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9" r:id="rId4"/>
    <p:sldMasterId id="2147483711" r:id="rId5"/>
    <p:sldMasterId id="2147483723" r:id="rId6"/>
    <p:sldMasterId id="2147483735" r:id="rId7"/>
    <p:sldMasterId id="2147483747" r:id="rId8"/>
    <p:sldMasterId id="2147483759" r:id="rId9"/>
    <p:sldMasterId id="2147483771" r:id="rId10"/>
  </p:sldMasterIdLst>
  <p:notesMasterIdLst>
    <p:notesMasterId r:id="rId34"/>
  </p:notesMasterIdLst>
  <p:handoutMasterIdLst>
    <p:handoutMasterId r:id="rId35"/>
  </p:handoutMasterIdLst>
  <p:sldIdLst>
    <p:sldId id="256" r:id="rId11"/>
    <p:sldId id="260" r:id="rId12"/>
    <p:sldId id="259" r:id="rId13"/>
    <p:sldId id="261" r:id="rId14"/>
    <p:sldId id="262" r:id="rId15"/>
    <p:sldId id="264" r:id="rId16"/>
    <p:sldId id="265" r:id="rId17"/>
    <p:sldId id="263" r:id="rId18"/>
    <p:sldId id="266" r:id="rId19"/>
    <p:sldId id="257" r:id="rId20"/>
    <p:sldId id="267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00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9CA20-9C8D-4708-9B31-DD4324B61F86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CF5A3-03E8-4265-B82D-B51C5972C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1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1ED62-6D51-4473-B2FC-A17EC5A5622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6D194-7EAF-4D82-AF79-ED3CA5494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8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6D194-7EAF-4D82-AF79-ED3CA54942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0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6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548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959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376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025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08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695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59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178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00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159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4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577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264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197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294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40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1"/>
          <a:stretch>
            <a:fillRect/>
          </a:stretch>
        </p:blipFill>
        <p:spPr bwMode="auto">
          <a:xfrm>
            <a:off x="381001" y="0"/>
            <a:ext cx="112395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4214814"/>
            <a:ext cx="2286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5214939"/>
            <a:ext cx="20955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5429251"/>
            <a:ext cx="38354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934A-28DC-43DA-B13E-0A0A52AAEC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CF247-1A4F-432F-9913-FAA6A4C242E9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3060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1265-D215-4FAF-84BC-E494845C2F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18424D-C951-48A2-83C6-ABA602A1303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4685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182C-4083-4F5F-BACF-C888EFFC25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38524-23D5-469D-9048-296FD2A42CFA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9558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791C-2459-4BE9-A942-01085D1E3D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C8677A-F458-4687-9622-919AF361CF34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0476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C728-197F-457D-B5A8-58BD4D248E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12E744-BFE3-4DB7-B338-6F8240C24DFD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46166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87AE-4D22-4D3B-BDC4-54CBB000F0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C28A28-8F05-4F59-8025-4222E4032BE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73210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7C23-7520-45C8-AAF2-14AF8E9935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FDC149-FA5F-467E-A63F-680DF9783364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42630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6580-C447-40AF-9BAA-1DFD14F98B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DF1E1-FF7C-49BB-AB12-7F996D78368E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9260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61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715D-433B-4003-A5A4-17968F10D5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0D045C-7E41-448B-BDF5-319FDBC1FB90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65615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78A6-E3B6-4A44-977A-0B6D97EF18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508F04-4258-4358-882B-4AA472CFF708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05665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C843-61E0-4DC8-9E17-31B5A10F24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A7FE0A-378E-45B4-973A-CBE6E73E41CC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75910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2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4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958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36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34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5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087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22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1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732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595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26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52420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:\фоны и шаблоны\ec5f413bf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242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D:\клипарты\Оформляшки\1851d2a7fc66.png"/>
          <p:cNvPicPr>
            <a:picLocks noChangeAspect="1" noChangeArrowheads="1"/>
          </p:cNvPicPr>
          <p:nvPr/>
        </p:nvPicPr>
        <p:blipFill>
          <a:blip r:embed="rId3" cstate="print"/>
          <a:srcRect t="51994"/>
          <a:stretch>
            <a:fillRect/>
          </a:stretch>
        </p:blipFill>
        <p:spPr bwMode="auto">
          <a:xfrm>
            <a:off x="476251" y="500063"/>
            <a:ext cx="1093258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97002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:\фоны и шаблоны\ec5f413bf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242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D:\клипарты\Оформляшки\1851d2a7fc66.png"/>
          <p:cNvPicPr>
            <a:picLocks noChangeAspect="1" noChangeArrowheads="1"/>
          </p:cNvPicPr>
          <p:nvPr/>
        </p:nvPicPr>
        <p:blipFill>
          <a:blip r:embed="rId3" cstate="print"/>
          <a:srcRect t="51994"/>
          <a:stretch>
            <a:fillRect/>
          </a:stretch>
        </p:blipFill>
        <p:spPr bwMode="auto">
          <a:xfrm>
            <a:off x="476251" y="500063"/>
            <a:ext cx="1093258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42981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75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5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82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61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28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79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26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21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56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89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3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10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3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71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64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9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94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46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66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4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60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710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2FEC-9E4B-412B-9E21-3BA1C4C654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88D-EC93-4416-B9FD-6D5FA0A1B31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00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4BED24-A9D1-4C57-AF88-E6E31741261E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CDEA8-AF03-4851-969C-A0CAF2F45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7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955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DAAA5F-D1B3-479F-BCE7-70C37A2BA4BD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3120D9-6D65-499C-BB4D-6084C7429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7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4B659D-ACD9-466A-A5D8-785549EE57F8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78FEF6-EFC4-464D-9D63-E52497D7A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45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F29DF9-7D82-4183-8641-2DDE87BB3851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C4BD71-3690-43AF-8894-69E7D84F4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54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E4A512-E813-49D0-8A0A-95F20E8123F2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664E72-1DA7-469D-803A-A4A3D94C8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3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A896B3-0167-4A06-99A7-BC80BA94FFE2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C01239-95F0-4472-A97C-95C498CAC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33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0F389C-BC69-4567-B3C4-9D2CBDFDE30C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BFC246-66E1-43FB-AE85-66A0AB250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760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04F920-9EBD-4546-84D9-13C187D58897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D80185-71F8-454C-BE77-BA669D814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65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DB1F68-2B7B-431F-B5CD-D6A34C6BFA5A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155914-DA93-4F8B-9D95-A63D1CDDF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83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3AD09E-C3F3-4FDC-B518-368895519124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B50BD-610B-4047-9C1A-549EB1552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97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0D93E0-2D8E-4883-85C6-BF0FFDD438C5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AE7F0-2473-4228-B006-D86531972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1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38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097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1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484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3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34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8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79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1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207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37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10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7DA805-778D-4707-8240-BA06D8CC7EA8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2E82A5-ABAB-45C7-9778-A5FA41825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33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512932-0C0A-4F2C-ACED-7844A651DC7B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221C7F-1A5B-4A5A-8B3E-DF07C638C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788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A8CD34-B289-465D-A1B3-2DE2B769FA68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5EE57B-432F-4336-9B95-145B5EC97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97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17FDC9-7D92-4BEB-8F03-F064B5AEA273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3676E9-8CE9-48D6-96CE-BD3253427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879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D476AA-3129-469E-915B-3088B8A32346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D6B886-E2C5-407F-96A9-D0F463592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216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1852C4-F37E-4551-B45D-06DA56261BA9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E6BA09-1336-4B49-9BA5-BA8774B9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215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116A73-7982-475F-8970-3160BADBAC32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8767F4-B459-45FF-ABDD-6B3F769AD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73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0433EF-8D3C-4496-BE79-B5A1F3AB8BEA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25367D-EE1D-48D1-AC4A-B4AA75289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58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6D888A-2334-465E-B1C4-D01F401529ED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01C53E-B97A-405C-8283-B38B4C70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4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078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48E78D-60E0-483A-9C9A-24FE82474D9C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26CCCD-FB64-4336-84C8-654DAFA30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100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621DFE-A75C-4B86-AF18-F8A3FE11F0E7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9E57BC-6628-4ABA-8EB0-6333328C0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00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340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932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177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53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0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616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450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2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0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C23C3-CD68-4B35-A510-81940D6FAF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BE22C1-10A1-437B-A3B6-DA63CA8C8DA6}" type="slidenum">
              <a:rPr lang="ru-RU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9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25FF-E712-4C75-8B94-23AC9F72C71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2EBFD-D04E-49EC-BE5E-8610B60D8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7AE1-C703-4703-8444-F59BA99C32A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CB18-572C-4D39-B356-01FB07837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4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2FEC-9E4B-412B-9E21-3BA1C4C654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488D-EC93-4416-B9FD-6D5FA0A1B3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3434BDA-DA15-4FC0-ABF0-EE65647F1AF2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9A078641-1B28-4710-AE5B-AECDB6022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4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68408D8-E4A5-43C9-B24E-845E468C5A7A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50FD3B2-8498-4AB2-BDA7-C5CC21C22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F0BC-54C8-426E-A8F3-951F62E8E5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0F65-428E-4347-8AC6-6DFCF71B0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4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oto-basa.com/imagebdata-boy-and-girl-going-to-school-clipart.ht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967"/>
            <a:ext cx="12192000" cy="68669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60836" y="776905"/>
            <a:ext cx="3386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Русский язык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3053" y="1518153"/>
            <a:ext cx="2394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Урок №98 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8409" y="2226039"/>
            <a:ext cx="75909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Тема.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Понятие </a:t>
            </a: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имени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прилагательном </a:t>
            </a: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части речи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Связь имен прилагательных с именами существительными</a:t>
            </a:r>
            <a:r>
              <a:rPr lang="ru-RU" sz="36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1657" y="5486400"/>
            <a:ext cx="2946400" cy="11043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 класс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«Школа России»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915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97" y="1553029"/>
            <a:ext cx="4002402" cy="40024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968" y="602249"/>
            <a:ext cx="4048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Чистописание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23669" r="20150" b="63784"/>
          <a:stretch/>
        </p:blipFill>
        <p:spPr bwMode="auto">
          <a:xfrm>
            <a:off x="607332" y="1371690"/>
            <a:ext cx="7970610" cy="1146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083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97" y="1553029"/>
            <a:ext cx="4002402" cy="40024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968" y="602249"/>
            <a:ext cx="4048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Чистописание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23669" r="20150" b="63784"/>
          <a:stretch/>
        </p:blipFill>
        <p:spPr bwMode="auto">
          <a:xfrm>
            <a:off x="607332" y="1371690"/>
            <a:ext cx="7970610" cy="1146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7332" y="2520914"/>
            <a:ext cx="143500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Яблоко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яблоня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ягода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язык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январь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7332" y="3091543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7332" y="3710287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7332" y="4395732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7332" y="5124721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7332" y="5810167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061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97" y="1553029"/>
            <a:ext cx="4002402" cy="40024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9968" y="602249"/>
            <a:ext cx="4048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Чистописание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23669" r="20150" b="63784"/>
          <a:stretch/>
        </p:blipFill>
        <p:spPr bwMode="auto">
          <a:xfrm>
            <a:off x="607332" y="1371690"/>
            <a:ext cx="7970610" cy="1146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7332" y="2520914"/>
            <a:ext cx="143500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Яблоко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яблоня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ягода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язык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январь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7332" y="3091543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7332" y="3710287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7332" y="4395732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7332" y="5124721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7332" y="5810167"/>
            <a:ext cx="3848554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35053" y="2572705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(ед. ч;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с.р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.)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8994" y="3160220"/>
            <a:ext cx="222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(ед. ч;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ж.р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.)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8994" y="3820532"/>
            <a:ext cx="222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(ед. ч;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ж.р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.)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28994" y="4595120"/>
            <a:ext cx="222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(ед. ч;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м.р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.)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35667" y="5282272"/>
            <a:ext cx="2226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(ед. ч;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м.р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.)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560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1" y="1906783"/>
            <a:ext cx="6792685" cy="207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лесной Сторожки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Солнышко на ножке.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Серёдка желтая, юбка белая.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3314" y="849133"/>
            <a:ext cx="22352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51" y="972457"/>
            <a:ext cx="3822206" cy="54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86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1" y="1906783"/>
            <a:ext cx="6792685" cy="207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лесной Сторожки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Солнышко на ножке.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Серёдка желтая, юбка белая.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3314" y="849133"/>
            <a:ext cx="22352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51" y="972457"/>
            <a:ext cx="3822206" cy="5406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1985">
            <a:off x="7108765" y="889161"/>
            <a:ext cx="2028571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3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lipartsign.com/upload/2016/06/15/margarita-margherita-clip-art-vector-free-clipart-image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9" y="335597"/>
            <a:ext cx="6574971" cy="613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" b="92525" l="54167" r="98810">
                        <a14:foregroundMark x1="67262" y1="52891" x2="67262" y2="52891"/>
                        <a14:foregroundMark x1="72143" y1="51481" x2="72143" y2="51481"/>
                        <a14:foregroundMark x1="78095" y1="49083" x2="78690" y2="49506"/>
                        <a14:foregroundMark x1="75714" y1="55571" x2="75714" y2="55571"/>
                        <a14:foregroundMark x1="72262" y1="28068" x2="72262" y2="28068"/>
                        <a14:foregroundMark x1="71071" y1="30324" x2="71071" y2="30324"/>
                        <a14:foregroundMark x1="81548" y1="31735" x2="81548" y2="31735"/>
                        <a14:foregroundMark x1="82143" y1="29055" x2="82143" y2="29055"/>
                        <a14:foregroundMark x1="83929" y1="47955" x2="83929" y2="47955"/>
                        <a14:foregroundMark x1="85595" y1="51199" x2="85595" y2="51199"/>
                        <a14:foregroundMark x1="80714" y1="46544" x2="80714" y2="46544"/>
                        <a14:foregroundMark x1="77976" y1="44993" x2="77976" y2="44993"/>
                        <a14:foregroundMark x1="74167" y1="45416" x2="74167" y2="45416"/>
                        <a14:foregroundMark x1="71905" y1="46685" x2="71905" y2="46685"/>
                        <a14:foregroundMark x1="72500" y1="82370" x2="72500" y2="82370"/>
                        <a14:foregroundMark x1="71190" y1="86742" x2="71190" y2="86742"/>
                        <a14:foregroundMark x1="68690" y1="88434" x2="68690" y2="88434"/>
                        <a14:foregroundMark x1="69286" y1="86037" x2="69286" y2="86037"/>
                        <a14:foregroundMark x1="71429" y1="84344" x2="71429" y2="84344"/>
                        <a14:foregroundMark x1="73452" y1="84485" x2="73452" y2="84485"/>
                        <a14:foregroundMark x1="81548" y1="82228" x2="81548" y2="82228"/>
                        <a14:foregroundMark x1="83929" y1="86460" x2="83929" y2="86460"/>
                        <a14:foregroundMark x1="85000" y1="87165" x2="85000" y2="87165"/>
                        <a14:foregroundMark x1="86071" y1="86460" x2="86071" y2="86460"/>
                        <a14:foregroundMark x1="87738" y1="87306" x2="87738" y2="87306"/>
                        <a14:foregroundMark x1="87024" y1="88999" x2="87024" y2="88999"/>
                      </a14:backgroundRemoval>
                    </a14:imgEffect>
                  </a14:imgLayer>
                </a14:imgProps>
              </a:ext>
            </a:extLst>
          </a:blip>
          <a:srcRect l="54354" b="6424"/>
          <a:stretch/>
        </p:blipFill>
        <p:spPr>
          <a:xfrm>
            <a:off x="8147665" y="155755"/>
            <a:ext cx="3652157" cy="6319384"/>
          </a:xfrm>
          <a:prstGeom prst="rect">
            <a:avLst/>
          </a:prstGeom>
        </p:spPr>
      </p:pic>
      <p:sp>
        <p:nvSpPr>
          <p:cNvPr id="6" name="Надпись 4"/>
          <p:cNvSpPr txBox="1"/>
          <p:nvPr/>
        </p:nvSpPr>
        <p:spPr>
          <a:xfrm rot="19337705">
            <a:off x="5021179" y="1978119"/>
            <a:ext cx="1846918" cy="6773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Предлог</a:t>
            </a:r>
          </a:p>
        </p:txBody>
      </p:sp>
      <p:sp>
        <p:nvSpPr>
          <p:cNvPr id="7" name="Надпись 5"/>
          <p:cNvSpPr txBox="1"/>
          <p:nvPr/>
        </p:nvSpPr>
        <p:spPr>
          <a:xfrm rot="444190">
            <a:off x="5625947" y="3258649"/>
            <a:ext cx="1569160" cy="5125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Союз</a:t>
            </a:r>
          </a:p>
        </p:txBody>
      </p:sp>
      <p:sp>
        <p:nvSpPr>
          <p:cNvPr id="8" name="Надпись 3"/>
          <p:cNvSpPr txBox="1"/>
          <p:nvPr/>
        </p:nvSpPr>
        <p:spPr>
          <a:xfrm rot="20569417">
            <a:off x="1045971" y="3784240"/>
            <a:ext cx="2642642" cy="5082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Существительное</a:t>
            </a:r>
          </a:p>
        </p:txBody>
      </p:sp>
    </p:spTree>
    <p:extLst>
      <p:ext uri="{BB962C8B-B14F-4D97-AF65-F5344CB8AC3E}">
        <p14:creationId xmlns:p14="http://schemas.microsoft.com/office/powerpoint/2010/main" val="1155021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02" y="1486352"/>
            <a:ext cx="9855427" cy="310016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Вставьте в предложения подходящие по смыслу прилагательные.</a:t>
            </a:r>
            <a:endParaRPr lang="ru-RU" sz="20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Весеннее утро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Какое __________________  __________________ утро! ___________________________ роса блестит на  ____________________ траве. ___________________________ ветерок шумит над деревьями. Утром воздух  _______________________ и _____________________ 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3202" y="340992"/>
            <a:ext cx="54302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карточке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97" y="4136570"/>
            <a:ext cx="2190835" cy="24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105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8217" y="1144596"/>
            <a:ext cx="379424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4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2295069"/>
            <a:ext cx="6531430" cy="35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11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3" y="820825"/>
            <a:ext cx="8563427" cy="303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 мою фразу.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прилагательное – это часть ……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прилагательное отвечает на вопросы ….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прилагательное обозначает ….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нашей речи прилагательные необходимы для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07" y="1640112"/>
            <a:ext cx="2632964" cy="47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39886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>
            <a:off x="870052" y="2333455"/>
            <a:ext cx="3849234" cy="3423558"/>
          </a:xfrm>
          <a:prstGeom prst="teardrop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78502" y="781739"/>
            <a:ext cx="3256789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6154058" y="2224277"/>
            <a:ext cx="4120251" cy="3844472"/>
          </a:xfrm>
          <a:prstGeom prst="teardrop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Надпись 11"/>
          <p:cNvSpPr txBox="1"/>
          <p:nvPr/>
        </p:nvSpPr>
        <p:spPr>
          <a:xfrm>
            <a:off x="6567486" y="2758848"/>
            <a:ext cx="3824741" cy="21240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1.Что такое имя прилагательное? _____­­­­­­­­­­­__________________________</a:t>
            </a:r>
          </a:p>
          <a:p>
            <a:pPr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Что оно означает?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_______­­­­­­_______________________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 какие вопросы отвечает?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____________, ____________, ____________, ______________ .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 какой частью речи связа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но?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Надпись 10"/>
          <p:cNvSpPr txBox="1"/>
          <p:nvPr/>
        </p:nvSpPr>
        <p:spPr>
          <a:xfrm rot="19687059">
            <a:off x="1038655" y="3022964"/>
            <a:ext cx="3743912" cy="12728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Имя 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8331805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828" y="2037829"/>
            <a:ext cx="68198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«С малой удачи </a:t>
            </a:r>
          </a:p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начинается большой успех!»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08" y="1443874"/>
            <a:ext cx="4357303" cy="43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01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lipartsign.com/upload/2016/06/15/margarita-margherita-clip-art-vector-free-clipart-images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9" y="335597"/>
            <a:ext cx="6574971" cy="613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" b="92525" l="54167" r="98810">
                        <a14:foregroundMark x1="67262" y1="52891" x2="67262" y2="52891"/>
                        <a14:foregroundMark x1="72143" y1="51481" x2="72143" y2="51481"/>
                        <a14:foregroundMark x1="78095" y1="49083" x2="78690" y2="49506"/>
                        <a14:foregroundMark x1="75714" y1="55571" x2="75714" y2="55571"/>
                        <a14:foregroundMark x1="72262" y1="28068" x2="72262" y2="28068"/>
                        <a14:foregroundMark x1="71071" y1="30324" x2="71071" y2="30324"/>
                        <a14:foregroundMark x1="81548" y1="31735" x2="81548" y2="31735"/>
                        <a14:foregroundMark x1="82143" y1="29055" x2="82143" y2="29055"/>
                        <a14:foregroundMark x1="83929" y1="47955" x2="83929" y2="47955"/>
                        <a14:foregroundMark x1="85595" y1="51199" x2="85595" y2="51199"/>
                        <a14:foregroundMark x1="80714" y1="46544" x2="80714" y2="46544"/>
                        <a14:foregroundMark x1="77976" y1="44993" x2="77976" y2="44993"/>
                        <a14:foregroundMark x1="74167" y1="45416" x2="74167" y2="45416"/>
                        <a14:foregroundMark x1="71905" y1="46685" x2="71905" y2="46685"/>
                        <a14:foregroundMark x1="72500" y1="82370" x2="72500" y2="82370"/>
                        <a14:foregroundMark x1="71190" y1="86742" x2="71190" y2="86742"/>
                        <a14:foregroundMark x1="68690" y1="88434" x2="68690" y2="88434"/>
                        <a14:foregroundMark x1="69286" y1="86037" x2="69286" y2="86037"/>
                        <a14:foregroundMark x1="71429" y1="84344" x2="71429" y2="84344"/>
                        <a14:foregroundMark x1="73452" y1="84485" x2="73452" y2="84485"/>
                        <a14:foregroundMark x1="81548" y1="82228" x2="81548" y2="82228"/>
                        <a14:foregroundMark x1="83929" y1="86460" x2="83929" y2="86460"/>
                        <a14:foregroundMark x1="85000" y1="87165" x2="85000" y2="87165"/>
                        <a14:foregroundMark x1="86071" y1="86460" x2="86071" y2="86460"/>
                        <a14:foregroundMark x1="87738" y1="87306" x2="87738" y2="87306"/>
                        <a14:foregroundMark x1="87024" y1="88999" x2="87024" y2="88999"/>
                      </a14:backgroundRemoval>
                    </a14:imgEffect>
                  </a14:imgLayer>
                </a14:imgProps>
              </a:ext>
            </a:extLst>
          </a:blip>
          <a:srcRect l="54354" b="6424"/>
          <a:stretch/>
        </p:blipFill>
        <p:spPr>
          <a:xfrm>
            <a:off x="8147665" y="155755"/>
            <a:ext cx="3652157" cy="6319384"/>
          </a:xfrm>
          <a:prstGeom prst="rect">
            <a:avLst/>
          </a:prstGeom>
        </p:spPr>
      </p:pic>
      <p:sp>
        <p:nvSpPr>
          <p:cNvPr id="6" name="Надпись 4"/>
          <p:cNvSpPr txBox="1"/>
          <p:nvPr/>
        </p:nvSpPr>
        <p:spPr>
          <a:xfrm rot="19337705">
            <a:off x="5021179" y="1978119"/>
            <a:ext cx="1846918" cy="6773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Предлог</a:t>
            </a:r>
          </a:p>
        </p:txBody>
      </p:sp>
      <p:sp>
        <p:nvSpPr>
          <p:cNvPr id="7" name="Надпись 5"/>
          <p:cNvSpPr txBox="1"/>
          <p:nvPr/>
        </p:nvSpPr>
        <p:spPr>
          <a:xfrm rot="444190">
            <a:off x="5625947" y="3258649"/>
            <a:ext cx="1569160" cy="5125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Союз</a:t>
            </a:r>
          </a:p>
        </p:txBody>
      </p:sp>
      <p:sp>
        <p:nvSpPr>
          <p:cNvPr id="8" name="Надпись 3"/>
          <p:cNvSpPr txBox="1"/>
          <p:nvPr/>
        </p:nvSpPr>
        <p:spPr>
          <a:xfrm rot="20569417">
            <a:off x="1101421" y="3779116"/>
            <a:ext cx="2642642" cy="5082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Прилагательное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3"/>
          <p:cNvSpPr txBox="1"/>
          <p:nvPr/>
        </p:nvSpPr>
        <p:spPr>
          <a:xfrm rot="1320340">
            <a:off x="1084263" y="2420553"/>
            <a:ext cx="2642642" cy="50823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Существительное</a:t>
            </a:r>
          </a:p>
        </p:txBody>
      </p:sp>
    </p:spTree>
    <p:extLst>
      <p:ext uri="{BB962C8B-B14F-4D97-AF65-F5344CB8AC3E}">
        <p14:creationId xmlns:p14="http://schemas.microsoft.com/office/powerpoint/2010/main" val="32437555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89" y="961118"/>
            <a:ext cx="6191250" cy="4819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2160" y="796253"/>
            <a:ext cx="5450595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945" y="2444817"/>
            <a:ext cx="440274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Стр.64, упр. 110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48" y="3773714"/>
            <a:ext cx="1891791" cy="248919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30720170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3" y="203607"/>
            <a:ext cx="8174929" cy="6654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7303" y="4061968"/>
            <a:ext cx="5329792" cy="1722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учении 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останавливаться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423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0306" y="5361184"/>
            <a:ext cx="679268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выполнила </a:t>
            </a:r>
          </a:p>
          <a:p>
            <a:pPr marL="47625" marR="4762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Маковей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Николаевна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43" y="2380297"/>
            <a:ext cx="3089642" cy="2980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00306" y="719232"/>
            <a:ext cx="6792685" cy="17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Рисунки для презентации использованы </a:t>
            </a:r>
          </a:p>
          <a:p>
            <a:pPr marL="47625" marR="47625" algn="ctr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сайта: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foto-basa.com/imagebdata-boy-and-girl-going-to-school-clipart.htm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57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808" y="1860324"/>
            <a:ext cx="3971925" cy="4124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714" y="2059678"/>
            <a:ext cx="6357257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нимательный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активный, ленивый, аккуратный любознательный, 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печальный</a:t>
            </a:r>
            <a:r>
              <a:rPr lang="ru-RU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трудолюбивый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шаловливый, самостоятельный.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514" y="607566"/>
            <a:ext cx="11284115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из этих слов могут относиться к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хорошему ученику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815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54147"/>
            <a:ext cx="11480799" cy="6278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1" y="1224612"/>
            <a:ext cx="8839200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Пятое 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endParaRPr lang="ru-RU" sz="4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endParaRPr lang="ru-RU" sz="44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Тема. Имя прилагательное.</a:t>
            </a:r>
            <a:endParaRPr lang="ru-RU" sz="4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980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029" y="2073883"/>
            <a:ext cx="9260114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Что обозначает имя прилагательное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9" l="0" r="100000">
                        <a14:backgroundMark x1="3367" y1="13867" x2="3367" y2="13867"/>
                        <a14:backgroundMark x1="8603" y1="61230" x2="8603" y2="61230"/>
                        <a14:backgroundMark x1="5985" y1="8691" x2="5985" y2="8691"/>
                        <a14:backgroundMark x1="12594" y1="8691" x2="14090" y2="8691"/>
                        <a14:backgroundMark x1="85287" y1="5176" x2="85287" y2="5176"/>
                        <a14:backgroundMark x1="90773" y1="9277" x2="90773" y2="9277"/>
                        <a14:backgroundMark x1="95885" y1="23145" x2="95885" y2="23145"/>
                        <a14:backgroundMark x1="94888" y1="41309" x2="94888" y2="41309"/>
                        <a14:backgroundMark x1="76808" y1="47363" x2="76808" y2="47363"/>
                        <a14:backgroundMark x1="69077" y1="46484" x2="69077" y2="46484"/>
                        <a14:backgroundMark x1="69077" y1="54590" x2="69077" y2="54590"/>
                        <a14:backgroundMark x1="93766" y1="56641" x2="93766" y2="5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3591" y="1065917"/>
            <a:ext cx="3402981" cy="4344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892" y="481142"/>
            <a:ext cx="914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какие вопросы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предстоит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на уроке.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804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029" y="2073883"/>
            <a:ext cx="9260114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Что обозначает имя прилагательное?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какие вопросы отвечает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9" l="0" r="100000">
                        <a14:backgroundMark x1="3367" y1="13867" x2="3367" y2="13867"/>
                        <a14:backgroundMark x1="8603" y1="61230" x2="8603" y2="61230"/>
                        <a14:backgroundMark x1="5985" y1="8691" x2="5985" y2="8691"/>
                        <a14:backgroundMark x1="12594" y1="8691" x2="14090" y2="8691"/>
                        <a14:backgroundMark x1="85287" y1="5176" x2="85287" y2="5176"/>
                        <a14:backgroundMark x1="90773" y1="9277" x2="90773" y2="9277"/>
                        <a14:backgroundMark x1="95885" y1="23145" x2="95885" y2="23145"/>
                        <a14:backgroundMark x1="94888" y1="41309" x2="94888" y2="41309"/>
                        <a14:backgroundMark x1="76808" y1="47363" x2="76808" y2="47363"/>
                        <a14:backgroundMark x1="69077" y1="46484" x2="69077" y2="46484"/>
                        <a14:backgroundMark x1="69077" y1="54590" x2="69077" y2="54590"/>
                        <a14:backgroundMark x1="93766" y1="56641" x2="93766" y2="5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3591" y="1065917"/>
            <a:ext cx="3402981" cy="4344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892" y="481142"/>
            <a:ext cx="914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какие вопросы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предстоит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на уроке.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822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029" y="2073883"/>
            <a:ext cx="9260114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Что обозначает имя прилагательное?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какие вопросы отвечает?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 какой частью речи связано в предложении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9" l="0" r="100000">
                        <a14:backgroundMark x1="3367" y1="13867" x2="3367" y2="13867"/>
                        <a14:backgroundMark x1="8603" y1="61230" x2="8603" y2="61230"/>
                        <a14:backgroundMark x1="5985" y1="8691" x2="5985" y2="8691"/>
                        <a14:backgroundMark x1="12594" y1="8691" x2="14090" y2="8691"/>
                        <a14:backgroundMark x1="85287" y1="5176" x2="85287" y2="5176"/>
                        <a14:backgroundMark x1="90773" y1="9277" x2="90773" y2="9277"/>
                        <a14:backgroundMark x1="95885" y1="23145" x2="95885" y2="23145"/>
                        <a14:backgroundMark x1="94888" y1="41309" x2="94888" y2="41309"/>
                        <a14:backgroundMark x1="76808" y1="47363" x2="76808" y2="47363"/>
                        <a14:backgroundMark x1="69077" y1="46484" x2="69077" y2="46484"/>
                        <a14:backgroundMark x1="69077" y1="54590" x2="69077" y2="54590"/>
                        <a14:backgroundMark x1="93766" y1="56641" x2="93766" y2="5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3591" y="1065917"/>
            <a:ext cx="3402981" cy="4344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892" y="481142"/>
            <a:ext cx="914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какие вопросы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предстоит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на уроке.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34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1" y="2001312"/>
            <a:ext cx="9260114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Что обозначает имя прилагательное?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какие вопросы отвечает?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 какой частью речи связано в предложении?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Каким членом предложения является?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9" l="0" r="100000">
                        <a14:backgroundMark x1="3367" y1="13867" x2="3367" y2="13867"/>
                        <a14:backgroundMark x1="8603" y1="61230" x2="8603" y2="61230"/>
                        <a14:backgroundMark x1="5985" y1="8691" x2="5985" y2="8691"/>
                        <a14:backgroundMark x1="12594" y1="8691" x2="14090" y2="8691"/>
                        <a14:backgroundMark x1="85287" y1="5176" x2="85287" y2="5176"/>
                        <a14:backgroundMark x1="90773" y1="9277" x2="90773" y2="9277"/>
                        <a14:backgroundMark x1="95885" y1="23145" x2="95885" y2="23145"/>
                        <a14:backgroundMark x1="94888" y1="41309" x2="94888" y2="41309"/>
                        <a14:backgroundMark x1="76808" y1="47363" x2="76808" y2="47363"/>
                        <a14:backgroundMark x1="69077" y1="46484" x2="69077" y2="46484"/>
                        <a14:backgroundMark x1="69077" y1="54590" x2="69077" y2="54590"/>
                        <a14:backgroundMark x1="93766" y1="56641" x2="93766" y2="5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6163" y="1065917"/>
            <a:ext cx="3402981" cy="4344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892" y="481142"/>
            <a:ext cx="914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какие вопросы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предстоит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на уроке.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688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029" y="2073883"/>
            <a:ext cx="9260114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Что обозначает имя прилагательное?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какие вопросы отвечает?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 какой частью речи связано в предложении?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Каким членом предложения является?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" marR="47625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Для чего служит в нашей речи имя прилагательное?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9" l="0" r="100000">
                        <a14:backgroundMark x1="3367" y1="13867" x2="3367" y2="13867"/>
                        <a14:backgroundMark x1="8603" y1="61230" x2="8603" y2="61230"/>
                        <a14:backgroundMark x1="5985" y1="8691" x2="5985" y2="8691"/>
                        <a14:backgroundMark x1="12594" y1="8691" x2="14090" y2="8691"/>
                        <a14:backgroundMark x1="85287" y1="5176" x2="85287" y2="5176"/>
                        <a14:backgroundMark x1="90773" y1="9277" x2="90773" y2="9277"/>
                        <a14:backgroundMark x1="95885" y1="23145" x2="95885" y2="23145"/>
                        <a14:backgroundMark x1="94888" y1="41309" x2="94888" y2="41309"/>
                        <a14:backgroundMark x1="76808" y1="47363" x2="76808" y2="47363"/>
                        <a14:backgroundMark x1="69077" y1="46484" x2="69077" y2="46484"/>
                        <a14:backgroundMark x1="69077" y1="54590" x2="69077" y2="54590"/>
                        <a14:backgroundMark x1="93766" y1="56641" x2="93766" y2="5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3591" y="1065917"/>
            <a:ext cx="3402981" cy="4344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3892" y="481142"/>
            <a:ext cx="914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какие вопросы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предстоит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на уроке.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791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2747EA5A-B09C-4A47-A463-9A4A13ACF811}" vid="{9ED64722-D306-46F1-B6F2-B5E96F5E5428}"/>
    </a:ext>
  </a:extLst>
</a:theme>
</file>

<file path=ppt/theme/theme10.xml><?xml version="1.0" encoding="utf-8"?>
<a:theme xmlns:a="http://schemas.openxmlformats.org/drawingml/2006/main" name="4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CFC912B5-8D41-4A04-B37E-08A10B222FF2}" vid="{3F1F6ED8-DE53-4DB1-8AB1-FCA3040573A3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10240ED-86B0-4B19-84C4-CDAD6F5528AD}" vid="{3CBD0AFE-CD75-47ED-8690-E9C3FD7534A5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CFC912B5-8D41-4A04-B37E-08A10B222FF2}" vid="{3F1F6ED8-DE53-4DB1-8AB1-FCA3040573A3}"/>
    </a:ext>
  </a:extLst>
</a:theme>
</file>

<file path=ppt/theme/theme7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CFC912B5-8D41-4A04-B37E-08A10B222FF2}" vid="{3F1F6ED8-DE53-4DB1-8AB1-FCA3040573A3}"/>
    </a:ext>
  </a:extLst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3" id="{CFC912B5-8D41-4A04-B37E-08A10B222FF2}" vid="{3F1F6ED8-DE53-4DB1-8AB1-FCA3040573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195</TotalTime>
  <Words>448</Words>
  <Application>Microsoft Office PowerPoint</Application>
  <PresentationFormat>Широкоэкранный</PresentationFormat>
  <Paragraphs>98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Arial</vt:lpstr>
      <vt:lpstr>Calibri</vt:lpstr>
      <vt:lpstr>Calibri Light</vt:lpstr>
      <vt:lpstr>Monotype Corsiva</vt:lpstr>
      <vt:lpstr>Propisi</vt:lpstr>
      <vt:lpstr>Times New Roman</vt:lpstr>
      <vt:lpstr>Тема3</vt:lpstr>
      <vt:lpstr>1_Тема Office</vt:lpstr>
      <vt:lpstr>Тема1</vt:lpstr>
      <vt:lpstr>Тема Office</vt:lpstr>
      <vt:lpstr>4_Тема Office</vt:lpstr>
      <vt:lpstr>3_Тема3</vt:lpstr>
      <vt:lpstr>1_Тема3</vt:lpstr>
      <vt:lpstr>3_Тема Office</vt:lpstr>
      <vt:lpstr>2_Тема3</vt:lpstr>
      <vt:lpstr>4_Тема3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15</cp:revision>
  <dcterms:created xsi:type="dcterms:W3CDTF">2022-03-22T21:24:07Z</dcterms:created>
  <dcterms:modified xsi:type="dcterms:W3CDTF">2022-06-01T18:09:55Z</dcterms:modified>
</cp:coreProperties>
</file>