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58EC1-7CA6-41F5-95F3-4AD4C9D6A82E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133A4-03A1-459F-A959-144D58653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открытого урока по музыке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33A4-03A1-459F-A959-144D586530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FD7C-1F07-411C-8DE3-DCA181F6FA8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DA42-D24F-4B14-B0F5-0E94AAAD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«МЕЛЬНИЧНОВСКАЯ СРЕДНЯЯ ШКОЛА»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БЕЛОГОРСКОГО РАЙОНА РЕСПУБЛИКИ КРЫМ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500175"/>
            <a:ext cx="58579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открытого урока по музыке</a:t>
            </a:r>
            <a:endParaRPr lang="ru-RU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2844" y="2857496"/>
            <a:ext cx="121444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Тема : </a:t>
            </a:r>
            <a:endParaRPr lang="ru-RU" sz="18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428729" y="2714620"/>
            <a:ext cx="707236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Календарно- обрядовые песни народов Крыма.</a:t>
            </a:r>
            <a:endParaRPr lang="ru-RU" sz="1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85852" y="3500439"/>
            <a:ext cx="728667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"Где песня поётся, там счастливо живётся".</a:t>
            </a:r>
            <a:endParaRPr lang="ru-RU" sz="1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5286380" y="4429132"/>
            <a:ext cx="350046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rtl="0"/>
            <a:r>
              <a:rPr lang="ru-RU" sz="14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Учитель: Чаушева Л.М.</a:t>
            </a:r>
            <a:endParaRPr lang="ru-RU" sz="14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214546" y="6215082"/>
            <a:ext cx="4214842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с.Мельничное 2022 г.</a:t>
            </a:r>
            <a:endParaRPr lang="ru-RU" sz="1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xn--80ajpednr2d9a4a.xn--p1ai/800/600/https/afishanovgorod.ru/wp-content/uploads/2021/03/maslenic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hareslide.ru/img/thumbs/4ae2080023967bbbf33909f9b9f3ddc4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Следующую народность ,с которой мы сейчас познакомимся это Болгары.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болгар в Крыму относится к началу XIX 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Местами компактного проживания болгар были колония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Кишлав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село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Кабурчак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(Белогорский район), село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Желябовка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(Нижнегорского района) , Коктебель, г. Старый Крым.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Народ, попавший в благоприятные условия для экономического развития ощущал потребность в известном культурном общении. Болгары сохраняли свои национальные особенности, оставаясь теми, какими были их предки, сохраняя уклад жизни, обычаи, традиции, песни.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Баба Марта.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народным представлениям, год делился на два сезона: лето и зима. Еще в далеком прошлом болгары праздновали первое марта как день прихода весны. Они радовались пробуждению природы и началу полевых работ. В праздник все собирались, чтобы посмотреть как горит соломенное чучело, а вместе с ним исчезнет и зло, которое накопилось за зиму. Сохранился обряд перепрыгивания через костер.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Изготавливали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мартеницы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(украшение, амулет из шерсти или ниток, которое повязывают в первый день марта, чтобы в течение года быть здоровыми, счастливыми... )скрученные из нитей и дарили друг другу с пожеланиями здоровья, счастья и добра. На Бабу Марту подростки ходили по селу с искусно сделанными бумажными или деревянными птицами, прикрепленными к шесту. Заходили в каждый дом и пели обрядовые песни, а их угощали сладостями.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theslide.ru/img/thumbs/ac6fba43f2cabe845b68368542362837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.znanio.ru/d5af0e/47/bc/5cb4eb369755903485c18604f1f3611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oemisto.ua/img/cache/event_huge/event/0002/55/239c485658748a4998c0f4653b00aedeb4c1f1b4.jpeg?hash=2018-01-31-01-05-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5000628" cy="4786322"/>
          </a:xfrm>
          <a:prstGeom prst="rect">
            <a:avLst/>
          </a:prstGeom>
          <a:noFill/>
        </p:spPr>
      </p:pic>
      <p:pic>
        <p:nvPicPr>
          <p:cNvPr id="29700" name="Picture 4" descr="https://img.gazeta.ru/files3/529/6100529/upload-AP642433702988_5-pic4_zoom-1000x1000-862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4143404" cy="4643446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57224" y="142852"/>
            <a:ext cx="68580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"Праздник Трифон зарезан»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84296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весеннем цикле календарных праздников просматривается производственно-магическая основа. Традиционным весенним праздником у болгар с весьма разнообразными обычаями являлся Трифонов день. Он посвящен виноградной лозе. Считается, что Святой Трифон покровительствует виноградарству и виноделию. В его день происходила ритуальная обрезка лозы. Из срезанных прутьев делали венки и вешали на свои амбары. Считалось, что так сохранялось плодородие в доме. С Трифонова дня у болгар начинался цикл весенних праздников. В народе говорили: «Трифонов день – предвестник весны».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s://varyadavydova.com/wp-content/uploads/trifon-zarezan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7" y="3786191"/>
            <a:ext cx="2643174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415946"/>
            <a:ext cx="6500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«НАВРЕЗ»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s://mir-s3-cdn-cf.behance.net/project_modules/1400_opt_1/25ac1c93282611.5e7334f85d7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357166"/>
            <a:ext cx="84296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древний праздник земледельцев. У крымских татар этот праздник, как и у всех тюркских народов, приходится на День весеннего равноденствия - 21 марта, т.е. в день вхождения Солнца в созвездие Овна, что само по себе является остаточным явлением языческого календаря. В переводе с иранского языка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«новый день». Отмечается как начало нового хозяйственного года и весны.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Символика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Наврез-байрама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веточки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наврез-чичеги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должны придавать силу и здоровье всем, кого они коснуться, а недуг и невезение забрать на себя. По окончании обрядового действия подростки уносят эти веточки к водоёму и пускают их по воде.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началом темноты мальчики собираются группами по 3-7 человек. Один из них наряжается козой, другие надевают приготовленные маски. По окончании обрядового действия подростки уносят эти веточки к водоёму и пускают их по воде. Мальчики группами переходят от одного двора к другому и поют традиционную песню «Сары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эчким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»Рыжая коза.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 нового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день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Навреза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пожилые люди после утреннего намаза посещают кладбище, где приводят в порядок могилы, читают поминальные молитвы, в которых каются за прегрешения, содеянные в прошедшем году, затем поминают души умерших родственников, просят Бога о хорошем урожае, умножении стада. В день праздника готовят суп из курицы с лапшой; считается хорошей приметой, если лапша "убежит" из кастрюли значит, год будет урожайным. В этот день девочки и мальчики одеты в праздничные наряды зеленого цвета, олицетворяющего пробуждение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борозда.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первым месяцем начала полевых работ. Мужчины выходили в поле. Самый уважаемый старец, прочитав молитву, проводил первую борозду и бросал в землю первую горсть семян будущего урожая.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Эпиграфом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нашему уроку послужит фрагмент стихотворения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Геннадия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Дергачёва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у песни у народной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Родословная своя-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ней напев звучит природный,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родные всё слова.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i02.fotocdn.net/s126/ed2a0db13f5bbf3d/public_pin_l/2874990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38450"/>
            <a:ext cx="6858048" cy="41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85918" y="285728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Хыдырлез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https://cdn-crimea-news.com/img/20210502/ee81a6567bef2d01167dc8e11dda07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98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традиции его праздновали в день, когда на зерновых появлялся первый колос. Это время называют 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тепреч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  Название праздника образовалось из двух имен мусульманских святых: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Хыдыр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Ильяс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Хыдыр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проповедник защищает людей при несчастных случаях, от злых духов. Святой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Ильяс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управляет громом, источниками воды, оберегает скот.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Хыдыр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появляется с Востока, а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Ильяс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 Запада.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встречи их на данной местности (первая неделя мая) и есть начало праздника.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мусульманской мифологии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Хыдыр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одевается в одежды зеленого цвета, а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Ильяс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Накануне хозяйки затевают тщательную уборку по всему дому, так как, по поверью, грязный дом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Хыдырлез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посещает.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Неотъемлемая часть праздника - это спуск с горки заранее испеченных хлебцев. Если хлебец упадет лицевой стороной вверх, то будет хороший урожай, а если наоборот, то год будет неурожайный. Мужчины состязаются в борьбе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этом празднике парни и девушки знакомятся друг с другом, происходят смотрины невест, их выбор. Всеобщее веселье завершается обязательным исполнением общего танца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групповой танец, образующий круг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 народа сохранится, если каждый будет изучать и бережно хранить национальные традиции. А хранить традиции нужно начинать с собственной семьи. В первую очередь говорить на родном языке. Изучать историю своей семьи, собирая сведения о своих предках, сохранять память о них в сердцах будущих поколений. Без языка не будет народа, забудется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крымскотатарская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культура, без нее забудется прошлое. А без прошлого не будет будущего у моего народ.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sd.multiurok.ru/html/2020/02/13/s_5e456fba617f6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86874" cy="6215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07" y="928670"/>
          <a:ext cx="7715307" cy="5072093"/>
        </p:xfrm>
        <a:graphic>
          <a:graphicData uri="http://schemas.openxmlformats.org/drawingml/2006/table">
            <a:tbl>
              <a:tblPr/>
              <a:tblGrid>
                <a:gridCol w="512929"/>
                <a:gridCol w="512929"/>
                <a:gridCol w="512929"/>
                <a:gridCol w="512929"/>
                <a:gridCol w="512929"/>
                <a:gridCol w="512929"/>
                <a:gridCol w="534301"/>
                <a:gridCol w="512929"/>
                <a:gridCol w="512929"/>
                <a:gridCol w="512929"/>
                <a:gridCol w="512929"/>
                <a:gridCol w="512929"/>
                <a:gridCol w="512929"/>
                <a:gridCol w="512929"/>
                <a:gridCol w="512929"/>
              </a:tblGrid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65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159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Фольклор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устное народное творчество.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Самая важная его черта- то, что фольклор является искусством народного слова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Фольклор – устное народное творчество. Самая важная его черта- то, что фольклор является искусством народного слова.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Фольклор – устное народное творчество. Самая важная его черта- то, что фольклор является искусством народного слова.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https://dahar.ru/wp-content/uploads/c/4/5/c45d53ab4c8c0fe34790aa9bbb2ab2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714876" cy="3071834"/>
          </a:xfrm>
          <a:prstGeom prst="rect">
            <a:avLst/>
          </a:prstGeom>
          <a:noFill/>
        </p:spPr>
      </p:pic>
      <p:pic>
        <p:nvPicPr>
          <p:cNvPr id="19465" name="Picture 9" descr="https://upload.wikimedia.org/wikipedia/commons/d/db/%D0%93%D1%80%D0%B8%D0%B3%D0%BE%D1%80%D1%8C%D0%B5%D0%B2_%D0%A5%D0%BE%D1%80%D0%BE%D0%B2%D0%BE%D0%B4_1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3786190"/>
            <a:ext cx="4857752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i?id=c26cac57769a6f4ea9414aac0dde04fb_l-5875954-images-thumbs&amp;ref=rim&amp;n=13&amp;w=612&amp;h=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215106" cy="41434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свете много народностей – русские, немцы, греки, болгары, словаки, татары. И у каждого народа свои песни.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kancelar53.ru/export/img/647ade93-e2f5-11e6-9697-0025906441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2905125" cy="4286280"/>
          </a:xfrm>
          <a:prstGeom prst="rect">
            <a:avLst/>
          </a:prstGeom>
          <a:noFill/>
        </p:spPr>
      </p:pic>
      <p:pic>
        <p:nvPicPr>
          <p:cNvPr id="21508" name="Picture 4" descr="https://images.vfl.ru/ii/1634007455/8c2c6473/36220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22362"/>
            <a:ext cx="3420434" cy="4835638"/>
          </a:xfrm>
          <a:prstGeom prst="rect">
            <a:avLst/>
          </a:prstGeom>
          <a:noFill/>
        </p:spPr>
      </p:pic>
      <p:pic>
        <p:nvPicPr>
          <p:cNvPr id="21510" name="Picture 6" descr="https://thumbs.dreamstime.com/b/%D0%BF%D0%BE%D1%80%D1%82%D1%80%D0%B5%D1%82-%D0%B0%D0%BD%D0%B8%D0%BC%D0%B0%D1%86%D0%B8%D0%B8-%D1%81%D0%B5%D0%BC%D1%8C%D0%B8-%D0%B2-%D0%BE-%D0%B5%D0%B6-%D0%B0%D1%85-%D1%80%D0%B5%D0%B2%D0%BD%D0%B5%D0%B9-%D0%B3%D1%80%D0%B5%D1%86%D0%B8%D0%B8-88610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736"/>
            <a:ext cx="2857488" cy="5000660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57290" y="0"/>
            <a:ext cx="6143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алендарно – обрядовыми песни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русских, крымских татар и греков.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Древние славяне, были язычниками  и поклонялись многим богам, которые в их сознании  были связаны с силами природы- солнцем, ветром, дождём…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их честь древние славнее совершали обряды, которые сопровождались пением, плясками, игрой на музыкальных инструментах.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Календарно-обрядовые песни получили свое названия из-за связи с распорядком полевых работ по годовому циклу.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считали, что если все обрядовые песни и действия не будут исполнены, то в доме можно не ждать счастья, урожай не созреет, а в семье согласия не будет. Поэтому точное исполнение обряда – дело для народа очень серьезное.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kartinkin.net/uploads/posts/2022-03/1647379617_4-kartinkin-net-p-russkie-narodnie-tantsi-kartink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429132"/>
            <a:ext cx="3429024" cy="2428868"/>
          </a:xfrm>
          <a:prstGeom prst="rect">
            <a:avLst/>
          </a:prstGeom>
          <a:noFill/>
        </p:spPr>
      </p:pic>
      <p:pic>
        <p:nvPicPr>
          <p:cNvPr id="22533" name="Picture 5" descr="https://fsd.multiurok.ru/html/2021/12/14/s_61b87104e5f63/phpnLri9E__Issledovatelskaya-rabota_html_5e872c6bdbd9792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4143380"/>
            <a:ext cx="442912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Рождественские песни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Рождественские праздники являлись значимыми днями для многих людей. Они продолжались с 24.12 по 6.01. Это время зимнего солнцестояния, которое разделяло календарные циклы между собой.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сочельник (24.12) крестьяне приходили к соседям в гости и исполняли своеобразные песни-заклинания. Их называли колядками. Колядующие пели хозяевам домов песни, в которых были пожелания им здоровья, благополучия, счастья, добра и богатства. Колядки имели «заклинательный», магический характер.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fsd.multiurok.ru/html/2018/06/17/s_5b2653ad77c7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6286544" cy="35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Масленичные песни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Рождества наступала Масленица. Это был очень веселый и радостный праздник. Он играл важную роль в жизни русского народа. Обрядовые песни, исполняемые на Масленицу, помогали солнышку продвинуться по кругу. Тем самым люди прогоняли зиму и весело встречали весну.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Солнце и огонь – являлись главными символами этого праздника.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Проводы зимы сопровождались играми, народными забавами, шутками и смехом. Считали, что если обряд совершен неверно, то обильного урожая в будущий год можно не ждать. А также можно заметить, у календарно-обрядовых песен довольно простая форма. Они легко запоминаются. Песни построены на повторах.</a:t>
            </a:r>
          </a:p>
        </p:txBody>
      </p:sp>
      <p:pic>
        <p:nvPicPr>
          <p:cNvPr id="24578" name="Picture 2" descr="https://fsd.multiurok.ru/html/2019/01/26/s_5c4c9bc79ebb2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6"/>
            <a:ext cx="642942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585</Words>
  <Application>Microsoft Office PowerPoint</Application>
  <PresentationFormat>Экран (4:3)</PresentationFormat>
  <Paragraphs>100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2022-10-12T17:44:52Z</dcterms:created>
  <dcterms:modified xsi:type="dcterms:W3CDTF">2022-10-12T18:49:53Z</dcterms:modified>
</cp:coreProperties>
</file>