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64" r:id="rId5"/>
    <p:sldId id="265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смотреть исходную карт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смотреть исходную картинк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53"/>
            <a:ext cx="237109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15816" y="90872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err="1">
                <a:solidFill>
                  <a:srgbClr val="00B050"/>
                </a:solidFill>
                <a:cs typeface="Microsoft New Tai Lue" pitchFamily="34" charset="0"/>
              </a:rPr>
              <a:t>Орлятский</a:t>
            </a:r>
            <a:r>
              <a:rPr lang="ru-RU" sz="4400" b="1" dirty="0">
                <a:solidFill>
                  <a:srgbClr val="00B050"/>
                </a:solidFill>
                <a:cs typeface="Microsoft New Tai Lue" pitchFamily="34" charset="0"/>
              </a:rPr>
              <a:t> слёт «Праздничный хоровод России</a:t>
            </a:r>
            <a:r>
              <a:rPr lang="ru-RU" sz="4400" b="1" dirty="0" smtClean="0">
                <a:solidFill>
                  <a:srgbClr val="00B050"/>
                </a:solidFill>
                <a:cs typeface="Microsoft New Tai Lue" pitchFamily="34" charset="0"/>
              </a:rPr>
              <a:t>»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C:\Users\User\Desktop\7  rkfcc\17628763298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7316"/>
            <a:ext cx="6336704" cy="32540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84909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cs typeface="Microsoft New Tai Lue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cs typeface="Microsoft New Tai Lue" pitchFamily="34" charset="0"/>
              </a:rPr>
              <a:t>МБОУ «</a:t>
            </a:r>
            <a:r>
              <a:rPr lang="ru-RU" sz="2000" b="1" dirty="0" err="1">
                <a:solidFill>
                  <a:prstClr val="black"/>
                </a:solidFill>
                <a:cs typeface="Microsoft New Tai Lue" pitchFamily="34" charset="0"/>
              </a:rPr>
              <a:t>Мельничновская</a:t>
            </a:r>
            <a:r>
              <a:rPr lang="ru-RU" sz="2000" b="1" dirty="0">
                <a:solidFill>
                  <a:prstClr val="black"/>
                </a:solidFill>
                <a:cs typeface="Microsoft New Tai Lue" pitchFamily="34" charset="0"/>
              </a:rPr>
              <a:t> СШ» </a:t>
            </a:r>
            <a:endParaRPr lang="ru-RU" sz="2000" b="1" dirty="0" smtClean="0">
              <a:solidFill>
                <a:prstClr val="black"/>
              </a:solidFill>
              <a:cs typeface="Microsoft New Tai Lue" pitchFamily="34" charset="0"/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cs typeface="Microsoft New Tai Lue" pitchFamily="34" charset="0"/>
              </a:rPr>
              <a:t>Белогорского </a:t>
            </a:r>
            <a:r>
              <a:rPr lang="ru-RU" sz="2000" b="1" dirty="0">
                <a:solidFill>
                  <a:prstClr val="black"/>
                </a:solidFill>
                <a:cs typeface="Microsoft New Tai Lue" pitchFamily="34" charset="0"/>
              </a:rPr>
              <a:t>района Республики Крым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смотреть исходную карт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смотреть исходную картинк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2952328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7  rkfcc\17628719757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1811"/>
            <a:ext cx="3213745" cy="2280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292494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cs typeface="Microsoft New Tai Lue" pitchFamily="34" charset="0"/>
              </a:rPr>
              <a:t>В МБОУ «</a:t>
            </a:r>
            <a:r>
              <a:rPr lang="ru-RU" sz="2000" b="1" dirty="0" err="1">
                <a:cs typeface="Microsoft New Tai Lue" pitchFamily="34" charset="0"/>
              </a:rPr>
              <a:t>Мельничновская</a:t>
            </a:r>
            <a:r>
              <a:rPr lang="ru-RU" sz="2000" b="1" dirty="0">
                <a:cs typeface="Microsoft New Tai Lue" pitchFamily="34" charset="0"/>
              </a:rPr>
              <a:t> СШ» Белогорского района Республики Крым прошёл </a:t>
            </a:r>
            <a:r>
              <a:rPr lang="ru-RU" sz="2000" b="1" dirty="0" err="1">
                <a:cs typeface="Microsoft New Tai Lue" pitchFamily="34" charset="0"/>
              </a:rPr>
              <a:t>Орлятский</a:t>
            </a:r>
            <a:r>
              <a:rPr lang="ru-RU" sz="2000" b="1" dirty="0">
                <a:cs typeface="Microsoft New Tai Lue" pitchFamily="34" charset="0"/>
              </a:rPr>
              <a:t> слёт «Праздничный хоровод России», посвящённый Дню единства в России. Наставники </a:t>
            </a:r>
            <a:r>
              <a:rPr lang="ru-RU" sz="2000" b="1" dirty="0" err="1">
                <a:cs typeface="Microsoft New Tai Lue" pitchFamily="34" charset="0"/>
              </a:rPr>
              <a:t>Кадирова</a:t>
            </a:r>
            <a:r>
              <a:rPr lang="ru-RU" sz="2000" b="1" dirty="0">
                <a:cs typeface="Microsoft New Tai Lue" pitchFamily="34" charset="0"/>
              </a:rPr>
              <a:t> Л.Н., Киреенко О.А., </a:t>
            </a:r>
            <a:r>
              <a:rPr lang="ru-RU" sz="2000" b="1" dirty="0" err="1">
                <a:cs typeface="Microsoft New Tai Lue" pitchFamily="34" charset="0"/>
              </a:rPr>
              <a:t>Билялова</a:t>
            </a:r>
            <a:r>
              <a:rPr lang="ru-RU" sz="2000" b="1" dirty="0">
                <a:cs typeface="Microsoft New Tai Lue" pitchFamily="34" charset="0"/>
              </a:rPr>
              <a:t> А.Р., </a:t>
            </a:r>
            <a:r>
              <a:rPr lang="ru-RU" sz="2000" b="1" dirty="0" err="1">
                <a:cs typeface="Microsoft New Tai Lue" pitchFamily="34" charset="0"/>
              </a:rPr>
              <a:t>Самозвон</a:t>
            </a:r>
            <a:r>
              <a:rPr lang="ru-RU" sz="2000" b="1" dirty="0">
                <a:cs typeface="Microsoft New Tai Lue" pitchFamily="34" charset="0"/>
              </a:rPr>
              <a:t> Г.А. в увлекательной форме расширили знания обучающихся о государственных праздниках, о национальных традициях страны, приобщили орлят к культурному наследию народов России. Орлята 1-4 классов дружно исполнили весёлые песни, с удовольствие приняли участие в играх и конкурсах.  </a:t>
            </a:r>
            <a:endParaRPr lang="ru-RU" sz="2000" b="1" dirty="0" smtClean="0">
              <a:cs typeface="Microsoft New Tai Lue" pitchFamily="34" charset="0"/>
            </a:endParaRPr>
          </a:p>
          <a:p>
            <a:pPr algn="just"/>
            <a:r>
              <a:rPr lang="ru-RU" sz="2000" b="1" dirty="0" smtClean="0">
                <a:cs typeface="Microsoft New Tai Lue" pitchFamily="34" charset="0"/>
              </a:rPr>
              <a:t>Закончилось </a:t>
            </a:r>
            <a:r>
              <a:rPr lang="ru-RU" sz="2000" b="1" dirty="0">
                <a:cs typeface="Microsoft New Tai Lue" pitchFamily="34" charset="0"/>
              </a:rPr>
              <a:t>мероприятие  исполнением гимна орлят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2484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смотреть исходную карт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смотреть исходную картинк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37109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7  rkfcc\17628719497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7316"/>
            <a:ext cx="3456384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7  rkfcc\17628758071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7" y="3487316"/>
            <a:ext cx="3168352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07" y="116632"/>
            <a:ext cx="4060825" cy="305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78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смотреть исходную карт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смотреть исходную картинк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53"/>
            <a:ext cx="237109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7  rkfcc\17628758273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67" y="2368128"/>
            <a:ext cx="2577465" cy="257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7  rkfcc\176287582736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36600"/>
            <a:ext cx="2287270" cy="22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7  rkfcc\176287582738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504440" cy="2464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828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смотреть исходную карт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смотреть исходную картинку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75" y="583039"/>
            <a:ext cx="237109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7  rkfcc\17628719497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5112568" cy="301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37" y="3484435"/>
            <a:ext cx="5040589" cy="2856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2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смотреть исходную карти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2809875" cy="2116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7240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0672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cs typeface="Microsoft New Tai Lue" pitchFamily="34" charset="0"/>
              </a:rPr>
              <a:t>О нашем празднике был опубликован пост в ВК. Теперь о нас знает вся страна!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03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cp:lastPrinted>2025-11-11T16:04:28Z</cp:lastPrinted>
  <dcterms:created xsi:type="dcterms:W3CDTF">2025-11-11T15:34:03Z</dcterms:created>
  <dcterms:modified xsi:type="dcterms:W3CDTF">2025-11-11T16:04:39Z</dcterms:modified>
</cp:coreProperties>
</file>