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7" r:id="rId4"/>
    <p:sldId id="260" r:id="rId5"/>
    <p:sldId id="259" r:id="rId6"/>
    <p:sldId id="266" r:id="rId7"/>
    <p:sldId id="265" r:id="rId8"/>
    <p:sldId id="268" r:id="rId9"/>
    <p:sldId id="269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D673F-1DA8-4D9F-BF46-7563E12AAE41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4897D-5992-485D-B657-E7B3DF2E4D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D673F-1DA8-4D9F-BF46-7563E12AAE41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4897D-5992-485D-B657-E7B3DF2E4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D673F-1DA8-4D9F-BF46-7563E12AAE41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4897D-5992-485D-B657-E7B3DF2E4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D673F-1DA8-4D9F-BF46-7563E12AAE41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4897D-5992-485D-B657-E7B3DF2E4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D673F-1DA8-4D9F-BF46-7563E12AAE41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4897D-5992-485D-B657-E7B3DF2E4D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D673F-1DA8-4D9F-BF46-7563E12AAE41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4897D-5992-485D-B657-E7B3DF2E4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D673F-1DA8-4D9F-BF46-7563E12AAE41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4897D-5992-485D-B657-E7B3DF2E4D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D673F-1DA8-4D9F-BF46-7563E12AAE41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4897D-5992-485D-B657-E7B3DF2E4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D673F-1DA8-4D9F-BF46-7563E12AAE41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4897D-5992-485D-B657-E7B3DF2E4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D673F-1DA8-4D9F-BF46-7563E12AAE41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4897D-5992-485D-B657-E7B3DF2E4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5ED673F-1DA8-4D9F-BF46-7563E12AAE41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DE4897D-5992-485D-B657-E7B3DF2E4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5ED673F-1DA8-4D9F-BF46-7563E12AAE41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DE4897D-5992-485D-B657-E7B3DF2E4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5500702"/>
            <a:ext cx="7772400" cy="1103554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FFFF00"/>
                </a:solidFill>
                <a:latin typeface="Georgia" pitchFamily="18" charset="0"/>
              </a:rPr>
              <a:t>Тема«Времена</a:t>
            </a:r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года». 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500042"/>
            <a:ext cx="7772400" cy="49292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u\Desktop\Screenshot_20221110-163049_Yandex.jpg"/>
          <p:cNvPicPr>
            <a:picLocks noChangeAspect="1" noChangeArrowheads="1"/>
          </p:cNvPicPr>
          <p:nvPr/>
        </p:nvPicPr>
        <p:blipFill>
          <a:blip r:embed="rId2"/>
          <a:srcRect t="25962" b="27884"/>
          <a:stretch>
            <a:fillRect/>
          </a:stretch>
        </p:blipFill>
        <p:spPr bwMode="auto">
          <a:xfrm>
            <a:off x="2143143" y="285728"/>
            <a:ext cx="5072063" cy="5072100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4874"/>
            <a:ext cx="8786842" cy="113098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Добавьте воображение и выполните </a:t>
            </a:r>
            <a:b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работу «Времена года»</a:t>
            </a:r>
            <a:endParaRPr lang="ru-RU" sz="32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4" name="Picture 2" descr="C:\Users\u\Desktop\Screenshot_20221110-163049_Yande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5962" b="27884"/>
          <a:stretch>
            <a:fillRect/>
          </a:stretch>
        </p:blipFill>
        <p:spPr bwMode="auto">
          <a:xfrm>
            <a:off x="2022474" y="1450961"/>
            <a:ext cx="5264170" cy="5264187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12064"/>
            <a:ext cx="7929618" cy="5774456"/>
          </a:xfrm>
        </p:spPr>
        <p:txBody>
          <a:bodyPr/>
          <a:lstStyle/>
          <a:p>
            <a:r>
              <a:rPr lang="ru-RU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Вы сегодня узнаете: </a:t>
            </a:r>
            <a:r>
              <a:rPr lang="ru-RU" sz="4400" b="1" dirty="0" smtClean="0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ru-RU" sz="44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1.</a:t>
            </a:r>
            <a:r>
              <a:rPr lang="ru-RU" sz="4400" b="1" dirty="0" smtClean="0">
                <a:solidFill>
                  <a:srgbClr val="FFFF00"/>
                </a:solidFill>
                <a:latin typeface="Georgia" pitchFamily="18" charset="0"/>
              </a:rPr>
              <a:t> Что такое контрастные цветовые состояния у разных времён года. </a:t>
            </a:r>
            <a:br>
              <a:rPr lang="ru-RU" sz="44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2.</a:t>
            </a:r>
            <a:r>
              <a:rPr lang="ru-RU" sz="4400" b="1" dirty="0" smtClean="0">
                <a:solidFill>
                  <a:srgbClr val="FFFF00"/>
                </a:solidFill>
                <a:latin typeface="Georgia" pitchFamily="18" charset="0"/>
              </a:rPr>
              <a:t> Что такое симметрия. </a:t>
            </a:r>
            <a:br>
              <a:rPr lang="ru-RU" sz="44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3.</a:t>
            </a:r>
            <a:r>
              <a:rPr lang="ru-RU" sz="4400" b="1" dirty="0" smtClean="0">
                <a:solidFill>
                  <a:srgbClr val="FFFF00"/>
                </a:solidFill>
                <a:latin typeface="Georgia" pitchFamily="18" charset="0"/>
              </a:rPr>
              <a:t> Что такое «Монотипия».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643966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Контраст холодного и тёплого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7170" name="Picture 2" descr="C:\Users\u\Desktop\s1KlsEuaxe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923" t="19966" r="34033" b="3460"/>
          <a:stretch>
            <a:fillRect/>
          </a:stretch>
        </p:blipFill>
        <p:spPr bwMode="auto">
          <a:xfrm>
            <a:off x="6149428" y="1500174"/>
            <a:ext cx="2780290" cy="51435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7171" name="Picture 3" descr="C:\Users\u\Desktop\slide-3.jpg"/>
          <p:cNvPicPr>
            <a:picLocks noChangeAspect="1" noChangeArrowheads="1"/>
          </p:cNvPicPr>
          <p:nvPr/>
        </p:nvPicPr>
        <p:blipFill>
          <a:blip r:embed="rId3"/>
          <a:srcRect l="35122" t="17928" r="5366" b="7198"/>
          <a:stretch>
            <a:fillRect/>
          </a:stretch>
        </p:blipFill>
        <p:spPr bwMode="auto">
          <a:xfrm>
            <a:off x="637307" y="1571612"/>
            <a:ext cx="5171551" cy="50720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46"/>
            <a:ext cx="8429652" cy="120015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  <a:t>Контрастные цветовые состояния у разных времён года.</a:t>
            </a:r>
            <a:endParaRPr lang="ru-RU" sz="3600" dirty="0"/>
          </a:p>
        </p:txBody>
      </p:sp>
      <p:pic>
        <p:nvPicPr>
          <p:cNvPr id="4" name="Picture 2" descr="C:\Users\u\Desktop\detsad-261870-14347003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730" t="5466" r="14113" b="3568"/>
          <a:stretch>
            <a:fillRect/>
          </a:stretch>
        </p:blipFill>
        <p:spPr bwMode="auto">
          <a:xfrm>
            <a:off x="642910" y="2143116"/>
            <a:ext cx="4513287" cy="4513288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" name="Picture 5" descr="C:\Users\u\Desktop\20221110_173447.jpg"/>
          <p:cNvPicPr>
            <a:picLocks noChangeAspect="1" noChangeArrowheads="1"/>
          </p:cNvPicPr>
          <p:nvPr/>
        </p:nvPicPr>
        <p:blipFill>
          <a:blip r:embed="rId3" cstate="print"/>
          <a:srcRect l="1736" t="20834" r="4512" b="13193"/>
          <a:stretch>
            <a:fillRect/>
          </a:stretch>
        </p:blipFill>
        <p:spPr bwMode="auto">
          <a:xfrm rot="5400000">
            <a:off x="4911375" y="2681767"/>
            <a:ext cx="4556994" cy="3479691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4"/>
            <a:ext cx="8786842" cy="107157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Симметрия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- это когда обе части от центра одинаковы.</a:t>
            </a:r>
            <a:endParaRPr lang="ru-RU" sz="32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3075" name="Picture 3" descr="C:\Users\u\Desktop\91962683_Derevo450x5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833" t="4571" r="6666" b="7636"/>
          <a:stretch>
            <a:fillRect/>
          </a:stretch>
        </p:blipFill>
        <p:spPr bwMode="auto">
          <a:xfrm>
            <a:off x="2643174" y="1238235"/>
            <a:ext cx="4143404" cy="552453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14" y="214290"/>
            <a:ext cx="8272466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Какое дерево симметричное?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6146" name="Picture 2" descr="C:\Users\u\Desktop\6c1c47e8dce75cbbfb08ea684129a34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33123" y="1293215"/>
            <a:ext cx="3896595" cy="5357818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147" name="Picture 3" descr="C:\Users\u\Desktop\de68e60c00b37aa72e02e93b9ba1ff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23378"/>
            <a:ext cx="4108478" cy="5320332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786842" cy="1202424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  <a:t>Давайте соединим в композиции все времена года вместе.</a:t>
            </a:r>
            <a:endParaRPr lang="ru-RU" sz="36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4098" name="Picture 2" descr="C:\Users\u\Desktop\7c507492b850656171bcd6150ba2f5c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1078" y="1571613"/>
            <a:ext cx="3859484" cy="5088802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101" name="Picture 5" descr="C:\Users\u\Desktop\20221110_173447.jpg"/>
          <p:cNvPicPr>
            <a:picLocks noChangeAspect="1" noChangeArrowheads="1"/>
          </p:cNvPicPr>
          <p:nvPr/>
        </p:nvPicPr>
        <p:blipFill>
          <a:blip r:embed="rId3" cstate="print"/>
          <a:srcRect l="1736" t="20834" r="4512" b="13193"/>
          <a:stretch>
            <a:fillRect/>
          </a:stretch>
        </p:blipFill>
        <p:spPr bwMode="auto">
          <a:xfrm rot="5400000">
            <a:off x="4249534" y="2162802"/>
            <a:ext cx="5145526" cy="392909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7146"/>
            <a:ext cx="8858280" cy="9144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  <a:t>Монотипия- это вид печатной графики</a:t>
            </a:r>
            <a:endParaRPr lang="ru-RU" sz="36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8194" name="Picture 2" descr="C:\Users\u\Desktop\bccd0b902c1f74d61c88f995448b--kartiny-i-panno-volshebnyj-les-monotipi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1571612"/>
            <a:ext cx="2243268" cy="2357454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</p:pic>
      <p:pic>
        <p:nvPicPr>
          <p:cNvPr id="8195" name="Picture 3" descr="C:\Users\u\Desktop\63f0f251e5e327279d45e478c5ct--kartiny-i-panno-tak-ulybaetsya-osen-kartina-osen-kartina-ak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8063" y="2667843"/>
            <a:ext cx="3837143" cy="290429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8196" name="Picture 4" descr="C:\Users\u\Desktop\0e2423a6b19b65fa03428864b026--kartiny-i-panno-skazochnyj-ber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191032"/>
            <a:ext cx="2419996" cy="252411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8197" name="Picture 5" descr="C:\Users\u\Desktop\1e02ef21afbb107d4259b696a0ps--kartiny-i-panno-sosudy-monotip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643050"/>
            <a:ext cx="2774982" cy="1857388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8198" name="Picture 6" descr="C:\Users\u\Desktop\1bb3763ce3c804109cb2335e87d7831d.jpg"/>
          <p:cNvPicPr>
            <a:picLocks noChangeAspect="1" noChangeArrowheads="1"/>
          </p:cNvPicPr>
          <p:nvPr/>
        </p:nvPicPr>
        <p:blipFill>
          <a:blip r:embed="rId6"/>
          <a:srcRect l="27072" t="24015" r="17901" b="17901"/>
          <a:stretch>
            <a:fillRect/>
          </a:stretch>
        </p:blipFill>
        <p:spPr bwMode="auto">
          <a:xfrm>
            <a:off x="6286512" y="4000504"/>
            <a:ext cx="2571768" cy="2714644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14"/>
            <a:ext cx="7972452" cy="12121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Для каждого времени года нужно взять свои цвета.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u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0279" y="1622997"/>
            <a:ext cx="6712183" cy="5020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137</TotalTime>
  <Words>59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Тема«Времена года». </vt:lpstr>
      <vt:lpstr>Вы сегодня узнаете:  1. Что такое контрастные цветовые состояния у разных времён года.  2. Что такое симметрия.  3. Что такое «Монотипия».</vt:lpstr>
      <vt:lpstr>Контраст холодного и тёплого</vt:lpstr>
      <vt:lpstr>Контрастные цветовые состояния у разных времён года.</vt:lpstr>
      <vt:lpstr>Симметрия- это когда обе части от центра одинаковы.</vt:lpstr>
      <vt:lpstr>Какое дерево симметричное?</vt:lpstr>
      <vt:lpstr>Давайте соединим в композиции все времена года вместе.</vt:lpstr>
      <vt:lpstr>Монотипия- это вид печатной графики</vt:lpstr>
      <vt:lpstr>Для каждого времени года нужно взять свои цвета.</vt:lpstr>
      <vt:lpstr>Добавьте воображение и выполните  работу «Времена года»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</dc:creator>
  <cp:lastModifiedBy>User</cp:lastModifiedBy>
  <cp:revision>16</cp:revision>
  <dcterms:created xsi:type="dcterms:W3CDTF">2022-11-10T11:24:15Z</dcterms:created>
  <dcterms:modified xsi:type="dcterms:W3CDTF">2023-01-12T15:58:59Z</dcterms:modified>
</cp:coreProperties>
</file>