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7" r:id="rId1"/>
  </p:sldMasterIdLst>
  <p:sldIdLst>
    <p:sldId id="256" r:id="rId2"/>
    <p:sldId id="258" r:id="rId3"/>
    <p:sldId id="260" r:id="rId4"/>
    <p:sldId id="273" r:id="rId5"/>
    <p:sldId id="274" r:id="rId6"/>
    <p:sldId id="262" r:id="rId7"/>
    <p:sldId id="268" r:id="rId8"/>
    <p:sldId id="265" r:id="rId9"/>
    <p:sldId id="266" r:id="rId10"/>
    <p:sldId id="269" r:id="rId11"/>
    <p:sldId id="261" r:id="rId12"/>
    <p:sldId id="264" r:id="rId13"/>
    <p:sldId id="275" r:id="rId14"/>
    <p:sldId id="267" r:id="rId15"/>
    <p:sldId id="263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84D9DA-F695-4955-8D11-EBEA52A2B10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1D80632-0E9B-4E8E-AD76-3CA2511E1104}">
      <dgm:prSet/>
      <dgm:spPr/>
      <dgm:t>
        <a:bodyPr/>
        <a:lstStyle/>
        <a:p>
          <a:r>
            <a:rPr lang="ru-RU"/>
            <a:t>формируется принятие собеседника</a:t>
          </a:r>
        </a:p>
      </dgm:t>
    </dgm:pt>
    <dgm:pt modelId="{B1FB5B7A-501F-4347-A6E6-CC9EC444B395}" type="parTrans" cxnId="{554EB72E-B11D-4494-BDEA-521D1E95120B}">
      <dgm:prSet/>
      <dgm:spPr/>
      <dgm:t>
        <a:bodyPr/>
        <a:lstStyle/>
        <a:p>
          <a:endParaRPr lang="ru-RU"/>
        </a:p>
      </dgm:t>
    </dgm:pt>
    <dgm:pt modelId="{A6D21D7E-E66F-42F0-AC57-8383DE35D161}" type="sibTrans" cxnId="{554EB72E-B11D-4494-BDEA-521D1E95120B}">
      <dgm:prSet/>
      <dgm:spPr/>
      <dgm:t>
        <a:bodyPr/>
        <a:lstStyle/>
        <a:p>
          <a:endParaRPr lang="ru-RU"/>
        </a:p>
      </dgm:t>
    </dgm:pt>
    <dgm:pt modelId="{D5A8C0DF-9D8C-43EE-AF4A-FC50A123E88D}">
      <dgm:prSet/>
      <dgm:spPr/>
      <dgm:t>
        <a:bodyPr/>
        <a:lstStyle/>
        <a:p>
          <a:r>
            <a:rPr lang="ru-RU"/>
            <a:t>снижается напряженность в коммуникативном процессе</a:t>
          </a:r>
        </a:p>
      </dgm:t>
    </dgm:pt>
    <dgm:pt modelId="{14FF5815-EDA6-41C2-A574-89DFD2D805DD}" type="parTrans" cxnId="{E041A789-C324-4197-A748-5B1FED2E64BE}">
      <dgm:prSet/>
      <dgm:spPr/>
      <dgm:t>
        <a:bodyPr/>
        <a:lstStyle/>
        <a:p>
          <a:endParaRPr lang="ru-RU"/>
        </a:p>
      </dgm:t>
    </dgm:pt>
    <dgm:pt modelId="{65F6D8C9-4C85-4886-B5B0-FD583B403180}" type="sibTrans" cxnId="{E041A789-C324-4197-A748-5B1FED2E64BE}">
      <dgm:prSet/>
      <dgm:spPr/>
      <dgm:t>
        <a:bodyPr/>
        <a:lstStyle/>
        <a:p>
          <a:endParaRPr lang="ru-RU"/>
        </a:p>
      </dgm:t>
    </dgm:pt>
    <dgm:pt modelId="{A2ACBDDB-062F-4C10-AFE1-18F918D52A1C}">
      <dgm:prSet/>
      <dgm:spPr/>
      <dgm:t>
        <a:bodyPr/>
        <a:lstStyle/>
        <a:p>
          <a:r>
            <a:rPr lang="ru-RU"/>
            <a:t>у ребенка повышается интерес к общению</a:t>
          </a:r>
        </a:p>
      </dgm:t>
    </dgm:pt>
    <dgm:pt modelId="{2E016C37-2E22-485D-85AC-7646A4553220}" type="parTrans" cxnId="{ABB3D063-0F55-4793-A922-12ED368BD063}">
      <dgm:prSet/>
      <dgm:spPr/>
      <dgm:t>
        <a:bodyPr/>
        <a:lstStyle/>
        <a:p>
          <a:endParaRPr lang="ru-RU"/>
        </a:p>
      </dgm:t>
    </dgm:pt>
    <dgm:pt modelId="{8B754B41-3FF5-47B0-90DD-F970F16D273A}" type="sibTrans" cxnId="{ABB3D063-0F55-4793-A922-12ED368BD063}">
      <dgm:prSet/>
      <dgm:spPr/>
      <dgm:t>
        <a:bodyPr/>
        <a:lstStyle/>
        <a:p>
          <a:endParaRPr lang="ru-RU"/>
        </a:p>
      </dgm:t>
    </dgm:pt>
    <dgm:pt modelId="{7168BBF4-CB62-4E12-8784-FF8314955723}" type="pres">
      <dgm:prSet presAssocID="{1384D9DA-F695-4955-8D11-EBEA52A2B10A}" presName="linear" presStyleCnt="0">
        <dgm:presLayoutVars>
          <dgm:animLvl val="lvl"/>
          <dgm:resizeHandles val="exact"/>
        </dgm:presLayoutVars>
      </dgm:prSet>
      <dgm:spPr/>
    </dgm:pt>
    <dgm:pt modelId="{ABB9A3E1-F820-4D1D-91FD-261FFF02CF22}" type="pres">
      <dgm:prSet presAssocID="{71D80632-0E9B-4E8E-AD76-3CA2511E110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CC0FADE-FB28-4A9A-8DFB-9A4CF61B190C}" type="pres">
      <dgm:prSet presAssocID="{A6D21D7E-E66F-42F0-AC57-8383DE35D161}" presName="spacer" presStyleCnt="0"/>
      <dgm:spPr/>
    </dgm:pt>
    <dgm:pt modelId="{FE5883FC-6CB9-4114-883F-85AB54C065F8}" type="pres">
      <dgm:prSet presAssocID="{D5A8C0DF-9D8C-43EE-AF4A-FC50A123E88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C559709-7D24-4606-BBBD-292E2F53BF6E}" type="pres">
      <dgm:prSet presAssocID="{65F6D8C9-4C85-4886-B5B0-FD583B403180}" presName="spacer" presStyleCnt="0"/>
      <dgm:spPr/>
    </dgm:pt>
    <dgm:pt modelId="{6C8EAE1D-EB96-4093-A0B1-9C2AD0096004}" type="pres">
      <dgm:prSet presAssocID="{A2ACBDDB-062F-4C10-AFE1-18F918D52A1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98F6805-170F-490C-AE6E-0D39C6FF716D}" type="presOf" srcId="{D5A8C0DF-9D8C-43EE-AF4A-FC50A123E88D}" destId="{FE5883FC-6CB9-4114-883F-85AB54C065F8}" srcOrd="0" destOrd="0" presId="urn:microsoft.com/office/officeart/2005/8/layout/vList2"/>
    <dgm:cxn modelId="{554EB72E-B11D-4494-BDEA-521D1E95120B}" srcId="{1384D9DA-F695-4955-8D11-EBEA52A2B10A}" destId="{71D80632-0E9B-4E8E-AD76-3CA2511E1104}" srcOrd="0" destOrd="0" parTransId="{B1FB5B7A-501F-4347-A6E6-CC9EC444B395}" sibTransId="{A6D21D7E-E66F-42F0-AC57-8383DE35D161}"/>
    <dgm:cxn modelId="{ABB3D063-0F55-4793-A922-12ED368BD063}" srcId="{1384D9DA-F695-4955-8D11-EBEA52A2B10A}" destId="{A2ACBDDB-062F-4C10-AFE1-18F918D52A1C}" srcOrd="2" destOrd="0" parTransId="{2E016C37-2E22-485D-85AC-7646A4553220}" sibTransId="{8B754B41-3FF5-47B0-90DD-F970F16D273A}"/>
    <dgm:cxn modelId="{9A527671-555A-4E7A-AF65-9F66AE70202B}" type="presOf" srcId="{71D80632-0E9B-4E8E-AD76-3CA2511E1104}" destId="{ABB9A3E1-F820-4D1D-91FD-261FFF02CF22}" srcOrd="0" destOrd="0" presId="urn:microsoft.com/office/officeart/2005/8/layout/vList2"/>
    <dgm:cxn modelId="{E041A789-C324-4197-A748-5B1FED2E64BE}" srcId="{1384D9DA-F695-4955-8D11-EBEA52A2B10A}" destId="{D5A8C0DF-9D8C-43EE-AF4A-FC50A123E88D}" srcOrd="1" destOrd="0" parTransId="{14FF5815-EDA6-41C2-A574-89DFD2D805DD}" sibTransId="{65F6D8C9-4C85-4886-B5B0-FD583B403180}"/>
    <dgm:cxn modelId="{EE1099B5-2BF7-4182-88FF-34367F2D6015}" type="presOf" srcId="{1384D9DA-F695-4955-8D11-EBEA52A2B10A}" destId="{7168BBF4-CB62-4E12-8784-FF8314955723}" srcOrd="0" destOrd="0" presId="urn:microsoft.com/office/officeart/2005/8/layout/vList2"/>
    <dgm:cxn modelId="{1A3BBBB7-12BD-4AA6-BC81-C111545B1C1F}" type="presOf" srcId="{A2ACBDDB-062F-4C10-AFE1-18F918D52A1C}" destId="{6C8EAE1D-EB96-4093-A0B1-9C2AD0096004}" srcOrd="0" destOrd="0" presId="urn:microsoft.com/office/officeart/2005/8/layout/vList2"/>
    <dgm:cxn modelId="{5EA055E5-0D31-4D0A-B822-4E3C94AB2936}" type="presParOf" srcId="{7168BBF4-CB62-4E12-8784-FF8314955723}" destId="{ABB9A3E1-F820-4D1D-91FD-261FFF02CF22}" srcOrd="0" destOrd="0" presId="urn:microsoft.com/office/officeart/2005/8/layout/vList2"/>
    <dgm:cxn modelId="{CB24365C-284D-4E10-AFAB-1FFDFA7D6475}" type="presParOf" srcId="{7168BBF4-CB62-4E12-8784-FF8314955723}" destId="{DCC0FADE-FB28-4A9A-8DFB-9A4CF61B190C}" srcOrd="1" destOrd="0" presId="urn:microsoft.com/office/officeart/2005/8/layout/vList2"/>
    <dgm:cxn modelId="{12DB3330-75D5-414B-B8F7-C1AC64EC7EFC}" type="presParOf" srcId="{7168BBF4-CB62-4E12-8784-FF8314955723}" destId="{FE5883FC-6CB9-4114-883F-85AB54C065F8}" srcOrd="2" destOrd="0" presId="urn:microsoft.com/office/officeart/2005/8/layout/vList2"/>
    <dgm:cxn modelId="{4287E270-AF9A-4EE5-93CD-3770D4D2977F}" type="presParOf" srcId="{7168BBF4-CB62-4E12-8784-FF8314955723}" destId="{EC559709-7D24-4606-BBBD-292E2F53BF6E}" srcOrd="3" destOrd="0" presId="urn:microsoft.com/office/officeart/2005/8/layout/vList2"/>
    <dgm:cxn modelId="{80462FAE-D179-4406-B783-2E81F9C3E577}" type="presParOf" srcId="{7168BBF4-CB62-4E12-8784-FF8314955723}" destId="{6C8EAE1D-EB96-4093-A0B1-9C2AD009600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01E8A6-39F3-4F9F-833B-CEEA77E1CD3B}" type="doc">
      <dgm:prSet loTypeId="urn:microsoft.com/office/officeart/2005/8/layout/hierarchy3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7E56E5-AE8F-4FFF-87EC-61CBBE3C4056}">
      <dgm:prSet phldrT="[Текст]"/>
      <dgm:spPr/>
      <dgm:t>
        <a:bodyPr/>
        <a:lstStyle/>
        <a:p>
          <a:r>
            <a:rPr lang="ru-RU" dirty="0"/>
            <a:t>Первое</a:t>
          </a:r>
        </a:p>
      </dgm:t>
    </dgm:pt>
    <dgm:pt modelId="{24BE2A8A-2A8C-4BA6-A52A-C55D778D3B37}" type="parTrans" cxnId="{E9886B3C-A735-4458-997A-E971C7322F0F}">
      <dgm:prSet/>
      <dgm:spPr/>
      <dgm:t>
        <a:bodyPr/>
        <a:lstStyle/>
        <a:p>
          <a:endParaRPr lang="ru-RU"/>
        </a:p>
      </dgm:t>
    </dgm:pt>
    <dgm:pt modelId="{B7EAB49C-5B1C-4750-BEB6-6BD66805B394}" type="sibTrans" cxnId="{E9886B3C-A735-4458-997A-E971C7322F0F}">
      <dgm:prSet/>
      <dgm:spPr/>
      <dgm:t>
        <a:bodyPr/>
        <a:lstStyle/>
        <a:p>
          <a:endParaRPr lang="ru-RU"/>
        </a:p>
      </dgm:t>
    </dgm:pt>
    <dgm:pt modelId="{8DD367A3-BDA6-4294-8EA5-36ACD70D61B2}">
      <dgm:prSet phldrT="[Текст]"/>
      <dgm:spPr/>
      <dgm:t>
        <a:bodyPr/>
        <a:lstStyle/>
        <a:p>
          <a:r>
            <a:rPr lang="ru-RU" dirty="0"/>
            <a:t>Чистоговорки</a:t>
          </a:r>
        </a:p>
      </dgm:t>
    </dgm:pt>
    <dgm:pt modelId="{C1FE25E7-89C8-45EA-8B7D-EB2DD17F1E36}" type="parTrans" cxnId="{B87D526A-30DB-4035-B156-4CB31A989A7C}">
      <dgm:prSet/>
      <dgm:spPr/>
      <dgm:t>
        <a:bodyPr/>
        <a:lstStyle/>
        <a:p>
          <a:endParaRPr lang="ru-RU"/>
        </a:p>
      </dgm:t>
    </dgm:pt>
    <dgm:pt modelId="{5E307681-4FAA-4550-99FC-A58A6CDC3A4F}" type="sibTrans" cxnId="{B87D526A-30DB-4035-B156-4CB31A989A7C}">
      <dgm:prSet/>
      <dgm:spPr/>
      <dgm:t>
        <a:bodyPr/>
        <a:lstStyle/>
        <a:p>
          <a:endParaRPr lang="ru-RU"/>
        </a:p>
      </dgm:t>
    </dgm:pt>
    <dgm:pt modelId="{06E45C9C-A7AE-4E9F-B519-21704A7286C0}">
      <dgm:prSet phldrT="[Текст]"/>
      <dgm:spPr/>
      <dgm:t>
        <a:bodyPr/>
        <a:lstStyle/>
        <a:p>
          <a:r>
            <a:rPr lang="ru-RU" dirty="0"/>
            <a:t>Потешки</a:t>
          </a:r>
        </a:p>
      </dgm:t>
    </dgm:pt>
    <dgm:pt modelId="{1CA6004C-C983-48DC-8A06-BB6FB813D0B7}" type="parTrans" cxnId="{D18B8A4C-4971-45D5-842B-AECBFE545DCF}">
      <dgm:prSet/>
      <dgm:spPr/>
      <dgm:t>
        <a:bodyPr/>
        <a:lstStyle/>
        <a:p>
          <a:endParaRPr lang="ru-RU"/>
        </a:p>
      </dgm:t>
    </dgm:pt>
    <dgm:pt modelId="{7521120A-B51C-4D3F-9D30-972C452FAB22}" type="sibTrans" cxnId="{D18B8A4C-4971-45D5-842B-AECBFE545DCF}">
      <dgm:prSet/>
      <dgm:spPr/>
      <dgm:t>
        <a:bodyPr/>
        <a:lstStyle/>
        <a:p>
          <a:endParaRPr lang="ru-RU"/>
        </a:p>
      </dgm:t>
    </dgm:pt>
    <dgm:pt modelId="{95DA5B19-18E0-4893-852F-B88F2D969F8D}">
      <dgm:prSet phldrT="[Текст]"/>
      <dgm:spPr/>
      <dgm:t>
        <a:bodyPr/>
        <a:lstStyle/>
        <a:p>
          <a:r>
            <a:rPr lang="ru-RU" dirty="0"/>
            <a:t>Второе</a:t>
          </a:r>
        </a:p>
      </dgm:t>
    </dgm:pt>
    <dgm:pt modelId="{5CA77F4D-AEBC-486F-9A73-3A5FE9EB25BE}" type="parTrans" cxnId="{D3DF15E0-550A-4C2B-BC56-C808ACBC9ED4}">
      <dgm:prSet/>
      <dgm:spPr/>
      <dgm:t>
        <a:bodyPr/>
        <a:lstStyle/>
        <a:p>
          <a:endParaRPr lang="ru-RU"/>
        </a:p>
      </dgm:t>
    </dgm:pt>
    <dgm:pt modelId="{1A0F903A-FCBA-447D-A9F0-C91AD29F2A9E}" type="sibTrans" cxnId="{D3DF15E0-550A-4C2B-BC56-C808ACBC9ED4}">
      <dgm:prSet/>
      <dgm:spPr/>
      <dgm:t>
        <a:bodyPr/>
        <a:lstStyle/>
        <a:p>
          <a:endParaRPr lang="ru-RU"/>
        </a:p>
      </dgm:t>
    </dgm:pt>
    <dgm:pt modelId="{3B604E15-A8E0-4DC1-83D5-DEDF1BA875A7}">
      <dgm:prSet phldrT="[Текст]"/>
      <dgm:spPr/>
      <dgm:t>
        <a:bodyPr/>
        <a:lstStyle/>
        <a:p>
          <a:r>
            <a:rPr lang="ru-RU" dirty="0"/>
            <a:t>Инсценировка</a:t>
          </a:r>
        </a:p>
      </dgm:t>
    </dgm:pt>
    <dgm:pt modelId="{CE30435C-D861-44BE-B127-CA48C3B1108B}" type="parTrans" cxnId="{F6514120-EF79-4006-AED3-78868A9B6FA4}">
      <dgm:prSet/>
      <dgm:spPr/>
      <dgm:t>
        <a:bodyPr/>
        <a:lstStyle/>
        <a:p>
          <a:endParaRPr lang="ru-RU"/>
        </a:p>
      </dgm:t>
    </dgm:pt>
    <dgm:pt modelId="{04132567-6456-4A1C-9E76-3DE0F2D03544}" type="sibTrans" cxnId="{F6514120-EF79-4006-AED3-78868A9B6FA4}">
      <dgm:prSet/>
      <dgm:spPr/>
      <dgm:t>
        <a:bodyPr/>
        <a:lstStyle/>
        <a:p>
          <a:endParaRPr lang="ru-RU"/>
        </a:p>
      </dgm:t>
    </dgm:pt>
    <dgm:pt modelId="{051B4D5E-C72E-4571-9C34-C11EC9935AF1}">
      <dgm:prSet phldrT="[Текст]"/>
      <dgm:spPr/>
      <dgm:t>
        <a:bodyPr/>
        <a:lstStyle/>
        <a:p>
          <a:r>
            <a:rPr lang="ru-RU" dirty="0"/>
            <a:t>Постановка сюжетов</a:t>
          </a:r>
        </a:p>
      </dgm:t>
    </dgm:pt>
    <dgm:pt modelId="{4AAC5DF2-6151-42A4-A10F-159E9B51CEE3}" type="parTrans" cxnId="{B9EE112A-7DE2-46C0-AE6D-DE0ECFA46B41}">
      <dgm:prSet/>
      <dgm:spPr/>
      <dgm:t>
        <a:bodyPr/>
        <a:lstStyle/>
        <a:p>
          <a:endParaRPr lang="ru-RU"/>
        </a:p>
      </dgm:t>
    </dgm:pt>
    <dgm:pt modelId="{8283507F-344D-4E3C-82D1-B6190868B375}" type="sibTrans" cxnId="{B9EE112A-7DE2-46C0-AE6D-DE0ECFA46B41}">
      <dgm:prSet/>
      <dgm:spPr/>
      <dgm:t>
        <a:bodyPr/>
        <a:lstStyle/>
        <a:p>
          <a:endParaRPr lang="ru-RU"/>
        </a:p>
      </dgm:t>
    </dgm:pt>
    <dgm:pt modelId="{CAB071E0-4983-4FF5-9C5A-DA064CD7EF21}">
      <dgm:prSet phldrT="[Текст]"/>
      <dgm:spPr/>
      <dgm:t>
        <a:bodyPr/>
        <a:lstStyle/>
        <a:p>
          <a:r>
            <a:rPr lang="ru-RU" dirty="0"/>
            <a:t>Загадки</a:t>
          </a:r>
        </a:p>
      </dgm:t>
    </dgm:pt>
    <dgm:pt modelId="{43D5C99A-ADDB-446E-B4F1-8A23C7DC16B2}" type="parTrans" cxnId="{2FB41994-3DD1-42C7-BA7B-FA29F05628AF}">
      <dgm:prSet/>
      <dgm:spPr/>
      <dgm:t>
        <a:bodyPr/>
        <a:lstStyle/>
        <a:p>
          <a:endParaRPr lang="ru-RU"/>
        </a:p>
      </dgm:t>
    </dgm:pt>
    <dgm:pt modelId="{9F0B0143-BE10-455B-B0EB-0577AECB6710}" type="sibTrans" cxnId="{2FB41994-3DD1-42C7-BA7B-FA29F05628AF}">
      <dgm:prSet/>
      <dgm:spPr/>
      <dgm:t>
        <a:bodyPr/>
        <a:lstStyle/>
        <a:p>
          <a:endParaRPr lang="ru-RU"/>
        </a:p>
      </dgm:t>
    </dgm:pt>
    <dgm:pt modelId="{947BA9D4-B8F0-4614-AC1E-CC4BC5512547}">
      <dgm:prSet phldrT="[Текст]"/>
      <dgm:spPr/>
      <dgm:t>
        <a:bodyPr/>
        <a:lstStyle/>
        <a:p>
          <a:r>
            <a:rPr lang="ru-RU" dirty="0"/>
            <a:t>Лексические темы</a:t>
          </a:r>
        </a:p>
      </dgm:t>
    </dgm:pt>
    <dgm:pt modelId="{6CD40636-8996-45E9-ABF2-D48822DDF30F}" type="parTrans" cxnId="{8CEE7CD1-1F51-4295-8EB5-CB3CD09ED2FF}">
      <dgm:prSet/>
      <dgm:spPr/>
      <dgm:t>
        <a:bodyPr/>
        <a:lstStyle/>
        <a:p>
          <a:endParaRPr lang="ru-RU"/>
        </a:p>
      </dgm:t>
    </dgm:pt>
    <dgm:pt modelId="{E4E4F815-B182-4EEA-8DA7-DE9A4D3865B6}" type="sibTrans" cxnId="{8CEE7CD1-1F51-4295-8EB5-CB3CD09ED2FF}">
      <dgm:prSet/>
      <dgm:spPr/>
      <dgm:t>
        <a:bodyPr/>
        <a:lstStyle/>
        <a:p>
          <a:endParaRPr lang="ru-RU"/>
        </a:p>
      </dgm:t>
    </dgm:pt>
    <dgm:pt modelId="{17A8E2A8-1B26-46CA-8302-72B76660FD55}" type="pres">
      <dgm:prSet presAssocID="{3801E8A6-39F3-4F9F-833B-CEEA77E1CD3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74430D2-F0E2-4EA0-95D5-9ECC17D7D75A}" type="pres">
      <dgm:prSet presAssocID="{EB7E56E5-AE8F-4FFF-87EC-61CBBE3C4056}" presName="root" presStyleCnt="0"/>
      <dgm:spPr/>
    </dgm:pt>
    <dgm:pt modelId="{654C4A61-8500-406C-B790-1DEA1E9E1383}" type="pres">
      <dgm:prSet presAssocID="{EB7E56E5-AE8F-4FFF-87EC-61CBBE3C4056}" presName="rootComposite" presStyleCnt="0"/>
      <dgm:spPr/>
    </dgm:pt>
    <dgm:pt modelId="{4F5E59DE-D10C-424C-AF61-3B127BE6F49C}" type="pres">
      <dgm:prSet presAssocID="{EB7E56E5-AE8F-4FFF-87EC-61CBBE3C4056}" presName="rootText" presStyleLbl="node1" presStyleIdx="0" presStyleCnt="2" custScaleY="58404" custLinFactNeighborY="3500"/>
      <dgm:spPr/>
    </dgm:pt>
    <dgm:pt modelId="{C0C25954-508C-438E-B691-435C1FC29223}" type="pres">
      <dgm:prSet presAssocID="{EB7E56E5-AE8F-4FFF-87EC-61CBBE3C4056}" presName="rootConnector" presStyleLbl="node1" presStyleIdx="0" presStyleCnt="2"/>
      <dgm:spPr/>
    </dgm:pt>
    <dgm:pt modelId="{171368C3-3277-4CBB-87C1-ABBFF4640ECC}" type="pres">
      <dgm:prSet presAssocID="{EB7E56E5-AE8F-4FFF-87EC-61CBBE3C4056}" presName="childShape" presStyleCnt="0"/>
      <dgm:spPr/>
    </dgm:pt>
    <dgm:pt modelId="{06AC844F-3B3A-42FA-BBFD-7FF3D6BCA7EB}" type="pres">
      <dgm:prSet presAssocID="{C1FE25E7-89C8-45EA-8B7D-EB2DD17F1E36}" presName="Name13" presStyleLbl="parChTrans1D2" presStyleIdx="0" presStyleCnt="6"/>
      <dgm:spPr/>
    </dgm:pt>
    <dgm:pt modelId="{F2AFC416-CC16-45BF-B653-DB89274A8889}" type="pres">
      <dgm:prSet presAssocID="{8DD367A3-BDA6-4294-8EA5-36ACD70D61B2}" presName="childText" presStyleLbl="bgAcc1" presStyleIdx="0" presStyleCnt="6" custScaleY="37438">
        <dgm:presLayoutVars>
          <dgm:bulletEnabled val="1"/>
        </dgm:presLayoutVars>
      </dgm:prSet>
      <dgm:spPr/>
    </dgm:pt>
    <dgm:pt modelId="{33EAD123-7286-479A-A79A-08BC7A554F9E}" type="pres">
      <dgm:prSet presAssocID="{1CA6004C-C983-48DC-8A06-BB6FB813D0B7}" presName="Name13" presStyleLbl="parChTrans1D2" presStyleIdx="1" presStyleCnt="6"/>
      <dgm:spPr/>
    </dgm:pt>
    <dgm:pt modelId="{0B2CB4C1-9986-41C6-BBDD-FB1980E77107}" type="pres">
      <dgm:prSet presAssocID="{06E45C9C-A7AE-4E9F-B519-21704A7286C0}" presName="childText" presStyleLbl="bgAcc1" presStyleIdx="1" presStyleCnt="6" custScaleY="36635">
        <dgm:presLayoutVars>
          <dgm:bulletEnabled val="1"/>
        </dgm:presLayoutVars>
      </dgm:prSet>
      <dgm:spPr/>
    </dgm:pt>
    <dgm:pt modelId="{383F2A4D-4289-4FA7-AB69-578572E4E83F}" type="pres">
      <dgm:prSet presAssocID="{43D5C99A-ADDB-446E-B4F1-8A23C7DC16B2}" presName="Name13" presStyleLbl="parChTrans1D2" presStyleIdx="2" presStyleCnt="6"/>
      <dgm:spPr/>
    </dgm:pt>
    <dgm:pt modelId="{32DD7FF1-068D-4F31-8F64-3818663BFA9C}" type="pres">
      <dgm:prSet presAssocID="{CAB071E0-4983-4FF5-9C5A-DA064CD7EF21}" presName="childText" presStyleLbl="bgAcc1" presStyleIdx="2" presStyleCnt="6">
        <dgm:presLayoutVars>
          <dgm:bulletEnabled val="1"/>
        </dgm:presLayoutVars>
      </dgm:prSet>
      <dgm:spPr/>
    </dgm:pt>
    <dgm:pt modelId="{6D98FE67-28AC-4083-BC08-8B541BF2D679}" type="pres">
      <dgm:prSet presAssocID="{6CD40636-8996-45E9-ABF2-D48822DDF30F}" presName="Name13" presStyleLbl="parChTrans1D2" presStyleIdx="3" presStyleCnt="6"/>
      <dgm:spPr/>
    </dgm:pt>
    <dgm:pt modelId="{7A29312A-8DD5-4030-B2DC-9A9065430005}" type="pres">
      <dgm:prSet presAssocID="{947BA9D4-B8F0-4614-AC1E-CC4BC5512547}" presName="childText" presStyleLbl="bgAcc1" presStyleIdx="3" presStyleCnt="6">
        <dgm:presLayoutVars>
          <dgm:bulletEnabled val="1"/>
        </dgm:presLayoutVars>
      </dgm:prSet>
      <dgm:spPr/>
    </dgm:pt>
    <dgm:pt modelId="{A905BBB2-E87D-4B8A-AD09-AAB6F731FBF2}" type="pres">
      <dgm:prSet presAssocID="{95DA5B19-18E0-4893-852F-B88F2D969F8D}" presName="root" presStyleCnt="0"/>
      <dgm:spPr/>
    </dgm:pt>
    <dgm:pt modelId="{8366E7C1-C28A-42BE-8DDB-A10D5F8B3C94}" type="pres">
      <dgm:prSet presAssocID="{95DA5B19-18E0-4893-852F-B88F2D969F8D}" presName="rootComposite" presStyleCnt="0"/>
      <dgm:spPr/>
    </dgm:pt>
    <dgm:pt modelId="{9D432109-49E0-4924-B236-03ECE9546867}" type="pres">
      <dgm:prSet presAssocID="{95DA5B19-18E0-4893-852F-B88F2D969F8D}" presName="rootText" presStyleLbl="node1" presStyleIdx="1" presStyleCnt="2" custScaleY="52025"/>
      <dgm:spPr/>
    </dgm:pt>
    <dgm:pt modelId="{5709D115-876F-40AD-96FB-05BB31DEDA7F}" type="pres">
      <dgm:prSet presAssocID="{95DA5B19-18E0-4893-852F-B88F2D969F8D}" presName="rootConnector" presStyleLbl="node1" presStyleIdx="1" presStyleCnt="2"/>
      <dgm:spPr/>
    </dgm:pt>
    <dgm:pt modelId="{DB11CCB3-F42A-464D-9D7A-4E0B65AFC26C}" type="pres">
      <dgm:prSet presAssocID="{95DA5B19-18E0-4893-852F-B88F2D969F8D}" presName="childShape" presStyleCnt="0"/>
      <dgm:spPr/>
    </dgm:pt>
    <dgm:pt modelId="{7AF38086-65DE-490F-8F7C-4C06FDF613E3}" type="pres">
      <dgm:prSet presAssocID="{CE30435C-D861-44BE-B127-CA48C3B1108B}" presName="Name13" presStyleLbl="parChTrans1D2" presStyleIdx="4" presStyleCnt="6"/>
      <dgm:spPr/>
    </dgm:pt>
    <dgm:pt modelId="{E7BAEB32-A280-4A44-85F9-D2BFACF3E928}" type="pres">
      <dgm:prSet presAssocID="{3B604E15-A8E0-4DC1-83D5-DEDF1BA875A7}" presName="childText" presStyleLbl="bgAcc1" presStyleIdx="4" presStyleCnt="6" custScaleY="85842">
        <dgm:presLayoutVars>
          <dgm:bulletEnabled val="1"/>
        </dgm:presLayoutVars>
      </dgm:prSet>
      <dgm:spPr/>
    </dgm:pt>
    <dgm:pt modelId="{8DA93449-956B-41D9-8952-C796DBBB41E7}" type="pres">
      <dgm:prSet presAssocID="{4AAC5DF2-6151-42A4-A10F-159E9B51CEE3}" presName="Name13" presStyleLbl="parChTrans1D2" presStyleIdx="5" presStyleCnt="6"/>
      <dgm:spPr/>
    </dgm:pt>
    <dgm:pt modelId="{4D49D47C-9510-4F63-A9FE-A01FABB1BF17}" type="pres">
      <dgm:prSet presAssocID="{051B4D5E-C72E-4571-9C34-C11EC9935AF1}" presName="childText" presStyleLbl="bgAcc1" presStyleIdx="5" presStyleCnt="6">
        <dgm:presLayoutVars>
          <dgm:bulletEnabled val="1"/>
        </dgm:presLayoutVars>
      </dgm:prSet>
      <dgm:spPr/>
    </dgm:pt>
  </dgm:ptLst>
  <dgm:cxnLst>
    <dgm:cxn modelId="{F6514120-EF79-4006-AED3-78868A9B6FA4}" srcId="{95DA5B19-18E0-4893-852F-B88F2D969F8D}" destId="{3B604E15-A8E0-4DC1-83D5-DEDF1BA875A7}" srcOrd="0" destOrd="0" parTransId="{CE30435C-D861-44BE-B127-CA48C3B1108B}" sibTransId="{04132567-6456-4A1C-9E76-3DE0F2D03544}"/>
    <dgm:cxn modelId="{1885E022-3D5A-4261-9D12-5676601B0C00}" type="presOf" srcId="{95DA5B19-18E0-4893-852F-B88F2D969F8D}" destId="{5709D115-876F-40AD-96FB-05BB31DEDA7F}" srcOrd="1" destOrd="0" presId="urn:microsoft.com/office/officeart/2005/8/layout/hierarchy3"/>
    <dgm:cxn modelId="{B9EE112A-7DE2-46C0-AE6D-DE0ECFA46B41}" srcId="{95DA5B19-18E0-4893-852F-B88F2D969F8D}" destId="{051B4D5E-C72E-4571-9C34-C11EC9935AF1}" srcOrd="1" destOrd="0" parTransId="{4AAC5DF2-6151-42A4-A10F-159E9B51CEE3}" sibTransId="{8283507F-344D-4E3C-82D1-B6190868B375}"/>
    <dgm:cxn modelId="{7461F638-3789-4101-AC77-92955F3DF7C5}" type="presOf" srcId="{1CA6004C-C983-48DC-8A06-BB6FB813D0B7}" destId="{33EAD123-7286-479A-A79A-08BC7A554F9E}" srcOrd="0" destOrd="0" presId="urn:microsoft.com/office/officeart/2005/8/layout/hierarchy3"/>
    <dgm:cxn modelId="{E9886B3C-A735-4458-997A-E971C7322F0F}" srcId="{3801E8A6-39F3-4F9F-833B-CEEA77E1CD3B}" destId="{EB7E56E5-AE8F-4FFF-87EC-61CBBE3C4056}" srcOrd="0" destOrd="0" parTransId="{24BE2A8A-2A8C-4BA6-A52A-C55D778D3B37}" sibTransId="{B7EAB49C-5B1C-4750-BEB6-6BD66805B394}"/>
    <dgm:cxn modelId="{21A41D5B-AB08-4779-A788-4EBD848BB1FE}" type="presOf" srcId="{6CD40636-8996-45E9-ABF2-D48822DDF30F}" destId="{6D98FE67-28AC-4083-BC08-8B541BF2D679}" srcOrd="0" destOrd="0" presId="urn:microsoft.com/office/officeart/2005/8/layout/hierarchy3"/>
    <dgm:cxn modelId="{B99F0E44-A533-4F57-A217-D42B506B92DA}" type="presOf" srcId="{947BA9D4-B8F0-4614-AC1E-CC4BC5512547}" destId="{7A29312A-8DD5-4030-B2DC-9A9065430005}" srcOrd="0" destOrd="0" presId="urn:microsoft.com/office/officeart/2005/8/layout/hierarchy3"/>
    <dgm:cxn modelId="{F5B2C049-C9C2-496B-A02B-AA38E11CA66C}" type="presOf" srcId="{06E45C9C-A7AE-4E9F-B519-21704A7286C0}" destId="{0B2CB4C1-9986-41C6-BBDD-FB1980E77107}" srcOrd="0" destOrd="0" presId="urn:microsoft.com/office/officeart/2005/8/layout/hierarchy3"/>
    <dgm:cxn modelId="{B87D526A-30DB-4035-B156-4CB31A989A7C}" srcId="{EB7E56E5-AE8F-4FFF-87EC-61CBBE3C4056}" destId="{8DD367A3-BDA6-4294-8EA5-36ACD70D61B2}" srcOrd="0" destOrd="0" parTransId="{C1FE25E7-89C8-45EA-8B7D-EB2DD17F1E36}" sibTransId="{5E307681-4FAA-4550-99FC-A58A6CDC3A4F}"/>
    <dgm:cxn modelId="{D18B8A4C-4971-45D5-842B-AECBFE545DCF}" srcId="{EB7E56E5-AE8F-4FFF-87EC-61CBBE3C4056}" destId="{06E45C9C-A7AE-4E9F-B519-21704A7286C0}" srcOrd="1" destOrd="0" parTransId="{1CA6004C-C983-48DC-8A06-BB6FB813D0B7}" sibTransId="{7521120A-B51C-4D3F-9D30-972C452FAB22}"/>
    <dgm:cxn modelId="{2765776D-322B-4028-82D7-6F596E41E0CF}" type="presOf" srcId="{EB7E56E5-AE8F-4FFF-87EC-61CBBE3C4056}" destId="{C0C25954-508C-438E-B691-435C1FC29223}" srcOrd="1" destOrd="0" presId="urn:microsoft.com/office/officeart/2005/8/layout/hierarchy3"/>
    <dgm:cxn modelId="{2DA4106E-546E-4A45-9523-C25506E9EE7D}" type="presOf" srcId="{4AAC5DF2-6151-42A4-A10F-159E9B51CEE3}" destId="{8DA93449-956B-41D9-8952-C796DBBB41E7}" srcOrd="0" destOrd="0" presId="urn:microsoft.com/office/officeart/2005/8/layout/hierarchy3"/>
    <dgm:cxn modelId="{73BFF154-22A4-43D8-9C9C-2F5ED451AAC3}" type="presOf" srcId="{95DA5B19-18E0-4893-852F-B88F2D969F8D}" destId="{9D432109-49E0-4924-B236-03ECE9546867}" srcOrd="0" destOrd="0" presId="urn:microsoft.com/office/officeart/2005/8/layout/hierarchy3"/>
    <dgm:cxn modelId="{2FB41994-3DD1-42C7-BA7B-FA29F05628AF}" srcId="{EB7E56E5-AE8F-4FFF-87EC-61CBBE3C4056}" destId="{CAB071E0-4983-4FF5-9C5A-DA064CD7EF21}" srcOrd="2" destOrd="0" parTransId="{43D5C99A-ADDB-446E-B4F1-8A23C7DC16B2}" sibTransId="{9F0B0143-BE10-455B-B0EB-0577AECB6710}"/>
    <dgm:cxn modelId="{6F5498A9-D6B4-40FB-8980-9F223CCF0955}" type="presOf" srcId="{CE30435C-D861-44BE-B127-CA48C3B1108B}" destId="{7AF38086-65DE-490F-8F7C-4C06FDF613E3}" srcOrd="0" destOrd="0" presId="urn:microsoft.com/office/officeart/2005/8/layout/hierarchy3"/>
    <dgm:cxn modelId="{EDF5ADB4-915B-45AA-9C4F-055E73770EC1}" type="presOf" srcId="{3B604E15-A8E0-4DC1-83D5-DEDF1BA875A7}" destId="{E7BAEB32-A280-4A44-85F9-D2BFACF3E928}" srcOrd="0" destOrd="0" presId="urn:microsoft.com/office/officeart/2005/8/layout/hierarchy3"/>
    <dgm:cxn modelId="{62F61FBC-688D-48C5-B7D4-C766C84F882B}" type="presOf" srcId="{8DD367A3-BDA6-4294-8EA5-36ACD70D61B2}" destId="{F2AFC416-CC16-45BF-B653-DB89274A8889}" srcOrd="0" destOrd="0" presId="urn:microsoft.com/office/officeart/2005/8/layout/hierarchy3"/>
    <dgm:cxn modelId="{024986C4-5DAD-4778-9D16-00D74F693030}" type="presOf" srcId="{C1FE25E7-89C8-45EA-8B7D-EB2DD17F1E36}" destId="{06AC844F-3B3A-42FA-BBFD-7FF3D6BCA7EB}" srcOrd="0" destOrd="0" presId="urn:microsoft.com/office/officeart/2005/8/layout/hierarchy3"/>
    <dgm:cxn modelId="{581199C5-8EE2-41D7-AD43-01C020A75D8F}" type="presOf" srcId="{EB7E56E5-AE8F-4FFF-87EC-61CBBE3C4056}" destId="{4F5E59DE-D10C-424C-AF61-3B127BE6F49C}" srcOrd="0" destOrd="0" presId="urn:microsoft.com/office/officeart/2005/8/layout/hierarchy3"/>
    <dgm:cxn modelId="{8CEE7CD1-1F51-4295-8EB5-CB3CD09ED2FF}" srcId="{EB7E56E5-AE8F-4FFF-87EC-61CBBE3C4056}" destId="{947BA9D4-B8F0-4614-AC1E-CC4BC5512547}" srcOrd="3" destOrd="0" parTransId="{6CD40636-8996-45E9-ABF2-D48822DDF30F}" sibTransId="{E4E4F815-B182-4EEA-8DA7-DE9A4D3865B6}"/>
    <dgm:cxn modelId="{2A23DED2-786F-4B93-A96B-481C76946DD5}" type="presOf" srcId="{051B4D5E-C72E-4571-9C34-C11EC9935AF1}" destId="{4D49D47C-9510-4F63-A9FE-A01FABB1BF17}" srcOrd="0" destOrd="0" presId="urn:microsoft.com/office/officeart/2005/8/layout/hierarchy3"/>
    <dgm:cxn modelId="{D3DF15E0-550A-4C2B-BC56-C808ACBC9ED4}" srcId="{3801E8A6-39F3-4F9F-833B-CEEA77E1CD3B}" destId="{95DA5B19-18E0-4893-852F-B88F2D969F8D}" srcOrd="1" destOrd="0" parTransId="{5CA77F4D-AEBC-486F-9A73-3A5FE9EB25BE}" sibTransId="{1A0F903A-FCBA-447D-A9F0-C91AD29F2A9E}"/>
    <dgm:cxn modelId="{E34467E2-E4EB-48C4-A3AC-C694CDED7B59}" type="presOf" srcId="{3801E8A6-39F3-4F9F-833B-CEEA77E1CD3B}" destId="{17A8E2A8-1B26-46CA-8302-72B76660FD55}" srcOrd="0" destOrd="0" presId="urn:microsoft.com/office/officeart/2005/8/layout/hierarchy3"/>
    <dgm:cxn modelId="{7E2240EF-471D-4028-B414-DF45E866071D}" type="presOf" srcId="{43D5C99A-ADDB-446E-B4F1-8A23C7DC16B2}" destId="{383F2A4D-4289-4FA7-AB69-578572E4E83F}" srcOrd="0" destOrd="0" presId="urn:microsoft.com/office/officeart/2005/8/layout/hierarchy3"/>
    <dgm:cxn modelId="{246889F2-DE7B-4942-A817-55E9797FF5C2}" type="presOf" srcId="{CAB071E0-4983-4FF5-9C5A-DA064CD7EF21}" destId="{32DD7FF1-068D-4F31-8F64-3818663BFA9C}" srcOrd="0" destOrd="0" presId="urn:microsoft.com/office/officeart/2005/8/layout/hierarchy3"/>
    <dgm:cxn modelId="{248D4CE4-5032-40EF-A54C-C9FF1F6EBFC6}" type="presParOf" srcId="{17A8E2A8-1B26-46CA-8302-72B76660FD55}" destId="{074430D2-F0E2-4EA0-95D5-9ECC17D7D75A}" srcOrd="0" destOrd="0" presId="urn:microsoft.com/office/officeart/2005/8/layout/hierarchy3"/>
    <dgm:cxn modelId="{5F91C0BE-66C1-42A7-B0D8-A38CC977FDC4}" type="presParOf" srcId="{074430D2-F0E2-4EA0-95D5-9ECC17D7D75A}" destId="{654C4A61-8500-406C-B790-1DEA1E9E1383}" srcOrd="0" destOrd="0" presId="urn:microsoft.com/office/officeart/2005/8/layout/hierarchy3"/>
    <dgm:cxn modelId="{BEE4ED81-5818-442F-AB45-578C09D23583}" type="presParOf" srcId="{654C4A61-8500-406C-B790-1DEA1E9E1383}" destId="{4F5E59DE-D10C-424C-AF61-3B127BE6F49C}" srcOrd="0" destOrd="0" presId="urn:microsoft.com/office/officeart/2005/8/layout/hierarchy3"/>
    <dgm:cxn modelId="{3ECCD23C-0258-4307-9A9A-E51A5394C171}" type="presParOf" srcId="{654C4A61-8500-406C-B790-1DEA1E9E1383}" destId="{C0C25954-508C-438E-B691-435C1FC29223}" srcOrd="1" destOrd="0" presId="urn:microsoft.com/office/officeart/2005/8/layout/hierarchy3"/>
    <dgm:cxn modelId="{2B59019C-DDAA-4325-BEE1-58C2A78F6AE6}" type="presParOf" srcId="{074430D2-F0E2-4EA0-95D5-9ECC17D7D75A}" destId="{171368C3-3277-4CBB-87C1-ABBFF4640ECC}" srcOrd="1" destOrd="0" presId="urn:microsoft.com/office/officeart/2005/8/layout/hierarchy3"/>
    <dgm:cxn modelId="{87AE377E-6EFA-40FA-8186-E105FF0EC458}" type="presParOf" srcId="{171368C3-3277-4CBB-87C1-ABBFF4640ECC}" destId="{06AC844F-3B3A-42FA-BBFD-7FF3D6BCA7EB}" srcOrd="0" destOrd="0" presId="urn:microsoft.com/office/officeart/2005/8/layout/hierarchy3"/>
    <dgm:cxn modelId="{EB80DD4C-970B-4268-8B0A-A0EF7283C681}" type="presParOf" srcId="{171368C3-3277-4CBB-87C1-ABBFF4640ECC}" destId="{F2AFC416-CC16-45BF-B653-DB89274A8889}" srcOrd="1" destOrd="0" presId="urn:microsoft.com/office/officeart/2005/8/layout/hierarchy3"/>
    <dgm:cxn modelId="{F0DFBAB9-1574-4424-A5F3-F20D137DA3CD}" type="presParOf" srcId="{171368C3-3277-4CBB-87C1-ABBFF4640ECC}" destId="{33EAD123-7286-479A-A79A-08BC7A554F9E}" srcOrd="2" destOrd="0" presId="urn:microsoft.com/office/officeart/2005/8/layout/hierarchy3"/>
    <dgm:cxn modelId="{D38F0A83-1B38-4F66-9290-E5A30B59E3D1}" type="presParOf" srcId="{171368C3-3277-4CBB-87C1-ABBFF4640ECC}" destId="{0B2CB4C1-9986-41C6-BBDD-FB1980E77107}" srcOrd="3" destOrd="0" presId="urn:microsoft.com/office/officeart/2005/8/layout/hierarchy3"/>
    <dgm:cxn modelId="{19906F7E-3745-4494-BF07-FF87BD0D03A6}" type="presParOf" srcId="{171368C3-3277-4CBB-87C1-ABBFF4640ECC}" destId="{383F2A4D-4289-4FA7-AB69-578572E4E83F}" srcOrd="4" destOrd="0" presId="urn:microsoft.com/office/officeart/2005/8/layout/hierarchy3"/>
    <dgm:cxn modelId="{272082C7-7BD9-404B-B1D9-454A00D6ADA3}" type="presParOf" srcId="{171368C3-3277-4CBB-87C1-ABBFF4640ECC}" destId="{32DD7FF1-068D-4F31-8F64-3818663BFA9C}" srcOrd="5" destOrd="0" presId="urn:microsoft.com/office/officeart/2005/8/layout/hierarchy3"/>
    <dgm:cxn modelId="{378A396D-F4F6-4E44-8144-791E6DE0BE7D}" type="presParOf" srcId="{171368C3-3277-4CBB-87C1-ABBFF4640ECC}" destId="{6D98FE67-28AC-4083-BC08-8B541BF2D679}" srcOrd="6" destOrd="0" presId="urn:microsoft.com/office/officeart/2005/8/layout/hierarchy3"/>
    <dgm:cxn modelId="{991174D7-8BE9-4467-9555-B6FC3D957E7B}" type="presParOf" srcId="{171368C3-3277-4CBB-87C1-ABBFF4640ECC}" destId="{7A29312A-8DD5-4030-B2DC-9A9065430005}" srcOrd="7" destOrd="0" presId="urn:microsoft.com/office/officeart/2005/8/layout/hierarchy3"/>
    <dgm:cxn modelId="{970CD852-8538-4583-BBB9-EEA05D78ED83}" type="presParOf" srcId="{17A8E2A8-1B26-46CA-8302-72B76660FD55}" destId="{A905BBB2-E87D-4B8A-AD09-AAB6F731FBF2}" srcOrd="1" destOrd="0" presId="urn:microsoft.com/office/officeart/2005/8/layout/hierarchy3"/>
    <dgm:cxn modelId="{CDE0B62F-22F2-43BC-9E85-68BB9D3E36FC}" type="presParOf" srcId="{A905BBB2-E87D-4B8A-AD09-AAB6F731FBF2}" destId="{8366E7C1-C28A-42BE-8DDB-A10D5F8B3C94}" srcOrd="0" destOrd="0" presId="urn:microsoft.com/office/officeart/2005/8/layout/hierarchy3"/>
    <dgm:cxn modelId="{6689556B-B938-42CC-836D-4D2D41CB01D1}" type="presParOf" srcId="{8366E7C1-C28A-42BE-8DDB-A10D5F8B3C94}" destId="{9D432109-49E0-4924-B236-03ECE9546867}" srcOrd="0" destOrd="0" presId="urn:microsoft.com/office/officeart/2005/8/layout/hierarchy3"/>
    <dgm:cxn modelId="{92BA2AB2-8ED1-4D68-808B-9ABEBD4FC906}" type="presParOf" srcId="{8366E7C1-C28A-42BE-8DDB-A10D5F8B3C94}" destId="{5709D115-876F-40AD-96FB-05BB31DEDA7F}" srcOrd="1" destOrd="0" presId="urn:microsoft.com/office/officeart/2005/8/layout/hierarchy3"/>
    <dgm:cxn modelId="{8EA14638-10F6-431B-82A3-834741D2B019}" type="presParOf" srcId="{A905BBB2-E87D-4B8A-AD09-AAB6F731FBF2}" destId="{DB11CCB3-F42A-464D-9D7A-4E0B65AFC26C}" srcOrd="1" destOrd="0" presId="urn:microsoft.com/office/officeart/2005/8/layout/hierarchy3"/>
    <dgm:cxn modelId="{39107D83-9EF4-4ACA-8B8F-D1BD6C24F955}" type="presParOf" srcId="{DB11CCB3-F42A-464D-9D7A-4E0B65AFC26C}" destId="{7AF38086-65DE-490F-8F7C-4C06FDF613E3}" srcOrd="0" destOrd="0" presId="urn:microsoft.com/office/officeart/2005/8/layout/hierarchy3"/>
    <dgm:cxn modelId="{347E441D-CBA9-42B2-9AA5-5B1107587009}" type="presParOf" srcId="{DB11CCB3-F42A-464D-9D7A-4E0B65AFC26C}" destId="{E7BAEB32-A280-4A44-85F9-D2BFACF3E928}" srcOrd="1" destOrd="0" presId="urn:microsoft.com/office/officeart/2005/8/layout/hierarchy3"/>
    <dgm:cxn modelId="{03E0442A-534F-4D79-A70D-13680E41ECBB}" type="presParOf" srcId="{DB11CCB3-F42A-464D-9D7A-4E0B65AFC26C}" destId="{8DA93449-956B-41D9-8952-C796DBBB41E7}" srcOrd="2" destOrd="0" presId="urn:microsoft.com/office/officeart/2005/8/layout/hierarchy3"/>
    <dgm:cxn modelId="{B01BD9BC-5FA9-4C80-BEBE-ABFCF4C417EE}" type="presParOf" srcId="{DB11CCB3-F42A-464D-9D7A-4E0B65AFC26C}" destId="{4D49D47C-9510-4F63-A9FE-A01FABB1BF1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AC7C4C-6ECA-46FC-90C5-692AF9C0E41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E55F9E-E2F7-49C3-B183-8D06A1BF8F2D}">
      <dgm:prSet phldrT="[Текст]" custT="1"/>
      <dgm:spPr/>
      <dgm:t>
        <a:bodyPr/>
        <a:lstStyle/>
        <a:p>
          <a:r>
            <a:rPr lang="ru-RU" sz="3200" dirty="0"/>
            <a:t>прогрессирование вербальной коммуникации — устной речи; </a:t>
          </a:r>
        </a:p>
      </dgm:t>
    </dgm:pt>
    <dgm:pt modelId="{5A039F58-1A40-4FCC-9621-49A66D11B01C}" type="parTrans" cxnId="{F2CF49E8-CF1A-4EAE-87F3-F8A9777DFF0D}">
      <dgm:prSet/>
      <dgm:spPr/>
      <dgm:t>
        <a:bodyPr/>
        <a:lstStyle/>
        <a:p>
          <a:endParaRPr lang="ru-RU"/>
        </a:p>
      </dgm:t>
    </dgm:pt>
    <dgm:pt modelId="{592B21A0-C649-4975-ACE1-395CB1B8B14F}" type="sibTrans" cxnId="{F2CF49E8-CF1A-4EAE-87F3-F8A9777DFF0D}">
      <dgm:prSet/>
      <dgm:spPr/>
      <dgm:t>
        <a:bodyPr/>
        <a:lstStyle/>
        <a:p>
          <a:endParaRPr lang="ru-RU"/>
        </a:p>
      </dgm:t>
    </dgm:pt>
    <dgm:pt modelId="{34FC65E4-4842-477F-AD4D-AA42B675E872}">
      <dgm:prSet phldrT="[Текст]" custT="1"/>
      <dgm:spPr/>
      <dgm:t>
        <a:bodyPr/>
        <a:lstStyle/>
        <a:p>
          <a:r>
            <a:rPr lang="ru-RU" sz="3200" dirty="0"/>
            <a:t>увеличение интенсивности использования жестов и мимики, которая становится более эмоционально и дружелюбно окрашенной.</a:t>
          </a:r>
        </a:p>
      </dgm:t>
    </dgm:pt>
    <dgm:pt modelId="{75DC8C34-DB17-4598-84A5-24E847E57555}" type="parTrans" cxnId="{63100AA9-C9EE-436A-B050-655848FF6BC2}">
      <dgm:prSet/>
      <dgm:spPr/>
      <dgm:t>
        <a:bodyPr/>
        <a:lstStyle/>
        <a:p>
          <a:endParaRPr lang="ru-RU"/>
        </a:p>
      </dgm:t>
    </dgm:pt>
    <dgm:pt modelId="{FFB94EDC-23D7-4F30-A1F5-7CB28DD63750}" type="sibTrans" cxnId="{63100AA9-C9EE-436A-B050-655848FF6BC2}">
      <dgm:prSet/>
      <dgm:spPr/>
      <dgm:t>
        <a:bodyPr/>
        <a:lstStyle/>
        <a:p>
          <a:endParaRPr lang="ru-RU"/>
        </a:p>
      </dgm:t>
    </dgm:pt>
    <dgm:pt modelId="{3B8D8ACE-D8FB-4794-BF93-0168F9A3666F}" type="pres">
      <dgm:prSet presAssocID="{65AC7C4C-6ECA-46FC-90C5-692AF9C0E41F}" presName="linear" presStyleCnt="0">
        <dgm:presLayoutVars>
          <dgm:dir/>
          <dgm:animLvl val="lvl"/>
          <dgm:resizeHandles val="exact"/>
        </dgm:presLayoutVars>
      </dgm:prSet>
      <dgm:spPr/>
    </dgm:pt>
    <dgm:pt modelId="{19C58597-FDE1-45B3-8CE7-7CB2A21A168F}" type="pres">
      <dgm:prSet presAssocID="{62E55F9E-E2F7-49C3-B183-8D06A1BF8F2D}" presName="parentLin" presStyleCnt="0"/>
      <dgm:spPr/>
    </dgm:pt>
    <dgm:pt modelId="{AE525C73-17CD-41C7-A7DB-68CAE23E14D0}" type="pres">
      <dgm:prSet presAssocID="{62E55F9E-E2F7-49C3-B183-8D06A1BF8F2D}" presName="parentLeftMargin" presStyleLbl="node1" presStyleIdx="0" presStyleCnt="2"/>
      <dgm:spPr/>
    </dgm:pt>
    <dgm:pt modelId="{3E8FEAA5-9826-418E-8857-8F9B6C3E4287}" type="pres">
      <dgm:prSet presAssocID="{62E55F9E-E2F7-49C3-B183-8D06A1BF8F2D}" presName="parentText" presStyleLbl="node1" presStyleIdx="0" presStyleCnt="2" custScaleX="123809" custScaleY="672133">
        <dgm:presLayoutVars>
          <dgm:chMax val="0"/>
          <dgm:bulletEnabled val="1"/>
        </dgm:presLayoutVars>
      </dgm:prSet>
      <dgm:spPr/>
    </dgm:pt>
    <dgm:pt modelId="{594D63FE-E992-4941-8D68-7E5A1783C0B0}" type="pres">
      <dgm:prSet presAssocID="{62E55F9E-E2F7-49C3-B183-8D06A1BF8F2D}" presName="negativeSpace" presStyleCnt="0"/>
      <dgm:spPr/>
    </dgm:pt>
    <dgm:pt modelId="{4A996FC8-248D-4E3B-99C2-4CC9A63E74DD}" type="pres">
      <dgm:prSet presAssocID="{62E55F9E-E2F7-49C3-B183-8D06A1BF8F2D}" presName="childText" presStyleLbl="conFgAcc1" presStyleIdx="0" presStyleCnt="2">
        <dgm:presLayoutVars>
          <dgm:bulletEnabled val="1"/>
        </dgm:presLayoutVars>
      </dgm:prSet>
      <dgm:spPr/>
    </dgm:pt>
    <dgm:pt modelId="{3A496066-1401-46BE-ABD7-736C7B21A9B9}" type="pres">
      <dgm:prSet presAssocID="{592B21A0-C649-4975-ACE1-395CB1B8B14F}" presName="spaceBetweenRectangles" presStyleCnt="0"/>
      <dgm:spPr/>
    </dgm:pt>
    <dgm:pt modelId="{15395BE9-DE14-4E4E-8AD3-775313CBD679}" type="pres">
      <dgm:prSet presAssocID="{34FC65E4-4842-477F-AD4D-AA42B675E872}" presName="parentLin" presStyleCnt="0"/>
      <dgm:spPr/>
    </dgm:pt>
    <dgm:pt modelId="{932C19A6-6C39-4299-857A-4FF3E1349004}" type="pres">
      <dgm:prSet presAssocID="{34FC65E4-4842-477F-AD4D-AA42B675E872}" presName="parentLeftMargin" presStyleLbl="node1" presStyleIdx="0" presStyleCnt="2"/>
      <dgm:spPr/>
    </dgm:pt>
    <dgm:pt modelId="{19E6E0E3-0A5E-4DEB-A013-15C04B6CD730}" type="pres">
      <dgm:prSet presAssocID="{34FC65E4-4842-477F-AD4D-AA42B675E872}" presName="parentText" presStyleLbl="node1" presStyleIdx="1" presStyleCnt="2" custScaleX="123809" custScaleY="802372">
        <dgm:presLayoutVars>
          <dgm:chMax val="0"/>
          <dgm:bulletEnabled val="1"/>
        </dgm:presLayoutVars>
      </dgm:prSet>
      <dgm:spPr/>
    </dgm:pt>
    <dgm:pt modelId="{F8BD71C8-BC33-4FCD-A49B-9C7B953BDA7D}" type="pres">
      <dgm:prSet presAssocID="{34FC65E4-4842-477F-AD4D-AA42B675E872}" presName="negativeSpace" presStyleCnt="0"/>
      <dgm:spPr/>
    </dgm:pt>
    <dgm:pt modelId="{C425AF75-F449-488D-B199-0C845ED77AED}" type="pres">
      <dgm:prSet presAssocID="{34FC65E4-4842-477F-AD4D-AA42B675E87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CCD1222-8F18-40BA-A01A-747C64169877}" type="presOf" srcId="{34FC65E4-4842-477F-AD4D-AA42B675E872}" destId="{19E6E0E3-0A5E-4DEB-A013-15C04B6CD730}" srcOrd="1" destOrd="0" presId="urn:microsoft.com/office/officeart/2005/8/layout/list1"/>
    <dgm:cxn modelId="{93052725-EFA0-4930-B9A7-2924483DD9B2}" type="presOf" srcId="{65AC7C4C-6ECA-46FC-90C5-692AF9C0E41F}" destId="{3B8D8ACE-D8FB-4794-BF93-0168F9A3666F}" srcOrd="0" destOrd="0" presId="urn:microsoft.com/office/officeart/2005/8/layout/list1"/>
    <dgm:cxn modelId="{63100AA9-C9EE-436A-B050-655848FF6BC2}" srcId="{65AC7C4C-6ECA-46FC-90C5-692AF9C0E41F}" destId="{34FC65E4-4842-477F-AD4D-AA42B675E872}" srcOrd="1" destOrd="0" parTransId="{75DC8C34-DB17-4598-84A5-24E847E57555}" sibTransId="{FFB94EDC-23D7-4F30-A1F5-7CB28DD63750}"/>
    <dgm:cxn modelId="{C03FD9CA-4541-4266-B99F-E356029F5FEB}" type="presOf" srcId="{62E55F9E-E2F7-49C3-B183-8D06A1BF8F2D}" destId="{3E8FEAA5-9826-418E-8857-8F9B6C3E4287}" srcOrd="1" destOrd="0" presId="urn:microsoft.com/office/officeart/2005/8/layout/list1"/>
    <dgm:cxn modelId="{F2CF49E8-CF1A-4EAE-87F3-F8A9777DFF0D}" srcId="{65AC7C4C-6ECA-46FC-90C5-692AF9C0E41F}" destId="{62E55F9E-E2F7-49C3-B183-8D06A1BF8F2D}" srcOrd="0" destOrd="0" parTransId="{5A039F58-1A40-4FCC-9621-49A66D11B01C}" sibTransId="{592B21A0-C649-4975-ACE1-395CB1B8B14F}"/>
    <dgm:cxn modelId="{956AABEA-F23F-4796-B076-C0E74F6FFF22}" type="presOf" srcId="{34FC65E4-4842-477F-AD4D-AA42B675E872}" destId="{932C19A6-6C39-4299-857A-4FF3E1349004}" srcOrd="0" destOrd="0" presId="urn:microsoft.com/office/officeart/2005/8/layout/list1"/>
    <dgm:cxn modelId="{647314F1-D92B-40B6-AA31-CF5B2CA90B0A}" type="presOf" srcId="{62E55F9E-E2F7-49C3-B183-8D06A1BF8F2D}" destId="{AE525C73-17CD-41C7-A7DB-68CAE23E14D0}" srcOrd="0" destOrd="0" presId="urn:microsoft.com/office/officeart/2005/8/layout/list1"/>
    <dgm:cxn modelId="{48DB2E79-065F-4884-A503-AC417E480D50}" type="presParOf" srcId="{3B8D8ACE-D8FB-4794-BF93-0168F9A3666F}" destId="{19C58597-FDE1-45B3-8CE7-7CB2A21A168F}" srcOrd="0" destOrd="0" presId="urn:microsoft.com/office/officeart/2005/8/layout/list1"/>
    <dgm:cxn modelId="{EB88B16B-A759-4D11-97CA-0EC6965ED910}" type="presParOf" srcId="{19C58597-FDE1-45B3-8CE7-7CB2A21A168F}" destId="{AE525C73-17CD-41C7-A7DB-68CAE23E14D0}" srcOrd="0" destOrd="0" presId="urn:microsoft.com/office/officeart/2005/8/layout/list1"/>
    <dgm:cxn modelId="{4E479611-B30D-4E2D-9965-C7E15B13307E}" type="presParOf" srcId="{19C58597-FDE1-45B3-8CE7-7CB2A21A168F}" destId="{3E8FEAA5-9826-418E-8857-8F9B6C3E4287}" srcOrd="1" destOrd="0" presId="urn:microsoft.com/office/officeart/2005/8/layout/list1"/>
    <dgm:cxn modelId="{D1309983-7D6F-47A0-8FDF-FDF18B1C0BA0}" type="presParOf" srcId="{3B8D8ACE-D8FB-4794-BF93-0168F9A3666F}" destId="{594D63FE-E992-4941-8D68-7E5A1783C0B0}" srcOrd="1" destOrd="0" presId="urn:microsoft.com/office/officeart/2005/8/layout/list1"/>
    <dgm:cxn modelId="{086B9693-9AD3-4297-9D0B-69B11906F962}" type="presParOf" srcId="{3B8D8ACE-D8FB-4794-BF93-0168F9A3666F}" destId="{4A996FC8-248D-4E3B-99C2-4CC9A63E74DD}" srcOrd="2" destOrd="0" presId="urn:microsoft.com/office/officeart/2005/8/layout/list1"/>
    <dgm:cxn modelId="{9D398A11-D065-4C35-ACE6-244959A450A8}" type="presParOf" srcId="{3B8D8ACE-D8FB-4794-BF93-0168F9A3666F}" destId="{3A496066-1401-46BE-ABD7-736C7B21A9B9}" srcOrd="3" destOrd="0" presId="urn:microsoft.com/office/officeart/2005/8/layout/list1"/>
    <dgm:cxn modelId="{1F3EBC18-1A34-4007-8EEE-8A0DFA2ACDE8}" type="presParOf" srcId="{3B8D8ACE-D8FB-4794-BF93-0168F9A3666F}" destId="{15395BE9-DE14-4E4E-8AD3-775313CBD679}" srcOrd="4" destOrd="0" presId="urn:microsoft.com/office/officeart/2005/8/layout/list1"/>
    <dgm:cxn modelId="{C4C6F3F9-BA8F-4D05-B15B-600A627C02E9}" type="presParOf" srcId="{15395BE9-DE14-4E4E-8AD3-775313CBD679}" destId="{932C19A6-6C39-4299-857A-4FF3E1349004}" srcOrd="0" destOrd="0" presId="urn:microsoft.com/office/officeart/2005/8/layout/list1"/>
    <dgm:cxn modelId="{0BDF7751-64F4-44D7-AED9-8E845637B403}" type="presParOf" srcId="{15395BE9-DE14-4E4E-8AD3-775313CBD679}" destId="{19E6E0E3-0A5E-4DEB-A013-15C04B6CD730}" srcOrd="1" destOrd="0" presId="urn:microsoft.com/office/officeart/2005/8/layout/list1"/>
    <dgm:cxn modelId="{82BE25B8-B24A-4023-9667-23DB1A5FDCC5}" type="presParOf" srcId="{3B8D8ACE-D8FB-4794-BF93-0168F9A3666F}" destId="{F8BD71C8-BC33-4FCD-A49B-9C7B953BDA7D}" srcOrd="5" destOrd="0" presId="urn:microsoft.com/office/officeart/2005/8/layout/list1"/>
    <dgm:cxn modelId="{FD2864BB-01E2-4F9B-B182-4F78DB55FD48}" type="presParOf" srcId="{3B8D8ACE-D8FB-4794-BF93-0168F9A3666F}" destId="{C425AF75-F449-488D-B199-0C845ED77AE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9A3E1-F820-4D1D-91FD-261FFF02CF22}">
      <dsp:nvSpPr>
        <dsp:cNvPr id="0" name=""/>
        <dsp:cNvSpPr/>
      </dsp:nvSpPr>
      <dsp:spPr>
        <a:xfrm>
          <a:off x="0" y="20332"/>
          <a:ext cx="7404653" cy="1271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формируется принятие собеседника</a:t>
          </a:r>
        </a:p>
      </dsp:txBody>
      <dsp:txXfrm>
        <a:off x="62055" y="82387"/>
        <a:ext cx="7280543" cy="1147095"/>
      </dsp:txXfrm>
    </dsp:sp>
    <dsp:sp modelId="{FE5883FC-6CB9-4114-883F-85AB54C065F8}">
      <dsp:nvSpPr>
        <dsp:cNvPr id="0" name=""/>
        <dsp:cNvSpPr/>
      </dsp:nvSpPr>
      <dsp:spPr>
        <a:xfrm>
          <a:off x="0" y="1383697"/>
          <a:ext cx="7404653" cy="1271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снижается напряженность в коммуникативном процессе</a:t>
          </a:r>
        </a:p>
      </dsp:txBody>
      <dsp:txXfrm>
        <a:off x="62055" y="1445752"/>
        <a:ext cx="7280543" cy="1147095"/>
      </dsp:txXfrm>
    </dsp:sp>
    <dsp:sp modelId="{6C8EAE1D-EB96-4093-A0B1-9C2AD0096004}">
      <dsp:nvSpPr>
        <dsp:cNvPr id="0" name=""/>
        <dsp:cNvSpPr/>
      </dsp:nvSpPr>
      <dsp:spPr>
        <a:xfrm>
          <a:off x="0" y="2747062"/>
          <a:ext cx="7404653" cy="1271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у ребенка повышается интерес к общению</a:t>
          </a:r>
        </a:p>
      </dsp:txBody>
      <dsp:txXfrm>
        <a:off x="62055" y="2809117"/>
        <a:ext cx="7280543" cy="11470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E59DE-D10C-424C-AF61-3B127BE6F49C}">
      <dsp:nvSpPr>
        <dsp:cNvPr id="0" name=""/>
        <dsp:cNvSpPr/>
      </dsp:nvSpPr>
      <dsp:spPr>
        <a:xfrm>
          <a:off x="993639" y="42393"/>
          <a:ext cx="2408603" cy="7033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/>
            <a:t>Первое</a:t>
          </a:r>
        </a:p>
      </dsp:txBody>
      <dsp:txXfrm>
        <a:off x="1014240" y="62994"/>
        <a:ext cx="2367401" cy="662158"/>
      </dsp:txXfrm>
    </dsp:sp>
    <dsp:sp modelId="{06AC844F-3B3A-42FA-BBFD-7FF3D6BCA7EB}">
      <dsp:nvSpPr>
        <dsp:cNvPr id="0" name=""/>
        <dsp:cNvSpPr/>
      </dsp:nvSpPr>
      <dsp:spPr>
        <a:xfrm>
          <a:off x="1234499" y="745753"/>
          <a:ext cx="240860" cy="484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4358"/>
              </a:lnTo>
              <a:lnTo>
                <a:pt x="240860" y="48435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AFC416-CC16-45BF-B653-DB89274A8889}">
      <dsp:nvSpPr>
        <dsp:cNvPr id="0" name=""/>
        <dsp:cNvSpPr/>
      </dsp:nvSpPr>
      <dsp:spPr>
        <a:xfrm>
          <a:off x="1475360" y="1004678"/>
          <a:ext cx="1926883" cy="450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Чистоговорки</a:t>
          </a:r>
        </a:p>
      </dsp:txBody>
      <dsp:txXfrm>
        <a:off x="1488565" y="1017883"/>
        <a:ext cx="1900473" cy="424456"/>
      </dsp:txXfrm>
    </dsp:sp>
    <dsp:sp modelId="{33EAD123-7286-479A-A79A-08BC7A554F9E}">
      <dsp:nvSpPr>
        <dsp:cNvPr id="0" name=""/>
        <dsp:cNvSpPr/>
      </dsp:nvSpPr>
      <dsp:spPr>
        <a:xfrm>
          <a:off x="1234499" y="745753"/>
          <a:ext cx="240860" cy="12314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1465"/>
              </a:lnTo>
              <a:lnTo>
                <a:pt x="240860" y="123146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2CB4C1-9986-41C6-BBDD-FB1980E77107}">
      <dsp:nvSpPr>
        <dsp:cNvPr id="0" name=""/>
        <dsp:cNvSpPr/>
      </dsp:nvSpPr>
      <dsp:spPr>
        <a:xfrm>
          <a:off x="1475360" y="1756620"/>
          <a:ext cx="1926883" cy="4411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Потешки</a:t>
          </a:r>
        </a:p>
      </dsp:txBody>
      <dsp:txXfrm>
        <a:off x="1488282" y="1769542"/>
        <a:ext cx="1901039" cy="415352"/>
      </dsp:txXfrm>
    </dsp:sp>
    <dsp:sp modelId="{383F2A4D-4289-4FA7-AB69-578572E4E83F}">
      <dsp:nvSpPr>
        <dsp:cNvPr id="0" name=""/>
        <dsp:cNvSpPr/>
      </dsp:nvSpPr>
      <dsp:spPr>
        <a:xfrm>
          <a:off x="1234499" y="745753"/>
          <a:ext cx="240860" cy="2355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5289"/>
              </a:lnTo>
              <a:lnTo>
                <a:pt x="240860" y="235528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DD7FF1-068D-4F31-8F64-3818663BFA9C}">
      <dsp:nvSpPr>
        <dsp:cNvPr id="0" name=""/>
        <dsp:cNvSpPr/>
      </dsp:nvSpPr>
      <dsp:spPr>
        <a:xfrm>
          <a:off x="1475360" y="2498892"/>
          <a:ext cx="1926883" cy="1204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Загадки</a:t>
          </a:r>
        </a:p>
      </dsp:txBody>
      <dsp:txXfrm>
        <a:off x="1510633" y="2534165"/>
        <a:ext cx="1856337" cy="1133755"/>
      </dsp:txXfrm>
    </dsp:sp>
    <dsp:sp modelId="{6D98FE67-28AC-4083-BC08-8B541BF2D679}">
      <dsp:nvSpPr>
        <dsp:cNvPr id="0" name=""/>
        <dsp:cNvSpPr/>
      </dsp:nvSpPr>
      <dsp:spPr>
        <a:xfrm>
          <a:off x="1234499" y="745753"/>
          <a:ext cx="240860" cy="3860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0666"/>
              </a:lnTo>
              <a:lnTo>
                <a:pt x="240860" y="386066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29312A-8DD5-4030-B2DC-9A9065430005}">
      <dsp:nvSpPr>
        <dsp:cNvPr id="0" name=""/>
        <dsp:cNvSpPr/>
      </dsp:nvSpPr>
      <dsp:spPr>
        <a:xfrm>
          <a:off x="1475360" y="4004269"/>
          <a:ext cx="1926883" cy="1204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Лексические темы</a:t>
          </a:r>
        </a:p>
      </dsp:txBody>
      <dsp:txXfrm>
        <a:off x="1510633" y="4039542"/>
        <a:ext cx="1856337" cy="1133755"/>
      </dsp:txXfrm>
    </dsp:sp>
    <dsp:sp modelId="{9D432109-49E0-4924-B236-03ECE9546867}">
      <dsp:nvSpPr>
        <dsp:cNvPr id="0" name=""/>
        <dsp:cNvSpPr/>
      </dsp:nvSpPr>
      <dsp:spPr>
        <a:xfrm>
          <a:off x="4004394" y="242"/>
          <a:ext cx="2408603" cy="6265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/>
            <a:t>Второе</a:t>
          </a:r>
        </a:p>
      </dsp:txBody>
      <dsp:txXfrm>
        <a:off x="4022745" y="18593"/>
        <a:ext cx="2371901" cy="589836"/>
      </dsp:txXfrm>
    </dsp:sp>
    <dsp:sp modelId="{7AF38086-65DE-490F-8F7C-4C06FDF613E3}">
      <dsp:nvSpPr>
        <dsp:cNvPr id="0" name=""/>
        <dsp:cNvSpPr/>
      </dsp:nvSpPr>
      <dsp:spPr>
        <a:xfrm>
          <a:off x="4245254" y="626780"/>
          <a:ext cx="240860" cy="8179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7973"/>
              </a:lnTo>
              <a:lnTo>
                <a:pt x="240860" y="81797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BAEB32-A280-4A44-85F9-D2BFACF3E928}">
      <dsp:nvSpPr>
        <dsp:cNvPr id="0" name=""/>
        <dsp:cNvSpPr/>
      </dsp:nvSpPr>
      <dsp:spPr>
        <a:xfrm>
          <a:off x="4486115" y="927856"/>
          <a:ext cx="1926883" cy="10337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Инсценировка</a:t>
          </a:r>
        </a:p>
      </dsp:txBody>
      <dsp:txXfrm>
        <a:off x="4516394" y="958135"/>
        <a:ext cx="1866325" cy="973238"/>
      </dsp:txXfrm>
    </dsp:sp>
    <dsp:sp modelId="{8DA93449-956B-41D9-8952-C796DBBB41E7}">
      <dsp:nvSpPr>
        <dsp:cNvPr id="0" name=""/>
        <dsp:cNvSpPr/>
      </dsp:nvSpPr>
      <dsp:spPr>
        <a:xfrm>
          <a:off x="4245254" y="626780"/>
          <a:ext cx="240860" cy="22380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8098"/>
              </a:lnTo>
              <a:lnTo>
                <a:pt x="240860" y="223809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49D47C-9510-4F63-A9FE-A01FABB1BF17}">
      <dsp:nvSpPr>
        <dsp:cNvPr id="0" name=""/>
        <dsp:cNvSpPr/>
      </dsp:nvSpPr>
      <dsp:spPr>
        <a:xfrm>
          <a:off x="4486115" y="2262728"/>
          <a:ext cx="1926883" cy="1204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Постановка сюжетов</a:t>
          </a:r>
        </a:p>
      </dsp:txBody>
      <dsp:txXfrm>
        <a:off x="4521388" y="2298001"/>
        <a:ext cx="1856337" cy="11337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96FC8-248D-4E3B-99C2-4CC9A63E74DD}">
      <dsp:nvSpPr>
        <dsp:cNvPr id="0" name=""/>
        <dsp:cNvSpPr/>
      </dsp:nvSpPr>
      <dsp:spPr>
        <a:xfrm>
          <a:off x="0" y="1863753"/>
          <a:ext cx="74041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FEAA5-9826-418E-8857-8F9B6C3E4287}">
      <dsp:nvSpPr>
        <dsp:cNvPr id="0" name=""/>
        <dsp:cNvSpPr/>
      </dsp:nvSpPr>
      <dsp:spPr>
        <a:xfrm>
          <a:off x="369843" y="27216"/>
          <a:ext cx="6410593" cy="19841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900" tIns="0" rIns="19590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прогрессирование вербальной коммуникации — устной речи; </a:t>
          </a:r>
        </a:p>
      </dsp:txBody>
      <dsp:txXfrm>
        <a:off x="466701" y="124074"/>
        <a:ext cx="6216877" cy="1790420"/>
      </dsp:txXfrm>
    </dsp:sp>
    <dsp:sp modelId="{C425AF75-F449-488D-B199-0C845ED77AED}">
      <dsp:nvSpPr>
        <dsp:cNvPr id="0" name=""/>
        <dsp:cNvSpPr/>
      </dsp:nvSpPr>
      <dsp:spPr>
        <a:xfrm>
          <a:off x="0" y="4390755"/>
          <a:ext cx="74041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6E0E3-0A5E-4DEB-A013-15C04B6CD730}">
      <dsp:nvSpPr>
        <dsp:cNvPr id="0" name=""/>
        <dsp:cNvSpPr/>
      </dsp:nvSpPr>
      <dsp:spPr>
        <a:xfrm>
          <a:off x="369843" y="2169753"/>
          <a:ext cx="6410593" cy="2368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900" tIns="0" rIns="19590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увеличение интенсивности использования жестов и мимики, которая становится более эмоционально и дружелюбно окрашенной.</a:t>
          </a:r>
        </a:p>
      </dsp:txBody>
      <dsp:txXfrm>
        <a:off x="485469" y="2285379"/>
        <a:ext cx="6179341" cy="2137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FBDAC04-8232-407C-9E5F-E25BD3FF9BEA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11FF948-D534-49B3-AE0E-2AFD1DA49E1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508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AC04-8232-407C-9E5F-E25BD3FF9BEA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F948-D534-49B3-AE0E-2AFD1DA49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468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AC04-8232-407C-9E5F-E25BD3FF9BEA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F948-D534-49B3-AE0E-2AFD1DA49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57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AC04-8232-407C-9E5F-E25BD3FF9BEA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F948-D534-49B3-AE0E-2AFD1DA49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25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AC04-8232-407C-9E5F-E25BD3FF9BEA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F948-D534-49B3-AE0E-2AFD1DA49E1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62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AC04-8232-407C-9E5F-E25BD3FF9BEA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F948-D534-49B3-AE0E-2AFD1DA49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692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AC04-8232-407C-9E5F-E25BD3FF9BEA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F948-D534-49B3-AE0E-2AFD1DA49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82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AC04-8232-407C-9E5F-E25BD3FF9BEA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F948-D534-49B3-AE0E-2AFD1DA49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778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AC04-8232-407C-9E5F-E25BD3FF9BEA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F948-D534-49B3-AE0E-2AFD1DA49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18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AC04-8232-407C-9E5F-E25BD3FF9BEA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F948-D534-49B3-AE0E-2AFD1DA49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352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AC04-8232-407C-9E5F-E25BD3FF9BEA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F948-D534-49B3-AE0E-2AFD1DA49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06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EFBDAC04-8232-407C-9E5F-E25BD3FF9BEA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11FF948-D534-49B3-AE0E-2AFD1DA49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0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1F986-E542-44B4-91A0-754F2CFF3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2622247"/>
            <a:ext cx="8153400" cy="2406954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Пальчиковый театр как средство развития коммуникации детей с РАС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9862EA-064C-4A1D-B003-3C15A8FE5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7743" y="5643031"/>
            <a:ext cx="5846878" cy="973060"/>
          </a:xfrm>
        </p:spPr>
        <p:txBody>
          <a:bodyPr>
            <a:noAutofit/>
          </a:bodyPr>
          <a:lstStyle/>
          <a:p>
            <a:pPr algn="r"/>
            <a:r>
              <a:rPr lang="ru-RU" sz="2800" b="1" i="1" dirty="0"/>
              <a:t>Учитель-дефектолог</a:t>
            </a:r>
          </a:p>
          <a:p>
            <a:pPr algn="r"/>
            <a:r>
              <a:rPr lang="ru-RU" sz="2800" b="1" i="1" dirty="0" err="1"/>
              <a:t>Бытко</a:t>
            </a:r>
            <a:r>
              <a:rPr lang="ru-RU" sz="2800" b="1" i="1" dirty="0"/>
              <a:t> Наталья Николаевна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45C8FD-2D17-410C-BCF9-DD27F1222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25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FC316-9023-46B4-93EE-3564DEFE2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764" y="381000"/>
            <a:ext cx="7406640" cy="762000"/>
          </a:xfrm>
        </p:spPr>
        <p:txBody>
          <a:bodyPr/>
          <a:lstStyle/>
          <a:p>
            <a:r>
              <a:rPr lang="ru-RU" dirty="0"/>
              <a:t>Лексическая тема «Ферма»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4707B4-3F86-4427-AB10-F35789269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" y="1528812"/>
            <a:ext cx="8255067" cy="4648831"/>
          </a:xfrm>
        </p:spPr>
      </p:pic>
    </p:spTree>
    <p:extLst>
      <p:ext uri="{BB962C8B-B14F-4D97-AF65-F5344CB8AC3E}">
        <p14:creationId xmlns:p14="http://schemas.microsoft.com/office/powerpoint/2010/main" val="1480654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1CEA4-A2D6-4463-A6AC-F09446D5B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64" y="217714"/>
            <a:ext cx="8670471" cy="1356360"/>
          </a:xfrm>
        </p:spPr>
        <p:txBody>
          <a:bodyPr/>
          <a:lstStyle/>
          <a:p>
            <a:pPr algn="ctr"/>
            <a:r>
              <a:rPr lang="ru-RU" dirty="0"/>
              <a:t>Лексическая тема </a:t>
            </a:r>
            <a:br>
              <a:rPr lang="ru-RU" dirty="0"/>
            </a:br>
            <a:r>
              <a:rPr lang="ru-RU" dirty="0"/>
              <a:t>«Лесные животные»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A284BF4-CBB9-4B0B-A2F2-42BC92BA8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14" y="1510838"/>
            <a:ext cx="6025243" cy="5094070"/>
          </a:xfrm>
        </p:spPr>
      </p:pic>
    </p:spTree>
    <p:extLst>
      <p:ext uri="{BB962C8B-B14F-4D97-AF65-F5344CB8AC3E}">
        <p14:creationId xmlns:p14="http://schemas.microsoft.com/office/powerpoint/2010/main" val="126470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314F1-AA94-4FAF-9B07-39973732E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342355"/>
            <a:ext cx="7406640" cy="114354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Лексическая тема </a:t>
            </a:r>
            <a:br>
              <a:rPr lang="ru-RU" dirty="0"/>
            </a:br>
            <a:r>
              <a:rPr lang="ru-RU" dirty="0"/>
              <a:t>«Веселые джунгли»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ACA1B6F-445E-4E04-8899-B645809E7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71" y="1485900"/>
            <a:ext cx="6678386" cy="5061269"/>
          </a:xfrm>
        </p:spPr>
      </p:pic>
    </p:spTree>
    <p:extLst>
      <p:ext uri="{BB962C8B-B14F-4D97-AF65-F5344CB8AC3E}">
        <p14:creationId xmlns:p14="http://schemas.microsoft.com/office/powerpoint/2010/main" val="3195570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59141-AD75-4BF5-9F2F-A7A4F7336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1" y="332014"/>
            <a:ext cx="7406640" cy="859971"/>
          </a:xfrm>
        </p:spPr>
        <p:txBody>
          <a:bodyPr/>
          <a:lstStyle/>
          <a:p>
            <a:pPr algn="ctr"/>
            <a:r>
              <a:rPr lang="ru-RU" dirty="0"/>
              <a:t>Игра «Прятки»</a:t>
            </a:r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66DA7FAB-D3FD-4DFF-AB98-753C7F8B9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67543"/>
            <a:ext cx="4038600" cy="4038600"/>
          </a:xfr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13A7B18-EF51-4333-BCD9-8F56118C0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" y="1191985"/>
            <a:ext cx="3816640" cy="5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03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AA44A-2151-4408-BE04-C7C67C640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4043"/>
            <a:ext cx="7406640" cy="1055914"/>
          </a:xfrm>
        </p:spPr>
        <p:txBody>
          <a:bodyPr/>
          <a:lstStyle/>
          <a:p>
            <a:r>
              <a:rPr lang="ru-RU" dirty="0"/>
              <a:t>Пальчиковый театр «Колобок»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46ED60C-C8E1-4EA9-B782-6543140B2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80" y="1289957"/>
            <a:ext cx="7186839" cy="5252465"/>
          </a:xfrm>
        </p:spPr>
      </p:pic>
    </p:spTree>
    <p:extLst>
      <p:ext uri="{BB962C8B-B14F-4D97-AF65-F5344CB8AC3E}">
        <p14:creationId xmlns:p14="http://schemas.microsoft.com/office/powerpoint/2010/main" val="2730745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0D940-9547-4D36-8B88-CE276B4F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D481510-1CBC-45C7-9376-CE79A658A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78" y="358174"/>
            <a:ext cx="7544984" cy="6141651"/>
          </a:xfrm>
        </p:spPr>
      </p:pic>
    </p:spTree>
    <p:extLst>
      <p:ext uri="{BB962C8B-B14F-4D97-AF65-F5344CB8AC3E}">
        <p14:creationId xmlns:p14="http://schemas.microsoft.com/office/powerpoint/2010/main" val="126721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4AB7E-CF5E-466F-A340-7DAEC4027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618" y="609600"/>
            <a:ext cx="3020131" cy="1356360"/>
          </a:xfrm>
        </p:spPr>
        <p:txBody>
          <a:bodyPr/>
          <a:lstStyle/>
          <a:p>
            <a:pPr algn="ctr"/>
            <a:r>
              <a:rPr lang="ru-RU" dirty="0"/>
              <a:t>Кто?</a:t>
            </a:r>
            <a:br>
              <a:rPr lang="ru-RU" dirty="0"/>
            </a:br>
            <a:r>
              <a:rPr lang="ru-RU" dirty="0"/>
              <a:t>Где?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E6FA79E-4CB8-4A87-B78B-556B3A19B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3" y="361891"/>
            <a:ext cx="2419145" cy="290104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05E612-EB72-4E49-9037-CFCF77040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71" y="3438817"/>
            <a:ext cx="2584213" cy="31936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70749C-07F9-4EE0-889B-E7D34BF77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3" y="3442750"/>
            <a:ext cx="2419145" cy="30533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8C059F-3DCE-43C4-A464-D2E81C8EAB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71" y="361891"/>
            <a:ext cx="2584213" cy="29937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8248E3-FA14-4BCF-BD78-446DD6B24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3619" y="2125666"/>
            <a:ext cx="3020130" cy="2459885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C5E676D-17CC-4BF1-BE55-2E333B9C785E}"/>
              </a:ext>
            </a:extLst>
          </p:cNvPr>
          <p:cNvSpPr txBox="1">
            <a:spLocks/>
          </p:cNvSpPr>
          <p:nvPr/>
        </p:nvSpPr>
        <p:spPr>
          <a:xfrm>
            <a:off x="2983618" y="4981403"/>
            <a:ext cx="3020131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Что произошло?</a:t>
            </a:r>
          </a:p>
        </p:txBody>
      </p:sp>
    </p:spTree>
    <p:extLst>
      <p:ext uri="{BB962C8B-B14F-4D97-AF65-F5344CB8AC3E}">
        <p14:creationId xmlns:p14="http://schemas.microsoft.com/office/powerpoint/2010/main" val="2910968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F7635-C40D-4A2D-A451-8C8739AE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865" y="266700"/>
            <a:ext cx="7406640" cy="1356360"/>
          </a:xfrm>
        </p:spPr>
        <p:txBody>
          <a:bodyPr/>
          <a:lstStyle/>
          <a:p>
            <a:pPr algn="ctr"/>
            <a:r>
              <a:rPr lang="ru-RU" b="1" dirty="0"/>
              <a:t>Тенденция развития коммуникативных навыков: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80CFF3D-893E-41D9-BB31-1657917192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0957910"/>
              </p:ext>
            </p:extLst>
          </p:nvPr>
        </p:nvGraphicFramePr>
        <p:xfrm>
          <a:off x="1039405" y="1779814"/>
          <a:ext cx="7404100" cy="466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9310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1F986-E542-44B4-91A0-754F2CFF3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2622247"/>
            <a:ext cx="8153400" cy="973060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45C8FD-2D17-410C-BCF9-DD27F1222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55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3DB5899-6A11-4DCB-99A2-1AC04DC87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673" y="342900"/>
            <a:ext cx="7404653" cy="308610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ОБЩЕНИЕ</a:t>
            </a:r>
            <a:r>
              <a:rPr lang="ru-RU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это одна из универсальных форм активности личности (наряду с познанием, трудом, игрой), проявляющаяся в установлении и развитии контактов между людьми, в формировании межличностных отношений и порождаемая потребностями в совместной деятельности.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366F18-740A-43DD-867D-F76D0191B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73" y="4246865"/>
            <a:ext cx="4574927" cy="241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2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9ADDD-D1C4-456B-AE2F-47C74CD6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Пальчиковый театр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- </a:t>
            </a: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это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волшебный мир, в котором ребенок радуется, играя, а, играя, познает окружающий мир</a:t>
            </a:r>
            <a:r>
              <a:rPr lang="ru-RU" sz="3200" dirty="0"/>
              <a:t>. 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77B774-7E79-4EC9-ACF0-CF3FCBDB3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39" y="2416628"/>
            <a:ext cx="7171461" cy="4038600"/>
          </a:xfrm>
        </p:spPr>
      </p:pic>
    </p:spTree>
    <p:extLst>
      <p:ext uri="{BB962C8B-B14F-4D97-AF65-F5344CB8AC3E}">
        <p14:creationId xmlns:p14="http://schemas.microsoft.com/office/powerpoint/2010/main" val="1884435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25E7D-1386-46B5-819E-04E56F7D7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44" y="1083128"/>
            <a:ext cx="7847865" cy="1447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Средства театральной деятельности способствуют развитию коммуникативных навыков у детей с РАС:</a:t>
            </a:r>
            <a:br>
              <a:rPr lang="ru-RU" sz="3600" b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58545313-04E5-49A2-8E8D-15EE768F30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8240518"/>
              </p:ext>
            </p:extLst>
          </p:nvPr>
        </p:nvGraphicFramePr>
        <p:xfrm>
          <a:off x="857251" y="2057400"/>
          <a:ext cx="7404653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0566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4E179-BAC6-48F7-B042-AD9F1DEF2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600"/>
            <a:ext cx="8686800" cy="647700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/>
              <a:t>Направления работы </a:t>
            </a:r>
            <a:r>
              <a:rPr lang="ru-RU" sz="3200" u="sng" dirty="0"/>
              <a:t>с пальчиковым театром: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7DA00C6-47B7-443F-8A76-CFC006E1DA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71635"/>
              </p:ext>
            </p:extLst>
          </p:nvPr>
        </p:nvGraphicFramePr>
        <p:xfrm>
          <a:off x="857252" y="1371600"/>
          <a:ext cx="7406638" cy="5208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845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CCD525-35D0-44E3-8DFC-0F2E4F1EF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28" y="1420587"/>
            <a:ext cx="6596743" cy="5091263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B8CCBC-9EA3-4302-9536-66378B97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22" y="346150"/>
            <a:ext cx="7407275" cy="810986"/>
          </a:xfrm>
        </p:spPr>
        <p:txBody>
          <a:bodyPr/>
          <a:lstStyle/>
          <a:p>
            <a:pPr algn="ctr"/>
            <a:r>
              <a:rPr lang="ru-RU" dirty="0"/>
              <a:t>Чистоговорка «Лиса»</a:t>
            </a:r>
          </a:p>
        </p:txBody>
      </p:sp>
    </p:spTree>
    <p:extLst>
      <p:ext uri="{BB962C8B-B14F-4D97-AF65-F5344CB8AC3E}">
        <p14:creationId xmlns:p14="http://schemas.microsoft.com/office/powerpoint/2010/main" val="2244900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1FFDA-35DB-4967-A448-BE98B65D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576943"/>
            <a:ext cx="7406640" cy="79465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Чистоговорка «Коза»</a:t>
            </a:r>
            <a:br>
              <a:rPr lang="ru-RU" dirty="0"/>
            </a:br>
            <a:r>
              <a:rPr lang="ru-RU" dirty="0"/>
              <a:t>(Екатерина Железнова)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D806BB-8091-420C-89CB-170D2F097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69" y="2057400"/>
            <a:ext cx="7171461" cy="4038600"/>
          </a:xfrm>
        </p:spPr>
      </p:pic>
      <p:pic>
        <p:nvPicPr>
          <p:cNvPr id="3" name="E.ZHeleznova_-_Koza_ZY_ZE_ZU_ZA_(iPleer.com)">
            <a:hlinkClick r:id="" action="ppaction://media"/>
            <a:extLst>
              <a:ext uri="{FF2B5EF4-FFF2-40B4-BE49-F238E27FC236}">
                <a16:creationId xmlns:a16="http://schemas.microsoft.com/office/drawing/2014/main" id="{A4932C51-1F3F-4572-8C57-0A663DD16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6716" y="5976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D8ACD-5CBD-4769-8E26-7FC802EDB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348343"/>
            <a:ext cx="8621486" cy="1088571"/>
          </a:xfrm>
        </p:spPr>
        <p:txBody>
          <a:bodyPr>
            <a:normAutofit fontScale="90000"/>
          </a:bodyPr>
          <a:lstStyle/>
          <a:p>
            <a:r>
              <a:rPr lang="ru-RU" dirty="0"/>
              <a:t>Лексическая тема «Домашние животные»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3AD92B0-5E4E-4A79-98E0-B6710D754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8" y="1293659"/>
            <a:ext cx="7854043" cy="5215998"/>
          </a:xfrm>
        </p:spPr>
      </p:pic>
    </p:spTree>
    <p:extLst>
      <p:ext uri="{BB962C8B-B14F-4D97-AF65-F5344CB8AC3E}">
        <p14:creationId xmlns:p14="http://schemas.microsoft.com/office/powerpoint/2010/main" val="3959771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1D20E-BC7E-4D6C-BAAA-F079A0BE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07" y="381000"/>
            <a:ext cx="8507186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Лексическая тема «Домашние птицы»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C1187A-551D-40AD-8C11-C0F8BB0A9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7" y="1632856"/>
            <a:ext cx="8019426" cy="4963213"/>
          </a:xfrm>
        </p:spPr>
      </p:pic>
    </p:spTree>
    <p:extLst>
      <p:ext uri="{BB962C8B-B14F-4D97-AF65-F5344CB8AC3E}">
        <p14:creationId xmlns:p14="http://schemas.microsoft.com/office/powerpoint/2010/main" val="300232045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365</TotalTime>
  <Words>210</Words>
  <Application>Microsoft Office PowerPoint</Application>
  <PresentationFormat>Экран (4:3)</PresentationFormat>
  <Paragraphs>33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Corbel</vt:lpstr>
      <vt:lpstr>Базис</vt:lpstr>
      <vt:lpstr>Пальчиковый театр как средство развития коммуникации детей с РАС</vt:lpstr>
      <vt:lpstr>Презентация PowerPoint</vt:lpstr>
      <vt:lpstr>Пальчиковый театр - это волшебный мир, в котором ребенок радуется, играя, а, играя, познает окружающий мир. </vt:lpstr>
      <vt:lpstr>Средства театральной деятельности способствуют развитию коммуникативных навыков у детей с РАС:   </vt:lpstr>
      <vt:lpstr>Направления работы с пальчиковым театром:</vt:lpstr>
      <vt:lpstr>Чистоговорка «Лиса»</vt:lpstr>
      <vt:lpstr>Чистоговорка «Коза» (Екатерина Железнова)</vt:lpstr>
      <vt:lpstr>Лексическая тема «Домашние животные»</vt:lpstr>
      <vt:lpstr>Лексическая тема «Домашние птицы»</vt:lpstr>
      <vt:lpstr>Лексическая тема «Ферма»</vt:lpstr>
      <vt:lpstr>Лексическая тема  «Лесные животные»</vt:lpstr>
      <vt:lpstr>Лексическая тема  «Веселые джунгли»</vt:lpstr>
      <vt:lpstr>Игра «Прятки»</vt:lpstr>
      <vt:lpstr>Пальчиковый театр «Колобок»</vt:lpstr>
      <vt:lpstr>Презентация PowerPoint</vt:lpstr>
      <vt:lpstr>Кто? Где?</vt:lpstr>
      <vt:lpstr>Тенденция развития коммуникативных навыков: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Пальчиковый театр как средство развития коммуникации детей с РАС</dc:title>
  <dc:creator>admin</dc:creator>
  <cp:lastModifiedBy>admin</cp:lastModifiedBy>
  <cp:revision>7</cp:revision>
  <dcterms:created xsi:type="dcterms:W3CDTF">2022-05-22T09:52:32Z</dcterms:created>
  <dcterms:modified xsi:type="dcterms:W3CDTF">2022-05-23T20:20:22Z</dcterms:modified>
</cp:coreProperties>
</file>