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82" r:id="rId3"/>
    <p:sldId id="295" r:id="rId4"/>
    <p:sldId id="332" r:id="rId5"/>
    <p:sldId id="333" r:id="rId6"/>
    <p:sldId id="331" r:id="rId7"/>
    <p:sldId id="304" r:id="rId8"/>
    <p:sldId id="418" r:id="rId9"/>
    <p:sldId id="419" r:id="rId10"/>
    <p:sldId id="423" r:id="rId11"/>
    <p:sldId id="298" r:id="rId12"/>
    <p:sldId id="424" r:id="rId13"/>
    <p:sldId id="425" r:id="rId14"/>
    <p:sldId id="426" r:id="rId15"/>
    <p:sldId id="427" r:id="rId16"/>
    <p:sldId id="346" r:id="rId17"/>
    <p:sldId id="335" r:id="rId18"/>
    <p:sldId id="397" r:id="rId19"/>
    <p:sldId id="400" r:id="rId20"/>
    <p:sldId id="422" r:id="rId21"/>
    <p:sldId id="41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EBD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109" d="100"/>
          <a:sy n="109" d="100"/>
        </p:scale>
        <p:origin x="168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9C76E-FE76-4CA9-9281-E1D417A93AC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AB1A08-9400-40FC-99A2-BE03AE411DC0}">
      <dgm:prSet phldrT="[Текст]" custT="1"/>
      <dgm:spPr/>
      <dgm:t>
        <a:bodyPr/>
        <a:lstStyle/>
        <a:p>
          <a:r>
            <a:rPr lang="ru-RU" sz="1400" b="1" dirty="0" smtClean="0"/>
            <a:t>Формирование потребностей учащихся к познанию и умений учиться</a:t>
          </a:r>
          <a:endParaRPr lang="ru-RU" sz="1400" b="1" dirty="0"/>
        </a:p>
      </dgm:t>
    </dgm:pt>
    <dgm:pt modelId="{A0FC5D42-277D-4CCD-8CFB-BB0EA6D0B8A1}" type="parTrans" cxnId="{094A6188-3D2C-471B-851A-82D3B94DFB13}">
      <dgm:prSet/>
      <dgm:spPr/>
      <dgm:t>
        <a:bodyPr/>
        <a:lstStyle/>
        <a:p>
          <a:endParaRPr lang="ru-RU"/>
        </a:p>
      </dgm:t>
    </dgm:pt>
    <dgm:pt modelId="{4B05792C-1588-4DA8-8190-32E3AE378522}" type="sibTrans" cxnId="{094A6188-3D2C-471B-851A-82D3B94DFB13}">
      <dgm:prSet/>
      <dgm:spPr/>
      <dgm:t>
        <a:bodyPr/>
        <a:lstStyle/>
        <a:p>
          <a:endParaRPr lang="ru-RU"/>
        </a:p>
      </dgm:t>
    </dgm:pt>
    <dgm:pt modelId="{460D8F21-E2B4-4236-AA4B-A10B5E8E189A}">
      <dgm:prSet phldrT="[Текст]" custT="1"/>
      <dgm:spPr/>
      <dgm:t>
        <a:bodyPr/>
        <a:lstStyle/>
        <a:p>
          <a:r>
            <a:rPr lang="ru-RU" sz="1400" b="1" dirty="0" smtClean="0"/>
            <a:t>Свобода в выборе структуры урока,</a:t>
          </a:r>
        </a:p>
        <a:p>
          <a:r>
            <a:rPr lang="ru-RU" sz="1400" b="1" dirty="0" smtClean="0"/>
            <a:t>Разнообразие типов урока</a:t>
          </a:r>
          <a:endParaRPr lang="ru-RU" sz="1400" b="1" dirty="0"/>
        </a:p>
      </dgm:t>
    </dgm:pt>
    <dgm:pt modelId="{2EC8A534-E875-4F2C-BE57-114BEEA9280E}" type="parTrans" cxnId="{38A06FBA-FAFC-4632-B7C1-ED032DCC171C}">
      <dgm:prSet/>
      <dgm:spPr/>
      <dgm:t>
        <a:bodyPr/>
        <a:lstStyle/>
        <a:p>
          <a:endParaRPr lang="ru-RU"/>
        </a:p>
      </dgm:t>
    </dgm:pt>
    <dgm:pt modelId="{52617EFB-0A95-4FDD-AE0A-49BA5023752B}" type="sibTrans" cxnId="{38A06FBA-FAFC-4632-B7C1-ED032DCC171C}">
      <dgm:prSet/>
      <dgm:spPr/>
      <dgm:t>
        <a:bodyPr/>
        <a:lstStyle/>
        <a:p>
          <a:endParaRPr lang="ru-RU"/>
        </a:p>
      </dgm:t>
    </dgm:pt>
    <dgm:pt modelId="{422C48D3-15CA-48ED-A28B-420FA796BCBC}">
      <dgm:prSet phldrT="[Текст]" custT="1"/>
      <dgm:spPr/>
      <dgm:t>
        <a:bodyPr/>
        <a:lstStyle/>
        <a:p>
          <a:r>
            <a:rPr lang="ru-RU" sz="1400" b="1" dirty="0" smtClean="0"/>
            <a:t>Тщательное проектирование урока в процессе его подготовки</a:t>
          </a:r>
          <a:endParaRPr lang="ru-RU" sz="1400" b="1" dirty="0"/>
        </a:p>
      </dgm:t>
    </dgm:pt>
    <dgm:pt modelId="{4D43AED4-DF18-4CB9-AB1D-DA0178885204}" type="parTrans" cxnId="{B6A45B7B-950F-4709-8F39-FC117E146B59}">
      <dgm:prSet/>
      <dgm:spPr/>
      <dgm:t>
        <a:bodyPr/>
        <a:lstStyle/>
        <a:p>
          <a:endParaRPr lang="ru-RU"/>
        </a:p>
      </dgm:t>
    </dgm:pt>
    <dgm:pt modelId="{39FF760E-DCFF-4F7D-8FCE-424070D05A1E}" type="sibTrans" cxnId="{B6A45B7B-950F-4709-8F39-FC117E146B59}">
      <dgm:prSet/>
      <dgm:spPr/>
      <dgm:t>
        <a:bodyPr/>
        <a:lstStyle/>
        <a:p>
          <a:endParaRPr lang="ru-RU"/>
        </a:p>
      </dgm:t>
    </dgm:pt>
    <dgm:pt modelId="{59ED257D-7D0D-4C9B-AF28-951F4315BD59}">
      <dgm:prSet phldrT="[Текст]" custT="1"/>
      <dgm:spPr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</dgm:spPr>
      <dgm:t>
        <a:bodyPr/>
        <a:lstStyle/>
        <a:p>
          <a:r>
            <a:rPr lang="ru-RU" sz="1400" b="1" dirty="0" smtClean="0"/>
            <a:t>Применение идей личностно-ориентированного, личностно-развивающего обучения</a:t>
          </a:r>
          <a:endParaRPr lang="ru-RU" sz="1400" b="1" dirty="0"/>
        </a:p>
      </dgm:t>
    </dgm:pt>
    <dgm:pt modelId="{C5734DF3-B931-45D2-8C6D-16B0F6BD7C57}" type="parTrans" cxnId="{83AEA361-859C-4A1A-8F07-19B7CF7706A5}">
      <dgm:prSet/>
      <dgm:spPr/>
      <dgm:t>
        <a:bodyPr/>
        <a:lstStyle/>
        <a:p>
          <a:endParaRPr lang="ru-RU"/>
        </a:p>
      </dgm:t>
    </dgm:pt>
    <dgm:pt modelId="{323713BA-21F6-419E-A075-6708968C7700}" type="sibTrans" cxnId="{83AEA361-859C-4A1A-8F07-19B7CF7706A5}">
      <dgm:prSet/>
      <dgm:spPr/>
      <dgm:t>
        <a:bodyPr/>
        <a:lstStyle/>
        <a:p>
          <a:endParaRPr lang="ru-RU"/>
        </a:p>
      </dgm:t>
    </dgm:pt>
    <dgm:pt modelId="{B06DB58D-2FEC-42D1-943B-F2D092500672}">
      <dgm:prSet phldrT="[Текст]" custT="1"/>
      <dgm:spPr/>
      <dgm:t>
        <a:bodyPr/>
        <a:lstStyle/>
        <a:p>
          <a:r>
            <a:rPr lang="ru-RU" sz="1400" b="1" dirty="0" smtClean="0"/>
            <a:t>Технологичность обучения,</a:t>
          </a:r>
        </a:p>
        <a:p>
          <a:r>
            <a:rPr lang="ru-RU" sz="1400" b="1" dirty="0" smtClean="0"/>
            <a:t>Системно-</a:t>
          </a:r>
          <a:r>
            <a:rPr lang="ru-RU" sz="1400" b="1" dirty="0" err="1" smtClean="0"/>
            <a:t>деятельностный</a:t>
          </a:r>
          <a:r>
            <a:rPr lang="ru-RU" sz="1400" b="1" dirty="0" smtClean="0"/>
            <a:t> подход</a:t>
          </a:r>
          <a:endParaRPr lang="ru-RU" sz="1400" b="1" dirty="0"/>
        </a:p>
      </dgm:t>
    </dgm:pt>
    <dgm:pt modelId="{D0E19B80-17DA-40D7-8528-4B29B613DB5E}" type="parTrans" cxnId="{2033DE62-56D7-40D6-8F02-A27A4354315F}">
      <dgm:prSet/>
      <dgm:spPr/>
      <dgm:t>
        <a:bodyPr/>
        <a:lstStyle/>
        <a:p>
          <a:endParaRPr lang="ru-RU"/>
        </a:p>
      </dgm:t>
    </dgm:pt>
    <dgm:pt modelId="{84B15531-5801-43FE-B4EA-51BDC00A41C5}" type="sibTrans" cxnId="{2033DE62-56D7-40D6-8F02-A27A4354315F}">
      <dgm:prSet/>
      <dgm:spPr/>
      <dgm:t>
        <a:bodyPr/>
        <a:lstStyle/>
        <a:p>
          <a:endParaRPr lang="ru-RU"/>
        </a:p>
      </dgm:t>
    </dgm:pt>
    <dgm:pt modelId="{27436F18-053B-4A1D-A659-44362C4BC9D7}">
      <dgm:prSet phldrT="[Текст]" custT="1"/>
      <dgm:spPr/>
      <dgm:t>
        <a:bodyPr/>
        <a:lstStyle/>
        <a:p>
          <a:r>
            <a:rPr lang="ru-RU" sz="1400" b="1" dirty="0" smtClean="0"/>
            <a:t>Применение новейших информационных технологий</a:t>
          </a:r>
          <a:endParaRPr lang="ru-RU" sz="1400" b="1" dirty="0"/>
        </a:p>
      </dgm:t>
    </dgm:pt>
    <dgm:pt modelId="{7A951F32-E536-4F5B-B135-7646D00A1FD7}" type="parTrans" cxnId="{7BBF9A42-B62B-47DB-A6FF-4CC887C7010F}">
      <dgm:prSet/>
      <dgm:spPr/>
      <dgm:t>
        <a:bodyPr/>
        <a:lstStyle/>
        <a:p>
          <a:endParaRPr lang="ru-RU"/>
        </a:p>
      </dgm:t>
    </dgm:pt>
    <dgm:pt modelId="{440C4976-1768-4224-A004-BD953999D515}" type="sibTrans" cxnId="{7BBF9A42-B62B-47DB-A6FF-4CC887C7010F}">
      <dgm:prSet/>
      <dgm:spPr/>
      <dgm:t>
        <a:bodyPr/>
        <a:lstStyle/>
        <a:p>
          <a:endParaRPr lang="ru-RU"/>
        </a:p>
      </dgm:t>
    </dgm:pt>
    <dgm:pt modelId="{A2B4F46E-263C-4E2E-9F62-C1164BEF5F81}" type="pres">
      <dgm:prSet presAssocID="{DD79C76E-FE76-4CA9-9281-E1D417A93AC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0824D7-C59F-4E6E-A30C-5C10ACFC51A0}" type="pres">
      <dgm:prSet presAssocID="{3EAB1A08-9400-40FC-99A2-BE03AE411DC0}" presName="hierRoot1" presStyleCnt="0"/>
      <dgm:spPr/>
    </dgm:pt>
    <dgm:pt modelId="{EC02F10A-3446-4AE2-B49F-AADD37880D5E}" type="pres">
      <dgm:prSet presAssocID="{3EAB1A08-9400-40FC-99A2-BE03AE411DC0}" presName="composite" presStyleCnt="0"/>
      <dgm:spPr/>
    </dgm:pt>
    <dgm:pt modelId="{413120E7-2378-45AB-BAD5-F22F47EC0E9A}" type="pres">
      <dgm:prSet presAssocID="{3EAB1A08-9400-40FC-99A2-BE03AE411DC0}" presName="background" presStyleLbl="node0" presStyleIdx="0" presStyleCnt="1"/>
      <dgm:spPr>
        <a:pattFill prst="horzBrick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986680F9-F56F-427A-B824-DD21A8257718}" type="pres">
      <dgm:prSet presAssocID="{3EAB1A08-9400-40FC-99A2-BE03AE411DC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32FD15-2C64-400E-9922-8B2F056BFAD9}" type="pres">
      <dgm:prSet presAssocID="{3EAB1A08-9400-40FC-99A2-BE03AE411DC0}" presName="hierChild2" presStyleCnt="0"/>
      <dgm:spPr/>
    </dgm:pt>
    <dgm:pt modelId="{6F453239-F1A1-44C7-B83A-658F40CFC6F6}" type="pres">
      <dgm:prSet presAssocID="{2EC8A534-E875-4F2C-BE57-114BEEA9280E}" presName="Name10" presStyleLbl="parChTrans1D2" presStyleIdx="0" presStyleCnt="2"/>
      <dgm:spPr/>
      <dgm:t>
        <a:bodyPr/>
        <a:lstStyle/>
        <a:p>
          <a:endParaRPr lang="ru-RU"/>
        </a:p>
      </dgm:t>
    </dgm:pt>
    <dgm:pt modelId="{201FBEC3-6D6D-437C-BA33-0C25076DB11B}" type="pres">
      <dgm:prSet presAssocID="{460D8F21-E2B4-4236-AA4B-A10B5E8E189A}" presName="hierRoot2" presStyleCnt="0"/>
      <dgm:spPr/>
    </dgm:pt>
    <dgm:pt modelId="{9378522A-F400-4F23-A2F1-F3B222ADD04A}" type="pres">
      <dgm:prSet presAssocID="{460D8F21-E2B4-4236-AA4B-A10B5E8E189A}" presName="composite2" presStyleCnt="0"/>
      <dgm:spPr/>
    </dgm:pt>
    <dgm:pt modelId="{9F0ED9E9-8D11-4384-87A2-9537D82C196F}" type="pres">
      <dgm:prSet presAssocID="{460D8F21-E2B4-4236-AA4B-A10B5E8E189A}" presName="background2" presStyleLbl="node2" presStyleIdx="0" presStyleCnt="2"/>
      <dgm:spPr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D8208BBF-077E-4F1A-89EB-25CE34D47708}" type="pres">
      <dgm:prSet presAssocID="{460D8F21-E2B4-4236-AA4B-A10B5E8E189A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22926B-9DEA-4D72-B612-C75F198BBC5D}" type="pres">
      <dgm:prSet presAssocID="{460D8F21-E2B4-4236-AA4B-A10B5E8E189A}" presName="hierChild3" presStyleCnt="0"/>
      <dgm:spPr/>
    </dgm:pt>
    <dgm:pt modelId="{FA66FAF8-ADB8-447E-AA00-8D6367CD54A1}" type="pres">
      <dgm:prSet presAssocID="{4D43AED4-DF18-4CB9-AB1D-DA017888520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297C16F-7E58-4EC9-9112-46618741479F}" type="pres">
      <dgm:prSet presAssocID="{422C48D3-15CA-48ED-A28B-420FA796BCBC}" presName="hierRoot3" presStyleCnt="0"/>
      <dgm:spPr/>
    </dgm:pt>
    <dgm:pt modelId="{7835C323-A07D-4ACF-86C8-79BCB635BC4C}" type="pres">
      <dgm:prSet presAssocID="{422C48D3-15CA-48ED-A28B-420FA796BCBC}" presName="composite3" presStyleCnt="0"/>
      <dgm:spPr/>
    </dgm:pt>
    <dgm:pt modelId="{5CFEAE45-4EED-46B2-B91E-95416BD36640}" type="pres">
      <dgm:prSet presAssocID="{422C48D3-15CA-48ED-A28B-420FA796BCBC}" presName="background3" presStyleLbl="node3" presStyleIdx="0" presStyleCnt="3"/>
      <dgm:spPr>
        <a:pattFill prst="dkDnDiag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7A97362B-7E63-4F38-A47B-284365178979}" type="pres">
      <dgm:prSet presAssocID="{422C48D3-15CA-48ED-A28B-420FA796BCB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A23D0C-32F9-45E1-9C1D-08BE1051A9B6}" type="pres">
      <dgm:prSet presAssocID="{422C48D3-15CA-48ED-A28B-420FA796BCBC}" presName="hierChild4" presStyleCnt="0"/>
      <dgm:spPr/>
    </dgm:pt>
    <dgm:pt modelId="{55EC97D3-120B-4961-BB8B-065D730CFF4B}" type="pres">
      <dgm:prSet presAssocID="{C5734DF3-B931-45D2-8C6D-16B0F6BD7C57}" presName="Name17" presStyleLbl="parChTrans1D3" presStyleIdx="1" presStyleCnt="3"/>
      <dgm:spPr/>
      <dgm:t>
        <a:bodyPr/>
        <a:lstStyle/>
        <a:p>
          <a:endParaRPr lang="ru-RU"/>
        </a:p>
      </dgm:t>
    </dgm:pt>
    <dgm:pt modelId="{8571910F-8C7E-4396-9A99-A4DA8462D96B}" type="pres">
      <dgm:prSet presAssocID="{59ED257D-7D0D-4C9B-AF28-951F4315BD59}" presName="hierRoot3" presStyleCnt="0"/>
      <dgm:spPr/>
    </dgm:pt>
    <dgm:pt modelId="{EF1326DD-58D9-4E70-9605-C9DEBD2CACEF}" type="pres">
      <dgm:prSet presAssocID="{59ED257D-7D0D-4C9B-AF28-951F4315BD59}" presName="composite3" presStyleCnt="0"/>
      <dgm:spPr/>
    </dgm:pt>
    <dgm:pt modelId="{F4E79F75-83BA-4292-A5A9-BC81E0B93B33}" type="pres">
      <dgm:prSet presAssocID="{59ED257D-7D0D-4C9B-AF28-951F4315BD59}" presName="background3" presStyleLbl="node3" presStyleIdx="1" presStyleCnt="3"/>
      <dgm:spPr>
        <a:pattFill prst="trellis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C5D4C6F2-285D-4CA3-BA58-7DF8EBAA4E4A}" type="pres">
      <dgm:prSet presAssocID="{59ED257D-7D0D-4C9B-AF28-951F4315BD5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696AFE-3687-4F55-9B53-449780280C6A}" type="pres">
      <dgm:prSet presAssocID="{59ED257D-7D0D-4C9B-AF28-951F4315BD59}" presName="hierChild4" presStyleCnt="0"/>
      <dgm:spPr/>
    </dgm:pt>
    <dgm:pt modelId="{8FD797B1-D342-4C15-B4F3-F19506952D7D}" type="pres">
      <dgm:prSet presAssocID="{D0E19B80-17DA-40D7-8528-4B29B613DB5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85C04795-8F9B-4099-A0FD-9B7C9980C943}" type="pres">
      <dgm:prSet presAssocID="{B06DB58D-2FEC-42D1-943B-F2D092500672}" presName="hierRoot2" presStyleCnt="0"/>
      <dgm:spPr/>
    </dgm:pt>
    <dgm:pt modelId="{2D13F522-88A2-4B29-A2FF-908F166DA9DC}" type="pres">
      <dgm:prSet presAssocID="{B06DB58D-2FEC-42D1-943B-F2D092500672}" presName="composite2" presStyleCnt="0"/>
      <dgm:spPr/>
    </dgm:pt>
    <dgm:pt modelId="{6FABE242-E5CD-4C32-B2BA-9804671A77C8}" type="pres">
      <dgm:prSet presAssocID="{B06DB58D-2FEC-42D1-943B-F2D092500672}" presName="background2" presStyleLbl="node2" presStyleIdx="1" presStyleCnt="2"/>
      <dgm:spPr>
        <a:pattFill prst="lgCheck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6206E6C2-C166-433E-B6E3-FDAA627152F6}" type="pres">
      <dgm:prSet presAssocID="{B06DB58D-2FEC-42D1-943B-F2D092500672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6332F-9D0A-484B-891D-952D7B989CB4}" type="pres">
      <dgm:prSet presAssocID="{B06DB58D-2FEC-42D1-943B-F2D092500672}" presName="hierChild3" presStyleCnt="0"/>
      <dgm:spPr/>
    </dgm:pt>
    <dgm:pt modelId="{4741F010-5210-4B72-81D9-71EE29A01BB5}" type="pres">
      <dgm:prSet presAssocID="{7A951F32-E536-4F5B-B135-7646D00A1FD7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C10D1A1-04D8-46DD-A19E-834972C6EA37}" type="pres">
      <dgm:prSet presAssocID="{27436F18-053B-4A1D-A659-44362C4BC9D7}" presName="hierRoot3" presStyleCnt="0"/>
      <dgm:spPr/>
    </dgm:pt>
    <dgm:pt modelId="{2E19469F-0466-4906-92C1-6391DF6B4F34}" type="pres">
      <dgm:prSet presAssocID="{27436F18-053B-4A1D-A659-44362C4BC9D7}" presName="composite3" presStyleCnt="0"/>
      <dgm:spPr/>
    </dgm:pt>
    <dgm:pt modelId="{C30371F2-8672-444F-8E1E-2BB17463D3BF}" type="pres">
      <dgm:prSet presAssocID="{27436F18-053B-4A1D-A659-44362C4BC9D7}" presName="background3" presStyleLbl="node3" presStyleIdx="2" presStyleCnt="3"/>
      <dgm:spPr>
        <a:pattFill prst="dkUpDiag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</dgm:spPr>
    </dgm:pt>
    <dgm:pt modelId="{4A3B75A1-DF7B-4710-816E-6597FCC67500}" type="pres">
      <dgm:prSet presAssocID="{27436F18-053B-4A1D-A659-44362C4BC9D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F25A46-0B6C-4F67-AA4A-92FB28AF4ABB}" type="pres">
      <dgm:prSet presAssocID="{27436F18-053B-4A1D-A659-44362C4BC9D7}" presName="hierChild4" presStyleCnt="0"/>
      <dgm:spPr/>
    </dgm:pt>
  </dgm:ptLst>
  <dgm:cxnLst>
    <dgm:cxn modelId="{2033DE62-56D7-40D6-8F02-A27A4354315F}" srcId="{3EAB1A08-9400-40FC-99A2-BE03AE411DC0}" destId="{B06DB58D-2FEC-42D1-943B-F2D092500672}" srcOrd="1" destOrd="0" parTransId="{D0E19B80-17DA-40D7-8528-4B29B613DB5E}" sibTransId="{84B15531-5801-43FE-B4EA-51BDC00A41C5}"/>
    <dgm:cxn modelId="{CA389DAF-C3B7-41D2-9B65-809AD10C0F9B}" type="presOf" srcId="{7A951F32-E536-4F5B-B135-7646D00A1FD7}" destId="{4741F010-5210-4B72-81D9-71EE29A01BB5}" srcOrd="0" destOrd="0" presId="urn:microsoft.com/office/officeart/2005/8/layout/hierarchy1"/>
    <dgm:cxn modelId="{4E3A5AB6-2767-4321-B998-568A4E55BC74}" type="presOf" srcId="{C5734DF3-B931-45D2-8C6D-16B0F6BD7C57}" destId="{55EC97D3-120B-4961-BB8B-065D730CFF4B}" srcOrd="0" destOrd="0" presId="urn:microsoft.com/office/officeart/2005/8/layout/hierarchy1"/>
    <dgm:cxn modelId="{CA40E975-5BE6-4B13-A8DE-B27A4F344DDD}" type="presOf" srcId="{2EC8A534-E875-4F2C-BE57-114BEEA9280E}" destId="{6F453239-F1A1-44C7-B83A-658F40CFC6F6}" srcOrd="0" destOrd="0" presId="urn:microsoft.com/office/officeart/2005/8/layout/hierarchy1"/>
    <dgm:cxn modelId="{013EBEB9-5375-4804-8AF0-38CBF589E73E}" type="presOf" srcId="{DD79C76E-FE76-4CA9-9281-E1D417A93ACB}" destId="{A2B4F46E-263C-4E2E-9F62-C1164BEF5F81}" srcOrd="0" destOrd="0" presId="urn:microsoft.com/office/officeart/2005/8/layout/hierarchy1"/>
    <dgm:cxn modelId="{5C8A995A-7E73-4054-9B04-FA5617300DF2}" type="presOf" srcId="{B06DB58D-2FEC-42D1-943B-F2D092500672}" destId="{6206E6C2-C166-433E-B6E3-FDAA627152F6}" srcOrd="0" destOrd="0" presId="urn:microsoft.com/office/officeart/2005/8/layout/hierarchy1"/>
    <dgm:cxn modelId="{4004ACE9-2C56-4750-961E-ACB1460239E8}" type="presOf" srcId="{460D8F21-E2B4-4236-AA4B-A10B5E8E189A}" destId="{D8208BBF-077E-4F1A-89EB-25CE34D47708}" srcOrd="0" destOrd="0" presId="urn:microsoft.com/office/officeart/2005/8/layout/hierarchy1"/>
    <dgm:cxn modelId="{38A06FBA-FAFC-4632-B7C1-ED032DCC171C}" srcId="{3EAB1A08-9400-40FC-99A2-BE03AE411DC0}" destId="{460D8F21-E2B4-4236-AA4B-A10B5E8E189A}" srcOrd="0" destOrd="0" parTransId="{2EC8A534-E875-4F2C-BE57-114BEEA9280E}" sibTransId="{52617EFB-0A95-4FDD-AE0A-49BA5023752B}"/>
    <dgm:cxn modelId="{120A8F6D-028A-468F-90D5-0BDCB95B3733}" type="presOf" srcId="{3EAB1A08-9400-40FC-99A2-BE03AE411DC0}" destId="{986680F9-F56F-427A-B824-DD21A8257718}" srcOrd="0" destOrd="0" presId="urn:microsoft.com/office/officeart/2005/8/layout/hierarchy1"/>
    <dgm:cxn modelId="{1884778A-F97A-41A8-86D2-BE080C3662E7}" type="presOf" srcId="{D0E19B80-17DA-40D7-8528-4B29B613DB5E}" destId="{8FD797B1-D342-4C15-B4F3-F19506952D7D}" srcOrd="0" destOrd="0" presId="urn:microsoft.com/office/officeart/2005/8/layout/hierarchy1"/>
    <dgm:cxn modelId="{83AEA361-859C-4A1A-8F07-19B7CF7706A5}" srcId="{460D8F21-E2B4-4236-AA4B-A10B5E8E189A}" destId="{59ED257D-7D0D-4C9B-AF28-951F4315BD59}" srcOrd="1" destOrd="0" parTransId="{C5734DF3-B931-45D2-8C6D-16B0F6BD7C57}" sibTransId="{323713BA-21F6-419E-A075-6708968C7700}"/>
    <dgm:cxn modelId="{1D20D4B5-EA50-4958-923F-F7B8590C0AE5}" type="presOf" srcId="{59ED257D-7D0D-4C9B-AF28-951F4315BD59}" destId="{C5D4C6F2-285D-4CA3-BA58-7DF8EBAA4E4A}" srcOrd="0" destOrd="0" presId="urn:microsoft.com/office/officeart/2005/8/layout/hierarchy1"/>
    <dgm:cxn modelId="{B6A45B7B-950F-4709-8F39-FC117E146B59}" srcId="{460D8F21-E2B4-4236-AA4B-A10B5E8E189A}" destId="{422C48D3-15CA-48ED-A28B-420FA796BCBC}" srcOrd="0" destOrd="0" parTransId="{4D43AED4-DF18-4CB9-AB1D-DA0178885204}" sibTransId="{39FF760E-DCFF-4F7D-8FCE-424070D05A1E}"/>
    <dgm:cxn modelId="{094A6188-3D2C-471B-851A-82D3B94DFB13}" srcId="{DD79C76E-FE76-4CA9-9281-E1D417A93ACB}" destId="{3EAB1A08-9400-40FC-99A2-BE03AE411DC0}" srcOrd="0" destOrd="0" parTransId="{A0FC5D42-277D-4CCD-8CFB-BB0EA6D0B8A1}" sibTransId="{4B05792C-1588-4DA8-8190-32E3AE378522}"/>
    <dgm:cxn modelId="{235C3047-D014-43C7-A1C6-363F96C59EA9}" type="presOf" srcId="{4D43AED4-DF18-4CB9-AB1D-DA0178885204}" destId="{FA66FAF8-ADB8-447E-AA00-8D6367CD54A1}" srcOrd="0" destOrd="0" presId="urn:microsoft.com/office/officeart/2005/8/layout/hierarchy1"/>
    <dgm:cxn modelId="{C1712B64-9D44-4C6E-9ADA-4A47CA6752C7}" type="presOf" srcId="{27436F18-053B-4A1D-A659-44362C4BC9D7}" destId="{4A3B75A1-DF7B-4710-816E-6597FCC67500}" srcOrd="0" destOrd="0" presId="urn:microsoft.com/office/officeart/2005/8/layout/hierarchy1"/>
    <dgm:cxn modelId="{7BBF9A42-B62B-47DB-A6FF-4CC887C7010F}" srcId="{B06DB58D-2FEC-42D1-943B-F2D092500672}" destId="{27436F18-053B-4A1D-A659-44362C4BC9D7}" srcOrd="0" destOrd="0" parTransId="{7A951F32-E536-4F5B-B135-7646D00A1FD7}" sibTransId="{440C4976-1768-4224-A004-BD953999D515}"/>
    <dgm:cxn modelId="{4CB03391-5DD9-488D-9221-1CB0195B2EC5}" type="presOf" srcId="{422C48D3-15CA-48ED-A28B-420FA796BCBC}" destId="{7A97362B-7E63-4F38-A47B-284365178979}" srcOrd="0" destOrd="0" presId="urn:microsoft.com/office/officeart/2005/8/layout/hierarchy1"/>
    <dgm:cxn modelId="{F16016B2-1464-460B-891A-ABAAA973CADA}" type="presParOf" srcId="{A2B4F46E-263C-4E2E-9F62-C1164BEF5F81}" destId="{0E0824D7-C59F-4E6E-A30C-5C10ACFC51A0}" srcOrd="0" destOrd="0" presId="urn:microsoft.com/office/officeart/2005/8/layout/hierarchy1"/>
    <dgm:cxn modelId="{83A0B154-7FC1-4565-97A8-7AA4BFD8B820}" type="presParOf" srcId="{0E0824D7-C59F-4E6E-A30C-5C10ACFC51A0}" destId="{EC02F10A-3446-4AE2-B49F-AADD37880D5E}" srcOrd="0" destOrd="0" presId="urn:microsoft.com/office/officeart/2005/8/layout/hierarchy1"/>
    <dgm:cxn modelId="{4B476797-1E3B-48D3-AE87-4AEA84D38C7B}" type="presParOf" srcId="{EC02F10A-3446-4AE2-B49F-AADD37880D5E}" destId="{413120E7-2378-45AB-BAD5-F22F47EC0E9A}" srcOrd="0" destOrd="0" presId="urn:microsoft.com/office/officeart/2005/8/layout/hierarchy1"/>
    <dgm:cxn modelId="{ACEC4C9D-9502-438A-81D8-54E59CA01A1A}" type="presParOf" srcId="{EC02F10A-3446-4AE2-B49F-AADD37880D5E}" destId="{986680F9-F56F-427A-B824-DD21A8257718}" srcOrd="1" destOrd="0" presId="urn:microsoft.com/office/officeart/2005/8/layout/hierarchy1"/>
    <dgm:cxn modelId="{9C9B49D5-76AD-4684-9CEA-879773A06258}" type="presParOf" srcId="{0E0824D7-C59F-4E6E-A30C-5C10ACFC51A0}" destId="{CD32FD15-2C64-400E-9922-8B2F056BFAD9}" srcOrd="1" destOrd="0" presId="urn:microsoft.com/office/officeart/2005/8/layout/hierarchy1"/>
    <dgm:cxn modelId="{DC5D3A83-B414-4F71-994E-33DEE679E39B}" type="presParOf" srcId="{CD32FD15-2C64-400E-9922-8B2F056BFAD9}" destId="{6F453239-F1A1-44C7-B83A-658F40CFC6F6}" srcOrd="0" destOrd="0" presId="urn:microsoft.com/office/officeart/2005/8/layout/hierarchy1"/>
    <dgm:cxn modelId="{31AA9F57-746A-4277-A1ED-4C03995DE3FD}" type="presParOf" srcId="{CD32FD15-2C64-400E-9922-8B2F056BFAD9}" destId="{201FBEC3-6D6D-437C-BA33-0C25076DB11B}" srcOrd="1" destOrd="0" presId="urn:microsoft.com/office/officeart/2005/8/layout/hierarchy1"/>
    <dgm:cxn modelId="{EC1DFD5A-9890-4711-96D4-1C9697C33B4E}" type="presParOf" srcId="{201FBEC3-6D6D-437C-BA33-0C25076DB11B}" destId="{9378522A-F400-4F23-A2F1-F3B222ADD04A}" srcOrd="0" destOrd="0" presId="urn:microsoft.com/office/officeart/2005/8/layout/hierarchy1"/>
    <dgm:cxn modelId="{A7F15788-C4AB-4D32-BC59-159AADBB4DD5}" type="presParOf" srcId="{9378522A-F400-4F23-A2F1-F3B222ADD04A}" destId="{9F0ED9E9-8D11-4384-87A2-9537D82C196F}" srcOrd="0" destOrd="0" presId="urn:microsoft.com/office/officeart/2005/8/layout/hierarchy1"/>
    <dgm:cxn modelId="{74945743-4811-4FCA-B031-B73811439815}" type="presParOf" srcId="{9378522A-F400-4F23-A2F1-F3B222ADD04A}" destId="{D8208BBF-077E-4F1A-89EB-25CE34D47708}" srcOrd="1" destOrd="0" presId="urn:microsoft.com/office/officeart/2005/8/layout/hierarchy1"/>
    <dgm:cxn modelId="{689CD5BD-0922-4946-993F-0C951D361405}" type="presParOf" srcId="{201FBEC3-6D6D-437C-BA33-0C25076DB11B}" destId="{EA22926B-9DEA-4D72-B612-C75F198BBC5D}" srcOrd="1" destOrd="0" presId="urn:microsoft.com/office/officeart/2005/8/layout/hierarchy1"/>
    <dgm:cxn modelId="{BF2D91AF-876C-42D1-88C9-2BEE2D9F9266}" type="presParOf" srcId="{EA22926B-9DEA-4D72-B612-C75F198BBC5D}" destId="{FA66FAF8-ADB8-447E-AA00-8D6367CD54A1}" srcOrd="0" destOrd="0" presId="urn:microsoft.com/office/officeart/2005/8/layout/hierarchy1"/>
    <dgm:cxn modelId="{21D8C5A7-DC16-44AD-869F-080A58133038}" type="presParOf" srcId="{EA22926B-9DEA-4D72-B612-C75F198BBC5D}" destId="{8297C16F-7E58-4EC9-9112-46618741479F}" srcOrd="1" destOrd="0" presId="urn:microsoft.com/office/officeart/2005/8/layout/hierarchy1"/>
    <dgm:cxn modelId="{1F0F075A-CA43-499A-9241-45C18288748A}" type="presParOf" srcId="{8297C16F-7E58-4EC9-9112-46618741479F}" destId="{7835C323-A07D-4ACF-86C8-79BCB635BC4C}" srcOrd="0" destOrd="0" presId="urn:microsoft.com/office/officeart/2005/8/layout/hierarchy1"/>
    <dgm:cxn modelId="{7BDDEE8D-17AA-4426-B976-DB911CDA0A52}" type="presParOf" srcId="{7835C323-A07D-4ACF-86C8-79BCB635BC4C}" destId="{5CFEAE45-4EED-46B2-B91E-95416BD36640}" srcOrd="0" destOrd="0" presId="urn:microsoft.com/office/officeart/2005/8/layout/hierarchy1"/>
    <dgm:cxn modelId="{466E7680-6D91-4206-B3C9-F907EBEE2978}" type="presParOf" srcId="{7835C323-A07D-4ACF-86C8-79BCB635BC4C}" destId="{7A97362B-7E63-4F38-A47B-284365178979}" srcOrd="1" destOrd="0" presId="urn:microsoft.com/office/officeart/2005/8/layout/hierarchy1"/>
    <dgm:cxn modelId="{0E4BB716-A694-4CCE-A565-6E3DF8AA42FE}" type="presParOf" srcId="{8297C16F-7E58-4EC9-9112-46618741479F}" destId="{EEA23D0C-32F9-45E1-9C1D-08BE1051A9B6}" srcOrd="1" destOrd="0" presId="urn:microsoft.com/office/officeart/2005/8/layout/hierarchy1"/>
    <dgm:cxn modelId="{F526926E-39EC-4736-8BBE-CA6F8CCE8755}" type="presParOf" srcId="{EA22926B-9DEA-4D72-B612-C75F198BBC5D}" destId="{55EC97D3-120B-4961-BB8B-065D730CFF4B}" srcOrd="2" destOrd="0" presId="urn:microsoft.com/office/officeart/2005/8/layout/hierarchy1"/>
    <dgm:cxn modelId="{CCF8C89E-E3BF-43EF-8879-0451220725CF}" type="presParOf" srcId="{EA22926B-9DEA-4D72-B612-C75F198BBC5D}" destId="{8571910F-8C7E-4396-9A99-A4DA8462D96B}" srcOrd="3" destOrd="0" presId="urn:microsoft.com/office/officeart/2005/8/layout/hierarchy1"/>
    <dgm:cxn modelId="{DB17189E-3D30-41F2-AC1F-C8803C1BBE88}" type="presParOf" srcId="{8571910F-8C7E-4396-9A99-A4DA8462D96B}" destId="{EF1326DD-58D9-4E70-9605-C9DEBD2CACEF}" srcOrd="0" destOrd="0" presId="urn:microsoft.com/office/officeart/2005/8/layout/hierarchy1"/>
    <dgm:cxn modelId="{F71F3477-EE98-4964-B2D4-6A76466CD33B}" type="presParOf" srcId="{EF1326DD-58D9-4E70-9605-C9DEBD2CACEF}" destId="{F4E79F75-83BA-4292-A5A9-BC81E0B93B33}" srcOrd="0" destOrd="0" presId="urn:microsoft.com/office/officeart/2005/8/layout/hierarchy1"/>
    <dgm:cxn modelId="{F4B10FC4-A1A9-459C-94AE-C88C9BFB7B73}" type="presParOf" srcId="{EF1326DD-58D9-4E70-9605-C9DEBD2CACEF}" destId="{C5D4C6F2-285D-4CA3-BA58-7DF8EBAA4E4A}" srcOrd="1" destOrd="0" presId="urn:microsoft.com/office/officeart/2005/8/layout/hierarchy1"/>
    <dgm:cxn modelId="{1AB6DA72-E2F8-434C-A26B-ED42D6BE7677}" type="presParOf" srcId="{8571910F-8C7E-4396-9A99-A4DA8462D96B}" destId="{62696AFE-3687-4F55-9B53-449780280C6A}" srcOrd="1" destOrd="0" presId="urn:microsoft.com/office/officeart/2005/8/layout/hierarchy1"/>
    <dgm:cxn modelId="{1E34194B-6379-437F-82E4-399F7B10B45A}" type="presParOf" srcId="{CD32FD15-2C64-400E-9922-8B2F056BFAD9}" destId="{8FD797B1-D342-4C15-B4F3-F19506952D7D}" srcOrd="2" destOrd="0" presId="urn:microsoft.com/office/officeart/2005/8/layout/hierarchy1"/>
    <dgm:cxn modelId="{26DA3A41-2D03-4FB3-85F0-E22E5EEE1627}" type="presParOf" srcId="{CD32FD15-2C64-400E-9922-8B2F056BFAD9}" destId="{85C04795-8F9B-4099-A0FD-9B7C9980C943}" srcOrd="3" destOrd="0" presId="urn:microsoft.com/office/officeart/2005/8/layout/hierarchy1"/>
    <dgm:cxn modelId="{6038061A-AC19-471B-B6E0-77FEE07DAFB0}" type="presParOf" srcId="{85C04795-8F9B-4099-A0FD-9B7C9980C943}" destId="{2D13F522-88A2-4B29-A2FF-908F166DA9DC}" srcOrd="0" destOrd="0" presId="urn:microsoft.com/office/officeart/2005/8/layout/hierarchy1"/>
    <dgm:cxn modelId="{60F83CBC-2686-4773-94DA-3C5C0BA06EF3}" type="presParOf" srcId="{2D13F522-88A2-4B29-A2FF-908F166DA9DC}" destId="{6FABE242-E5CD-4C32-B2BA-9804671A77C8}" srcOrd="0" destOrd="0" presId="urn:microsoft.com/office/officeart/2005/8/layout/hierarchy1"/>
    <dgm:cxn modelId="{1436F00D-B757-480B-BE1F-C8F493699930}" type="presParOf" srcId="{2D13F522-88A2-4B29-A2FF-908F166DA9DC}" destId="{6206E6C2-C166-433E-B6E3-FDAA627152F6}" srcOrd="1" destOrd="0" presId="urn:microsoft.com/office/officeart/2005/8/layout/hierarchy1"/>
    <dgm:cxn modelId="{4A41AA06-993F-4FBF-A84F-BD547AB80D95}" type="presParOf" srcId="{85C04795-8F9B-4099-A0FD-9B7C9980C943}" destId="{2406332F-9D0A-484B-891D-952D7B989CB4}" srcOrd="1" destOrd="0" presId="urn:microsoft.com/office/officeart/2005/8/layout/hierarchy1"/>
    <dgm:cxn modelId="{31E45998-7C5F-408E-B96E-3664DB5FEB3D}" type="presParOf" srcId="{2406332F-9D0A-484B-891D-952D7B989CB4}" destId="{4741F010-5210-4B72-81D9-71EE29A01BB5}" srcOrd="0" destOrd="0" presId="urn:microsoft.com/office/officeart/2005/8/layout/hierarchy1"/>
    <dgm:cxn modelId="{8D943DAA-CC97-4A84-B2FB-9978DFB6694A}" type="presParOf" srcId="{2406332F-9D0A-484B-891D-952D7B989CB4}" destId="{4C10D1A1-04D8-46DD-A19E-834972C6EA37}" srcOrd="1" destOrd="0" presId="urn:microsoft.com/office/officeart/2005/8/layout/hierarchy1"/>
    <dgm:cxn modelId="{26EEA1D2-F8D0-4DF7-B104-D2F2641CC3B5}" type="presParOf" srcId="{4C10D1A1-04D8-46DD-A19E-834972C6EA37}" destId="{2E19469F-0466-4906-92C1-6391DF6B4F34}" srcOrd="0" destOrd="0" presId="urn:microsoft.com/office/officeart/2005/8/layout/hierarchy1"/>
    <dgm:cxn modelId="{690A7975-04EB-4B68-AB9B-FA190689D672}" type="presParOf" srcId="{2E19469F-0466-4906-92C1-6391DF6B4F34}" destId="{C30371F2-8672-444F-8E1E-2BB17463D3BF}" srcOrd="0" destOrd="0" presId="urn:microsoft.com/office/officeart/2005/8/layout/hierarchy1"/>
    <dgm:cxn modelId="{6AACD669-34A6-4376-BDB5-B0776E294AB5}" type="presParOf" srcId="{2E19469F-0466-4906-92C1-6391DF6B4F34}" destId="{4A3B75A1-DF7B-4710-816E-6597FCC67500}" srcOrd="1" destOrd="0" presId="urn:microsoft.com/office/officeart/2005/8/layout/hierarchy1"/>
    <dgm:cxn modelId="{37FD4DCA-36E0-42C2-A897-89F83AB0A262}" type="presParOf" srcId="{4C10D1A1-04D8-46DD-A19E-834972C6EA37}" destId="{1CF25A46-0B6C-4F67-AA4A-92FB28AF4A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597C33-7687-48D9-B9C4-7795D630575C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B157ED-4200-4458-A481-F00AA09A12D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самостоятельно делать  выбор, адекватный своим способностям</a:t>
          </a:r>
          <a:endParaRPr lang="ru-RU" sz="1200" dirty="0">
            <a:solidFill>
              <a:schemeClr val="tx1"/>
            </a:solidFill>
          </a:endParaRPr>
        </a:p>
      </dgm:t>
    </dgm:pt>
    <dgm:pt modelId="{3E129230-EAA8-494E-A1C1-893D70E7E316}" type="parTrans" cxnId="{D2D65BEF-751A-462F-B821-ED26D2460B68}">
      <dgm:prSet/>
      <dgm:spPr/>
      <dgm:t>
        <a:bodyPr/>
        <a:lstStyle/>
        <a:p>
          <a:endParaRPr lang="ru-RU"/>
        </a:p>
      </dgm:t>
    </dgm:pt>
    <dgm:pt modelId="{C579CBFD-B352-41AF-8126-E9014F1626CE}" type="sibTrans" cxnId="{D2D65BEF-751A-462F-B821-ED26D2460B68}">
      <dgm:prSet/>
      <dgm:spPr/>
      <dgm:t>
        <a:bodyPr/>
        <a:lstStyle/>
        <a:p>
          <a:endParaRPr lang="ru-RU"/>
        </a:p>
      </dgm:t>
    </dgm:pt>
    <dgm:pt modelId="{1352426A-A4B4-4588-89B7-AFAE973E2284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ставить перед собой цель, принимать решения</a:t>
          </a:r>
          <a:endParaRPr lang="ru-RU" sz="1200" dirty="0">
            <a:solidFill>
              <a:schemeClr val="tx1"/>
            </a:solidFill>
          </a:endParaRPr>
        </a:p>
      </dgm:t>
    </dgm:pt>
    <dgm:pt modelId="{2A2052CC-7512-4046-9148-9E32581D336C}" type="parTrans" cxnId="{6924C1AF-7E0E-4B35-9C36-F36D4B392602}">
      <dgm:prSet/>
      <dgm:spPr/>
      <dgm:t>
        <a:bodyPr/>
        <a:lstStyle/>
        <a:p>
          <a:endParaRPr lang="ru-RU"/>
        </a:p>
      </dgm:t>
    </dgm:pt>
    <dgm:pt modelId="{9DB26E43-A648-456F-B261-80E3343EC622}" type="sibTrans" cxnId="{6924C1AF-7E0E-4B35-9C36-F36D4B392602}">
      <dgm:prSet/>
      <dgm:spPr/>
      <dgm:t>
        <a:bodyPr/>
        <a:lstStyle/>
        <a:p>
          <a:endParaRPr lang="ru-RU"/>
        </a:p>
      </dgm:t>
    </dgm:pt>
    <dgm:pt modelId="{5658EFEB-95C0-4A3A-9FCF-930FB06EFB4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самостоятельно находить выход из нестандартной ситуации</a:t>
          </a:r>
          <a:endParaRPr lang="ru-RU" sz="1200" dirty="0">
            <a:solidFill>
              <a:schemeClr val="tx1"/>
            </a:solidFill>
          </a:endParaRPr>
        </a:p>
      </dgm:t>
    </dgm:pt>
    <dgm:pt modelId="{5CF09443-8E27-4651-A9DE-D73122D13D5E}" type="parTrans" cxnId="{9358A55D-CD17-48ED-9C97-5379499E94B5}">
      <dgm:prSet/>
      <dgm:spPr/>
      <dgm:t>
        <a:bodyPr/>
        <a:lstStyle/>
        <a:p>
          <a:endParaRPr lang="ru-RU"/>
        </a:p>
      </dgm:t>
    </dgm:pt>
    <dgm:pt modelId="{6DB18656-ECEB-4982-A337-4D994DE17AD3}" type="sibTrans" cxnId="{9358A55D-CD17-48ED-9C97-5379499E94B5}">
      <dgm:prSet/>
      <dgm:spPr/>
      <dgm:t>
        <a:bodyPr/>
        <a:lstStyle/>
        <a:p>
          <a:endParaRPr lang="ru-RU"/>
        </a:p>
      </dgm:t>
    </dgm:pt>
    <dgm:pt modelId="{3AFAA479-32B5-494D-ADED-1D7304CD28D7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контролировать себя, свои действия</a:t>
          </a:r>
          <a:endParaRPr lang="ru-RU" sz="1200" dirty="0">
            <a:solidFill>
              <a:schemeClr val="tx1"/>
            </a:solidFill>
          </a:endParaRPr>
        </a:p>
      </dgm:t>
    </dgm:pt>
    <dgm:pt modelId="{7228D60F-9F36-40F5-8B83-62127083A579}" type="parTrans" cxnId="{27FBEE48-0019-430F-828A-37C282DAD9F1}">
      <dgm:prSet/>
      <dgm:spPr/>
      <dgm:t>
        <a:bodyPr/>
        <a:lstStyle/>
        <a:p>
          <a:endParaRPr lang="ru-RU"/>
        </a:p>
      </dgm:t>
    </dgm:pt>
    <dgm:pt modelId="{BBD589FE-571C-4B11-ABF6-12C6314B5444}" type="sibTrans" cxnId="{27FBEE48-0019-430F-828A-37C282DAD9F1}">
      <dgm:prSet/>
      <dgm:spPr/>
      <dgm:t>
        <a:bodyPr/>
        <a:lstStyle/>
        <a:p>
          <a:endParaRPr lang="ru-RU"/>
        </a:p>
      </dgm:t>
    </dgm:pt>
    <dgm:pt modelId="{62A0EB45-6EDE-4922-80B9-09DFC1463AFC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Умение адекватно оценивать свои действия, их корректировать</a:t>
          </a:r>
          <a:endParaRPr lang="ru-RU" sz="1200" dirty="0">
            <a:solidFill>
              <a:schemeClr val="tx1"/>
            </a:solidFill>
          </a:endParaRPr>
        </a:p>
      </dgm:t>
    </dgm:pt>
    <dgm:pt modelId="{94A96EAD-B9B2-4259-9109-4AFA3E425113}" type="parTrans" cxnId="{117E7011-0F90-4A09-AF5D-6B07B17E85F3}">
      <dgm:prSet/>
      <dgm:spPr/>
      <dgm:t>
        <a:bodyPr/>
        <a:lstStyle/>
        <a:p>
          <a:endParaRPr lang="ru-RU"/>
        </a:p>
      </dgm:t>
    </dgm:pt>
    <dgm:pt modelId="{77E62AAF-AD92-4848-9948-8C6015DD10CB}" type="sibTrans" cxnId="{117E7011-0F90-4A09-AF5D-6B07B17E85F3}">
      <dgm:prSet/>
      <dgm:spPr/>
      <dgm:t>
        <a:bodyPr/>
        <a:lstStyle/>
        <a:p>
          <a:endParaRPr lang="ru-RU"/>
        </a:p>
      </dgm:t>
    </dgm:pt>
    <dgm:pt modelId="{10F67F39-697E-4E4C-99CD-D746C997FFDB}" type="pres">
      <dgm:prSet presAssocID="{6A597C33-7687-48D9-B9C4-7795D63057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BEB391-5204-4DE9-9F55-37D80D349C87}" type="pres">
      <dgm:prSet presAssocID="{B8B157ED-4200-4458-A481-F00AA09A12DD}" presName="node" presStyleLbl="node1" presStyleIdx="0" presStyleCnt="5" custScaleX="108842" custScaleY="110295" custRadScaleRad="98333" custRadScaleInc="-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0186B-074C-430E-B8F0-AF3A05398F52}" type="pres">
      <dgm:prSet presAssocID="{C579CBFD-B352-41AF-8126-E9014F1626C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DF912B42-B1F2-4BDB-8912-99FE6A4F36AF}" type="pres">
      <dgm:prSet presAssocID="{C579CBFD-B352-41AF-8126-E9014F1626CE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9635223-C300-4329-8C8D-32102EDBEFF7}" type="pres">
      <dgm:prSet presAssocID="{1352426A-A4B4-4588-89B7-AFAE973E2284}" presName="node" presStyleLbl="node1" presStyleIdx="1" presStyleCnt="5" custScaleX="106903" custScaleY="111202" custRadScaleRad="101373" custRadScaleInc="-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F4BAC-564D-40EF-A50C-4B40E83A1AC4}" type="pres">
      <dgm:prSet presAssocID="{9DB26E43-A648-456F-B261-80E3343EC62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6D1B90BD-A94C-44FB-ABA8-967FA8262424}" type="pres">
      <dgm:prSet presAssocID="{9DB26E43-A648-456F-B261-80E3343EC62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6DC174F-ADD1-4BC1-856F-B6EE2CFA0CF4}" type="pres">
      <dgm:prSet presAssocID="{5658EFEB-95C0-4A3A-9FCF-930FB06EFB47}" presName="node" presStyleLbl="node1" presStyleIdx="2" presStyleCnt="5" custScaleX="112773" custScaleY="115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1948B-F106-4992-8813-A5ED4FAF4D5E}" type="pres">
      <dgm:prSet presAssocID="{6DB18656-ECEB-4982-A337-4D994DE17AD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08C7B5C-D9D4-4D25-9410-9F987359CF92}" type="pres">
      <dgm:prSet presAssocID="{6DB18656-ECEB-4982-A337-4D994DE17AD3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C26ADC0-D3FF-4416-B23D-3FE6A32EEFEE}" type="pres">
      <dgm:prSet presAssocID="{3AFAA479-32B5-494D-ADED-1D7304CD28D7}" presName="node" presStyleLbl="node1" presStyleIdx="3" presStyleCnt="5" custScaleX="108960" custScaleY="107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A11CE-0F17-4B54-BE44-A44B8D9CFB2A}" type="pres">
      <dgm:prSet presAssocID="{BBD589FE-571C-4B11-ABF6-12C6314B544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352C76D3-DD00-4578-8F6C-16990B9FA9F7}" type="pres">
      <dgm:prSet presAssocID="{BBD589FE-571C-4B11-ABF6-12C6314B544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4C4F05A-BE5E-4ABD-9F95-970D9FAB98F0}" type="pres">
      <dgm:prSet presAssocID="{62A0EB45-6EDE-4922-80B9-09DFC1463AFC}" presName="node" presStyleLbl="node1" presStyleIdx="4" presStyleCnt="5" custScaleX="107116" custScaleY="113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C61BA-3C9B-4E5E-A0D5-E742F456011A}" type="pres">
      <dgm:prSet presAssocID="{77E62AAF-AD92-4848-9948-8C6015DD10C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48A2AFBD-7F32-45DB-B935-44D92BAE582D}" type="pres">
      <dgm:prSet presAssocID="{77E62AAF-AD92-4848-9948-8C6015DD10CB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A57B4D8-A6FF-4991-A6F2-A63FC8B154CF}" type="presOf" srcId="{77E62AAF-AD92-4848-9948-8C6015DD10CB}" destId="{685C61BA-3C9B-4E5E-A0D5-E742F456011A}" srcOrd="0" destOrd="0" presId="urn:microsoft.com/office/officeart/2005/8/layout/cycle2"/>
    <dgm:cxn modelId="{CDA14B47-D05C-4964-8FE3-726F114189B3}" type="presOf" srcId="{9DB26E43-A648-456F-B261-80E3343EC622}" destId="{6D1B90BD-A94C-44FB-ABA8-967FA8262424}" srcOrd="1" destOrd="0" presId="urn:microsoft.com/office/officeart/2005/8/layout/cycle2"/>
    <dgm:cxn modelId="{1D2E7214-DC6D-454F-AA75-428318095E9C}" type="presOf" srcId="{B8B157ED-4200-4458-A481-F00AA09A12DD}" destId="{0FBEB391-5204-4DE9-9F55-37D80D349C87}" srcOrd="0" destOrd="0" presId="urn:microsoft.com/office/officeart/2005/8/layout/cycle2"/>
    <dgm:cxn modelId="{DB30E888-F0F1-42E2-B80F-D895FCC8D193}" type="presOf" srcId="{5658EFEB-95C0-4A3A-9FCF-930FB06EFB47}" destId="{E6DC174F-ADD1-4BC1-856F-B6EE2CFA0CF4}" srcOrd="0" destOrd="0" presId="urn:microsoft.com/office/officeart/2005/8/layout/cycle2"/>
    <dgm:cxn modelId="{D2D65BEF-751A-462F-B821-ED26D2460B68}" srcId="{6A597C33-7687-48D9-B9C4-7795D630575C}" destId="{B8B157ED-4200-4458-A481-F00AA09A12DD}" srcOrd="0" destOrd="0" parTransId="{3E129230-EAA8-494E-A1C1-893D70E7E316}" sibTransId="{C579CBFD-B352-41AF-8126-E9014F1626CE}"/>
    <dgm:cxn modelId="{384DA0FE-6100-4BD1-A8CC-420F3A64FA7E}" type="presOf" srcId="{1352426A-A4B4-4588-89B7-AFAE973E2284}" destId="{49635223-C300-4329-8C8D-32102EDBEFF7}" srcOrd="0" destOrd="0" presId="urn:microsoft.com/office/officeart/2005/8/layout/cycle2"/>
    <dgm:cxn modelId="{9358A55D-CD17-48ED-9C97-5379499E94B5}" srcId="{6A597C33-7687-48D9-B9C4-7795D630575C}" destId="{5658EFEB-95C0-4A3A-9FCF-930FB06EFB47}" srcOrd="2" destOrd="0" parTransId="{5CF09443-8E27-4651-A9DE-D73122D13D5E}" sibTransId="{6DB18656-ECEB-4982-A337-4D994DE17AD3}"/>
    <dgm:cxn modelId="{3B2D6E36-4D8D-461D-8CAC-CB7CDAE03060}" type="presOf" srcId="{C579CBFD-B352-41AF-8126-E9014F1626CE}" destId="{C5B0186B-074C-430E-B8F0-AF3A05398F52}" srcOrd="0" destOrd="0" presId="urn:microsoft.com/office/officeart/2005/8/layout/cycle2"/>
    <dgm:cxn modelId="{D801EE73-F5DA-482D-A514-211130C8B093}" type="presOf" srcId="{6A597C33-7687-48D9-B9C4-7795D630575C}" destId="{10F67F39-697E-4E4C-99CD-D746C997FFDB}" srcOrd="0" destOrd="0" presId="urn:microsoft.com/office/officeart/2005/8/layout/cycle2"/>
    <dgm:cxn modelId="{7E4742BF-6741-47B3-8D93-A6E61FFFE4BD}" type="presOf" srcId="{3AFAA479-32B5-494D-ADED-1D7304CD28D7}" destId="{CC26ADC0-D3FF-4416-B23D-3FE6A32EEFEE}" srcOrd="0" destOrd="0" presId="urn:microsoft.com/office/officeart/2005/8/layout/cycle2"/>
    <dgm:cxn modelId="{4794B919-86DE-4329-A131-EA46F96831FC}" type="presOf" srcId="{C579CBFD-B352-41AF-8126-E9014F1626CE}" destId="{DF912B42-B1F2-4BDB-8912-99FE6A4F36AF}" srcOrd="1" destOrd="0" presId="urn:microsoft.com/office/officeart/2005/8/layout/cycle2"/>
    <dgm:cxn modelId="{5DDF27FF-72C7-4C62-BFA7-8ED560B3E5DB}" type="presOf" srcId="{77E62AAF-AD92-4848-9948-8C6015DD10CB}" destId="{48A2AFBD-7F32-45DB-B935-44D92BAE582D}" srcOrd="1" destOrd="0" presId="urn:microsoft.com/office/officeart/2005/8/layout/cycle2"/>
    <dgm:cxn modelId="{0E66A38D-2245-4B7C-9C3A-B4D34A0E51CF}" type="presOf" srcId="{62A0EB45-6EDE-4922-80B9-09DFC1463AFC}" destId="{44C4F05A-BE5E-4ABD-9F95-970D9FAB98F0}" srcOrd="0" destOrd="0" presId="urn:microsoft.com/office/officeart/2005/8/layout/cycle2"/>
    <dgm:cxn modelId="{601AD831-C08B-4B27-B88E-52433238BA66}" type="presOf" srcId="{BBD589FE-571C-4B11-ABF6-12C6314B5444}" destId="{076A11CE-0F17-4B54-BE44-A44B8D9CFB2A}" srcOrd="0" destOrd="0" presId="urn:microsoft.com/office/officeart/2005/8/layout/cycle2"/>
    <dgm:cxn modelId="{9169740C-6A7E-4A69-B456-7BD6AA007DF6}" type="presOf" srcId="{6DB18656-ECEB-4982-A337-4D994DE17AD3}" destId="{B08C7B5C-D9D4-4D25-9410-9F987359CF92}" srcOrd="1" destOrd="0" presId="urn:microsoft.com/office/officeart/2005/8/layout/cycle2"/>
    <dgm:cxn modelId="{27FBEE48-0019-430F-828A-37C282DAD9F1}" srcId="{6A597C33-7687-48D9-B9C4-7795D630575C}" destId="{3AFAA479-32B5-494D-ADED-1D7304CD28D7}" srcOrd="3" destOrd="0" parTransId="{7228D60F-9F36-40F5-8B83-62127083A579}" sibTransId="{BBD589FE-571C-4B11-ABF6-12C6314B5444}"/>
    <dgm:cxn modelId="{117E7011-0F90-4A09-AF5D-6B07B17E85F3}" srcId="{6A597C33-7687-48D9-B9C4-7795D630575C}" destId="{62A0EB45-6EDE-4922-80B9-09DFC1463AFC}" srcOrd="4" destOrd="0" parTransId="{94A96EAD-B9B2-4259-9109-4AFA3E425113}" sibTransId="{77E62AAF-AD92-4848-9948-8C6015DD10CB}"/>
    <dgm:cxn modelId="{D23980C4-84F8-4B68-8DEF-EC894E5B2904}" type="presOf" srcId="{6DB18656-ECEB-4982-A337-4D994DE17AD3}" destId="{5B81948B-F106-4992-8813-A5ED4FAF4D5E}" srcOrd="0" destOrd="0" presId="urn:microsoft.com/office/officeart/2005/8/layout/cycle2"/>
    <dgm:cxn modelId="{113113E7-9314-4557-A196-5D67AB9B4619}" type="presOf" srcId="{BBD589FE-571C-4B11-ABF6-12C6314B5444}" destId="{352C76D3-DD00-4578-8F6C-16990B9FA9F7}" srcOrd="1" destOrd="0" presId="urn:microsoft.com/office/officeart/2005/8/layout/cycle2"/>
    <dgm:cxn modelId="{6924C1AF-7E0E-4B35-9C36-F36D4B392602}" srcId="{6A597C33-7687-48D9-B9C4-7795D630575C}" destId="{1352426A-A4B4-4588-89B7-AFAE973E2284}" srcOrd="1" destOrd="0" parTransId="{2A2052CC-7512-4046-9148-9E32581D336C}" sibTransId="{9DB26E43-A648-456F-B261-80E3343EC622}"/>
    <dgm:cxn modelId="{B29AD419-2634-425A-9B95-427021682FAD}" type="presOf" srcId="{9DB26E43-A648-456F-B261-80E3343EC622}" destId="{B8BF4BAC-564D-40EF-A50C-4B40E83A1AC4}" srcOrd="0" destOrd="0" presId="urn:microsoft.com/office/officeart/2005/8/layout/cycle2"/>
    <dgm:cxn modelId="{75B868DE-8BF3-4E90-A56D-05A670081534}" type="presParOf" srcId="{10F67F39-697E-4E4C-99CD-D746C997FFDB}" destId="{0FBEB391-5204-4DE9-9F55-37D80D349C87}" srcOrd="0" destOrd="0" presId="urn:microsoft.com/office/officeart/2005/8/layout/cycle2"/>
    <dgm:cxn modelId="{570249B2-AB0A-4C94-80C9-0D6212CD226E}" type="presParOf" srcId="{10F67F39-697E-4E4C-99CD-D746C997FFDB}" destId="{C5B0186B-074C-430E-B8F0-AF3A05398F52}" srcOrd="1" destOrd="0" presId="urn:microsoft.com/office/officeart/2005/8/layout/cycle2"/>
    <dgm:cxn modelId="{109D9123-23CD-4FA6-895F-931ED83B7664}" type="presParOf" srcId="{C5B0186B-074C-430E-B8F0-AF3A05398F52}" destId="{DF912B42-B1F2-4BDB-8912-99FE6A4F36AF}" srcOrd="0" destOrd="0" presId="urn:microsoft.com/office/officeart/2005/8/layout/cycle2"/>
    <dgm:cxn modelId="{FFB09A95-8E67-40C1-8D7D-428FDD3756F5}" type="presParOf" srcId="{10F67F39-697E-4E4C-99CD-D746C997FFDB}" destId="{49635223-C300-4329-8C8D-32102EDBEFF7}" srcOrd="2" destOrd="0" presId="urn:microsoft.com/office/officeart/2005/8/layout/cycle2"/>
    <dgm:cxn modelId="{9AF2336F-F47C-4088-834F-5468116B6CAB}" type="presParOf" srcId="{10F67F39-697E-4E4C-99CD-D746C997FFDB}" destId="{B8BF4BAC-564D-40EF-A50C-4B40E83A1AC4}" srcOrd="3" destOrd="0" presId="urn:microsoft.com/office/officeart/2005/8/layout/cycle2"/>
    <dgm:cxn modelId="{CB100870-7F05-4DA6-9984-3D591120FD88}" type="presParOf" srcId="{B8BF4BAC-564D-40EF-A50C-4B40E83A1AC4}" destId="{6D1B90BD-A94C-44FB-ABA8-967FA8262424}" srcOrd="0" destOrd="0" presId="urn:microsoft.com/office/officeart/2005/8/layout/cycle2"/>
    <dgm:cxn modelId="{90ECFAB6-621F-4189-AF0D-657575CA6B49}" type="presParOf" srcId="{10F67F39-697E-4E4C-99CD-D746C997FFDB}" destId="{E6DC174F-ADD1-4BC1-856F-B6EE2CFA0CF4}" srcOrd="4" destOrd="0" presId="urn:microsoft.com/office/officeart/2005/8/layout/cycle2"/>
    <dgm:cxn modelId="{1A17A943-7161-4AB7-B6D8-5B2AAF560133}" type="presParOf" srcId="{10F67F39-697E-4E4C-99CD-D746C997FFDB}" destId="{5B81948B-F106-4992-8813-A5ED4FAF4D5E}" srcOrd="5" destOrd="0" presId="urn:microsoft.com/office/officeart/2005/8/layout/cycle2"/>
    <dgm:cxn modelId="{98FEB066-7897-4267-8104-FBB9C653A9E8}" type="presParOf" srcId="{5B81948B-F106-4992-8813-A5ED4FAF4D5E}" destId="{B08C7B5C-D9D4-4D25-9410-9F987359CF92}" srcOrd="0" destOrd="0" presId="urn:microsoft.com/office/officeart/2005/8/layout/cycle2"/>
    <dgm:cxn modelId="{0B41BD2A-7D48-44EE-BF98-1E9BA99E46D2}" type="presParOf" srcId="{10F67F39-697E-4E4C-99CD-D746C997FFDB}" destId="{CC26ADC0-D3FF-4416-B23D-3FE6A32EEFEE}" srcOrd="6" destOrd="0" presId="urn:microsoft.com/office/officeart/2005/8/layout/cycle2"/>
    <dgm:cxn modelId="{C4D4DA61-7F51-406D-8A5A-870CB134F7F9}" type="presParOf" srcId="{10F67F39-697E-4E4C-99CD-D746C997FFDB}" destId="{076A11CE-0F17-4B54-BE44-A44B8D9CFB2A}" srcOrd="7" destOrd="0" presId="urn:microsoft.com/office/officeart/2005/8/layout/cycle2"/>
    <dgm:cxn modelId="{64F34DEF-5BF1-48D2-B0B8-1F1678709501}" type="presParOf" srcId="{076A11CE-0F17-4B54-BE44-A44B8D9CFB2A}" destId="{352C76D3-DD00-4578-8F6C-16990B9FA9F7}" srcOrd="0" destOrd="0" presId="urn:microsoft.com/office/officeart/2005/8/layout/cycle2"/>
    <dgm:cxn modelId="{62712AA8-ABDA-4D99-96F2-8DE6E354642C}" type="presParOf" srcId="{10F67F39-697E-4E4C-99CD-D746C997FFDB}" destId="{44C4F05A-BE5E-4ABD-9F95-970D9FAB98F0}" srcOrd="8" destOrd="0" presId="urn:microsoft.com/office/officeart/2005/8/layout/cycle2"/>
    <dgm:cxn modelId="{872835BD-C073-4328-BB7C-026CDB2D47DA}" type="presParOf" srcId="{10F67F39-697E-4E4C-99CD-D746C997FFDB}" destId="{685C61BA-3C9B-4E5E-A0D5-E742F456011A}" srcOrd="9" destOrd="0" presId="urn:microsoft.com/office/officeart/2005/8/layout/cycle2"/>
    <dgm:cxn modelId="{816FF55C-B670-4395-B163-22DC0707ADDB}" type="presParOf" srcId="{685C61BA-3C9B-4E5E-A0D5-E742F456011A}" destId="{48A2AFBD-7F32-45DB-B935-44D92BAE582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9EB729-3EFE-410C-8426-836899EC7AF5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2B62F8F1-3C45-4129-9671-C61266381924}">
      <dgm:prSet phldrT="[Текст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800" dirty="0" smtClean="0"/>
            <a:t>Рефлексия настроения и эмоционального состояния</a:t>
          </a:r>
          <a:endParaRPr lang="ru-RU" sz="1800" dirty="0"/>
        </a:p>
      </dgm:t>
    </dgm:pt>
    <dgm:pt modelId="{718C1C43-612C-4138-8343-4397D04836C6}" type="parTrans" cxnId="{C880C6FC-F62B-4B03-B068-87307D7C8B22}">
      <dgm:prSet/>
      <dgm:spPr/>
      <dgm:t>
        <a:bodyPr/>
        <a:lstStyle/>
        <a:p>
          <a:endParaRPr lang="ru-RU"/>
        </a:p>
      </dgm:t>
    </dgm:pt>
    <dgm:pt modelId="{D48AAC53-16EA-40E6-A08A-693816E076C3}" type="sibTrans" cxnId="{C880C6FC-F62B-4B03-B068-87307D7C8B22}">
      <dgm:prSet/>
      <dgm:spPr/>
      <dgm:t>
        <a:bodyPr/>
        <a:lstStyle/>
        <a:p>
          <a:endParaRPr lang="ru-RU"/>
        </a:p>
      </dgm:t>
    </dgm:pt>
    <dgm:pt modelId="{F840CCBE-575F-4E19-BC45-0DC719BF024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/>
            <a:t>Рефлексия содержания учебного материала</a:t>
          </a:r>
          <a:endParaRPr lang="ru-RU" sz="1800" dirty="0"/>
        </a:p>
      </dgm:t>
    </dgm:pt>
    <dgm:pt modelId="{B7E4B0A6-5460-425A-8BD0-ED0127462291}" type="parTrans" cxnId="{3B1479FB-95AB-41D8-AE3A-C21297478918}">
      <dgm:prSet/>
      <dgm:spPr/>
      <dgm:t>
        <a:bodyPr/>
        <a:lstStyle/>
        <a:p>
          <a:endParaRPr lang="ru-RU"/>
        </a:p>
      </dgm:t>
    </dgm:pt>
    <dgm:pt modelId="{9F4ACC61-0295-4680-99FF-37380DA3D56A}" type="sibTrans" cxnId="{3B1479FB-95AB-41D8-AE3A-C21297478918}">
      <dgm:prSet/>
      <dgm:spPr/>
      <dgm:t>
        <a:bodyPr/>
        <a:lstStyle/>
        <a:p>
          <a:endParaRPr lang="ru-RU"/>
        </a:p>
      </dgm:t>
    </dgm:pt>
    <dgm:pt modelId="{67FCFDF2-7F0D-463B-9FFB-EB68BCEEB721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dirty="0" smtClean="0"/>
            <a:t>Рефлексия деятельности</a:t>
          </a:r>
          <a:endParaRPr lang="ru-RU" sz="1800" dirty="0"/>
        </a:p>
      </dgm:t>
    </dgm:pt>
    <dgm:pt modelId="{E65AD42D-7292-4825-B22C-94409B7C0654}" type="sibTrans" cxnId="{196F6899-A7C8-488A-B0D3-1D72C5AF97D7}">
      <dgm:prSet/>
      <dgm:spPr/>
      <dgm:t>
        <a:bodyPr/>
        <a:lstStyle/>
        <a:p>
          <a:endParaRPr lang="ru-RU"/>
        </a:p>
      </dgm:t>
    </dgm:pt>
    <dgm:pt modelId="{F0677467-0178-40D7-A69E-FE49296069EC}" type="parTrans" cxnId="{196F6899-A7C8-488A-B0D3-1D72C5AF97D7}">
      <dgm:prSet/>
      <dgm:spPr/>
      <dgm:t>
        <a:bodyPr/>
        <a:lstStyle/>
        <a:p>
          <a:endParaRPr lang="ru-RU"/>
        </a:p>
      </dgm:t>
    </dgm:pt>
    <dgm:pt modelId="{2F077F38-6D65-4281-91B2-DE7C516B85DB}" type="pres">
      <dgm:prSet presAssocID="{1A9EB729-3EFE-410C-8426-836899EC7AF5}" presName="compositeShape" presStyleCnt="0">
        <dgm:presLayoutVars>
          <dgm:dir/>
          <dgm:resizeHandles/>
        </dgm:presLayoutVars>
      </dgm:prSet>
      <dgm:spPr/>
    </dgm:pt>
    <dgm:pt modelId="{CE6CB0D2-B606-448A-90A8-E697E05354D6}" type="pres">
      <dgm:prSet presAssocID="{1A9EB729-3EFE-410C-8426-836899EC7AF5}" presName="pyramid" presStyleLbl="node1" presStyleIdx="0" presStyleCnt="1" custLinFactNeighborX="9330" custLinFactNeighborY="2779"/>
      <dgm:spPr/>
    </dgm:pt>
    <dgm:pt modelId="{FBB4FF55-31ED-4A52-A6E9-1B429BC142EA}" type="pres">
      <dgm:prSet presAssocID="{1A9EB729-3EFE-410C-8426-836899EC7AF5}" presName="theList" presStyleCnt="0"/>
      <dgm:spPr/>
    </dgm:pt>
    <dgm:pt modelId="{17B77675-8D89-4EAB-908D-EF38EAA7C037}" type="pres">
      <dgm:prSet presAssocID="{2B62F8F1-3C45-4129-9671-C61266381924}" presName="aNode" presStyleLbl="fgAcc1" presStyleIdx="0" presStyleCnt="3" custScaleX="178262" custLinFactY="-2080" custLinFactNeighborX="6313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3FD83-1003-465C-93E9-A6B94F0339E9}" type="pres">
      <dgm:prSet presAssocID="{2B62F8F1-3C45-4129-9671-C61266381924}" presName="aSpace" presStyleCnt="0"/>
      <dgm:spPr/>
    </dgm:pt>
    <dgm:pt modelId="{08D9CFBB-451E-4B70-B18A-E50A0A13868F}" type="pres">
      <dgm:prSet presAssocID="{67FCFDF2-7F0D-463B-9FFB-EB68BCEEB721}" presName="aNode" presStyleLbl="fgAcc1" presStyleIdx="1" presStyleCnt="3" custScaleX="182783" custLinFactNeighborX="58807" custLinFactNeighborY="246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6DA15-2C69-4AE4-9B20-0ECFA9F98D4D}" type="pres">
      <dgm:prSet presAssocID="{67FCFDF2-7F0D-463B-9FFB-EB68BCEEB721}" presName="aSpace" presStyleCnt="0"/>
      <dgm:spPr/>
    </dgm:pt>
    <dgm:pt modelId="{C16961F3-51F3-4D28-9913-58898EDFB522}" type="pres">
      <dgm:prSet presAssocID="{F840CCBE-575F-4E19-BC45-0DC719BF0248}" presName="aNode" presStyleLbl="fgAcc1" presStyleIdx="2" presStyleCnt="3" custScaleX="180393" custLinFactY="18264" custLinFactNeighborX="609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2A484B-CFDF-4DA1-AB89-97A701DDCD93}" type="pres">
      <dgm:prSet presAssocID="{F840CCBE-575F-4E19-BC45-0DC719BF0248}" presName="aSpace" presStyleCnt="0"/>
      <dgm:spPr/>
    </dgm:pt>
  </dgm:ptLst>
  <dgm:cxnLst>
    <dgm:cxn modelId="{0FA733A3-24E7-4293-B788-E2F86CF54E72}" type="presOf" srcId="{1A9EB729-3EFE-410C-8426-836899EC7AF5}" destId="{2F077F38-6D65-4281-91B2-DE7C516B85DB}" srcOrd="0" destOrd="0" presId="urn:microsoft.com/office/officeart/2005/8/layout/pyramid2"/>
    <dgm:cxn modelId="{B354F6A9-F3C4-4FFE-9623-1026D5EDCDBD}" type="presOf" srcId="{2B62F8F1-3C45-4129-9671-C61266381924}" destId="{17B77675-8D89-4EAB-908D-EF38EAA7C037}" srcOrd="0" destOrd="0" presId="urn:microsoft.com/office/officeart/2005/8/layout/pyramid2"/>
    <dgm:cxn modelId="{196F6899-A7C8-488A-B0D3-1D72C5AF97D7}" srcId="{1A9EB729-3EFE-410C-8426-836899EC7AF5}" destId="{67FCFDF2-7F0D-463B-9FFB-EB68BCEEB721}" srcOrd="1" destOrd="0" parTransId="{F0677467-0178-40D7-A69E-FE49296069EC}" sibTransId="{E65AD42D-7292-4825-B22C-94409B7C0654}"/>
    <dgm:cxn modelId="{E4E9C661-1741-43F3-832C-228E0A43F4A5}" type="presOf" srcId="{67FCFDF2-7F0D-463B-9FFB-EB68BCEEB721}" destId="{08D9CFBB-451E-4B70-B18A-E50A0A13868F}" srcOrd="0" destOrd="0" presId="urn:microsoft.com/office/officeart/2005/8/layout/pyramid2"/>
    <dgm:cxn modelId="{9B9A6E4C-CB3A-4003-9016-A53B23B40810}" type="presOf" srcId="{F840CCBE-575F-4E19-BC45-0DC719BF0248}" destId="{C16961F3-51F3-4D28-9913-58898EDFB522}" srcOrd="0" destOrd="0" presId="urn:microsoft.com/office/officeart/2005/8/layout/pyramid2"/>
    <dgm:cxn modelId="{3B1479FB-95AB-41D8-AE3A-C21297478918}" srcId="{1A9EB729-3EFE-410C-8426-836899EC7AF5}" destId="{F840CCBE-575F-4E19-BC45-0DC719BF0248}" srcOrd="2" destOrd="0" parTransId="{B7E4B0A6-5460-425A-8BD0-ED0127462291}" sibTransId="{9F4ACC61-0295-4680-99FF-37380DA3D56A}"/>
    <dgm:cxn modelId="{C880C6FC-F62B-4B03-B068-87307D7C8B22}" srcId="{1A9EB729-3EFE-410C-8426-836899EC7AF5}" destId="{2B62F8F1-3C45-4129-9671-C61266381924}" srcOrd="0" destOrd="0" parTransId="{718C1C43-612C-4138-8343-4397D04836C6}" sibTransId="{D48AAC53-16EA-40E6-A08A-693816E076C3}"/>
    <dgm:cxn modelId="{35DFA13C-B9C1-4D23-B090-42281E48244D}" type="presParOf" srcId="{2F077F38-6D65-4281-91B2-DE7C516B85DB}" destId="{CE6CB0D2-B606-448A-90A8-E697E05354D6}" srcOrd="0" destOrd="0" presId="urn:microsoft.com/office/officeart/2005/8/layout/pyramid2"/>
    <dgm:cxn modelId="{BD24D40E-5A53-455A-99AF-2C407612C314}" type="presParOf" srcId="{2F077F38-6D65-4281-91B2-DE7C516B85DB}" destId="{FBB4FF55-31ED-4A52-A6E9-1B429BC142EA}" srcOrd="1" destOrd="0" presId="urn:microsoft.com/office/officeart/2005/8/layout/pyramid2"/>
    <dgm:cxn modelId="{FB1D1D10-4008-47B2-8BF9-6A0F4FE3525E}" type="presParOf" srcId="{FBB4FF55-31ED-4A52-A6E9-1B429BC142EA}" destId="{17B77675-8D89-4EAB-908D-EF38EAA7C037}" srcOrd="0" destOrd="0" presId="urn:microsoft.com/office/officeart/2005/8/layout/pyramid2"/>
    <dgm:cxn modelId="{18B7EFCE-0BC5-4F5C-8BC4-50F76C01D622}" type="presParOf" srcId="{FBB4FF55-31ED-4A52-A6E9-1B429BC142EA}" destId="{4C83FD83-1003-465C-93E9-A6B94F0339E9}" srcOrd="1" destOrd="0" presId="urn:microsoft.com/office/officeart/2005/8/layout/pyramid2"/>
    <dgm:cxn modelId="{690A47FA-6A18-4C93-A24C-151A6EC53BA7}" type="presParOf" srcId="{FBB4FF55-31ED-4A52-A6E9-1B429BC142EA}" destId="{08D9CFBB-451E-4B70-B18A-E50A0A13868F}" srcOrd="2" destOrd="0" presId="urn:microsoft.com/office/officeart/2005/8/layout/pyramid2"/>
    <dgm:cxn modelId="{2E2D823D-93CA-42A5-903D-9DBB9F6AD494}" type="presParOf" srcId="{FBB4FF55-31ED-4A52-A6E9-1B429BC142EA}" destId="{6C36DA15-2C69-4AE4-9B20-0ECFA9F98D4D}" srcOrd="3" destOrd="0" presId="urn:microsoft.com/office/officeart/2005/8/layout/pyramid2"/>
    <dgm:cxn modelId="{24C9A384-C01B-41B0-9570-007D3EE97D9C}" type="presParOf" srcId="{FBB4FF55-31ED-4A52-A6E9-1B429BC142EA}" destId="{C16961F3-51F3-4D28-9913-58898EDFB522}" srcOrd="4" destOrd="0" presId="urn:microsoft.com/office/officeart/2005/8/layout/pyramid2"/>
    <dgm:cxn modelId="{0149424E-28E2-47B9-9576-48F6DC106387}" type="presParOf" srcId="{FBB4FF55-31ED-4A52-A6E9-1B429BC142EA}" destId="{D42A484B-CFDF-4DA1-AB89-97A701DDCD9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1F010-5210-4B72-81D9-71EE29A01BB5}">
      <dsp:nvSpPr>
        <dsp:cNvPr id="0" name=""/>
        <dsp:cNvSpPr/>
      </dsp:nvSpPr>
      <dsp:spPr>
        <a:xfrm>
          <a:off x="5970852" y="3088144"/>
          <a:ext cx="91440" cy="575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5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797B1-D342-4C15-B4F3-F19506952D7D}">
      <dsp:nvSpPr>
        <dsp:cNvPr id="0" name=""/>
        <dsp:cNvSpPr/>
      </dsp:nvSpPr>
      <dsp:spPr>
        <a:xfrm>
          <a:off x="4203017" y="1256454"/>
          <a:ext cx="1813554" cy="575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12"/>
              </a:lnTo>
              <a:lnTo>
                <a:pt x="1813554" y="392112"/>
              </a:lnTo>
              <a:lnTo>
                <a:pt x="1813554" y="5753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C97D3-120B-4961-BB8B-065D730CFF4B}">
      <dsp:nvSpPr>
        <dsp:cNvPr id="0" name=""/>
        <dsp:cNvSpPr/>
      </dsp:nvSpPr>
      <dsp:spPr>
        <a:xfrm>
          <a:off x="2389463" y="3088144"/>
          <a:ext cx="1209036" cy="575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112"/>
              </a:lnTo>
              <a:lnTo>
                <a:pt x="1209036" y="392112"/>
              </a:lnTo>
              <a:lnTo>
                <a:pt x="1209036" y="575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6FAF8-ADB8-447E-AA00-8D6367CD54A1}">
      <dsp:nvSpPr>
        <dsp:cNvPr id="0" name=""/>
        <dsp:cNvSpPr/>
      </dsp:nvSpPr>
      <dsp:spPr>
        <a:xfrm>
          <a:off x="1180426" y="3088144"/>
          <a:ext cx="1209036" cy="575391"/>
        </a:xfrm>
        <a:custGeom>
          <a:avLst/>
          <a:gdLst/>
          <a:ahLst/>
          <a:cxnLst/>
          <a:rect l="0" t="0" r="0" b="0"/>
          <a:pathLst>
            <a:path>
              <a:moveTo>
                <a:pt x="1209036" y="0"/>
              </a:moveTo>
              <a:lnTo>
                <a:pt x="1209036" y="392112"/>
              </a:lnTo>
              <a:lnTo>
                <a:pt x="0" y="392112"/>
              </a:lnTo>
              <a:lnTo>
                <a:pt x="0" y="57539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53239-F1A1-44C7-B83A-658F40CFC6F6}">
      <dsp:nvSpPr>
        <dsp:cNvPr id="0" name=""/>
        <dsp:cNvSpPr/>
      </dsp:nvSpPr>
      <dsp:spPr>
        <a:xfrm>
          <a:off x="2389463" y="1256454"/>
          <a:ext cx="1813554" cy="575391"/>
        </a:xfrm>
        <a:custGeom>
          <a:avLst/>
          <a:gdLst/>
          <a:ahLst/>
          <a:cxnLst/>
          <a:rect l="0" t="0" r="0" b="0"/>
          <a:pathLst>
            <a:path>
              <a:moveTo>
                <a:pt x="1813554" y="0"/>
              </a:moveTo>
              <a:lnTo>
                <a:pt x="1813554" y="392112"/>
              </a:lnTo>
              <a:lnTo>
                <a:pt x="0" y="392112"/>
              </a:lnTo>
              <a:lnTo>
                <a:pt x="0" y="57539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3120E7-2378-45AB-BAD5-F22F47EC0E9A}">
      <dsp:nvSpPr>
        <dsp:cNvPr id="0" name=""/>
        <dsp:cNvSpPr/>
      </dsp:nvSpPr>
      <dsp:spPr>
        <a:xfrm>
          <a:off x="3213806" y="155"/>
          <a:ext cx="1978423" cy="1256298"/>
        </a:xfrm>
        <a:prstGeom prst="roundRect">
          <a:avLst>
            <a:gd name="adj" fmla="val 10000"/>
          </a:avLst>
        </a:prstGeom>
        <a:pattFill prst="horzBrick">
          <a:fgClr>
            <a:schemeClr val="accent2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680F9-F56F-427A-B824-DD21A8257718}">
      <dsp:nvSpPr>
        <dsp:cNvPr id="0" name=""/>
        <dsp:cNvSpPr/>
      </dsp:nvSpPr>
      <dsp:spPr>
        <a:xfrm>
          <a:off x="3433630" y="20898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Формирование потребностей учащихся к познанию и умений учиться</a:t>
          </a:r>
          <a:endParaRPr lang="ru-RU" sz="1400" b="1" kern="1200" dirty="0"/>
        </a:p>
      </dsp:txBody>
      <dsp:txXfrm>
        <a:off x="3470426" y="245785"/>
        <a:ext cx="1904831" cy="1182706"/>
      </dsp:txXfrm>
    </dsp:sp>
    <dsp:sp modelId="{9F0ED9E9-8D11-4384-87A2-9537D82C196F}">
      <dsp:nvSpPr>
        <dsp:cNvPr id="0" name=""/>
        <dsp:cNvSpPr/>
      </dsp:nvSpPr>
      <dsp:spPr>
        <a:xfrm>
          <a:off x="1400251" y="1831845"/>
          <a:ext cx="1978423" cy="1256298"/>
        </a:xfrm>
        <a:prstGeom prst="roundRect">
          <a:avLst>
            <a:gd name="adj" fmla="val 10000"/>
          </a:avLst>
        </a:prstGeom>
        <a:pattFill prst="smGrid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08BBF-077E-4F1A-89EB-25CE34D47708}">
      <dsp:nvSpPr>
        <dsp:cNvPr id="0" name=""/>
        <dsp:cNvSpPr/>
      </dsp:nvSpPr>
      <dsp:spPr>
        <a:xfrm>
          <a:off x="1620076" y="204067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Свобода в выборе структуры урока,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Разнообразие типов урока</a:t>
          </a:r>
          <a:endParaRPr lang="ru-RU" sz="1400" b="1" kern="1200" dirty="0"/>
        </a:p>
      </dsp:txBody>
      <dsp:txXfrm>
        <a:off x="1656872" y="2077475"/>
        <a:ext cx="1904831" cy="1182706"/>
      </dsp:txXfrm>
    </dsp:sp>
    <dsp:sp modelId="{5CFEAE45-4EED-46B2-B91E-95416BD36640}">
      <dsp:nvSpPr>
        <dsp:cNvPr id="0" name=""/>
        <dsp:cNvSpPr/>
      </dsp:nvSpPr>
      <dsp:spPr>
        <a:xfrm>
          <a:off x="191214" y="3663536"/>
          <a:ext cx="1978423" cy="1256298"/>
        </a:xfrm>
        <a:prstGeom prst="roundRect">
          <a:avLst>
            <a:gd name="adj" fmla="val 10000"/>
          </a:avLst>
        </a:prstGeom>
        <a:pattFill prst="dkDnDiag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7362B-7E63-4F38-A47B-284365178979}">
      <dsp:nvSpPr>
        <dsp:cNvPr id="0" name=""/>
        <dsp:cNvSpPr/>
      </dsp:nvSpPr>
      <dsp:spPr>
        <a:xfrm>
          <a:off x="411039" y="387236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Тщательное проектирование урока в процессе его подготовки</a:t>
          </a:r>
          <a:endParaRPr lang="ru-RU" sz="1400" b="1" kern="1200" dirty="0"/>
        </a:p>
      </dsp:txBody>
      <dsp:txXfrm>
        <a:off x="447835" y="3909165"/>
        <a:ext cx="1904831" cy="1182706"/>
      </dsp:txXfrm>
    </dsp:sp>
    <dsp:sp modelId="{F4E79F75-83BA-4292-A5A9-BC81E0B93B33}">
      <dsp:nvSpPr>
        <dsp:cNvPr id="0" name=""/>
        <dsp:cNvSpPr/>
      </dsp:nvSpPr>
      <dsp:spPr>
        <a:xfrm>
          <a:off x="2609287" y="3663536"/>
          <a:ext cx="1978423" cy="1256298"/>
        </a:xfrm>
        <a:prstGeom prst="roundRect">
          <a:avLst>
            <a:gd name="adj" fmla="val 10000"/>
          </a:avLst>
        </a:prstGeom>
        <a:pattFill prst="trellis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4C6F2-285D-4CA3-BA58-7DF8EBAA4E4A}">
      <dsp:nvSpPr>
        <dsp:cNvPr id="0" name=""/>
        <dsp:cNvSpPr/>
      </dsp:nvSpPr>
      <dsp:spPr>
        <a:xfrm>
          <a:off x="2829112" y="3872369"/>
          <a:ext cx="1978423" cy="1256298"/>
        </a:xfrm>
        <a:prstGeom prst="roundRect">
          <a:avLst>
            <a:gd name="adj" fmla="val 10000"/>
          </a:avLst>
        </a:prstGeom>
        <a:pattFill prst="pct5">
          <a:fgClr>
            <a:schemeClr val="lt1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Применение идей личностно-ориентированного, личностно-развивающего обучения</a:t>
          </a:r>
          <a:endParaRPr lang="ru-RU" sz="1400" b="1" kern="1200" dirty="0"/>
        </a:p>
      </dsp:txBody>
      <dsp:txXfrm>
        <a:off x="2865908" y="3909165"/>
        <a:ext cx="1904831" cy="1182706"/>
      </dsp:txXfrm>
    </dsp:sp>
    <dsp:sp modelId="{6FABE242-E5CD-4C32-B2BA-9804671A77C8}">
      <dsp:nvSpPr>
        <dsp:cNvPr id="0" name=""/>
        <dsp:cNvSpPr/>
      </dsp:nvSpPr>
      <dsp:spPr>
        <a:xfrm>
          <a:off x="5027360" y="1831845"/>
          <a:ext cx="1978423" cy="1256298"/>
        </a:xfrm>
        <a:prstGeom prst="roundRect">
          <a:avLst>
            <a:gd name="adj" fmla="val 10000"/>
          </a:avLst>
        </a:prstGeom>
        <a:pattFill prst="lgCheck">
          <a:fgClr>
            <a:schemeClr val="accent4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6E6C2-C166-433E-B6E3-FDAA627152F6}">
      <dsp:nvSpPr>
        <dsp:cNvPr id="0" name=""/>
        <dsp:cNvSpPr/>
      </dsp:nvSpPr>
      <dsp:spPr>
        <a:xfrm>
          <a:off x="5247185" y="204067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Технологичность обучения,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Системно-</a:t>
          </a:r>
          <a:r>
            <a:rPr lang="ru-RU" sz="1400" b="1" kern="1200" dirty="0" err="1" smtClean="0"/>
            <a:t>деятельностный</a:t>
          </a:r>
          <a:r>
            <a:rPr lang="ru-RU" sz="1400" b="1" kern="1200" dirty="0" smtClean="0"/>
            <a:t> подход</a:t>
          </a:r>
          <a:endParaRPr lang="ru-RU" sz="1400" b="1" kern="1200" dirty="0"/>
        </a:p>
      </dsp:txBody>
      <dsp:txXfrm>
        <a:off x="5283981" y="2077475"/>
        <a:ext cx="1904831" cy="1182706"/>
      </dsp:txXfrm>
    </dsp:sp>
    <dsp:sp modelId="{C30371F2-8672-444F-8E1E-2BB17463D3BF}">
      <dsp:nvSpPr>
        <dsp:cNvPr id="0" name=""/>
        <dsp:cNvSpPr/>
      </dsp:nvSpPr>
      <dsp:spPr>
        <a:xfrm>
          <a:off x="5027360" y="3663536"/>
          <a:ext cx="1978423" cy="1256298"/>
        </a:xfrm>
        <a:prstGeom prst="roundRect">
          <a:avLst>
            <a:gd name="adj" fmla="val 10000"/>
          </a:avLst>
        </a:prstGeom>
        <a:pattFill prst="dkUpDiag">
          <a:fgClr>
            <a:schemeClr val="accent5">
              <a:hueOff val="0"/>
              <a:satOff val="0"/>
              <a:lumOff val="0"/>
            </a:schemeClr>
          </a:fgClr>
          <a:bgClr>
            <a:schemeClr val="bg1"/>
          </a:bgClr>
        </a:patt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B75A1-DF7B-4710-816E-6597FCC67500}">
      <dsp:nvSpPr>
        <dsp:cNvPr id="0" name=""/>
        <dsp:cNvSpPr/>
      </dsp:nvSpPr>
      <dsp:spPr>
        <a:xfrm>
          <a:off x="5247185" y="3872369"/>
          <a:ext cx="1978423" cy="12562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Применение новейших информационных технологий</a:t>
          </a:r>
          <a:endParaRPr lang="ru-RU" sz="1400" b="1" kern="1200" dirty="0"/>
        </a:p>
      </dsp:txBody>
      <dsp:txXfrm>
        <a:off x="5283981" y="3909165"/>
        <a:ext cx="1904831" cy="1182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BEB391-5204-4DE9-9F55-37D80D349C87}">
      <dsp:nvSpPr>
        <dsp:cNvPr id="0" name=""/>
        <dsp:cNvSpPr/>
      </dsp:nvSpPr>
      <dsp:spPr>
        <a:xfrm>
          <a:off x="3250695" y="-60596"/>
          <a:ext cx="1562006" cy="15828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самостоятельно делать  выбор, адекватный своим способностям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479445" y="171208"/>
        <a:ext cx="1104506" cy="1119250"/>
      </dsp:txXfrm>
    </dsp:sp>
    <dsp:sp modelId="{C5B0186B-074C-430E-B8F0-AF3A05398F52}">
      <dsp:nvSpPr>
        <dsp:cNvPr id="0" name=""/>
        <dsp:cNvSpPr/>
      </dsp:nvSpPr>
      <dsp:spPr>
        <a:xfrm rot="2078970">
          <a:off x="4755094" y="1095476"/>
          <a:ext cx="309228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4763320" y="1165974"/>
        <a:ext cx="216460" cy="290610"/>
      </dsp:txXfrm>
    </dsp:sp>
    <dsp:sp modelId="{49635223-C300-4329-8C8D-32102EDBEFF7}">
      <dsp:nvSpPr>
        <dsp:cNvPr id="0" name=""/>
        <dsp:cNvSpPr/>
      </dsp:nvSpPr>
      <dsp:spPr>
        <a:xfrm>
          <a:off x="5028726" y="1152129"/>
          <a:ext cx="1534179" cy="1595874"/>
        </a:xfrm>
        <a:prstGeom prst="ellips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ставить перед собой цель, принимать решения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253401" y="1385839"/>
        <a:ext cx="1084829" cy="1128454"/>
      </dsp:txXfrm>
    </dsp:sp>
    <dsp:sp modelId="{B8BF4BAC-564D-40EF-A50C-4B40E83A1AC4}">
      <dsp:nvSpPr>
        <dsp:cNvPr id="0" name=""/>
        <dsp:cNvSpPr/>
      </dsp:nvSpPr>
      <dsp:spPr>
        <a:xfrm rot="6504144">
          <a:off x="5313778" y="2716380"/>
          <a:ext cx="293023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5371607" y="2771544"/>
        <a:ext cx="205116" cy="290610"/>
      </dsp:txXfrm>
    </dsp:sp>
    <dsp:sp modelId="{E6DC174F-ADD1-4BC1-856F-B6EE2CFA0CF4}">
      <dsp:nvSpPr>
        <dsp:cNvPr id="0" name=""/>
        <dsp:cNvSpPr/>
      </dsp:nvSpPr>
      <dsp:spPr>
        <a:xfrm>
          <a:off x="4299938" y="3184296"/>
          <a:ext cx="1618420" cy="1659364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самостоятельно находить выход из нестандартной ситуации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4536950" y="3427304"/>
        <a:ext cx="1144396" cy="1173348"/>
      </dsp:txXfrm>
    </dsp:sp>
    <dsp:sp modelId="{5B81948B-F106-4992-8813-A5ED4FAF4D5E}">
      <dsp:nvSpPr>
        <dsp:cNvPr id="0" name=""/>
        <dsp:cNvSpPr/>
      </dsp:nvSpPr>
      <dsp:spPr>
        <a:xfrm rot="10800000">
          <a:off x="3878212" y="3771802"/>
          <a:ext cx="298019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967618" y="3868672"/>
        <a:ext cx="208613" cy="290610"/>
      </dsp:txXfrm>
    </dsp:sp>
    <dsp:sp modelId="{CC26ADC0-D3FF-4416-B23D-3FE6A32EEFEE}">
      <dsp:nvSpPr>
        <dsp:cNvPr id="0" name=""/>
        <dsp:cNvSpPr/>
      </dsp:nvSpPr>
      <dsp:spPr>
        <a:xfrm>
          <a:off x="2173938" y="3240358"/>
          <a:ext cx="1563699" cy="1547238"/>
        </a:xfrm>
        <a:prstGeom prst="ellips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контролировать себя, свои действия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402936" y="3466946"/>
        <a:ext cx="1105703" cy="1094062"/>
      </dsp:txXfrm>
    </dsp:sp>
    <dsp:sp modelId="{076A11CE-0F17-4B54-BE44-A44B8D9CFB2A}">
      <dsp:nvSpPr>
        <dsp:cNvPr id="0" name=""/>
        <dsp:cNvSpPr/>
      </dsp:nvSpPr>
      <dsp:spPr>
        <a:xfrm rot="15120000">
          <a:off x="2480110" y="2772503"/>
          <a:ext cx="301970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2539403" y="2912452"/>
        <a:ext cx="211379" cy="290610"/>
      </dsp:txXfrm>
    </dsp:sp>
    <dsp:sp modelId="{44C4F05A-BE5E-4ABD-9F95-970D9FAB98F0}">
      <dsp:nvSpPr>
        <dsp:cNvPr id="0" name=""/>
        <dsp:cNvSpPr/>
      </dsp:nvSpPr>
      <dsp:spPr>
        <a:xfrm>
          <a:off x="1521744" y="1152128"/>
          <a:ext cx="1537236" cy="1627763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Умение адекватно оценивать свои действия, их корректировать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746867" y="1390508"/>
        <a:ext cx="1086990" cy="1151003"/>
      </dsp:txXfrm>
    </dsp:sp>
    <dsp:sp modelId="{685C61BA-3C9B-4E5E-A0D5-E742F456011A}">
      <dsp:nvSpPr>
        <dsp:cNvPr id="0" name=""/>
        <dsp:cNvSpPr/>
      </dsp:nvSpPr>
      <dsp:spPr>
        <a:xfrm rot="19479052">
          <a:off x="3003059" y="1111613"/>
          <a:ext cx="300808" cy="4843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3011377" y="1234588"/>
        <a:ext cx="210566" cy="290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CB0D2-B606-448A-90A8-E697E05354D6}">
      <dsp:nvSpPr>
        <dsp:cNvPr id="0" name=""/>
        <dsp:cNvSpPr/>
      </dsp:nvSpPr>
      <dsp:spPr>
        <a:xfrm>
          <a:off x="1828798" y="0"/>
          <a:ext cx="3271912" cy="327191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B77675-8D89-4EAB-908D-EF38EAA7C037}">
      <dsp:nvSpPr>
        <dsp:cNvPr id="0" name=""/>
        <dsp:cNvSpPr/>
      </dsp:nvSpPr>
      <dsp:spPr>
        <a:xfrm>
          <a:off x="3670009" y="216023"/>
          <a:ext cx="3791174" cy="774522"/>
        </a:xfrm>
        <a:prstGeom prst="roundRect">
          <a:avLst/>
        </a:prstGeom>
        <a:solidFill>
          <a:schemeClr val="bg2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Рефлексия настроения и эмоционального состояния</a:t>
          </a:r>
          <a:endParaRPr lang="ru-RU" sz="1800" kern="1200" dirty="0"/>
        </a:p>
      </dsp:txBody>
      <dsp:txXfrm>
        <a:off x="3707818" y="253832"/>
        <a:ext cx="3715556" cy="698904"/>
      </dsp:txXfrm>
    </dsp:sp>
    <dsp:sp modelId="{08D9CFBB-451E-4B70-B18A-E50A0A13868F}">
      <dsp:nvSpPr>
        <dsp:cNvPr id="0" name=""/>
        <dsp:cNvSpPr/>
      </dsp:nvSpPr>
      <dsp:spPr>
        <a:xfrm>
          <a:off x="3529868" y="1224136"/>
          <a:ext cx="3887324" cy="774522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Рефлексия деятельности</a:t>
          </a:r>
          <a:endParaRPr lang="ru-RU" sz="1800" kern="1200" dirty="0"/>
        </a:p>
      </dsp:txBody>
      <dsp:txXfrm>
        <a:off x="3567677" y="1261945"/>
        <a:ext cx="3811706" cy="698904"/>
      </dsp:txXfrm>
    </dsp:sp>
    <dsp:sp modelId="{C16961F3-51F3-4D28-9913-58898EDFB522}">
      <dsp:nvSpPr>
        <dsp:cNvPr id="0" name=""/>
        <dsp:cNvSpPr/>
      </dsp:nvSpPr>
      <dsp:spPr>
        <a:xfrm>
          <a:off x="3600752" y="2309899"/>
          <a:ext cx="3836495" cy="774522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Рефлексия содержания учебного материала</a:t>
          </a:r>
          <a:endParaRPr lang="ru-RU" sz="1800" kern="1200" dirty="0"/>
        </a:p>
      </dsp:txBody>
      <dsp:txXfrm>
        <a:off x="3638561" y="2347708"/>
        <a:ext cx="3760877" cy="69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F72008-9788-42A2-94DD-2ED701013F8C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FE1E013-68A7-4889-B122-6A149D858C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525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2C849-8564-4B01-AAB6-BAE36C8A740D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36D1-1CFD-4DCE-809A-50C10C9A33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56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F06D-3B69-4DCE-85E1-C316D446F800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32C7A-1508-4A7D-ACEC-4958355B3B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03320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2DA45-1514-4CFE-AC91-87D6908C5B26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31C8E-59BE-4A97-A0B0-C0AEA6107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62335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6F01-AD94-44D6-8350-EADF290FFDB7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2759-B1CB-41E9-BA64-4D980E23FB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5799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D3FB-E3CF-4342-85C4-16BD8152977A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EF0D-4E38-4E53-9D3C-5309222A78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040782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927D4-361C-46B4-8FCF-A84D279B02D5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FA295-BF30-430F-8EAC-CAD6B5A1B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8551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427F9-2F43-4619-8081-E9384E99F0AA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14FC1-83D8-487E-8113-CC9F30F3B2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5187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255B0-01DF-4000-8AB0-B57B45DE0A17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CC19C-CE99-4859-BCFA-2C35E2001A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85695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111D2-5A14-49C5-BE1C-D27B4DA0BB54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46A40-47C3-4CDA-AE5D-1B4E5566F8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7342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07578-A165-4CBA-8E6E-7F15CEF5B4C3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E1371-5883-43E5-9CC7-6DB97EA271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13878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1590-BCE0-4C2B-A589-1D9306A31DA6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F211F-180C-4C80-A39C-9BC23A935C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18689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444FC-C322-42FE-B485-FCB1897AFEA3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15C4F-4EE3-4C6F-8C46-5CAB28A1A1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047364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7B3D6E-76F9-42C3-8E17-65DE321198AD}" type="datetimeFigureOut">
              <a:rPr lang="ru-RU"/>
              <a:pPr>
                <a:defRPr/>
              </a:pPr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B7F9A96-92ED-452F-B171-317C1346778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Структура современного урока в соответствии с ФГОС</a:t>
            </a:r>
            <a:endParaRPr lang="ru-RU" sz="3600" i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3717032"/>
            <a:ext cx="6400800" cy="1497222"/>
          </a:xfrm>
        </p:spPr>
        <p:txBody>
          <a:bodyPr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14254"/>
            <a:ext cx="7565339" cy="13632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3"/>
            <a:ext cx="2037606" cy="87326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урока усвоения новых знаний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720840"/>
            <a:ext cx="8286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1) Организационный этап.</a:t>
            </a:r>
          </a:p>
          <a:p>
            <a:r>
              <a:rPr lang="ru-RU" b="1" dirty="0" smtClean="0"/>
              <a:t>2) Постановка цели и задач урока. Мотивация учебной деятельности учащихся.</a:t>
            </a:r>
          </a:p>
          <a:p>
            <a:r>
              <a:rPr lang="ru-RU" b="1" dirty="0" smtClean="0"/>
              <a:t>3) Актуализация знаний.</a:t>
            </a:r>
          </a:p>
          <a:p>
            <a:r>
              <a:rPr lang="ru-RU" b="1" dirty="0" smtClean="0"/>
              <a:t>4) Первичное усвоение новых знаний.</a:t>
            </a:r>
          </a:p>
          <a:p>
            <a:r>
              <a:rPr lang="ru-RU" b="1" dirty="0" smtClean="0"/>
              <a:t>5) Первичная проверка понимания</a:t>
            </a:r>
          </a:p>
          <a:p>
            <a:r>
              <a:rPr lang="ru-RU" b="1" dirty="0" smtClean="0"/>
              <a:t>6) Первичное закрепление.</a:t>
            </a:r>
          </a:p>
          <a:p>
            <a:r>
              <a:rPr lang="ru-RU" b="1" dirty="0" smtClean="0"/>
              <a:t>7) Информация о домашнем задании, инструктаж по его выполнению</a:t>
            </a:r>
          </a:p>
          <a:p>
            <a:r>
              <a:rPr lang="ru-RU" b="1" dirty="0" smtClean="0"/>
              <a:t>8) Рефлексия (подведение итогов занятия)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772400" cy="11430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 урока актуализации знаний и умений (урок повторения)</a:t>
            </a: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>
          <a:xfrm>
            <a:off x="1619672" y="1772816"/>
            <a:ext cx="7067128" cy="4727997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Проверка домашнего задания, воспроизведение и коррекция знаний, навыков и умений учащихся, необходимых для творческого решения поставленных задач.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 Постановка цели и задач урока. Мотивация учебной деятельности учащихся.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Актуализация знаний.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целью подготовки к контрольному уроку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целью подготовки к изучению новой темы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 Применение знаний и умений в новой ситуации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Обобщение и систематизация знаний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7) Контроль усвоения, обсуждение допущенных ошибок и их коррекция.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8) Информация о домашнем задании, инструктаж по его выполнению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9) Рефлексия (подведение итогов занятия)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60648"/>
            <a:ext cx="1080120" cy="160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5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Структура урока комплексного применения знаний и умений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(урок закрепления)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25963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Проверка домашнего задания, воспроизведение и коррекция опорных знаний учащихся. Актуализация знаний.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Постановка цели и задач урока. Мотивация учебной деятельности учащихся.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Первичное закрепление в знакомой ситуации (типовые) в изменённой ситуации (конструктивные)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Творческое применение и добывание знаний в новой ситуации (проблемные задания)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Информация о домашнем задании, инструктаж по его выполнению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Рефлексия (подведение итогов занятия)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Структура урока систематизации и обобщения знаний и умений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Постановка цели и задач урока. Мотивация учебной деятельности учащихся.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Актуализация знаний.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Обобщение и систематизация знаний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учащихся к обобщенной деятельности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Воспроизведение на новом уровне (переформулированные вопросы).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Применение знаний и умений в новой ситуации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6)Контроль усвоения, обсуждение допущенных ошибок и их коррекция.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Рефлексия (подведение итогов занятия)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Анализ и содержание итогов работы, формирование выводов по изученному материалу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Структура урока коррекции знаний, умений и навыков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Постановка цели и задач урока. Мотивация учебной деятельности учащихся.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Итоги диагностики (контроля) знаний, умений и навыков. Определение типичных ошибок и пробелов в знаниях и умениях, путей их устранения и совершенствования знаний и умений.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зависимости от результатов диагностики учитель планирует коллективные, групповые и индивидуальные способы обучения.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Информация о домашнем задании, инструктаж по его выполнению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Рефлексия (подведение итогов занятия)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Структура комбинированного урока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Организационный этап.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Постановка цели и задач урока. Мотивация учебной деятельности учащихся.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Актуализация знаний.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Первичное усвоение новых знаний.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Первичная проверка понимания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Первичное закрепление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7) Контроль усвоения, обсуждение допущенных ошибок и их коррекция.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8) Информация о домашнем задании, инструктаж по его выполнению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Рефлексия (подведение итогов занятия)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Oval 6"/>
          <p:cNvSpPr>
            <a:spLocks noChangeArrowheads="1"/>
          </p:cNvSpPr>
          <p:nvPr/>
        </p:nvSpPr>
        <p:spPr bwMode="auto">
          <a:xfrm>
            <a:off x="3524164" y="2888456"/>
            <a:ext cx="2028889" cy="1366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/>
              <a:t>УРОК</a:t>
            </a:r>
          </a:p>
        </p:txBody>
      </p:sp>
      <p:sp>
        <p:nvSpPr>
          <p:cNvPr id="17412" name="AutoShape 7"/>
          <p:cNvSpPr>
            <a:spLocks noChangeArrowheads="1"/>
          </p:cNvSpPr>
          <p:nvPr/>
        </p:nvSpPr>
        <p:spPr bwMode="auto">
          <a:xfrm>
            <a:off x="5546715" y="332898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2567695" y="3328987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4329112" y="4252293"/>
            <a:ext cx="485775" cy="1008682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28363" name="Oval 11"/>
          <p:cNvSpPr>
            <a:spLocks noChangeArrowheads="1"/>
          </p:cNvSpPr>
          <p:nvPr/>
        </p:nvSpPr>
        <p:spPr bwMode="auto">
          <a:xfrm>
            <a:off x="284529" y="2959891"/>
            <a:ext cx="2305050" cy="12239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Личностные</a:t>
            </a: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результаты</a:t>
            </a:r>
          </a:p>
        </p:txBody>
      </p:sp>
      <p:sp>
        <p:nvSpPr>
          <p:cNvPr id="228364" name="Oval 12"/>
          <p:cNvSpPr>
            <a:spLocks noChangeArrowheads="1"/>
          </p:cNvSpPr>
          <p:nvPr/>
        </p:nvSpPr>
        <p:spPr bwMode="auto">
          <a:xfrm>
            <a:off x="6523027" y="2936077"/>
            <a:ext cx="2376487" cy="11525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Предметные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результаты</a:t>
            </a:r>
          </a:p>
        </p:txBody>
      </p:sp>
      <p:sp>
        <p:nvSpPr>
          <p:cNvPr id="228365" name="Oval 13"/>
          <p:cNvSpPr>
            <a:spLocks noChangeArrowheads="1"/>
          </p:cNvSpPr>
          <p:nvPr/>
        </p:nvSpPr>
        <p:spPr bwMode="auto">
          <a:xfrm>
            <a:off x="2693162" y="5260975"/>
            <a:ext cx="3744912" cy="11525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Метапредметные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результаты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Направленность урока на результаты</a:t>
            </a:r>
            <a:endParaRPr lang="ru-RU" sz="40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27" y="1343464"/>
            <a:ext cx="2256588" cy="15035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825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79388" y="261938"/>
            <a:ext cx="7543800" cy="1295400"/>
          </a:xfrm>
        </p:spPr>
        <p:txBody>
          <a:bodyPr/>
          <a:lstStyle/>
          <a:p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endParaRPr lang="ru-RU" altLang="ru-RU" sz="2000" dirty="0" smtClean="0"/>
          </a:p>
        </p:txBody>
      </p:sp>
      <p:sp>
        <p:nvSpPr>
          <p:cNvPr id="6147" name="Содержимое 2"/>
          <p:cNvSpPr>
            <a:spLocks noGrp="1"/>
          </p:cNvSpPr>
          <p:nvPr>
            <p:ph sz="half" idx="1"/>
          </p:nvPr>
        </p:nvSpPr>
        <p:spPr>
          <a:xfrm>
            <a:off x="309153" y="3263357"/>
            <a:ext cx="3485134" cy="3375987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изучению темы:</a:t>
            </a:r>
          </a:p>
          <a:p>
            <a:pPr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изучаемым вопросам;</a:t>
            </a:r>
          </a:p>
          <a:p>
            <a:pPr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формулировать проблемы для рассмотрения (проблемная ситуация);</a:t>
            </a:r>
          </a:p>
          <a:p>
            <a:pPr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 на социальный опыт учащихся</a:t>
            </a:r>
          </a:p>
          <a:p>
            <a:pPr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Оригинальность формы подачи материала</a:t>
            </a:r>
          </a:p>
          <a:p>
            <a:pPr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для обсуждения, высказывания собственной точки зрения</a:t>
            </a:r>
            <a:endParaRPr lang="ru-RU" altLang="ru-RU" sz="16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556027" y="3263357"/>
            <a:ext cx="3317429" cy="3315399"/>
          </a:xfrm>
          <a:solidFill>
            <a:schemeClr val="accent3">
              <a:lumMod val="85000"/>
            </a:schemeClr>
          </a:solidFill>
          <a:ln w="57150">
            <a:solidFill>
              <a:srgbClr val="214530"/>
            </a:solidFill>
          </a:ln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ru-RU" alt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проведения мотивации:</a:t>
            </a:r>
          </a:p>
          <a:p>
            <a:pPr marL="0" indent="0"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проблемной    ситуации;</a:t>
            </a:r>
          </a:p>
          <a:p>
            <a:pPr marL="0" indent="0"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Работа с высказыванием</a:t>
            </a:r>
          </a:p>
          <a:p>
            <a:pPr marL="0" indent="0">
              <a:buNone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афоризмом);</a:t>
            </a:r>
          </a:p>
          <a:p>
            <a:pPr>
              <a:buFontTx/>
              <a:buChar char="-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понятиями (терминами);</a:t>
            </a:r>
          </a:p>
          <a:p>
            <a:pPr>
              <a:buFontTx/>
              <a:buChar char="-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документа (текста);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изображение, рисунок, картина</a:t>
            </a:r>
          </a:p>
        </p:txBody>
      </p:sp>
      <p:sp useBgFill="1">
        <p:nvSpPr>
          <p:cNvPr id="6151" name="Прямоугольник 2"/>
          <p:cNvSpPr>
            <a:spLocks noChangeArrowheads="1"/>
          </p:cNvSpPr>
          <p:nvPr/>
        </p:nvSpPr>
        <p:spPr bwMode="auto">
          <a:xfrm>
            <a:off x="2483768" y="1444543"/>
            <a:ext cx="6389688" cy="16319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 b="1" dirty="0">
                <a:cs typeface="Arial" panose="020B0604020202020204" pitchFamily="34" charset="0"/>
              </a:rPr>
              <a:t>Мотивация </a:t>
            </a:r>
            <a:r>
              <a:rPr lang="ru-RU" altLang="ru-RU" sz="2000" dirty="0">
                <a:cs typeface="Arial" panose="020B0604020202020204" pitchFamily="34" charset="0"/>
              </a:rPr>
              <a:t>(побуждение) – динамический процесс физиологического и психологического управления поведением человека, определяющий </a:t>
            </a:r>
            <a:r>
              <a:rPr lang="ru-RU" altLang="ru-RU" sz="2000" dirty="0">
                <a:ea typeface="Batang" panose="02030600000101010101" pitchFamily="18" charset="-127"/>
                <a:cs typeface="Arial" panose="020B0604020202020204" pitchFamily="34" charset="0"/>
              </a:rPr>
              <a:t>его направленность, организованность, активность и устойчивость.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88380"/>
            <a:ext cx="8740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Проблемно-мотивационный </a:t>
            </a:r>
            <a:r>
              <a:rPr lang="ru-RU" altLang="ru-RU" sz="4000" b="1" dirty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блок</a:t>
            </a:r>
            <a:endParaRPr lang="ru-RU" sz="40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518502"/>
            <a:ext cx="1080120" cy="147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Октябрь 2013 Система СФИНКС - Внутренняя Свобода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03" y="4149080"/>
            <a:ext cx="2099253" cy="15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53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Информационный блок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398179"/>
            <a:ext cx="5904656" cy="5127165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Основное содержание урока.</a:t>
            </a:r>
          </a:p>
          <a:p>
            <a:r>
              <a:rPr lang="ru-RU" sz="2800" dirty="0"/>
              <a:t> </a:t>
            </a:r>
            <a:r>
              <a:rPr lang="ru-RU" sz="2000" dirty="0" smtClean="0"/>
              <a:t>Источники информации:</a:t>
            </a:r>
          </a:p>
          <a:p>
            <a:pPr>
              <a:buFontTx/>
              <a:buChar char="-"/>
            </a:pPr>
            <a:r>
              <a:rPr lang="ru-RU" sz="2000" i="1" dirty="0" smtClean="0"/>
              <a:t>слово учителя;</a:t>
            </a:r>
          </a:p>
          <a:p>
            <a:pPr>
              <a:buFontTx/>
              <a:buChar char="-"/>
            </a:pPr>
            <a:r>
              <a:rPr lang="ru-RU" sz="2000" i="1" dirty="0" smtClean="0"/>
              <a:t>книга (учебник, энциклопедия, сборник документов);</a:t>
            </a:r>
          </a:p>
          <a:p>
            <a:pPr>
              <a:buFontTx/>
              <a:buChar char="-"/>
            </a:pPr>
            <a:r>
              <a:rPr lang="ru-RU" sz="2000" i="1" dirty="0"/>
              <a:t>э</a:t>
            </a:r>
            <a:r>
              <a:rPr lang="ru-RU" sz="2000" i="1" dirty="0" smtClean="0"/>
              <a:t>лектронные видеоматериалы;</a:t>
            </a:r>
          </a:p>
          <a:p>
            <a:pPr>
              <a:buFontTx/>
              <a:buChar char="-"/>
            </a:pPr>
            <a:r>
              <a:rPr lang="ru-RU" sz="2000" i="1" dirty="0"/>
              <a:t>р</a:t>
            </a:r>
            <a:r>
              <a:rPr lang="ru-RU" sz="2000" i="1" dirty="0" smtClean="0"/>
              <a:t>аздаточный материал;</a:t>
            </a:r>
          </a:p>
          <a:p>
            <a:pPr>
              <a:buFontTx/>
              <a:buChar char="-"/>
            </a:pPr>
            <a:r>
              <a:rPr lang="ru-RU" sz="2000" i="1" dirty="0"/>
              <a:t>м</a:t>
            </a:r>
            <a:r>
              <a:rPr lang="ru-RU" sz="2000" i="1" dirty="0" smtClean="0"/>
              <a:t>узыкальные фрагменты;</a:t>
            </a:r>
          </a:p>
          <a:p>
            <a:pPr>
              <a:buFontTx/>
              <a:buChar char="-"/>
            </a:pPr>
            <a:r>
              <a:rPr lang="ru-RU" sz="2000" i="1" dirty="0"/>
              <a:t>и</a:t>
            </a:r>
            <a:r>
              <a:rPr lang="ru-RU" sz="2000" i="1" dirty="0" smtClean="0"/>
              <a:t>ллюстративный материал </a:t>
            </a:r>
          </a:p>
          <a:p>
            <a:pPr marL="0" indent="0">
              <a:buNone/>
            </a:pPr>
            <a:r>
              <a:rPr lang="ru-RU" sz="2000" i="1" dirty="0" smtClean="0"/>
              <a:t>(портреты, картины и др.);</a:t>
            </a:r>
          </a:p>
          <a:p>
            <a:pPr>
              <a:buFontTx/>
              <a:buChar char="-"/>
            </a:pPr>
            <a:r>
              <a:rPr lang="ru-RU" sz="2000" i="1" dirty="0"/>
              <a:t>к</a:t>
            </a:r>
            <a:r>
              <a:rPr lang="ru-RU" sz="2000" i="1" dirty="0" smtClean="0"/>
              <a:t>артографический материал;</a:t>
            </a:r>
          </a:p>
          <a:p>
            <a:pPr>
              <a:buFontTx/>
              <a:buChar char="-"/>
            </a:pPr>
            <a:r>
              <a:rPr lang="ru-RU" sz="2000" dirty="0">
                <a:cs typeface="Arial" charset="0"/>
              </a:rPr>
              <a:t>Графические источники (схемы, диаграммы) </a:t>
            </a:r>
          </a:p>
          <a:p>
            <a:pPr>
              <a:buFontTx/>
              <a:buChar char="-"/>
            </a:pP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93096"/>
            <a:ext cx="2617440" cy="2617440"/>
          </a:xfrm>
          <a:prstGeom prst="rect">
            <a:avLst/>
          </a:prstGeom>
        </p:spPr>
      </p:pic>
      <p:pic>
        <p:nvPicPr>
          <p:cNvPr id="7" name="Рисунок 6" descr="C:\Documents and Settings\Admin\Рабочий стол\К дню учителя\i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20" y="1362209"/>
            <a:ext cx="1944216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04570" y="3176931"/>
            <a:ext cx="936474" cy="156966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77622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Рефлексия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/>
              <a:t>Р</a:t>
            </a:r>
            <a:r>
              <a:rPr lang="ru-RU" sz="2400" dirty="0" smtClean="0"/>
              <a:t>ефлексия </a:t>
            </a:r>
            <a:r>
              <a:rPr lang="ru-RU" sz="2400" dirty="0"/>
              <a:t>— это самоанализ, самооценка, "взгляд внутрь себя". Применительно к урокам, рефлексия — это этап урока, в ходе которого учащиеся самостоятельно оценивают свое состояние, свои эмоции, результаты своей деятельности.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14466986"/>
              </p:ext>
            </p:extLst>
          </p:nvPr>
        </p:nvGraphicFramePr>
        <p:xfrm>
          <a:off x="457200" y="3356992"/>
          <a:ext cx="7690048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1854212" cy="12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11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899592" y="1266125"/>
            <a:ext cx="8065319" cy="51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i="1" dirty="0">
                <a:solidFill>
                  <a:schemeClr val="accent2"/>
                </a:solidFill>
              </a:rPr>
              <a:t>Современный урок</a:t>
            </a:r>
            <a:r>
              <a:rPr lang="ru-RU" altLang="ru-RU" sz="2800" b="1" i="1" dirty="0"/>
              <a:t> </a:t>
            </a:r>
            <a:r>
              <a:rPr lang="ru-RU" altLang="ru-RU" sz="2800" i="1" dirty="0"/>
              <a:t>– это урок, </a:t>
            </a:r>
          </a:p>
          <a:p>
            <a:pPr algn="ctr" eaLnBrk="1" hangingPunct="1"/>
            <a:r>
              <a:rPr lang="ru-RU" altLang="ru-RU" sz="2800" i="1" dirty="0"/>
              <a:t>на котором учитель умело </a:t>
            </a:r>
          </a:p>
          <a:p>
            <a:pPr algn="ctr" eaLnBrk="1" hangingPunct="1"/>
            <a:r>
              <a:rPr lang="ru-RU" altLang="ru-RU" sz="2800" i="1" dirty="0"/>
              <a:t>использует все возможности для развития </a:t>
            </a:r>
          </a:p>
          <a:p>
            <a:pPr algn="ctr" eaLnBrk="1" hangingPunct="1"/>
            <a:r>
              <a:rPr lang="ru-RU" altLang="ru-RU" sz="2800" i="1" dirty="0"/>
              <a:t>личности ученика, </a:t>
            </a:r>
          </a:p>
          <a:p>
            <a:pPr algn="ctr" eaLnBrk="1" hangingPunct="1"/>
            <a:r>
              <a:rPr lang="ru-RU" altLang="ru-RU" sz="2800" i="1" dirty="0"/>
              <a:t>ее активного умственного роста, </a:t>
            </a:r>
          </a:p>
          <a:p>
            <a:pPr algn="ctr" eaLnBrk="1" hangingPunct="1"/>
            <a:r>
              <a:rPr lang="ru-RU" altLang="ru-RU" sz="2800" i="1" dirty="0"/>
              <a:t>глубокого и осмысленного усвоения знаний, </a:t>
            </a:r>
          </a:p>
          <a:p>
            <a:pPr algn="ctr" eaLnBrk="1" hangingPunct="1"/>
            <a:r>
              <a:rPr lang="ru-RU" altLang="ru-RU" sz="2800" i="1" dirty="0"/>
              <a:t>для формирования ее нравственных основ.</a:t>
            </a:r>
            <a:r>
              <a:rPr lang="ru-RU" altLang="ru-RU" sz="2400" i="1" dirty="0"/>
              <a:t> </a:t>
            </a:r>
          </a:p>
          <a:p>
            <a:pPr algn="ctr" eaLnBrk="1" hangingPunct="1"/>
            <a:endParaRPr lang="ru-RU" altLang="ru-RU" sz="2400" i="1" dirty="0"/>
          </a:p>
          <a:p>
            <a:pPr algn="ctr" eaLnBrk="1" hangingPunct="1"/>
            <a:endParaRPr lang="ru-RU" altLang="ru-RU" i="1" dirty="0"/>
          </a:p>
          <a:p>
            <a:pPr algn="ctr" eaLnBrk="1" hangingPunct="1"/>
            <a:r>
              <a:rPr lang="ru-RU" altLang="ru-RU" sz="2000" i="1" dirty="0"/>
              <a:t>Ю.А. </a:t>
            </a:r>
            <a:r>
              <a:rPr lang="ru-RU" altLang="ru-RU" sz="2000" i="1" dirty="0" err="1" smtClean="0"/>
              <a:t>Конаржевский</a:t>
            </a:r>
            <a:r>
              <a:rPr lang="ru-RU" altLang="ru-RU" sz="2000" i="1" dirty="0" smtClean="0"/>
              <a:t>, </a:t>
            </a:r>
            <a:r>
              <a:rPr lang="ru-RU" altLang="ru-RU" sz="2000" i="1" dirty="0" err="1" smtClean="0"/>
              <a:t>д.п.н</a:t>
            </a:r>
            <a:r>
              <a:rPr lang="ru-RU" altLang="ru-RU" sz="2000" i="1" dirty="0" smtClean="0"/>
              <a:t>.</a:t>
            </a:r>
            <a:endParaRPr lang="ru-RU" altLang="ru-RU" sz="20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512168" cy="2298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152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5040560" cy="1143000"/>
          </a:xfrm>
        </p:spPr>
        <p:txBody>
          <a:bodyPr/>
          <a:lstStyle/>
          <a:p>
            <a:r>
              <a:rPr lang="ru-RU" sz="4800" dirty="0" smtClean="0"/>
              <a:t>Рефлексия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75446"/>
            <a:ext cx="8229600" cy="4525963"/>
          </a:xfrm>
        </p:spPr>
        <p:txBody>
          <a:bodyPr/>
          <a:lstStyle/>
          <a:p>
            <a:r>
              <a:rPr lang="ru-RU" sz="2000" dirty="0" smtClean="0"/>
              <a:t>Сегодня я узнал…</a:t>
            </a:r>
          </a:p>
          <a:p>
            <a:r>
              <a:rPr lang="ru-RU" sz="2000" dirty="0" smtClean="0"/>
              <a:t>Было интересно…</a:t>
            </a:r>
          </a:p>
          <a:p>
            <a:r>
              <a:rPr lang="ru-RU" sz="2000" dirty="0" smtClean="0"/>
              <a:t>Было трудно…</a:t>
            </a:r>
          </a:p>
          <a:p>
            <a:r>
              <a:rPr lang="ru-RU" sz="2000" dirty="0" smtClean="0"/>
              <a:t>Я выполнял задания…</a:t>
            </a:r>
          </a:p>
          <a:p>
            <a:r>
              <a:rPr lang="ru-RU" sz="2000" dirty="0" smtClean="0"/>
              <a:t>Я понял, что…</a:t>
            </a:r>
          </a:p>
          <a:p>
            <a:r>
              <a:rPr lang="ru-RU" sz="2000" dirty="0" smtClean="0"/>
              <a:t>Теперь я могу…</a:t>
            </a:r>
          </a:p>
          <a:p>
            <a:r>
              <a:rPr lang="ru-RU" sz="2000" dirty="0" smtClean="0"/>
              <a:t>Я научился…</a:t>
            </a:r>
          </a:p>
          <a:p>
            <a:r>
              <a:rPr lang="ru-RU" sz="2000" dirty="0" smtClean="0"/>
              <a:t>У меня получилось…</a:t>
            </a:r>
          </a:p>
          <a:p>
            <a:r>
              <a:rPr lang="ru-RU" sz="2000" dirty="0" smtClean="0"/>
              <a:t>Я смог…</a:t>
            </a:r>
          </a:p>
          <a:p>
            <a:r>
              <a:rPr lang="ru-RU" sz="2000" dirty="0" smtClean="0"/>
              <a:t>Я попробую…</a:t>
            </a:r>
          </a:p>
          <a:p>
            <a:r>
              <a:rPr lang="ru-RU" sz="2000" dirty="0" smtClean="0"/>
              <a:t>Меня удивило…</a:t>
            </a:r>
          </a:p>
          <a:p>
            <a:r>
              <a:rPr lang="ru-RU" sz="2000" dirty="0" smtClean="0"/>
              <a:t>Мне захотелось…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74" y="2348880"/>
            <a:ext cx="3806423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638"/>
            <a:ext cx="1947664" cy="1460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729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5A57B3-E6B7-486F-9A16-1499495516E2}" type="slidenum">
              <a:rPr lang="ru-RU" altLang="ru-RU" sz="1400" smtClean="0">
                <a:solidFill>
                  <a:srgbClr val="898989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400" smtClean="0">
              <a:solidFill>
                <a:srgbClr val="898989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1313" name="Rectangle 1"/>
          <p:cNvSpPr>
            <a:spLocks noChangeArrowheads="1"/>
          </p:cNvSpPr>
          <p:nvPr/>
        </p:nvSpPr>
        <p:spPr bwMode="auto">
          <a:xfrm>
            <a:off x="3059832" y="3344217"/>
            <a:ext cx="55481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 </a:t>
            </a:r>
            <a:endParaRPr lang="ru-RU" altLang="ru-RU" sz="2400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3" descr="C:\Users\Nyaha\Desktop\книги\book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97474"/>
            <a:ext cx="320357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260648"/>
            <a:ext cx="2097892" cy="3040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11226" y="3366264"/>
            <a:ext cx="66967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i="1" dirty="0" smtClean="0"/>
              <a:t>«Урок – это зеркало общей и педагогической</a:t>
            </a:r>
          </a:p>
          <a:p>
            <a:r>
              <a:rPr lang="ru-RU" altLang="ru-RU" sz="2000" i="1" dirty="0"/>
              <a:t>к</a:t>
            </a:r>
            <a:r>
              <a:rPr lang="ru-RU" altLang="ru-RU" sz="2000" i="1" dirty="0" smtClean="0"/>
              <a:t>ультуры учителя, мерило его интеллектуального</a:t>
            </a:r>
          </a:p>
          <a:p>
            <a:r>
              <a:rPr lang="ru-RU" altLang="ru-RU" sz="2000" i="1" dirty="0" smtClean="0"/>
              <a:t>Богатства, показатель его кругозора, эрудиции»</a:t>
            </a:r>
          </a:p>
          <a:p>
            <a:endParaRPr lang="ru-RU" altLang="ru-RU" dirty="0"/>
          </a:p>
          <a:p>
            <a:r>
              <a:rPr lang="ru-RU" altLang="ru-RU" dirty="0" smtClean="0"/>
              <a:t>                                                              </a:t>
            </a:r>
            <a:r>
              <a:rPr lang="ru-RU" altLang="ru-RU" dirty="0" err="1" smtClean="0"/>
              <a:t>В.А.Сухомлинский</a:t>
            </a:r>
            <a:endParaRPr lang="ru-RU" altLang="ru-RU" dirty="0" smtClean="0"/>
          </a:p>
          <a:p>
            <a:r>
              <a:rPr lang="ru-RU" altLang="ru-RU" dirty="0"/>
              <a:t> </a:t>
            </a:r>
            <a:endParaRPr lang="ru-RU" altLang="ru-RU" dirty="0" smtClean="0"/>
          </a:p>
          <a:p>
            <a:r>
              <a:rPr lang="ru-RU" alt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661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Тенденции развития современного урока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70147129"/>
              </p:ext>
            </p:extLst>
          </p:nvPr>
        </p:nvGraphicFramePr>
        <p:xfrm>
          <a:off x="899592" y="1340768"/>
          <a:ext cx="7416824" cy="5128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3102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Требования к современному уроку в условиях ФГОС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9552" y="1196752"/>
            <a:ext cx="8208912" cy="5544616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Цели урока задаются с тенденцией передачи функций от учителя к ученику;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Систематическое обучение детей осуществлять рефлексивное действие;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Использование форм, методов, приемов обучения, повышающих степень активности учащихся в учебном процессе;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Технология диалога: обучении учащихся умению ставить вопросы;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Сочетание репродуктивной и проблемной форм обучения;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Формирование контрольно-оценочной деятельности обучающихся;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Систематическая работа по осмыслению учебного материала всеми учащимися;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Оценивается реальное продвижение каждого ученика, поощряются и поддерживаются минимальные успехи;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Специальное планирование коммуникативных задач урока;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79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Требования к современному уроку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57200" y="1197182"/>
            <a:ext cx="6768752" cy="3312368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Принятие и поощрение выражаемой учеником позиции, обучение корректным способам ее выражения;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Создание атмосферы сотрудничества, сотворчества, психологического комфорта на каждом   уроке;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Постоянное, глубокое личностное воздействие «учитель – ученик» через отношения, совместную деятельность на уроке.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159" y="3484587"/>
            <a:ext cx="2735281" cy="25344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4563778"/>
            <a:ext cx="3434743" cy="461483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65000"/>
                      <a:lumOff val="3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inherit"/>
                <a:cs typeface="Arial" panose="020B0604020202020204" pitchFamily="34" charset="0"/>
              </a:rPr>
              <a:t>Учитель -  ученик</a:t>
            </a:r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65000"/>
                    <a:lumOff val="35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0887" y="5011004"/>
            <a:ext cx="1012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Урок</a:t>
            </a:r>
            <a:endParaRPr lang="ru-RU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6307" y="5981450"/>
            <a:ext cx="6214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n w="0"/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Поиск истины в совместной деятельности</a:t>
            </a:r>
            <a:endParaRPr lang="ru-RU" sz="2400" dirty="0">
              <a:ln w="0"/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3003089" y="4850239"/>
            <a:ext cx="419661" cy="2307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003089" y="5714891"/>
            <a:ext cx="419661" cy="23074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420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9830"/>
            <a:ext cx="7283152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Роль учителя в подготовке и проведении современного урока</a:t>
            </a:r>
            <a:endParaRPr lang="ru-RU" sz="3200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571103"/>
            <a:ext cx="7056784" cy="379717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читель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должен спланировать свою деятельность и деятельность учащихся, четко сформулировать тему, цель, задачи урока;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сам нацеливается на сотрудничество с учениками и умеет направлять учеников на сотрудничество с учителем и одноклассниками;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учитель организует проблемные и поисковые ситуации, активизирует деятельность учащихся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центре внимания урока - дети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учет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уровня и возможностей учащихся, в котором учтены такие аспекты, как профиль класса, стремление учащихся, настроение детей;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умение демонстрировать методическое искусство учителя;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обратной связи;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истории должен способствовать формированию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 учащихся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ценностных ориентаций,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направленные на воспитание патриотизма, гражданственности и межнациональной толерантности. </a:t>
            </a:r>
          </a:p>
          <a:p>
            <a:endParaRPr lang="ru-RU" sz="1400" dirty="0"/>
          </a:p>
        </p:txBody>
      </p:sp>
      <p:pic>
        <p:nvPicPr>
          <p:cNvPr id="5" name="Picture 4" descr="Итоги аттестации педагогических и руководящих работников государственных и муниципальных образовательных учреждений Советского 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7344"/>
            <a:ext cx="1331640" cy="14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Васильченко Юлия - Образовательный центр &quot;Пл - Барахла.Нет в Краснодар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123" y="5229200"/>
            <a:ext cx="1723154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1413512"/>
            <a:ext cx="705678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Компетентный педагог - 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специалист, овладевший 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профессиональными знаниями и 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умениями, способный 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только проектировать свою деятельность, </a:t>
            </a:r>
            <a:r>
              <a:rPr lang="ru-RU" sz="1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6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управлять педагогическим процессом, чутко реагируя на любые изменения образовательного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6485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3528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Обучающийся на современном уроке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Ученик – субъект учебной деятельности</a:t>
            </a:r>
            <a:endParaRPr lang="ru-RU" sz="3200" dirty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001563"/>
            <a:ext cx="3048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9609554"/>
              </p:ext>
            </p:extLst>
          </p:nvPr>
        </p:nvGraphicFramePr>
        <p:xfrm>
          <a:off x="539552" y="1555475"/>
          <a:ext cx="80634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907704" y="6445841"/>
            <a:ext cx="5645713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ru-RU" sz="1200" dirty="0" smtClean="0">
                <a:solidFill>
                  <a:schemeClr val="tx1"/>
                </a:solidFill>
              </a:rPr>
              <a:t>Умение согласовывать свою позицию с другими людьми, работать в группе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73402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Типология современных учебных занятий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01716" y="208538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Урок усвоения новых знаний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Урок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актуализации знаний и умений (урок повторения) 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комплексного применения знаний и умений (урок закрепления) 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 систематизации и обобщения знаний и умений 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Коррекционный </a:t>
            </a:r>
            <a:r>
              <a:rPr lang="ru-RU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урок;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Комбинированный урок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80928"/>
            <a:ext cx="2746648" cy="33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91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5272" y="420419"/>
            <a:ext cx="7859216" cy="1143000"/>
          </a:xfrm>
        </p:spPr>
        <p:txBody>
          <a:bodyPr/>
          <a:lstStyle/>
          <a:p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Нетрадиционные виды уроков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9538"/>
            <a:ext cx="4572000" cy="36625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«Урок-турнир», «урок-салон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«урок-путешествие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«экскурсия в музей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»;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«Брифинг», «пресс-конференция»,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«урок-презентация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», «съезд»,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«круглый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стол»,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«урок-аукцион»;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Кино-, теле-,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видеоуроки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Уроки самоопределения, уроки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самореализации (защита творческих работ);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Урок-исторический портрет,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урок-суд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Урок-дискуссия, урок проблемных поисков, урок интеллектуальных раздумий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7. Модульный урок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665657" cy="3665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3229"/>
            <a:ext cx="1199732" cy="177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49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1372</Words>
  <Application>Microsoft Office PowerPoint</Application>
  <PresentationFormat>Экран (4:3)</PresentationFormat>
  <Paragraphs>192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Batang</vt:lpstr>
      <vt:lpstr>Calibri</vt:lpstr>
      <vt:lpstr>Comic Sans MS</vt:lpstr>
      <vt:lpstr>inherit</vt:lpstr>
      <vt:lpstr>Times New Roman</vt:lpstr>
      <vt:lpstr>Verdana</vt:lpstr>
      <vt:lpstr>Wingdings</vt:lpstr>
      <vt:lpstr>Тема Office</vt:lpstr>
      <vt:lpstr>Структура современного урока в соответствии с ФГОС</vt:lpstr>
      <vt:lpstr>Презентация PowerPoint</vt:lpstr>
      <vt:lpstr>Тенденции развития современного урока</vt:lpstr>
      <vt:lpstr>Требования к современному уроку в условиях ФГОС</vt:lpstr>
      <vt:lpstr>Требования к современному уроку</vt:lpstr>
      <vt:lpstr>Роль учителя в подготовке и проведении современного урока</vt:lpstr>
      <vt:lpstr>Обучающийся на современном уроке Ученик – субъект учебной деятельности</vt:lpstr>
      <vt:lpstr>Типология современных учебных занятий</vt:lpstr>
      <vt:lpstr>Нетрадиционные виды уроков</vt:lpstr>
      <vt:lpstr>Структура урока усвоения новых знаний</vt:lpstr>
      <vt:lpstr>Структура урока актуализации знаний и умений (урок повторения)</vt:lpstr>
      <vt:lpstr>Структура урока комплексного применения знаний и умений  (урок закрепления)</vt:lpstr>
      <vt:lpstr>Структура урока систематизации и обобщения знаний и умений</vt:lpstr>
      <vt:lpstr>Структура урока коррекции знаний, умений и навыков</vt:lpstr>
      <vt:lpstr>Структура комбинированного урока</vt:lpstr>
      <vt:lpstr>Направленность урока на результаты</vt:lpstr>
      <vt:lpstr>  </vt:lpstr>
      <vt:lpstr>Информационный блок</vt:lpstr>
      <vt:lpstr>Рефлексия</vt:lpstr>
      <vt:lpstr>Рефлексия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политика Александра I в 1801-1812 гг.</dc:title>
  <dc:creator>Нусс</dc:creator>
  <cp:lastModifiedBy>ПК-2</cp:lastModifiedBy>
  <cp:revision>159</cp:revision>
  <dcterms:created xsi:type="dcterms:W3CDTF">2007-11-30T17:12:37Z</dcterms:created>
  <dcterms:modified xsi:type="dcterms:W3CDTF">2023-03-24T09:08:41Z</dcterms:modified>
</cp:coreProperties>
</file>