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82"/>
  </p:notesMasterIdLst>
  <p:sldIdLst>
    <p:sldId id="281" r:id="rId2"/>
    <p:sldId id="279" r:id="rId3"/>
    <p:sldId id="280" r:id="rId4"/>
    <p:sldId id="257" r:id="rId5"/>
    <p:sldId id="258" r:id="rId6"/>
    <p:sldId id="259" r:id="rId7"/>
    <p:sldId id="262" r:id="rId8"/>
    <p:sldId id="266"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263" r:id="rId47"/>
    <p:sldId id="321" r:id="rId48"/>
    <p:sldId id="264" r:id="rId49"/>
    <p:sldId id="265" r:id="rId50"/>
    <p:sldId id="322" r:id="rId51"/>
    <p:sldId id="323" r:id="rId52"/>
    <p:sldId id="324" r:id="rId53"/>
    <p:sldId id="326" r:id="rId54"/>
    <p:sldId id="327" r:id="rId55"/>
    <p:sldId id="329" r:id="rId56"/>
    <p:sldId id="330" r:id="rId57"/>
    <p:sldId id="333" r:id="rId58"/>
    <p:sldId id="334" r:id="rId59"/>
    <p:sldId id="335" r:id="rId60"/>
    <p:sldId id="336" r:id="rId61"/>
    <p:sldId id="337" r:id="rId62"/>
    <p:sldId id="338" r:id="rId63"/>
    <p:sldId id="339" r:id="rId64"/>
    <p:sldId id="340" r:id="rId65"/>
    <p:sldId id="341" r:id="rId66"/>
    <p:sldId id="348" r:id="rId67"/>
    <p:sldId id="349" r:id="rId68"/>
    <p:sldId id="350" r:id="rId69"/>
    <p:sldId id="351" r:id="rId70"/>
    <p:sldId id="352" r:id="rId71"/>
    <p:sldId id="353" r:id="rId72"/>
    <p:sldId id="354" r:id="rId73"/>
    <p:sldId id="355" r:id="rId74"/>
    <p:sldId id="356" r:id="rId75"/>
    <p:sldId id="357" r:id="rId76"/>
    <p:sldId id="358" r:id="rId77"/>
    <p:sldId id="359" r:id="rId78"/>
    <p:sldId id="360" r:id="rId79"/>
    <p:sldId id="361" r:id="rId80"/>
    <p:sldId id="362"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9" d="100"/>
          <a:sy n="59" d="100"/>
        </p:scale>
        <p:origin x="-1098" y="-4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EE758-C07F-4AB7-9225-E80223270DC7}"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ru-RU"/>
        </a:p>
      </dgm:t>
    </dgm:pt>
    <dgm:pt modelId="{F35CF092-8421-477F-B525-157FDB04F070}">
      <dgm:prSet phldrT="[Текст]" phldr="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endParaRPr lang="ru-RU" dirty="0"/>
        </a:p>
      </dgm:t>
    </dgm:pt>
    <dgm:pt modelId="{CDFC446C-9C6C-46B0-BB4C-4420EC0A6551}" type="parTrans" cxnId="{4FA6A3D2-8B5F-4599-BB8E-DDB1621FB7EE}">
      <dgm:prSet/>
      <dgm:spPr/>
      <dgm:t>
        <a:bodyPr/>
        <a:lstStyle/>
        <a:p>
          <a:endParaRPr lang="ru-RU"/>
        </a:p>
      </dgm:t>
    </dgm:pt>
    <dgm:pt modelId="{46914A09-ACB8-49DA-9B8C-F00ACF65A7AF}" type="sibTrans" cxnId="{4FA6A3D2-8B5F-4599-BB8E-DDB1621FB7EE}">
      <dgm:prSet/>
      <dgm:spPr/>
      <dgm:t>
        <a:bodyPr/>
        <a:lstStyle/>
        <a:p>
          <a:endParaRPr lang="ru-RU"/>
        </a:p>
      </dgm:t>
    </dgm:pt>
    <dgm:pt modelId="{FB445FA5-F47E-4B53-B82A-E35364E65ED3}">
      <dgm:prSet phldrT="[Текст]" phldr="1"/>
      <dgm:spPr>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dgm:spPr>
      <dgm:t>
        <a:bodyPr/>
        <a:lstStyle/>
        <a:p>
          <a:endParaRPr lang="ru-RU" dirty="0"/>
        </a:p>
      </dgm:t>
    </dgm:pt>
    <dgm:pt modelId="{DB112307-0120-4173-9868-27A0B6863D30}" type="parTrans" cxnId="{1ED8DB96-9481-4BDB-8C78-B3952DC13C0E}">
      <dgm:prSet/>
      <dgm:spPr/>
      <dgm:t>
        <a:bodyPr/>
        <a:lstStyle/>
        <a:p>
          <a:endParaRPr lang="ru-RU"/>
        </a:p>
      </dgm:t>
    </dgm:pt>
    <dgm:pt modelId="{B52E2502-E4A3-454A-8779-9D8530B9C30E}" type="sibTrans" cxnId="{1ED8DB96-9481-4BDB-8C78-B3952DC13C0E}">
      <dgm:prSet/>
      <dgm:spPr/>
      <dgm:t>
        <a:bodyPr/>
        <a:lstStyle/>
        <a:p>
          <a:endParaRPr lang="ru-RU"/>
        </a:p>
      </dgm:t>
    </dgm:pt>
    <dgm:pt modelId="{22455A81-BEF3-4AD2-A517-F25D28454889}" type="pres">
      <dgm:prSet presAssocID="{908EE758-C07F-4AB7-9225-E80223270DC7}" presName="diagram" presStyleCnt="0">
        <dgm:presLayoutVars>
          <dgm:dir/>
          <dgm:resizeHandles val="exact"/>
        </dgm:presLayoutVars>
      </dgm:prSet>
      <dgm:spPr/>
      <dgm:t>
        <a:bodyPr/>
        <a:lstStyle/>
        <a:p>
          <a:endParaRPr lang="ru-RU"/>
        </a:p>
      </dgm:t>
    </dgm:pt>
    <dgm:pt modelId="{B9F1FADE-F03A-4419-879D-DB3D6F37A527}" type="pres">
      <dgm:prSet presAssocID="{F35CF092-8421-477F-B525-157FDB04F070}" presName="arrow" presStyleLbl="node1" presStyleIdx="0" presStyleCnt="2">
        <dgm:presLayoutVars>
          <dgm:bulletEnabled val="1"/>
        </dgm:presLayoutVars>
      </dgm:prSet>
      <dgm:spPr/>
      <dgm:t>
        <a:bodyPr/>
        <a:lstStyle/>
        <a:p>
          <a:endParaRPr lang="ru-RU"/>
        </a:p>
      </dgm:t>
    </dgm:pt>
    <dgm:pt modelId="{2B39063B-76BC-4483-AA56-D419738A3C8E}" type="pres">
      <dgm:prSet presAssocID="{FB445FA5-F47E-4B53-B82A-E35364E65ED3}" presName="arrow" presStyleLbl="node1" presStyleIdx="1" presStyleCnt="2">
        <dgm:presLayoutVars>
          <dgm:bulletEnabled val="1"/>
        </dgm:presLayoutVars>
      </dgm:prSet>
      <dgm:spPr/>
      <dgm:t>
        <a:bodyPr/>
        <a:lstStyle/>
        <a:p>
          <a:endParaRPr lang="ru-RU"/>
        </a:p>
      </dgm:t>
    </dgm:pt>
  </dgm:ptLst>
  <dgm:cxnLst>
    <dgm:cxn modelId="{52AC852E-145B-4ACC-B9A2-86B4B10AD1CB}" type="presOf" srcId="{908EE758-C07F-4AB7-9225-E80223270DC7}" destId="{22455A81-BEF3-4AD2-A517-F25D28454889}" srcOrd="0" destOrd="0" presId="urn:microsoft.com/office/officeart/2005/8/layout/arrow5"/>
    <dgm:cxn modelId="{1ED8DB96-9481-4BDB-8C78-B3952DC13C0E}" srcId="{908EE758-C07F-4AB7-9225-E80223270DC7}" destId="{FB445FA5-F47E-4B53-B82A-E35364E65ED3}" srcOrd="1" destOrd="0" parTransId="{DB112307-0120-4173-9868-27A0B6863D30}" sibTransId="{B52E2502-E4A3-454A-8779-9D8530B9C30E}"/>
    <dgm:cxn modelId="{0AA9603F-31A3-4627-BE4C-92A3D89CD6A2}" type="presOf" srcId="{F35CF092-8421-477F-B525-157FDB04F070}" destId="{B9F1FADE-F03A-4419-879D-DB3D6F37A527}" srcOrd="0" destOrd="0" presId="urn:microsoft.com/office/officeart/2005/8/layout/arrow5"/>
    <dgm:cxn modelId="{4FA6A3D2-8B5F-4599-BB8E-DDB1621FB7EE}" srcId="{908EE758-C07F-4AB7-9225-E80223270DC7}" destId="{F35CF092-8421-477F-B525-157FDB04F070}" srcOrd="0" destOrd="0" parTransId="{CDFC446C-9C6C-46B0-BB4C-4420EC0A6551}" sibTransId="{46914A09-ACB8-49DA-9B8C-F00ACF65A7AF}"/>
    <dgm:cxn modelId="{46BCD0C6-085E-4593-A08C-2D3618575461}" type="presOf" srcId="{FB445FA5-F47E-4B53-B82A-E35364E65ED3}" destId="{2B39063B-76BC-4483-AA56-D419738A3C8E}" srcOrd="0" destOrd="0" presId="urn:microsoft.com/office/officeart/2005/8/layout/arrow5"/>
    <dgm:cxn modelId="{1ECE3977-A52B-46AA-BF56-384835673758}" type="presParOf" srcId="{22455A81-BEF3-4AD2-A517-F25D28454889}" destId="{B9F1FADE-F03A-4419-879D-DB3D6F37A527}" srcOrd="0" destOrd="0" presId="urn:microsoft.com/office/officeart/2005/8/layout/arrow5"/>
    <dgm:cxn modelId="{AC903357-FF86-49A3-8F1D-4F0BA6257659}" type="presParOf" srcId="{22455A81-BEF3-4AD2-A517-F25D28454889}" destId="{2B39063B-76BC-4483-AA56-D419738A3C8E}" srcOrd="1" destOrd="0" presId="urn:microsoft.com/office/officeart/2005/8/layout/arrow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8EE758-C07F-4AB7-9225-E80223270DC7}"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ru-RU"/>
        </a:p>
      </dgm:t>
    </dgm:pt>
    <dgm:pt modelId="{F35CF092-8421-477F-B525-157FDB04F070}">
      <dgm:prSet phldrT="[Текст]" phldr="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endParaRPr lang="ru-RU" dirty="0"/>
        </a:p>
      </dgm:t>
    </dgm:pt>
    <dgm:pt modelId="{CDFC446C-9C6C-46B0-BB4C-4420EC0A6551}" type="parTrans" cxnId="{4FA6A3D2-8B5F-4599-BB8E-DDB1621FB7EE}">
      <dgm:prSet/>
      <dgm:spPr/>
      <dgm:t>
        <a:bodyPr/>
        <a:lstStyle/>
        <a:p>
          <a:endParaRPr lang="ru-RU"/>
        </a:p>
      </dgm:t>
    </dgm:pt>
    <dgm:pt modelId="{46914A09-ACB8-49DA-9B8C-F00ACF65A7AF}" type="sibTrans" cxnId="{4FA6A3D2-8B5F-4599-BB8E-DDB1621FB7EE}">
      <dgm:prSet/>
      <dgm:spPr/>
      <dgm:t>
        <a:bodyPr/>
        <a:lstStyle/>
        <a:p>
          <a:endParaRPr lang="ru-RU"/>
        </a:p>
      </dgm:t>
    </dgm:pt>
    <dgm:pt modelId="{FB445FA5-F47E-4B53-B82A-E35364E65ED3}">
      <dgm:prSet phldrT="[Текст]" phldr="1"/>
      <dgm:spPr>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dgm:spPr>
      <dgm:t>
        <a:bodyPr/>
        <a:lstStyle/>
        <a:p>
          <a:endParaRPr lang="ru-RU" dirty="0"/>
        </a:p>
      </dgm:t>
    </dgm:pt>
    <dgm:pt modelId="{DB112307-0120-4173-9868-27A0B6863D30}" type="parTrans" cxnId="{1ED8DB96-9481-4BDB-8C78-B3952DC13C0E}">
      <dgm:prSet/>
      <dgm:spPr/>
      <dgm:t>
        <a:bodyPr/>
        <a:lstStyle/>
        <a:p>
          <a:endParaRPr lang="ru-RU"/>
        </a:p>
      </dgm:t>
    </dgm:pt>
    <dgm:pt modelId="{B52E2502-E4A3-454A-8779-9D8530B9C30E}" type="sibTrans" cxnId="{1ED8DB96-9481-4BDB-8C78-B3952DC13C0E}">
      <dgm:prSet/>
      <dgm:spPr/>
      <dgm:t>
        <a:bodyPr/>
        <a:lstStyle/>
        <a:p>
          <a:endParaRPr lang="ru-RU"/>
        </a:p>
      </dgm:t>
    </dgm:pt>
    <dgm:pt modelId="{22455A81-BEF3-4AD2-A517-F25D28454889}" type="pres">
      <dgm:prSet presAssocID="{908EE758-C07F-4AB7-9225-E80223270DC7}" presName="diagram" presStyleCnt="0">
        <dgm:presLayoutVars>
          <dgm:dir/>
          <dgm:resizeHandles val="exact"/>
        </dgm:presLayoutVars>
      </dgm:prSet>
      <dgm:spPr/>
      <dgm:t>
        <a:bodyPr/>
        <a:lstStyle/>
        <a:p>
          <a:endParaRPr lang="ru-RU"/>
        </a:p>
      </dgm:t>
    </dgm:pt>
    <dgm:pt modelId="{B9F1FADE-F03A-4419-879D-DB3D6F37A527}" type="pres">
      <dgm:prSet presAssocID="{F35CF092-8421-477F-B525-157FDB04F070}" presName="arrow" presStyleLbl="node1" presStyleIdx="0" presStyleCnt="2">
        <dgm:presLayoutVars>
          <dgm:bulletEnabled val="1"/>
        </dgm:presLayoutVars>
      </dgm:prSet>
      <dgm:spPr/>
      <dgm:t>
        <a:bodyPr/>
        <a:lstStyle/>
        <a:p>
          <a:endParaRPr lang="ru-RU"/>
        </a:p>
      </dgm:t>
    </dgm:pt>
    <dgm:pt modelId="{2B39063B-76BC-4483-AA56-D419738A3C8E}" type="pres">
      <dgm:prSet presAssocID="{FB445FA5-F47E-4B53-B82A-E35364E65ED3}" presName="arrow" presStyleLbl="node1" presStyleIdx="1" presStyleCnt="2">
        <dgm:presLayoutVars>
          <dgm:bulletEnabled val="1"/>
        </dgm:presLayoutVars>
      </dgm:prSet>
      <dgm:spPr/>
      <dgm:t>
        <a:bodyPr/>
        <a:lstStyle/>
        <a:p>
          <a:endParaRPr lang="ru-RU"/>
        </a:p>
      </dgm:t>
    </dgm:pt>
  </dgm:ptLst>
  <dgm:cxnLst>
    <dgm:cxn modelId="{13931CA3-EE44-4C8D-88CB-18A286380C37}" type="presOf" srcId="{F35CF092-8421-477F-B525-157FDB04F070}" destId="{B9F1FADE-F03A-4419-879D-DB3D6F37A527}" srcOrd="0" destOrd="0" presId="urn:microsoft.com/office/officeart/2005/8/layout/arrow5"/>
    <dgm:cxn modelId="{4D1A9B81-8BC0-455D-8FC0-ECB111032457}" type="presOf" srcId="{FB445FA5-F47E-4B53-B82A-E35364E65ED3}" destId="{2B39063B-76BC-4483-AA56-D419738A3C8E}" srcOrd="0" destOrd="0" presId="urn:microsoft.com/office/officeart/2005/8/layout/arrow5"/>
    <dgm:cxn modelId="{C853CAB4-92EE-485B-9ADF-B2951F78AFE5}" type="presOf" srcId="{908EE758-C07F-4AB7-9225-E80223270DC7}" destId="{22455A81-BEF3-4AD2-A517-F25D28454889}" srcOrd="0" destOrd="0" presId="urn:microsoft.com/office/officeart/2005/8/layout/arrow5"/>
    <dgm:cxn modelId="{1ED8DB96-9481-4BDB-8C78-B3952DC13C0E}" srcId="{908EE758-C07F-4AB7-9225-E80223270DC7}" destId="{FB445FA5-F47E-4B53-B82A-E35364E65ED3}" srcOrd="1" destOrd="0" parTransId="{DB112307-0120-4173-9868-27A0B6863D30}" sibTransId="{B52E2502-E4A3-454A-8779-9D8530B9C30E}"/>
    <dgm:cxn modelId="{4FA6A3D2-8B5F-4599-BB8E-DDB1621FB7EE}" srcId="{908EE758-C07F-4AB7-9225-E80223270DC7}" destId="{F35CF092-8421-477F-B525-157FDB04F070}" srcOrd="0" destOrd="0" parTransId="{CDFC446C-9C6C-46B0-BB4C-4420EC0A6551}" sibTransId="{46914A09-ACB8-49DA-9B8C-F00ACF65A7AF}"/>
    <dgm:cxn modelId="{421B63AC-0103-4DF1-88E8-A2E3359F0243}" type="presParOf" srcId="{22455A81-BEF3-4AD2-A517-F25D28454889}" destId="{B9F1FADE-F03A-4419-879D-DB3D6F37A527}" srcOrd="0" destOrd="0" presId="urn:microsoft.com/office/officeart/2005/8/layout/arrow5"/>
    <dgm:cxn modelId="{2A147480-92F1-4156-85DC-51EEBBBB5E41}" type="presParOf" srcId="{22455A81-BEF3-4AD2-A517-F25D28454889}" destId="{2B39063B-76BC-4483-AA56-D419738A3C8E}" srcOrd="1" destOrd="0" presId="urn:microsoft.com/office/officeart/2005/8/layout/arrow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8EE758-C07F-4AB7-9225-E80223270DC7}"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ru-RU"/>
        </a:p>
      </dgm:t>
    </dgm:pt>
    <dgm:pt modelId="{F35CF092-8421-477F-B525-157FDB04F070}">
      <dgm:prSet phldrT="[Текст]" phldr="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endParaRPr lang="ru-RU" dirty="0"/>
        </a:p>
      </dgm:t>
    </dgm:pt>
    <dgm:pt modelId="{CDFC446C-9C6C-46B0-BB4C-4420EC0A6551}" type="parTrans" cxnId="{4FA6A3D2-8B5F-4599-BB8E-DDB1621FB7EE}">
      <dgm:prSet/>
      <dgm:spPr/>
      <dgm:t>
        <a:bodyPr/>
        <a:lstStyle/>
        <a:p>
          <a:endParaRPr lang="ru-RU"/>
        </a:p>
      </dgm:t>
    </dgm:pt>
    <dgm:pt modelId="{46914A09-ACB8-49DA-9B8C-F00ACF65A7AF}" type="sibTrans" cxnId="{4FA6A3D2-8B5F-4599-BB8E-DDB1621FB7EE}">
      <dgm:prSet/>
      <dgm:spPr/>
      <dgm:t>
        <a:bodyPr/>
        <a:lstStyle/>
        <a:p>
          <a:endParaRPr lang="ru-RU"/>
        </a:p>
      </dgm:t>
    </dgm:pt>
    <dgm:pt modelId="{FB445FA5-F47E-4B53-B82A-E35364E65ED3}">
      <dgm:prSet phldrT="[Текст]" phldr="1"/>
      <dgm:spPr>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dgm:spPr>
      <dgm:t>
        <a:bodyPr/>
        <a:lstStyle/>
        <a:p>
          <a:endParaRPr lang="ru-RU" dirty="0"/>
        </a:p>
      </dgm:t>
    </dgm:pt>
    <dgm:pt modelId="{DB112307-0120-4173-9868-27A0B6863D30}" type="parTrans" cxnId="{1ED8DB96-9481-4BDB-8C78-B3952DC13C0E}">
      <dgm:prSet/>
      <dgm:spPr/>
      <dgm:t>
        <a:bodyPr/>
        <a:lstStyle/>
        <a:p>
          <a:endParaRPr lang="ru-RU"/>
        </a:p>
      </dgm:t>
    </dgm:pt>
    <dgm:pt modelId="{B52E2502-E4A3-454A-8779-9D8530B9C30E}" type="sibTrans" cxnId="{1ED8DB96-9481-4BDB-8C78-B3952DC13C0E}">
      <dgm:prSet/>
      <dgm:spPr/>
      <dgm:t>
        <a:bodyPr/>
        <a:lstStyle/>
        <a:p>
          <a:endParaRPr lang="ru-RU"/>
        </a:p>
      </dgm:t>
    </dgm:pt>
    <dgm:pt modelId="{22455A81-BEF3-4AD2-A517-F25D28454889}" type="pres">
      <dgm:prSet presAssocID="{908EE758-C07F-4AB7-9225-E80223270DC7}" presName="diagram" presStyleCnt="0">
        <dgm:presLayoutVars>
          <dgm:dir/>
          <dgm:resizeHandles val="exact"/>
        </dgm:presLayoutVars>
      </dgm:prSet>
      <dgm:spPr/>
      <dgm:t>
        <a:bodyPr/>
        <a:lstStyle/>
        <a:p>
          <a:endParaRPr lang="ru-RU"/>
        </a:p>
      </dgm:t>
    </dgm:pt>
    <dgm:pt modelId="{B9F1FADE-F03A-4419-879D-DB3D6F37A527}" type="pres">
      <dgm:prSet presAssocID="{F35CF092-8421-477F-B525-157FDB04F070}" presName="arrow" presStyleLbl="node1" presStyleIdx="0" presStyleCnt="2">
        <dgm:presLayoutVars>
          <dgm:bulletEnabled val="1"/>
        </dgm:presLayoutVars>
      </dgm:prSet>
      <dgm:spPr/>
      <dgm:t>
        <a:bodyPr/>
        <a:lstStyle/>
        <a:p>
          <a:endParaRPr lang="ru-RU"/>
        </a:p>
      </dgm:t>
    </dgm:pt>
    <dgm:pt modelId="{2B39063B-76BC-4483-AA56-D419738A3C8E}" type="pres">
      <dgm:prSet presAssocID="{FB445FA5-F47E-4B53-B82A-E35364E65ED3}" presName="arrow" presStyleLbl="node1" presStyleIdx="1" presStyleCnt="2">
        <dgm:presLayoutVars>
          <dgm:bulletEnabled val="1"/>
        </dgm:presLayoutVars>
      </dgm:prSet>
      <dgm:spPr/>
      <dgm:t>
        <a:bodyPr/>
        <a:lstStyle/>
        <a:p>
          <a:endParaRPr lang="ru-RU"/>
        </a:p>
      </dgm:t>
    </dgm:pt>
  </dgm:ptLst>
  <dgm:cxnLst>
    <dgm:cxn modelId="{47F9C0E1-766D-4498-A760-4115F79C1CBC}" type="presOf" srcId="{FB445FA5-F47E-4B53-B82A-E35364E65ED3}" destId="{2B39063B-76BC-4483-AA56-D419738A3C8E}" srcOrd="0" destOrd="0" presId="urn:microsoft.com/office/officeart/2005/8/layout/arrow5"/>
    <dgm:cxn modelId="{5B0A5A37-83C5-4D21-BBA2-ADCC1C71276C}" type="presOf" srcId="{908EE758-C07F-4AB7-9225-E80223270DC7}" destId="{22455A81-BEF3-4AD2-A517-F25D28454889}" srcOrd="0" destOrd="0" presId="urn:microsoft.com/office/officeart/2005/8/layout/arrow5"/>
    <dgm:cxn modelId="{FD06F1D8-628F-4816-B187-02BF114676E8}" type="presOf" srcId="{F35CF092-8421-477F-B525-157FDB04F070}" destId="{B9F1FADE-F03A-4419-879D-DB3D6F37A527}" srcOrd="0" destOrd="0" presId="urn:microsoft.com/office/officeart/2005/8/layout/arrow5"/>
    <dgm:cxn modelId="{1ED8DB96-9481-4BDB-8C78-B3952DC13C0E}" srcId="{908EE758-C07F-4AB7-9225-E80223270DC7}" destId="{FB445FA5-F47E-4B53-B82A-E35364E65ED3}" srcOrd="1" destOrd="0" parTransId="{DB112307-0120-4173-9868-27A0B6863D30}" sibTransId="{B52E2502-E4A3-454A-8779-9D8530B9C30E}"/>
    <dgm:cxn modelId="{4FA6A3D2-8B5F-4599-BB8E-DDB1621FB7EE}" srcId="{908EE758-C07F-4AB7-9225-E80223270DC7}" destId="{F35CF092-8421-477F-B525-157FDB04F070}" srcOrd="0" destOrd="0" parTransId="{CDFC446C-9C6C-46B0-BB4C-4420EC0A6551}" sibTransId="{46914A09-ACB8-49DA-9B8C-F00ACF65A7AF}"/>
    <dgm:cxn modelId="{1ACDB316-9B82-484B-9753-3CDEEC2383B7}" type="presParOf" srcId="{22455A81-BEF3-4AD2-A517-F25D28454889}" destId="{B9F1FADE-F03A-4419-879D-DB3D6F37A527}" srcOrd="0" destOrd="0" presId="urn:microsoft.com/office/officeart/2005/8/layout/arrow5"/>
    <dgm:cxn modelId="{ABDF2F36-807A-4F6A-B3C2-A7FAC6B97877}" type="presParOf" srcId="{22455A81-BEF3-4AD2-A517-F25D28454889}" destId="{2B39063B-76BC-4483-AA56-D419738A3C8E}" srcOrd="1" destOrd="0" presId="urn:microsoft.com/office/officeart/2005/8/layout/arrow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8EE758-C07F-4AB7-9225-E80223270DC7}"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ru-RU"/>
        </a:p>
      </dgm:t>
    </dgm:pt>
    <dgm:pt modelId="{F35CF092-8421-477F-B525-157FDB04F070}">
      <dgm:prSet phldrT="[Текст]" phldr="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endParaRPr lang="ru-RU" dirty="0"/>
        </a:p>
      </dgm:t>
    </dgm:pt>
    <dgm:pt modelId="{CDFC446C-9C6C-46B0-BB4C-4420EC0A6551}" type="parTrans" cxnId="{4FA6A3D2-8B5F-4599-BB8E-DDB1621FB7EE}">
      <dgm:prSet/>
      <dgm:spPr/>
      <dgm:t>
        <a:bodyPr/>
        <a:lstStyle/>
        <a:p>
          <a:endParaRPr lang="ru-RU"/>
        </a:p>
      </dgm:t>
    </dgm:pt>
    <dgm:pt modelId="{46914A09-ACB8-49DA-9B8C-F00ACF65A7AF}" type="sibTrans" cxnId="{4FA6A3D2-8B5F-4599-BB8E-DDB1621FB7EE}">
      <dgm:prSet/>
      <dgm:spPr/>
      <dgm:t>
        <a:bodyPr/>
        <a:lstStyle/>
        <a:p>
          <a:endParaRPr lang="ru-RU"/>
        </a:p>
      </dgm:t>
    </dgm:pt>
    <dgm:pt modelId="{FB445FA5-F47E-4B53-B82A-E35364E65ED3}">
      <dgm:prSet phldrT="[Текст]" phldr="1"/>
      <dgm:spPr>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dgm:spPr>
      <dgm:t>
        <a:bodyPr/>
        <a:lstStyle/>
        <a:p>
          <a:endParaRPr lang="ru-RU" dirty="0"/>
        </a:p>
      </dgm:t>
    </dgm:pt>
    <dgm:pt modelId="{DB112307-0120-4173-9868-27A0B6863D30}" type="parTrans" cxnId="{1ED8DB96-9481-4BDB-8C78-B3952DC13C0E}">
      <dgm:prSet/>
      <dgm:spPr/>
      <dgm:t>
        <a:bodyPr/>
        <a:lstStyle/>
        <a:p>
          <a:endParaRPr lang="ru-RU"/>
        </a:p>
      </dgm:t>
    </dgm:pt>
    <dgm:pt modelId="{B52E2502-E4A3-454A-8779-9D8530B9C30E}" type="sibTrans" cxnId="{1ED8DB96-9481-4BDB-8C78-B3952DC13C0E}">
      <dgm:prSet/>
      <dgm:spPr/>
      <dgm:t>
        <a:bodyPr/>
        <a:lstStyle/>
        <a:p>
          <a:endParaRPr lang="ru-RU"/>
        </a:p>
      </dgm:t>
    </dgm:pt>
    <dgm:pt modelId="{22455A81-BEF3-4AD2-A517-F25D28454889}" type="pres">
      <dgm:prSet presAssocID="{908EE758-C07F-4AB7-9225-E80223270DC7}" presName="diagram" presStyleCnt="0">
        <dgm:presLayoutVars>
          <dgm:dir/>
          <dgm:resizeHandles val="exact"/>
        </dgm:presLayoutVars>
      </dgm:prSet>
      <dgm:spPr/>
      <dgm:t>
        <a:bodyPr/>
        <a:lstStyle/>
        <a:p>
          <a:endParaRPr lang="ru-RU"/>
        </a:p>
      </dgm:t>
    </dgm:pt>
    <dgm:pt modelId="{B9F1FADE-F03A-4419-879D-DB3D6F37A527}" type="pres">
      <dgm:prSet presAssocID="{F35CF092-8421-477F-B525-157FDB04F070}" presName="arrow" presStyleLbl="node1" presStyleIdx="0" presStyleCnt="2">
        <dgm:presLayoutVars>
          <dgm:bulletEnabled val="1"/>
        </dgm:presLayoutVars>
      </dgm:prSet>
      <dgm:spPr/>
      <dgm:t>
        <a:bodyPr/>
        <a:lstStyle/>
        <a:p>
          <a:endParaRPr lang="ru-RU"/>
        </a:p>
      </dgm:t>
    </dgm:pt>
    <dgm:pt modelId="{2B39063B-76BC-4483-AA56-D419738A3C8E}" type="pres">
      <dgm:prSet presAssocID="{FB445FA5-F47E-4B53-B82A-E35364E65ED3}" presName="arrow" presStyleLbl="node1" presStyleIdx="1" presStyleCnt="2">
        <dgm:presLayoutVars>
          <dgm:bulletEnabled val="1"/>
        </dgm:presLayoutVars>
      </dgm:prSet>
      <dgm:spPr/>
      <dgm:t>
        <a:bodyPr/>
        <a:lstStyle/>
        <a:p>
          <a:endParaRPr lang="ru-RU"/>
        </a:p>
      </dgm:t>
    </dgm:pt>
  </dgm:ptLst>
  <dgm:cxnLst>
    <dgm:cxn modelId="{C4BD8B44-5DAC-4E68-BBCE-D7D0A0FF4E6F}" type="presOf" srcId="{FB445FA5-F47E-4B53-B82A-E35364E65ED3}" destId="{2B39063B-76BC-4483-AA56-D419738A3C8E}" srcOrd="0" destOrd="0" presId="urn:microsoft.com/office/officeart/2005/8/layout/arrow5"/>
    <dgm:cxn modelId="{1ED8DB96-9481-4BDB-8C78-B3952DC13C0E}" srcId="{908EE758-C07F-4AB7-9225-E80223270DC7}" destId="{FB445FA5-F47E-4B53-B82A-E35364E65ED3}" srcOrd="1" destOrd="0" parTransId="{DB112307-0120-4173-9868-27A0B6863D30}" sibTransId="{B52E2502-E4A3-454A-8779-9D8530B9C30E}"/>
    <dgm:cxn modelId="{8ECFABC7-2B25-4A76-9DCB-AC471BE4C0B0}" type="presOf" srcId="{908EE758-C07F-4AB7-9225-E80223270DC7}" destId="{22455A81-BEF3-4AD2-A517-F25D28454889}" srcOrd="0" destOrd="0" presId="urn:microsoft.com/office/officeart/2005/8/layout/arrow5"/>
    <dgm:cxn modelId="{4FA6A3D2-8B5F-4599-BB8E-DDB1621FB7EE}" srcId="{908EE758-C07F-4AB7-9225-E80223270DC7}" destId="{F35CF092-8421-477F-B525-157FDB04F070}" srcOrd="0" destOrd="0" parTransId="{CDFC446C-9C6C-46B0-BB4C-4420EC0A6551}" sibTransId="{46914A09-ACB8-49DA-9B8C-F00ACF65A7AF}"/>
    <dgm:cxn modelId="{A7AED057-02FD-463D-AF52-517352D4F3BE}" type="presOf" srcId="{F35CF092-8421-477F-B525-157FDB04F070}" destId="{B9F1FADE-F03A-4419-879D-DB3D6F37A527}" srcOrd="0" destOrd="0" presId="urn:microsoft.com/office/officeart/2005/8/layout/arrow5"/>
    <dgm:cxn modelId="{6B807C59-E863-4AFC-B415-89A3A295D9F4}" type="presParOf" srcId="{22455A81-BEF3-4AD2-A517-F25D28454889}" destId="{B9F1FADE-F03A-4419-879D-DB3D6F37A527}" srcOrd="0" destOrd="0" presId="urn:microsoft.com/office/officeart/2005/8/layout/arrow5"/>
    <dgm:cxn modelId="{77702885-69B5-4FD8-B283-63FF74377015}" type="presParOf" srcId="{22455A81-BEF3-4AD2-A517-F25D28454889}" destId="{2B39063B-76BC-4483-AA56-D419738A3C8E}" srcOrd="1" destOrd="0" presId="urn:microsoft.com/office/officeart/2005/8/layout/arrow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8EE758-C07F-4AB7-9225-E80223270DC7}"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ru-RU"/>
        </a:p>
      </dgm:t>
    </dgm:pt>
    <dgm:pt modelId="{F35CF092-8421-477F-B525-157FDB04F070}">
      <dgm:prSet phldrT="[Текст]" phldr="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endParaRPr lang="ru-RU" dirty="0"/>
        </a:p>
      </dgm:t>
    </dgm:pt>
    <dgm:pt modelId="{CDFC446C-9C6C-46B0-BB4C-4420EC0A6551}" type="parTrans" cxnId="{4FA6A3D2-8B5F-4599-BB8E-DDB1621FB7EE}">
      <dgm:prSet/>
      <dgm:spPr/>
      <dgm:t>
        <a:bodyPr/>
        <a:lstStyle/>
        <a:p>
          <a:endParaRPr lang="ru-RU"/>
        </a:p>
      </dgm:t>
    </dgm:pt>
    <dgm:pt modelId="{46914A09-ACB8-49DA-9B8C-F00ACF65A7AF}" type="sibTrans" cxnId="{4FA6A3D2-8B5F-4599-BB8E-DDB1621FB7EE}">
      <dgm:prSet/>
      <dgm:spPr/>
      <dgm:t>
        <a:bodyPr/>
        <a:lstStyle/>
        <a:p>
          <a:endParaRPr lang="ru-RU"/>
        </a:p>
      </dgm:t>
    </dgm:pt>
    <dgm:pt modelId="{FB445FA5-F47E-4B53-B82A-E35364E65ED3}">
      <dgm:prSet phldrT="[Текст]" phldr="1"/>
      <dgm:spPr>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dgm:spPr>
      <dgm:t>
        <a:bodyPr/>
        <a:lstStyle/>
        <a:p>
          <a:endParaRPr lang="ru-RU" dirty="0"/>
        </a:p>
      </dgm:t>
    </dgm:pt>
    <dgm:pt modelId="{DB112307-0120-4173-9868-27A0B6863D30}" type="parTrans" cxnId="{1ED8DB96-9481-4BDB-8C78-B3952DC13C0E}">
      <dgm:prSet/>
      <dgm:spPr/>
      <dgm:t>
        <a:bodyPr/>
        <a:lstStyle/>
        <a:p>
          <a:endParaRPr lang="ru-RU"/>
        </a:p>
      </dgm:t>
    </dgm:pt>
    <dgm:pt modelId="{B52E2502-E4A3-454A-8779-9D8530B9C30E}" type="sibTrans" cxnId="{1ED8DB96-9481-4BDB-8C78-B3952DC13C0E}">
      <dgm:prSet/>
      <dgm:spPr/>
      <dgm:t>
        <a:bodyPr/>
        <a:lstStyle/>
        <a:p>
          <a:endParaRPr lang="ru-RU"/>
        </a:p>
      </dgm:t>
    </dgm:pt>
    <dgm:pt modelId="{22455A81-BEF3-4AD2-A517-F25D28454889}" type="pres">
      <dgm:prSet presAssocID="{908EE758-C07F-4AB7-9225-E80223270DC7}" presName="diagram" presStyleCnt="0">
        <dgm:presLayoutVars>
          <dgm:dir/>
          <dgm:resizeHandles val="exact"/>
        </dgm:presLayoutVars>
      </dgm:prSet>
      <dgm:spPr/>
      <dgm:t>
        <a:bodyPr/>
        <a:lstStyle/>
        <a:p>
          <a:endParaRPr lang="ru-RU"/>
        </a:p>
      </dgm:t>
    </dgm:pt>
    <dgm:pt modelId="{B9F1FADE-F03A-4419-879D-DB3D6F37A527}" type="pres">
      <dgm:prSet presAssocID="{F35CF092-8421-477F-B525-157FDB04F070}" presName="arrow" presStyleLbl="node1" presStyleIdx="0" presStyleCnt="2">
        <dgm:presLayoutVars>
          <dgm:bulletEnabled val="1"/>
        </dgm:presLayoutVars>
      </dgm:prSet>
      <dgm:spPr/>
      <dgm:t>
        <a:bodyPr/>
        <a:lstStyle/>
        <a:p>
          <a:endParaRPr lang="ru-RU"/>
        </a:p>
      </dgm:t>
    </dgm:pt>
    <dgm:pt modelId="{2B39063B-76BC-4483-AA56-D419738A3C8E}" type="pres">
      <dgm:prSet presAssocID="{FB445FA5-F47E-4B53-B82A-E35364E65ED3}" presName="arrow" presStyleLbl="node1" presStyleIdx="1" presStyleCnt="2">
        <dgm:presLayoutVars>
          <dgm:bulletEnabled val="1"/>
        </dgm:presLayoutVars>
      </dgm:prSet>
      <dgm:spPr/>
      <dgm:t>
        <a:bodyPr/>
        <a:lstStyle/>
        <a:p>
          <a:endParaRPr lang="ru-RU"/>
        </a:p>
      </dgm:t>
    </dgm:pt>
  </dgm:ptLst>
  <dgm:cxnLst>
    <dgm:cxn modelId="{1ED8DB96-9481-4BDB-8C78-B3952DC13C0E}" srcId="{908EE758-C07F-4AB7-9225-E80223270DC7}" destId="{FB445FA5-F47E-4B53-B82A-E35364E65ED3}" srcOrd="1" destOrd="0" parTransId="{DB112307-0120-4173-9868-27A0B6863D30}" sibTransId="{B52E2502-E4A3-454A-8779-9D8530B9C30E}"/>
    <dgm:cxn modelId="{3D97C1EA-980F-4B23-AD33-30D767AF2BF7}" type="presOf" srcId="{F35CF092-8421-477F-B525-157FDB04F070}" destId="{B9F1FADE-F03A-4419-879D-DB3D6F37A527}" srcOrd="0" destOrd="0" presId="urn:microsoft.com/office/officeart/2005/8/layout/arrow5"/>
    <dgm:cxn modelId="{412686F4-6CA5-45AC-8CAE-FC30FB916992}" type="presOf" srcId="{908EE758-C07F-4AB7-9225-E80223270DC7}" destId="{22455A81-BEF3-4AD2-A517-F25D28454889}" srcOrd="0" destOrd="0" presId="urn:microsoft.com/office/officeart/2005/8/layout/arrow5"/>
    <dgm:cxn modelId="{7A98703E-3369-4F00-B6FB-2FAFFFA4F25D}" type="presOf" srcId="{FB445FA5-F47E-4B53-B82A-E35364E65ED3}" destId="{2B39063B-76BC-4483-AA56-D419738A3C8E}" srcOrd="0" destOrd="0" presId="urn:microsoft.com/office/officeart/2005/8/layout/arrow5"/>
    <dgm:cxn modelId="{4FA6A3D2-8B5F-4599-BB8E-DDB1621FB7EE}" srcId="{908EE758-C07F-4AB7-9225-E80223270DC7}" destId="{F35CF092-8421-477F-B525-157FDB04F070}" srcOrd="0" destOrd="0" parTransId="{CDFC446C-9C6C-46B0-BB4C-4420EC0A6551}" sibTransId="{46914A09-ACB8-49DA-9B8C-F00ACF65A7AF}"/>
    <dgm:cxn modelId="{2B5EAA9A-87F8-4753-9347-E8BB0A80E78B}" type="presParOf" srcId="{22455A81-BEF3-4AD2-A517-F25D28454889}" destId="{B9F1FADE-F03A-4419-879D-DB3D6F37A527}" srcOrd="0" destOrd="0" presId="urn:microsoft.com/office/officeart/2005/8/layout/arrow5"/>
    <dgm:cxn modelId="{16598166-7F2C-41E8-99B8-2B8BCDD05E64}" type="presParOf" srcId="{22455A81-BEF3-4AD2-A517-F25D28454889}" destId="{2B39063B-76BC-4483-AA56-D419738A3C8E}" srcOrd="1" destOrd="0" presId="urn:microsoft.com/office/officeart/2005/8/layout/arrow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40A301-719A-47B6-8FC5-34C32231C3FC}"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ru-RU"/>
        </a:p>
      </dgm:t>
    </dgm:pt>
    <dgm:pt modelId="{9368AC0B-2BD8-4657-8DB5-FB55BA96283F}">
      <dgm:prSet phldrT="[Текст]" custT="1"/>
      <dgm:spPr/>
      <dgm:t>
        <a:bodyPr/>
        <a:lstStyle/>
        <a:p>
          <a:r>
            <a:rPr lang="ru-RU" sz="1600" dirty="0"/>
            <a:t>ИВС</a:t>
          </a:r>
        </a:p>
      </dgm:t>
    </dgm:pt>
    <dgm:pt modelId="{62BB6396-AC45-4313-961B-4799EED6F93F}" type="parTrans" cxnId="{CF4F24FE-9EE8-47C6-8B71-4F953F192F8D}">
      <dgm:prSet/>
      <dgm:spPr/>
      <dgm:t>
        <a:bodyPr/>
        <a:lstStyle/>
        <a:p>
          <a:endParaRPr lang="ru-RU" sz="3600"/>
        </a:p>
      </dgm:t>
    </dgm:pt>
    <dgm:pt modelId="{8DFEFC8B-195F-4916-84E4-64581BF51593}" type="sibTrans" cxnId="{CF4F24FE-9EE8-47C6-8B71-4F953F192F8D}">
      <dgm:prSet/>
      <dgm:spPr/>
      <dgm:t>
        <a:bodyPr/>
        <a:lstStyle/>
        <a:p>
          <a:endParaRPr lang="ru-RU" sz="3600"/>
        </a:p>
      </dgm:t>
    </dgm:pt>
    <dgm:pt modelId="{43964C3E-B36D-4EF6-9EB2-BF4C80596790}">
      <dgm:prSet phldrT="[Текст]" custT="1"/>
      <dgm:spPr/>
      <dgm:t>
        <a:bodyPr/>
        <a:lstStyle/>
        <a:p>
          <a:r>
            <a:rPr lang="ru-RU" sz="2400" b="1" dirty="0"/>
            <a:t>тропы</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4659BED-701E-4420-96A7-52A1EB6B329E}" type="parTrans" cxnId="{531F9E58-2CD4-4037-ADEC-2BB19553AE0A}">
      <dgm:prSet/>
      <dgm:spPr/>
      <dgm:t>
        <a:bodyPr/>
        <a:lstStyle/>
        <a:p>
          <a:endParaRPr lang="ru-RU" sz="3600"/>
        </a:p>
      </dgm:t>
    </dgm:pt>
    <dgm:pt modelId="{FB9C49D6-E43B-4CCF-875E-B904B6117915}" type="sibTrans" cxnId="{531F9E58-2CD4-4037-ADEC-2BB19553AE0A}">
      <dgm:prSet/>
      <dgm:spPr/>
      <dgm:t>
        <a:bodyPr/>
        <a:lstStyle/>
        <a:p>
          <a:endParaRPr lang="ru-RU" sz="3600"/>
        </a:p>
      </dgm:t>
    </dgm:pt>
    <dgm:pt modelId="{030C8368-558B-44C6-909B-21211EBCE8DE}">
      <dgm:prSet phldrT="[Текст]" custT="1"/>
      <dgm: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dgm:spPr>
      <dgm:t>
        <a:bodyPr/>
        <a:lstStyle/>
        <a:p>
          <a:r>
            <a:rPr lang="ru-RU" sz="2000" b="1" dirty="0"/>
            <a:t>лексические</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159BE4F-A0E1-4795-9497-FA071229BC84}" type="parTrans" cxnId="{1C16D0B7-1272-42A0-82B4-43F0D9545B79}">
      <dgm:prSet/>
      <dgm:spPr/>
      <dgm:t>
        <a:bodyPr/>
        <a:lstStyle/>
        <a:p>
          <a:endParaRPr lang="ru-RU" sz="3600"/>
        </a:p>
      </dgm:t>
    </dgm:pt>
    <dgm:pt modelId="{32A7A76F-4DF3-45F4-AA3A-FCAEFA7979E2}" type="sibTrans" cxnId="{1C16D0B7-1272-42A0-82B4-43F0D9545B79}">
      <dgm:prSet/>
      <dgm:spPr/>
      <dgm:t>
        <a:bodyPr/>
        <a:lstStyle/>
        <a:p>
          <a:endParaRPr lang="ru-RU" sz="3600"/>
        </a:p>
      </dgm:t>
    </dgm:pt>
    <dgm:pt modelId="{383CE426-32B0-4ED5-8231-99141C52BD26}">
      <dgm:prSet phldrT="[Текст]"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2000" b="1" dirty="0"/>
            <a:t>Синтаксические</a:t>
          </a:r>
          <a:r>
            <a:rPr lang="en-US" sz="2000" b="1" dirty="0"/>
            <a:t> (c</a:t>
          </a:r>
          <a:r>
            <a:rPr lang="ru-RU" sz="2000" b="1" dirty="0" err="1"/>
            <a:t>тилист</a:t>
          </a:r>
          <a:r>
            <a:rPr lang="ru-RU" sz="2000" b="1" dirty="0"/>
            <a:t>, фигуры, прием</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4E8C4B2-79AD-4720-B9D7-60162B6D88E6}" type="parTrans" cxnId="{51034321-45E2-49B3-8203-73D3896BD25F}">
      <dgm:prSet/>
      <dgm:spPr/>
      <dgm:t>
        <a:bodyPr/>
        <a:lstStyle/>
        <a:p>
          <a:endParaRPr lang="ru-RU" sz="3600"/>
        </a:p>
      </dgm:t>
    </dgm:pt>
    <dgm:pt modelId="{2C1299F2-B3A8-44E2-AE2A-6DC8BE26DB92}" type="sibTrans" cxnId="{51034321-45E2-49B3-8203-73D3896BD25F}">
      <dgm:prSet/>
      <dgm:spPr/>
      <dgm:t>
        <a:bodyPr/>
        <a:lstStyle/>
        <a:p>
          <a:endParaRPr lang="ru-RU" sz="3600"/>
        </a:p>
      </dgm:t>
    </dgm:pt>
    <dgm:pt modelId="{C0C5ED58-C4D2-41A3-94F2-E12D3BF596E3}"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эпитет</a:t>
          </a:r>
        </a:p>
      </dgm:t>
    </dgm:pt>
    <dgm:pt modelId="{DD95722C-0C27-4953-9F65-9457C279AABB}" type="parTrans" cxnId="{75CFF2BE-D396-4219-A753-CED5D05D416D}">
      <dgm:prSet/>
      <dgm:spPr/>
      <dgm:t>
        <a:bodyPr/>
        <a:lstStyle/>
        <a:p>
          <a:endParaRPr lang="ru-RU" sz="3600"/>
        </a:p>
      </dgm:t>
    </dgm:pt>
    <dgm:pt modelId="{9CF640DC-9BDA-455D-88D8-6CA7FDEE0CB7}" type="sibTrans" cxnId="{75CFF2BE-D396-4219-A753-CED5D05D416D}">
      <dgm:prSet/>
      <dgm:spPr/>
      <dgm:t>
        <a:bodyPr/>
        <a:lstStyle/>
        <a:p>
          <a:endParaRPr lang="ru-RU" sz="3600"/>
        </a:p>
      </dgm:t>
    </dgm:pt>
    <dgm:pt modelId="{F0986327-4A3F-44A8-ACC6-0E4420852050}"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метафора</a:t>
          </a:r>
        </a:p>
      </dgm:t>
    </dgm:pt>
    <dgm:pt modelId="{E0825E08-23A4-497F-8407-7272962FC04C}" type="parTrans" cxnId="{FD3BCDC4-4A5D-4080-9E52-881D00BB2C94}">
      <dgm:prSet/>
      <dgm:spPr/>
      <dgm:t>
        <a:bodyPr/>
        <a:lstStyle/>
        <a:p>
          <a:endParaRPr lang="ru-RU" sz="3600"/>
        </a:p>
      </dgm:t>
    </dgm:pt>
    <dgm:pt modelId="{38BE3AEF-0EC2-4343-AB1E-5CA39F597DAC}" type="sibTrans" cxnId="{FD3BCDC4-4A5D-4080-9E52-881D00BB2C94}">
      <dgm:prSet/>
      <dgm:spPr/>
      <dgm:t>
        <a:bodyPr/>
        <a:lstStyle/>
        <a:p>
          <a:endParaRPr lang="ru-RU" sz="3600"/>
        </a:p>
      </dgm:t>
    </dgm:pt>
    <dgm:pt modelId="{4F55B786-8960-4116-9AD3-2C8A04734FE3}"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антонимы</a:t>
          </a:r>
        </a:p>
      </dgm:t>
    </dgm:pt>
    <dgm:pt modelId="{0AC16186-46F4-4AB2-906F-2AFC6218D259}" type="parTrans" cxnId="{80AE388C-1485-465A-B879-78F11C5B7E85}">
      <dgm:prSet/>
      <dgm:spPr/>
      <dgm:t>
        <a:bodyPr/>
        <a:lstStyle/>
        <a:p>
          <a:endParaRPr lang="ru-RU" sz="3600"/>
        </a:p>
      </dgm:t>
    </dgm:pt>
    <dgm:pt modelId="{F988B8EC-1C78-46C5-9CFD-8FF8C5374F02}" type="sibTrans" cxnId="{80AE388C-1485-465A-B879-78F11C5B7E85}">
      <dgm:prSet/>
      <dgm:spPr/>
      <dgm:t>
        <a:bodyPr/>
        <a:lstStyle/>
        <a:p>
          <a:endParaRPr lang="ru-RU" sz="3600"/>
        </a:p>
      </dgm:t>
    </dgm:pt>
    <dgm:pt modelId="{F6EAFBF3-96FE-41DB-BCD9-135F15939D0D}"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синонимы</a:t>
          </a:r>
        </a:p>
      </dgm:t>
    </dgm:pt>
    <dgm:pt modelId="{10111673-2E76-4FFD-9F82-29B6C0BA0859}" type="parTrans" cxnId="{559BB8FF-EF6E-40C2-BE85-13D86433C183}">
      <dgm:prSet/>
      <dgm:spPr/>
      <dgm:t>
        <a:bodyPr/>
        <a:lstStyle/>
        <a:p>
          <a:endParaRPr lang="ru-RU" sz="3600"/>
        </a:p>
      </dgm:t>
    </dgm:pt>
    <dgm:pt modelId="{C7DD35B1-C204-4095-B86C-5D17709EB17A}" type="sibTrans" cxnId="{559BB8FF-EF6E-40C2-BE85-13D86433C183}">
      <dgm:prSet/>
      <dgm:spPr/>
      <dgm:t>
        <a:bodyPr/>
        <a:lstStyle/>
        <a:p>
          <a:endParaRPr lang="ru-RU" sz="3600"/>
        </a:p>
      </dgm:t>
    </dgm:pt>
    <dgm:pt modelId="{93DA233E-14B7-4370-8CDA-A871A09A6DDA}"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сравнение</a:t>
          </a:r>
        </a:p>
      </dgm:t>
    </dgm:pt>
    <dgm:pt modelId="{66A70ABB-C8F9-4D10-93F6-832206E47404}" type="parTrans" cxnId="{E1DD6C98-73BB-4E82-A7FB-4AE13079CA55}">
      <dgm:prSet/>
      <dgm:spPr/>
      <dgm:t>
        <a:bodyPr/>
        <a:lstStyle/>
        <a:p>
          <a:endParaRPr lang="ru-RU" sz="3600"/>
        </a:p>
      </dgm:t>
    </dgm:pt>
    <dgm:pt modelId="{135E423C-DCCB-4AEE-B525-668559A9CE9C}" type="sibTrans" cxnId="{E1DD6C98-73BB-4E82-A7FB-4AE13079CA55}">
      <dgm:prSet/>
      <dgm:spPr/>
      <dgm:t>
        <a:bodyPr/>
        <a:lstStyle/>
        <a:p>
          <a:endParaRPr lang="ru-RU" sz="3600"/>
        </a:p>
      </dgm:t>
    </dgm:pt>
    <dgm:pt modelId="{9C5CBD51-954B-44AA-AE5D-9F8384679704}"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метонимия</a:t>
          </a:r>
        </a:p>
      </dgm:t>
    </dgm:pt>
    <dgm:pt modelId="{E9F2F10D-26F2-4DFE-B480-8A9E80A2A6E3}" type="parTrans" cxnId="{65A3B329-50AE-4563-97D4-71609A06C812}">
      <dgm:prSet/>
      <dgm:spPr/>
      <dgm:t>
        <a:bodyPr/>
        <a:lstStyle/>
        <a:p>
          <a:endParaRPr lang="ru-RU" sz="3600"/>
        </a:p>
      </dgm:t>
    </dgm:pt>
    <dgm:pt modelId="{A3DC2DDC-1B18-4986-8BDF-EFEA4AEBAA55}" type="sibTrans" cxnId="{65A3B329-50AE-4563-97D4-71609A06C812}">
      <dgm:prSet/>
      <dgm:spPr/>
      <dgm:t>
        <a:bodyPr/>
        <a:lstStyle/>
        <a:p>
          <a:endParaRPr lang="ru-RU" sz="3600"/>
        </a:p>
      </dgm:t>
    </dgm:pt>
    <dgm:pt modelId="{7E7C4E54-DD14-4B0F-B75D-C052701C050A}"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гипербола</a:t>
          </a:r>
        </a:p>
      </dgm:t>
    </dgm:pt>
    <dgm:pt modelId="{706EF4C9-5B3F-44ED-8A16-3DF8770C2F2C}" type="parTrans" cxnId="{9EBFA769-9727-48C9-B623-ED6062BAC105}">
      <dgm:prSet/>
      <dgm:spPr/>
      <dgm:t>
        <a:bodyPr/>
        <a:lstStyle/>
        <a:p>
          <a:endParaRPr lang="ru-RU" sz="3600"/>
        </a:p>
      </dgm:t>
    </dgm:pt>
    <dgm:pt modelId="{19314481-8542-4481-9727-084BA53050D2}" type="sibTrans" cxnId="{9EBFA769-9727-48C9-B623-ED6062BAC105}">
      <dgm:prSet/>
      <dgm:spPr/>
      <dgm:t>
        <a:bodyPr/>
        <a:lstStyle/>
        <a:p>
          <a:endParaRPr lang="ru-RU" sz="3600"/>
        </a:p>
      </dgm:t>
    </dgm:pt>
    <dgm:pt modelId="{380677AB-6220-4F83-8BF9-2687A2E39FEE}"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err="1"/>
            <a:t>синегдоха</a:t>
          </a:r>
          <a:endParaRPr lang="ru-RU" sz="1600" dirty="0"/>
        </a:p>
      </dgm:t>
    </dgm:pt>
    <dgm:pt modelId="{834D2F3E-9AFC-4806-9324-2E14C32C9A55}" type="parTrans" cxnId="{FA1E7864-77F4-4C8F-BFB8-D100F41A1BE4}">
      <dgm:prSet/>
      <dgm:spPr/>
      <dgm:t>
        <a:bodyPr/>
        <a:lstStyle/>
        <a:p>
          <a:endParaRPr lang="ru-RU" sz="3600"/>
        </a:p>
      </dgm:t>
    </dgm:pt>
    <dgm:pt modelId="{00999A26-8D87-456D-905C-24327D35E659}" type="sibTrans" cxnId="{FA1E7864-77F4-4C8F-BFB8-D100F41A1BE4}">
      <dgm:prSet/>
      <dgm:spPr/>
      <dgm:t>
        <a:bodyPr/>
        <a:lstStyle/>
        <a:p>
          <a:endParaRPr lang="ru-RU" sz="3600"/>
        </a:p>
      </dgm:t>
    </dgm:pt>
    <dgm:pt modelId="{2CA1B2EE-D6FE-42D7-9E84-0D2FA8A875E9}"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литота</a:t>
          </a:r>
        </a:p>
      </dgm:t>
    </dgm:pt>
    <dgm:pt modelId="{DBA90DA5-1FE5-4D8D-A39A-623D3CAC6726}" type="parTrans" cxnId="{0D721C43-6BAA-4C1E-B8D9-AC6D036B3709}">
      <dgm:prSet/>
      <dgm:spPr/>
      <dgm:t>
        <a:bodyPr/>
        <a:lstStyle/>
        <a:p>
          <a:endParaRPr lang="ru-RU" sz="3600"/>
        </a:p>
      </dgm:t>
    </dgm:pt>
    <dgm:pt modelId="{9FA2C764-69F4-4F78-8C9C-1FEE05307D11}" type="sibTrans" cxnId="{0D721C43-6BAA-4C1E-B8D9-AC6D036B3709}">
      <dgm:prSet/>
      <dgm:spPr/>
      <dgm:t>
        <a:bodyPr/>
        <a:lstStyle/>
        <a:p>
          <a:endParaRPr lang="ru-RU" sz="3600"/>
        </a:p>
      </dgm:t>
    </dgm:pt>
    <dgm:pt modelId="{219E4B28-0E08-464B-8C77-E65C801E9E73}"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олицетворен</a:t>
          </a:r>
        </a:p>
      </dgm:t>
    </dgm:pt>
    <dgm:pt modelId="{E0DB81D0-CA81-4327-9C13-716E8C544D0D}" type="parTrans" cxnId="{11E234BF-F71D-41E4-82C8-0B649E1B2602}">
      <dgm:prSet/>
      <dgm:spPr/>
      <dgm:t>
        <a:bodyPr/>
        <a:lstStyle/>
        <a:p>
          <a:endParaRPr lang="ru-RU" sz="3600"/>
        </a:p>
      </dgm:t>
    </dgm:pt>
    <dgm:pt modelId="{BA85C43F-0B36-4187-B309-70EEFCA72E04}" type="sibTrans" cxnId="{11E234BF-F71D-41E4-82C8-0B649E1B2602}">
      <dgm:prSet/>
      <dgm:spPr/>
      <dgm:t>
        <a:bodyPr/>
        <a:lstStyle/>
        <a:p>
          <a:endParaRPr lang="ru-RU" sz="3600"/>
        </a:p>
      </dgm:t>
    </dgm:pt>
    <dgm:pt modelId="{51DCB6EA-E785-413C-B155-02E2AA0A4EA0}"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a:t>оксЮморон</a:t>
          </a:r>
          <a:endParaRPr lang="ru-RU" sz="1600" dirty="0"/>
        </a:p>
      </dgm:t>
    </dgm:pt>
    <dgm:pt modelId="{B5BC9E97-2AAA-4C1F-869D-07BE0306ABE6}" type="parTrans" cxnId="{2D43F52D-16F6-4E25-B804-4DB49E17E95D}">
      <dgm:prSet/>
      <dgm:spPr/>
      <dgm:t>
        <a:bodyPr/>
        <a:lstStyle/>
        <a:p>
          <a:endParaRPr lang="ru-RU" sz="3600"/>
        </a:p>
      </dgm:t>
    </dgm:pt>
    <dgm:pt modelId="{1BBCB68D-FDAE-4EF9-9D9C-26CF0807A58B}" type="sibTrans" cxnId="{2D43F52D-16F6-4E25-B804-4DB49E17E95D}">
      <dgm:prSet/>
      <dgm:spPr/>
      <dgm:t>
        <a:bodyPr/>
        <a:lstStyle/>
        <a:p>
          <a:endParaRPr lang="ru-RU" sz="3600"/>
        </a:p>
      </dgm:t>
    </dgm:pt>
    <dgm:pt modelId="{D2BD0F22-B762-4DFC-8354-4AA5137A1D0A}"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омонимы</a:t>
          </a:r>
        </a:p>
      </dgm:t>
    </dgm:pt>
    <dgm:pt modelId="{71C777A7-FCE8-4810-864C-C65AC5A42C5C}" type="parTrans" cxnId="{FD173BB8-114E-4702-A3F2-AB1362196BE4}">
      <dgm:prSet/>
      <dgm:spPr/>
      <dgm:t>
        <a:bodyPr/>
        <a:lstStyle/>
        <a:p>
          <a:endParaRPr lang="ru-RU" sz="3600"/>
        </a:p>
      </dgm:t>
    </dgm:pt>
    <dgm:pt modelId="{74B7891C-5AC1-4EB9-A556-6DD96908E4D5}" type="sibTrans" cxnId="{FD173BB8-114E-4702-A3F2-AB1362196BE4}">
      <dgm:prSet/>
      <dgm:spPr/>
      <dgm:t>
        <a:bodyPr/>
        <a:lstStyle/>
        <a:p>
          <a:endParaRPr lang="ru-RU" sz="3600"/>
        </a:p>
      </dgm:t>
    </dgm:pt>
    <dgm:pt modelId="{8792E950-C39C-411A-9119-05988A4DB4A7}"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диалектизмы</a:t>
          </a:r>
        </a:p>
      </dgm:t>
    </dgm:pt>
    <dgm:pt modelId="{F5FA51FB-7B1E-462E-81D5-70B71C9CB8CC}" type="parTrans" cxnId="{9B2FD33F-7C9D-4C59-AE8E-03DBC59F3B00}">
      <dgm:prSet/>
      <dgm:spPr/>
      <dgm:t>
        <a:bodyPr/>
        <a:lstStyle/>
        <a:p>
          <a:endParaRPr lang="ru-RU" sz="3600"/>
        </a:p>
      </dgm:t>
    </dgm:pt>
    <dgm:pt modelId="{3BCF1E45-E07E-4E25-9D83-B22A2698A2F6}" type="sibTrans" cxnId="{9B2FD33F-7C9D-4C59-AE8E-03DBC59F3B00}">
      <dgm:prSet/>
      <dgm:spPr/>
      <dgm:t>
        <a:bodyPr/>
        <a:lstStyle/>
        <a:p>
          <a:endParaRPr lang="ru-RU" sz="3600"/>
        </a:p>
      </dgm:t>
    </dgm:pt>
    <dgm:pt modelId="{4B380E3F-EE76-4A39-BE90-5752F419EB13}"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жаргонизмы</a:t>
          </a:r>
        </a:p>
      </dgm:t>
    </dgm:pt>
    <dgm:pt modelId="{C7393432-C1E4-4924-88B1-B35058F8A79E}" type="parTrans" cxnId="{D1D63F96-47FA-45D5-9FED-E022F4DD1A4C}">
      <dgm:prSet/>
      <dgm:spPr/>
      <dgm:t>
        <a:bodyPr/>
        <a:lstStyle/>
        <a:p>
          <a:endParaRPr lang="ru-RU" sz="3600"/>
        </a:p>
      </dgm:t>
    </dgm:pt>
    <dgm:pt modelId="{AE89B012-7AAE-47CC-B861-309D617F7ECA}" type="sibTrans" cxnId="{D1D63F96-47FA-45D5-9FED-E022F4DD1A4C}">
      <dgm:prSet/>
      <dgm:spPr/>
      <dgm:t>
        <a:bodyPr/>
        <a:lstStyle/>
        <a:p>
          <a:endParaRPr lang="ru-RU" sz="3600"/>
        </a:p>
      </dgm:t>
    </dgm:pt>
    <dgm:pt modelId="{91F6657E-5366-481F-B511-62BD35BC89DC}"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просторечие</a:t>
          </a:r>
        </a:p>
      </dgm:t>
    </dgm:pt>
    <dgm:pt modelId="{B0674090-51CB-4B46-A852-37E02248EC7D}" type="parTrans" cxnId="{3A118DDD-BD69-45D9-B6A1-4C303EDBC451}">
      <dgm:prSet/>
      <dgm:spPr/>
      <dgm:t>
        <a:bodyPr/>
        <a:lstStyle/>
        <a:p>
          <a:endParaRPr lang="ru-RU" sz="3600"/>
        </a:p>
      </dgm:t>
    </dgm:pt>
    <dgm:pt modelId="{15A6D800-9BC7-414E-A113-D980F2900B77}" type="sibTrans" cxnId="{3A118DDD-BD69-45D9-B6A1-4C303EDBC451}">
      <dgm:prSet/>
      <dgm:spPr/>
      <dgm:t>
        <a:bodyPr/>
        <a:lstStyle/>
        <a:p>
          <a:endParaRPr lang="ru-RU" sz="3600"/>
        </a:p>
      </dgm:t>
    </dgm:pt>
    <dgm:pt modelId="{469D716E-0B86-4BA7-AA8E-8C1F00D80084}"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err="1"/>
            <a:t>Професс</a:t>
          </a:r>
          <a:r>
            <a:rPr lang="ru-RU" sz="1600" dirty="0"/>
            <a:t>.</a:t>
          </a:r>
        </a:p>
      </dgm:t>
    </dgm:pt>
    <dgm:pt modelId="{0DB8161C-73C2-49A3-ACE4-DDA2227438FA}" type="parTrans" cxnId="{FDC90663-A896-4673-8F70-982A61BDED1D}">
      <dgm:prSet/>
      <dgm:spPr/>
      <dgm:t>
        <a:bodyPr/>
        <a:lstStyle/>
        <a:p>
          <a:endParaRPr lang="ru-RU" sz="3600"/>
        </a:p>
      </dgm:t>
    </dgm:pt>
    <dgm:pt modelId="{7880F08E-4EE1-4646-8EE4-8FBF170A784F}" type="sibTrans" cxnId="{FDC90663-A896-4673-8F70-982A61BDED1D}">
      <dgm:prSet/>
      <dgm:spPr/>
      <dgm:t>
        <a:bodyPr/>
        <a:lstStyle/>
        <a:p>
          <a:endParaRPr lang="ru-RU" sz="3600"/>
        </a:p>
      </dgm:t>
    </dgm:pt>
    <dgm:pt modelId="{5D687342-A848-4B45-962B-35AF7A6911D9}"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600" dirty="0"/>
            <a:t>Устаревшие</a:t>
          </a:r>
        </a:p>
        <a:p>
          <a:r>
            <a:rPr lang="ru-RU" sz="1600" dirty="0"/>
            <a:t>и неологизмы</a:t>
          </a:r>
        </a:p>
      </dgm:t>
    </dgm:pt>
    <dgm:pt modelId="{6A33D2E9-BF16-4AC5-AC75-B9AE4D7C2101}" type="parTrans" cxnId="{175E1B4D-177D-4708-9ED3-73065210D99E}">
      <dgm:prSet/>
      <dgm:spPr/>
      <dgm:t>
        <a:bodyPr/>
        <a:lstStyle/>
        <a:p>
          <a:endParaRPr lang="ru-RU" sz="3600"/>
        </a:p>
      </dgm:t>
    </dgm:pt>
    <dgm:pt modelId="{6E7D140B-08CE-4D4C-A448-FD11945B9133}" type="sibTrans" cxnId="{175E1B4D-177D-4708-9ED3-73065210D99E}">
      <dgm:prSet/>
      <dgm:spPr/>
      <dgm:t>
        <a:bodyPr/>
        <a:lstStyle/>
        <a:p>
          <a:endParaRPr lang="ru-RU" sz="3600"/>
        </a:p>
      </dgm:t>
    </dgm:pt>
    <dgm:pt modelId="{E543A15D-8E50-4A18-8A1E-41A4EA22175E}"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Антитеза </a:t>
          </a:r>
          <a:r>
            <a:rPr lang="ru-RU" sz="1600" dirty="0" err="1"/>
            <a:t>противопост-авление</a:t>
          </a:r>
          <a:endParaRPr lang="en-US" sz="1600" dirty="0"/>
        </a:p>
      </dgm:t>
    </dgm:pt>
    <dgm:pt modelId="{49BBCEA9-6E4B-46E0-9CEB-408802143B6E}" type="parTrans" cxnId="{0B8D4E83-E3B2-4024-BF98-21F57BFAD85F}">
      <dgm:prSet/>
      <dgm:spPr/>
      <dgm:t>
        <a:bodyPr/>
        <a:lstStyle/>
        <a:p>
          <a:endParaRPr lang="ru-RU" sz="3600"/>
        </a:p>
      </dgm:t>
    </dgm:pt>
    <dgm:pt modelId="{21671C84-8865-43DE-BD01-8FB135B069A6}" type="sibTrans" cxnId="{0B8D4E83-E3B2-4024-BF98-21F57BFAD85F}">
      <dgm:prSet/>
      <dgm:spPr/>
      <dgm:t>
        <a:bodyPr/>
        <a:lstStyle/>
        <a:p>
          <a:endParaRPr lang="ru-RU" sz="3600"/>
        </a:p>
      </dgm:t>
    </dgm:pt>
    <dgm:pt modelId="{73FFFDBA-3DCA-4F43-B2D6-7ED5B967B41A}"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градация</a:t>
          </a:r>
        </a:p>
      </dgm:t>
    </dgm:pt>
    <dgm:pt modelId="{7C19C78C-23E8-4339-B64D-BD46D39752E0}" type="parTrans" cxnId="{B37FFE4A-F823-4376-99BC-BE5F27C66506}">
      <dgm:prSet/>
      <dgm:spPr/>
      <dgm:t>
        <a:bodyPr/>
        <a:lstStyle/>
        <a:p>
          <a:endParaRPr lang="ru-RU" sz="3600"/>
        </a:p>
      </dgm:t>
    </dgm:pt>
    <dgm:pt modelId="{A0A71C88-01C4-4804-8E1E-FCDFC1B7973F}" type="sibTrans" cxnId="{B37FFE4A-F823-4376-99BC-BE5F27C66506}">
      <dgm:prSet/>
      <dgm:spPr/>
      <dgm:t>
        <a:bodyPr/>
        <a:lstStyle/>
        <a:p>
          <a:endParaRPr lang="ru-RU" sz="3600"/>
        </a:p>
      </dgm:t>
    </dgm:pt>
    <dgm:pt modelId="{5E0FB300-043F-47E1-A0B2-B26870CDB772}"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анафора</a:t>
          </a:r>
        </a:p>
      </dgm:t>
    </dgm:pt>
    <dgm:pt modelId="{A7A3F61E-E8CF-4A97-BA0E-ED65754D85A2}" type="parTrans" cxnId="{088CC6C4-21BB-40A9-B5C0-01C662080CCC}">
      <dgm:prSet/>
      <dgm:spPr/>
      <dgm:t>
        <a:bodyPr/>
        <a:lstStyle/>
        <a:p>
          <a:endParaRPr lang="ru-RU" sz="3600"/>
        </a:p>
      </dgm:t>
    </dgm:pt>
    <dgm:pt modelId="{478CBAEB-C6A3-4A7E-BAF6-DF2ED99565BC}" type="sibTrans" cxnId="{088CC6C4-21BB-40A9-B5C0-01C662080CCC}">
      <dgm:prSet/>
      <dgm:spPr/>
      <dgm:t>
        <a:bodyPr/>
        <a:lstStyle/>
        <a:p>
          <a:endParaRPr lang="ru-RU" sz="3600"/>
        </a:p>
      </dgm:t>
    </dgm:pt>
    <dgm:pt modelId="{E943376E-69C7-40AD-8AD3-5E0CA717A44E}"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параллелизм</a:t>
          </a:r>
        </a:p>
      </dgm:t>
    </dgm:pt>
    <dgm:pt modelId="{78D384BF-BE48-47BC-A90C-245E36F32531}" type="parTrans" cxnId="{9CEEB9E0-BBB0-4A12-BE03-393788BE2698}">
      <dgm:prSet/>
      <dgm:spPr/>
      <dgm:t>
        <a:bodyPr/>
        <a:lstStyle/>
        <a:p>
          <a:endParaRPr lang="ru-RU" sz="3600"/>
        </a:p>
      </dgm:t>
    </dgm:pt>
    <dgm:pt modelId="{83BB1B3D-1A64-4ACB-A1E9-A153916AD7CD}" type="sibTrans" cxnId="{9CEEB9E0-BBB0-4A12-BE03-393788BE2698}">
      <dgm:prSet/>
      <dgm:spPr/>
      <dgm:t>
        <a:bodyPr/>
        <a:lstStyle/>
        <a:p>
          <a:endParaRPr lang="ru-RU" sz="3600"/>
        </a:p>
      </dgm:t>
    </dgm:pt>
    <dgm:pt modelId="{051B14B7-CB40-44CC-9B4F-6DE892DF8DA3}"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400" dirty="0" err="1"/>
            <a:t>Ритор.вопрос</a:t>
          </a:r>
          <a:r>
            <a:rPr lang="ru-RU" sz="1400" dirty="0"/>
            <a:t> и </a:t>
          </a:r>
        </a:p>
        <a:p>
          <a:r>
            <a:rPr lang="ru-RU" sz="1400" dirty="0"/>
            <a:t>обращение</a:t>
          </a:r>
        </a:p>
      </dgm:t>
    </dgm:pt>
    <dgm:pt modelId="{03D71D1D-445C-485E-88CE-51A322BE1362}" type="parTrans" cxnId="{4921983C-BD52-481A-A631-D941D95D52D3}">
      <dgm:prSet/>
      <dgm:spPr/>
      <dgm:t>
        <a:bodyPr/>
        <a:lstStyle/>
        <a:p>
          <a:endParaRPr lang="ru-RU" sz="3600"/>
        </a:p>
      </dgm:t>
    </dgm:pt>
    <dgm:pt modelId="{54143843-DC7E-4C63-990B-65B2F1FA2CBF}" type="sibTrans" cxnId="{4921983C-BD52-481A-A631-D941D95D52D3}">
      <dgm:prSet/>
      <dgm:spPr/>
      <dgm:t>
        <a:bodyPr/>
        <a:lstStyle/>
        <a:p>
          <a:endParaRPr lang="ru-RU" sz="3600"/>
        </a:p>
      </dgm:t>
    </dgm:pt>
    <dgm:pt modelId="{09B12A16-32D9-4DBC-8972-5092DA48582C}"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инверсия</a:t>
          </a:r>
        </a:p>
      </dgm:t>
    </dgm:pt>
    <dgm:pt modelId="{B6B3BB5B-E3F1-4685-9A9C-430D9AD293DF}" type="parTrans" cxnId="{D7BC06E8-ABB1-404F-A083-822701720D05}">
      <dgm:prSet/>
      <dgm:spPr/>
      <dgm:t>
        <a:bodyPr/>
        <a:lstStyle/>
        <a:p>
          <a:endParaRPr lang="ru-RU" sz="3600"/>
        </a:p>
      </dgm:t>
    </dgm:pt>
    <dgm:pt modelId="{60B10051-2140-4711-81B0-6FC4F328E778}" type="sibTrans" cxnId="{D7BC06E8-ABB1-404F-A083-822701720D05}">
      <dgm:prSet/>
      <dgm:spPr/>
      <dgm:t>
        <a:bodyPr/>
        <a:lstStyle/>
        <a:p>
          <a:endParaRPr lang="ru-RU" sz="3600"/>
        </a:p>
      </dgm:t>
    </dgm:pt>
    <dgm:pt modelId="{A1112024-E3DD-4D61-9019-D74C1833AC5C}"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Бессоюзие</a:t>
          </a:r>
        </a:p>
        <a:p>
          <a:r>
            <a:rPr lang="ru-RU" sz="1600" dirty="0"/>
            <a:t>многосоюзие</a:t>
          </a:r>
        </a:p>
      </dgm:t>
    </dgm:pt>
    <dgm:pt modelId="{81BA7936-2733-4691-B8EE-5C3E6FFD72E7}" type="parTrans" cxnId="{BEDC0230-9ADD-4037-A514-3370CB22DEC6}">
      <dgm:prSet/>
      <dgm:spPr/>
      <dgm:t>
        <a:bodyPr/>
        <a:lstStyle/>
        <a:p>
          <a:endParaRPr lang="ru-RU" sz="3600"/>
        </a:p>
      </dgm:t>
    </dgm:pt>
    <dgm:pt modelId="{FAC8A9DD-08BC-4314-80D6-08C49C9A41AC}" type="sibTrans" cxnId="{BEDC0230-9ADD-4037-A514-3370CB22DEC6}">
      <dgm:prSet/>
      <dgm:spPr/>
      <dgm:t>
        <a:bodyPr/>
        <a:lstStyle/>
        <a:p>
          <a:endParaRPr lang="ru-RU" sz="3600"/>
        </a:p>
      </dgm:t>
    </dgm:pt>
    <dgm:pt modelId="{2EB15ABD-4755-4C04-9C62-44E97223FDA4}"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err="1"/>
            <a:t>элипсис</a:t>
          </a:r>
          <a:endParaRPr lang="ru-RU" sz="1600" dirty="0"/>
        </a:p>
      </dgm:t>
    </dgm:pt>
    <dgm:pt modelId="{8A7F801C-A6D9-4448-9937-0F726EF0E4F5}" type="parTrans" cxnId="{1F689AE9-82D2-4FCC-97E8-97AC5FE8C8DC}">
      <dgm:prSet/>
      <dgm:spPr/>
      <dgm:t>
        <a:bodyPr/>
        <a:lstStyle/>
        <a:p>
          <a:endParaRPr lang="ru-RU" sz="3600"/>
        </a:p>
      </dgm:t>
    </dgm:pt>
    <dgm:pt modelId="{67139218-4D92-43A2-9FE8-3ADB76D4837B}" type="sibTrans" cxnId="{1F689AE9-82D2-4FCC-97E8-97AC5FE8C8DC}">
      <dgm:prSet/>
      <dgm:spPr/>
      <dgm:t>
        <a:bodyPr/>
        <a:lstStyle/>
        <a:p>
          <a:endParaRPr lang="ru-RU" sz="3600"/>
        </a:p>
      </dgm:t>
    </dgm:pt>
    <dgm:pt modelId="{8278076C-ACF3-408B-B4E7-320EB42690F7}" type="asst">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ru-RU" sz="1600" dirty="0"/>
            <a:t>перифраз</a:t>
          </a:r>
        </a:p>
      </dgm:t>
    </dgm:pt>
    <dgm:pt modelId="{040C0552-FD85-465D-B845-5399C60C5625}" type="parTrans" cxnId="{8AEE03F7-64FB-4E40-A87A-A3B6979F3802}">
      <dgm:prSet/>
      <dgm:spPr/>
      <dgm:t>
        <a:bodyPr/>
        <a:lstStyle/>
        <a:p>
          <a:endParaRPr lang="ru-RU" sz="3600"/>
        </a:p>
      </dgm:t>
    </dgm:pt>
    <dgm:pt modelId="{661B9287-4F18-486E-A724-55B8707BCC64}" type="sibTrans" cxnId="{8AEE03F7-64FB-4E40-A87A-A3B6979F3802}">
      <dgm:prSet/>
      <dgm:spPr/>
      <dgm:t>
        <a:bodyPr/>
        <a:lstStyle/>
        <a:p>
          <a:endParaRPr lang="ru-RU" sz="3600"/>
        </a:p>
      </dgm:t>
    </dgm:pt>
    <dgm:pt modelId="{EEFA3E73-9914-4DB6-95C3-88745473AE84}" type="asst">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ru-RU" sz="1400" dirty="0"/>
            <a:t>фразеологизмы</a:t>
          </a:r>
        </a:p>
      </dgm:t>
    </dgm:pt>
    <dgm:pt modelId="{07C2278C-734F-477E-A729-8F5437D9DC91}" type="parTrans" cxnId="{F5CA5A33-D3ED-4104-A1C4-A0313AF7AD0F}">
      <dgm:prSet/>
      <dgm:spPr/>
      <dgm:t>
        <a:bodyPr/>
        <a:lstStyle/>
        <a:p>
          <a:endParaRPr lang="ru-RU" sz="3600"/>
        </a:p>
      </dgm:t>
    </dgm:pt>
    <dgm:pt modelId="{5CED4AE7-AA39-4502-BD10-21A540A431D2}" type="sibTrans" cxnId="{F5CA5A33-D3ED-4104-A1C4-A0313AF7AD0F}">
      <dgm:prSet/>
      <dgm:spPr/>
      <dgm:t>
        <a:bodyPr/>
        <a:lstStyle/>
        <a:p>
          <a:endParaRPr lang="ru-RU" sz="3600"/>
        </a:p>
      </dgm:t>
    </dgm:pt>
    <dgm:pt modelId="{373291DF-F3EB-47D0-BA92-CD36964F0566}"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600" dirty="0"/>
            <a:t>подхват</a:t>
          </a:r>
        </a:p>
      </dgm:t>
    </dgm:pt>
    <dgm:pt modelId="{949DB660-40EB-4855-8DA5-1EBA919B4F1E}" type="parTrans" cxnId="{414CBA91-7090-44F2-9BE8-EDC0AEC74875}">
      <dgm:prSet/>
      <dgm:spPr/>
      <dgm:t>
        <a:bodyPr/>
        <a:lstStyle/>
        <a:p>
          <a:endParaRPr lang="ru-RU" sz="3600"/>
        </a:p>
      </dgm:t>
    </dgm:pt>
    <dgm:pt modelId="{A857951C-14CD-48E1-8C4B-951E629C9125}" type="sibTrans" cxnId="{414CBA91-7090-44F2-9BE8-EDC0AEC74875}">
      <dgm:prSet/>
      <dgm:spPr/>
      <dgm:t>
        <a:bodyPr/>
        <a:lstStyle/>
        <a:p>
          <a:endParaRPr lang="ru-RU" sz="3600"/>
        </a:p>
      </dgm:t>
    </dgm:pt>
    <dgm:pt modelId="{9AE59F19-C55C-4766-894B-9BD68FBE774B}" type="asst">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ru-RU" sz="1400" dirty="0"/>
            <a:t>ОЧП,</a:t>
          </a:r>
          <a:r>
            <a:rPr lang="en-US" sz="1400" dirty="0"/>
            <a:t> </a:t>
          </a:r>
          <a:r>
            <a:rPr lang="ru-RU" sz="1400" dirty="0" err="1"/>
            <a:t>восклиц</a:t>
          </a:r>
          <a:r>
            <a:rPr lang="ru-RU" sz="1400" dirty="0"/>
            <a:t>, вопрос</a:t>
          </a:r>
          <a:r>
            <a:rPr lang="en-US" sz="1400" dirty="0"/>
            <a:t>.</a:t>
          </a:r>
          <a:r>
            <a:rPr lang="ru-RU" sz="1400" dirty="0"/>
            <a:t>-ответ</a:t>
          </a:r>
          <a:r>
            <a:rPr lang="en-US" sz="1400" dirty="0"/>
            <a:t>.</a:t>
          </a:r>
          <a:r>
            <a:rPr lang="ru-RU" sz="1400" dirty="0"/>
            <a:t> форма</a:t>
          </a:r>
        </a:p>
      </dgm:t>
    </dgm:pt>
    <dgm:pt modelId="{78C090A0-06FE-49B5-8115-47823F50A48D}" type="parTrans" cxnId="{7887A29C-486C-4D73-831B-45AD1386696A}">
      <dgm:prSet/>
      <dgm:spPr/>
      <dgm:t>
        <a:bodyPr/>
        <a:lstStyle/>
        <a:p>
          <a:endParaRPr lang="ru-RU" sz="3600"/>
        </a:p>
      </dgm:t>
    </dgm:pt>
    <dgm:pt modelId="{FF6E0A15-73A2-4D2F-A685-A4778EA2C843}" type="sibTrans" cxnId="{7887A29C-486C-4D73-831B-45AD1386696A}">
      <dgm:prSet/>
      <dgm:spPr/>
      <dgm:t>
        <a:bodyPr/>
        <a:lstStyle/>
        <a:p>
          <a:endParaRPr lang="ru-RU" sz="3600"/>
        </a:p>
      </dgm:t>
    </dgm:pt>
    <dgm:pt modelId="{C3876294-D1EE-4AFD-8FBA-77299292E390}" type="pres">
      <dgm:prSet presAssocID="{4740A301-719A-47B6-8FC5-34C32231C3FC}" presName="hierChild1" presStyleCnt="0">
        <dgm:presLayoutVars>
          <dgm:orgChart val="1"/>
          <dgm:chPref val="1"/>
          <dgm:dir/>
          <dgm:animOne val="branch"/>
          <dgm:animLvl val="lvl"/>
          <dgm:resizeHandles/>
        </dgm:presLayoutVars>
      </dgm:prSet>
      <dgm:spPr/>
      <dgm:t>
        <a:bodyPr/>
        <a:lstStyle/>
        <a:p>
          <a:endParaRPr lang="ru-RU"/>
        </a:p>
      </dgm:t>
    </dgm:pt>
    <dgm:pt modelId="{E607B8EB-FB8A-4B46-BB64-0689C65DE40B}" type="pres">
      <dgm:prSet presAssocID="{9368AC0B-2BD8-4657-8DB5-FB55BA96283F}" presName="hierRoot1" presStyleCnt="0">
        <dgm:presLayoutVars>
          <dgm:hierBranch val="init"/>
        </dgm:presLayoutVars>
      </dgm:prSet>
      <dgm:spPr/>
    </dgm:pt>
    <dgm:pt modelId="{8006399D-B8DE-4B14-8598-4B50E2318849}" type="pres">
      <dgm:prSet presAssocID="{9368AC0B-2BD8-4657-8DB5-FB55BA96283F}" presName="rootComposite1" presStyleCnt="0"/>
      <dgm:spPr/>
    </dgm:pt>
    <dgm:pt modelId="{FB0A2011-3E78-4D7C-BDC0-A3A26CD9ADF8}" type="pres">
      <dgm:prSet presAssocID="{9368AC0B-2BD8-4657-8DB5-FB55BA96283F}" presName="rootText1" presStyleLbl="node0" presStyleIdx="0" presStyleCnt="1" custScaleY="68152" custLinFactNeighborX="-10475" custLinFactNeighborY="-4709">
        <dgm:presLayoutVars>
          <dgm:chPref val="3"/>
        </dgm:presLayoutVars>
      </dgm:prSet>
      <dgm:spPr/>
      <dgm:t>
        <a:bodyPr/>
        <a:lstStyle/>
        <a:p>
          <a:endParaRPr lang="ru-RU"/>
        </a:p>
      </dgm:t>
    </dgm:pt>
    <dgm:pt modelId="{991EA12A-7CA7-4592-9EF1-41174BBE6552}" type="pres">
      <dgm:prSet presAssocID="{9368AC0B-2BD8-4657-8DB5-FB55BA96283F}" presName="rootConnector1" presStyleLbl="node1" presStyleIdx="0" presStyleCnt="0"/>
      <dgm:spPr/>
      <dgm:t>
        <a:bodyPr/>
        <a:lstStyle/>
        <a:p>
          <a:endParaRPr lang="ru-RU"/>
        </a:p>
      </dgm:t>
    </dgm:pt>
    <dgm:pt modelId="{86D9D266-862A-46A0-86AE-E7D729C3A9D2}" type="pres">
      <dgm:prSet presAssocID="{9368AC0B-2BD8-4657-8DB5-FB55BA96283F}" presName="hierChild2" presStyleCnt="0"/>
      <dgm:spPr/>
    </dgm:pt>
    <dgm:pt modelId="{56D0EFF0-4067-479F-9812-4A010FDAA188}" type="pres">
      <dgm:prSet presAssocID="{94659BED-701E-4420-96A7-52A1EB6B329E}" presName="Name37" presStyleLbl="parChTrans1D2" presStyleIdx="0" presStyleCnt="3"/>
      <dgm:spPr/>
      <dgm:t>
        <a:bodyPr/>
        <a:lstStyle/>
        <a:p>
          <a:endParaRPr lang="ru-RU"/>
        </a:p>
      </dgm:t>
    </dgm:pt>
    <dgm:pt modelId="{CCD79582-808C-46C5-823B-9DA0A4089A02}" type="pres">
      <dgm:prSet presAssocID="{43964C3E-B36D-4EF6-9EB2-BF4C80596790}" presName="hierRoot2" presStyleCnt="0">
        <dgm:presLayoutVars>
          <dgm:hierBranch val="init"/>
        </dgm:presLayoutVars>
      </dgm:prSet>
      <dgm:spPr/>
    </dgm:pt>
    <dgm:pt modelId="{11F84B14-FE8D-4043-81D0-C909C2C133B2}" type="pres">
      <dgm:prSet presAssocID="{43964C3E-B36D-4EF6-9EB2-BF4C80596790}" presName="rootComposite" presStyleCnt="0"/>
      <dgm:spPr/>
    </dgm:pt>
    <dgm:pt modelId="{F8C25527-E395-4516-8720-D648949B69A2}" type="pres">
      <dgm:prSet presAssocID="{43964C3E-B36D-4EF6-9EB2-BF4C80596790}" presName="rootText" presStyleLbl="node2" presStyleIdx="0" presStyleCnt="3" custScaleX="142752">
        <dgm:presLayoutVars>
          <dgm:chPref val="3"/>
        </dgm:presLayoutVars>
      </dgm:prSet>
      <dgm:spPr/>
      <dgm:t>
        <a:bodyPr/>
        <a:lstStyle/>
        <a:p>
          <a:endParaRPr lang="ru-RU"/>
        </a:p>
      </dgm:t>
    </dgm:pt>
    <dgm:pt modelId="{33D8957A-9878-4FC7-A07C-79761011D008}" type="pres">
      <dgm:prSet presAssocID="{43964C3E-B36D-4EF6-9EB2-BF4C80596790}" presName="rootConnector" presStyleLbl="node2" presStyleIdx="0" presStyleCnt="3"/>
      <dgm:spPr/>
      <dgm:t>
        <a:bodyPr/>
        <a:lstStyle/>
        <a:p>
          <a:endParaRPr lang="ru-RU"/>
        </a:p>
      </dgm:t>
    </dgm:pt>
    <dgm:pt modelId="{6C56061D-877B-4667-904C-D361044D1D93}" type="pres">
      <dgm:prSet presAssocID="{43964C3E-B36D-4EF6-9EB2-BF4C80596790}" presName="hierChild4" presStyleCnt="0"/>
      <dgm:spPr/>
    </dgm:pt>
    <dgm:pt modelId="{DC8D3EBF-AB5E-447D-AE99-2999C19366CA}" type="pres">
      <dgm:prSet presAssocID="{43964C3E-B36D-4EF6-9EB2-BF4C80596790}" presName="hierChild5" presStyleCnt="0"/>
      <dgm:spPr/>
    </dgm:pt>
    <dgm:pt modelId="{BABB530E-AEAE-443E-A6D9-16250DB1B488}" type="pres">
      <dgm:prSet presAssocID="{DD95722C-0C27-4953-9F65-9457C279AABB}" presName="Name111" presStyleLbl="parChTrans1D3" presStyleIdx="0" presStyleCnt="29"/>
      <dgm:spPr/>
      <dgm:t>
        <a:bodyPr/>
        <a:lstStyle/>
        <a:p>
          <a:endParaRPr lang="ru-RU"/>
        </a:p>
      </dgm:t>
    </dgm:pt>
    <dgm:pt modelId="{68742D0E-6EF8-4E4C-B92A-18C0491F6868}" type="pres">
      <dgm:prSet presAssocID="{C0C5ED58-C4D2-41A3-94F2-E12D3BF596E3}" presName="hierRoot3" presStyleCnt="0">
        <dgm:presLayoutVars>
          <dgm:hierBranch val="init"/>
        </dgm:presLayoutVars>
      </dgm:prSet>
      <dgm:spPr/>
    </dgm:pt>
    <dgm:pt modelId="{E4B35296-B70D-47CB-B5AB-DFCE4668619D}" type="pres">
      <dgm:prSet presAssocID="{C0C5ED58-C4D2-41A3-94F2-E12D3BF596E3}" presName="rootComposite3" presStyleCnt="0"/>
      <dgm:spPr/>
    </dgm:pt>
    <dgm:pt modelId="{F30E85B9-D6D2-4375-96C8-74887092051D}" type="pres">
      <dgm:prSet presAssocID="{C0C5ED58-C4D2-41A3-94F2-E12D3BF596E3}" presName="rootText3" presStyleLbl="asst2" presStyleIdx="0" presStyleCnt="29">
        <dgm:presLayoutVars>
          <dgm:chPref val="3"/>
        </dgm:presLayoutVars>
      </dgm:prSet>
      <dgm:spPr/>
      <dgm:t>
        <a:bodyPr/>
        <a:lstStyle/>
        <a:p>
          <a:endParaRPr lang="ru-RU"/>
        </a:p>
      </dgm:t>
    </dgm:pt>
    <dgm:pt modelId="{CB72F8B0-2F01-4332-BCAA-30FDE9456CE5}" type="pres">
      <dgm:prSet presAssocID="{C0C5ED58-C4D2-41A3-94F2-E12D3BF596E3}" presName="rootConnector3" presStyleLbl="asst2" presStyleIdx="0" presStyleCnt="29"/>
      <dgm:spPr/>
      <dgm:t>
        <a:bodyPr/>
        <a:lstStyle/>
        <a:p>
          <a:endParaRPr lang="ru-RU"/>
        </a:p>
      </dgm:t>
    </dgm:pt>
    <dgm:pt modelId="{04B11928-F249-4030-90DD-BB4201B8A9D7}" type="pres">
      <dgm:prSet presAssocID="{C0C5ED58-C4D2-41A3-94F2-E12D3BF596E3}" presName="hierChild6" presStyleCnt="0"/>
      <dgm:spPr/>
    </dgm:pt>
    <dgm:pt modelId="{B4B31419-1169-40C8-B62B-2AD8A32240EA}" type="pres">
      <dgm:prSet presAssocID="{C0C5ED58-C4D2-41A3-94F2-E12D3BF596E3}" presName="hierChild7" presStyleCnt="0"/>
      <dgm:spPr/>
    </dgm:pt>
    <dgm:pt modelId="{75C94DB1-9A29-4E58-B909-97B71A5D2B6B}" type="pres">
      <dgm:prSet presAssocID="{E0825E08-23A4-497F-8407-7272962FC04C}" presName="Name111" presStyleLbl="parChTrans1D3" presStyleIdx="1" presStyleCnt="29"/>
      <dgm:spPr/>
      <dgm:t>
        <a:bodyPr/>
        <a:lstStyle/>
        <a:p>
          <a:endParaRPr lang="ru-RU"/>
        </a:p>
      </dgm:t>
    </dgm:pt>
    <dgm:pt modelId="{0246E508-1C33-41B0-91E4-2E9502232D2C}" type="pres">
      <dgm:prSet presAssocID="{F0986327-4A3F-44A8-ACC6-0E4420852050}" presName="hierRoot3" presStyleCnt="0">
        <dgm:presLayoutVars>
          <dgm:hierBranch val="init"/>
        </dgm:presLayoutVars>
      </dgm:prSet>
      <dgm:spPr/>
    </dgm:pt>
    <dgm:pt modelId="{F3EE9E71-60E8-4239-B1A0-49E7A0BDEEDD}" type="pres">
      <dgm:prSet presAssocID="{F0986327-4A3F-44A8-ACC6-0E4420852050}" presName="rootComposite3" presStyleCnt="0"/>
      <dgm:spPr/>
    </dgm:pt>
    <dgm:pt modelId="{D830E0A7-764F-4DFB-AED0-3655E4D8B6A3}" type="pres">
      <dgm:prSet presAssocID="{F0986327-4A3F-44A8-ACC6-0E4420852050}" presName="rootText3" presStyleLbl="asst2" presStyleIdx="1" presStyleCnt="29" custScaleX="125555">
        <dgm:presLayoutVars>
          <dgm:chPref val="3"/>
        </dgm:presLayoutVars>
      </dgm:prSet>
      <dgm:spPr/>
      <dgm:t>
        <a:bodyPr/>
        <a:lstStyle/>
        <a:p>
          <a:endParaRPr lang="ru-RU"/>
        </a:p>
      </dgm:t>
    </dgm:pt>
    <dgm:pt modelId="{22531211-7473-4C88-9BC2-5EF3374E19EA}" type="pres">
      <dgm:prSet presAssocID="{F0986327-4A3F-44A8-ACC6-0E4420852050}" presName="rootConnector3" presStyleLbl="asst2" presStyleIdx="1" presStyleCnt="29"/>
      <dgm:spPr/>
      <dgm:t>
        <a:bodyPr/>
        <a:lstStyle/>
        <a:p>
          <a:endParaRPr lang="ru-RU"/>
        </a:p>
      </dgm:t>
    </dgm:pt>
    <dgm:pt modelId="{239C768D-5684-437C-BCD2-231D85C82A75}" type="pres">
      <dgm:prSet presAssocID="{F0986327-4A3F-44A8-ACC6-0E4420852050}" presName="hierChild6" presStyleCnt="0"/>
      <dgm:spPr/>
    </dgm:pt>
    <dgm:pt modelId="{B9BB35F3-584A-4FCF-A584-9A3C4694EF87}" type="pres">
      <dgm:prSet presAssocID="{F0986327-4A3F-44A8-ACC6-0E4420852050}" presName="hierChild7" presStyleCnt="0"/>
      <dgm:spPr/>
    </dgm:pt>
    <dgm:pt modelId="{EEC031BE-8B18-4A7F-960E-6A8E5C07A723}" type="pres">
      <dgm:prSet presAssocID="{66A70ABB-C8F9-4D10-93F6-832206E47404}" presName="Name111" presStyleLbl="parChTrans1D3" presStyleIdx="2" presStyleCnt="29"/>
      <dgm:spPr/>
      <dgm:t>
        <a:bodyPr/>
        <a:lstStyle/>
        <a:p>
          <a:endParaRPr lang="ru-RU"/>
        </a:p>
      </dgm:t>
    </dgm:pt>
    <dgm:pt modelId="{6FB1258A-8C28-4A20-AAF9-6115DE111392}" type="pres">
      <dgm:prSet presAssocID="{93DA233E-14B7-4370-8CDA-A871A09A6DDA}" presName="hierRoot3" presStyleCnt="0">
        <dgm:presLayoutVars>
          <dgm:hierBranch val="init"/>
        </dgm:presLayoutVars>
      </dgm:prSet>
      <dgm:spPr/>
    </dgm:pt>
    <dgm:pt modelId="{43DDC3E4-155A-45ED-8290-91D44D450634}" type="pres">
      <dgm:prSet presAssocID="{93DA233E-14B7-4370-8CDA-A871A09A6DDA}" presName="rootComposite3" presStyleCnt="0"/>
      <dgm:spPr/>
    </dgm:pt>
    <dgm:pt modelId="{88A5A50A-4B21-4D68-9DA0-BABCA930892F}" type="pres">
      <dgm:prSet presAssocID="{93DA233E-14B7-4370-8CDA-A871A09A6DDA}" presName="rootText3" presStyleLbl="asst2" presStyleIdx="2" presStyleCnt="29">
        <dgm:presLayoutVars>
          <dgm:chPref val="3"/>
        </dgm:presLayoutVars>
      </dgm:prSet>
      <dgm:spPr/>
      <dgm:t>
        <a:bodyPr/>
        <a:lstStyle/>
        <a:p>
          <a:endParaRPr lang="ru-RU"/>
        </a:p>
      </dgm:t>
    </dgm:pt>
    <dgm:pt modelId="{A656C7C5-49A4-42F5-869E-FCC4B28D610F}" type="pres">
      <dgm:prSet presAssocID="{93DA233E-14B7-4370-8CDA-A871A09A6DDA}" presName="rootConnector3" presStyleLbl="asst2" presStyleIdx="2" presStyleCnt="29"/>
      <dgm:spPr/>
      <dgm:t>
        <a:bodyPr/>
        <a:lstStyle/>
        <a:p>
          <a:endParaRPr lang="ru-RU"/>
        </a:p>
      </dgm:t>
    </dgm:pt>
    <dgm:pt modelId="{10117C38-9CDB-40E1-AAFE-22D4801D1F94}" type="pres">
      <dgm:prSet presAssocID="{93DA233E-14B7-4370-8CDA-A871A09A6DDA}" presName="hierChild6" presStyleCnt="0"/>
      <dgm:spPr/>
    </dgm:pt>
    <dgm:pt modelId="{A41843D9-244E-479E-826A-9C23608F565D}" type="pres">
      <dgm:prSet presAssocID="{93DA233E-14B7-4370-8CDA-A871A09A6DDA}" presName="hierChild7" presStyleCnt="0"/>
      <dgm:spPr/>
    </dgm:pt>
    <dgm:pt modelId="{646DAE23-46EA-4A54-A936-F58E559B5FBD}" type="pres">
      <dgm:prSet presAssocID="{E9F2F10D-26F2-4DFE-B480-8A9E80A2A6E3}" presName="Name111" presStyleLbl="parChTrans1D3" presStyleIdx="3" presStyleCnt="29"/>
      <dgm:spPr/>
      <dgm:t>
        <a:bodyPr/>
        <a:lstStyle/>
        <a:p>
          <a:endParaRPr lang="ru-RU"/>
        </a:p>
      </dgm:t>
    </dgm:pt>
    <dgm:pt modelId="{BB611699-39FA-4657-9D3C-CC0C449C9BE1}" type="pres">
      <dgm:prSet presAssocID="{9C5CBD51-954B-44AA-AE5D-9F8384679704}" presName="hierRoot3" presStyleCnt="0">
        <dgm:presLayoutVars>
          <dgm:hierBranch val="init"/>
        </dgm:presLayoutVars>
      </dgm:prSet>
      <dgm:spPr/>
    </dgm:pt>
    <dgm:pt modelId="{BEF744C4-DA43-49CF-B497-DA980EF041A7}" type="pres">
      <dgm:prSet presAssocID="{9C5CBD51-954B-44AA-AE5D-9F8384679704}" presName="rootComposite3" presStyleCnt="0"/>
      <dgm:spPr/>
    </dgm:pt>
    <dgm:pt modelId="{D3FF5AA2-399F-4486-85B5-49DD1F04729E}" type="pres">
      <dgm:prSet presAssocID="{9C5CBD51-954B-44AA-AE5D-9F8384679704}" presName="rootText3" presStyleLbl="asst2" presStyleIdx="3" presStyleCnt="29" custScaleX="123846">
        <dgm:presLayoutVars>
          <dgm:chPref val="3"/>
        </dgm:presLayoutVars>
      </dgm:prSet>
      <dgm:spPr/>
      <dgm:t>
        <a:bodyPr/>
        <a:lstStyle/>
        <a:p>
          <a:endParaRPr lang="ru-RU"/>
        </a:p>
      </dgm:t>
    </dgm:pt>
    <dgm:pt modelId="{4368E373-703B-4DCD-96D8-CB4DDFC8A533}" type="pres">
      <dgm:prSet presAssocID="{9C5CBD51-954B-44AA-AE5D-9F8384679704}" presName="rootConnector3" presStyleLbl="asst2" presStyleIdx="3" presStyleCnt="29"/>
      <dgm:spPr/>
      <dgm:t>
        <a:bodyPr/>
        <a:lstStyle/>
        <a:p>
          <a:endParaRPr lang="ru-RU"/>
        </a:p>
      </dgm:t>
    </dgm:pt>
    <dgm:pt modelId="{AB24368D-C9D4-4BF9-A099-399C72C31BBB}" type="pres">
      <dgm:prSet presAssocID="{9C5CBD51-954B-44AA-AE5D-9F8384679704}" presName="hierChild6" presStyleCnt="0"/>
      <dgm:spPr/>
    </dgm:pt>
    <dgm:pt modelId="{788A1E67-6E80-4459-BC80-080AC36CA6BD}" type="pres">
      <dgm:prSet presAssocID="{9C5CBD51-954B-44AA-AE5D-9F8384679704}" presName="hierChild7" presStyleCnt="0"/>
      <dgm:spPr/>
    </dgm:pt>
    <dgm:pt modelId="{BC5E0280-7CA7-4C95-BED9-731A206CE44B}" type="pres">
      <dgm:prSet presAssocID="{706EF4C9-5B3F-44ED-8A16-3DF8770C2F2C}" presName="Name111" presStyleLbl="parChTrans1D3" presStyleIdx="4" presStyleCnt="29"/>
      <dgm:spPr/>
      <dgm:t>
        <a:bodyPr/>
        <a:lstStyle/>
        <a:p>
          <a:endParaRPr lang="ru-RU"/>
        </a:p>
      </dgm:t>
    </dgm:pt>
    <dgm:pt modelId="{CD053092-C6E2-473A-A73E-F27A625260BC}" type="pres">
      <dgm:prSet presAssocID="{7E7C4E54-DD14-4B0F-B75D-C052701C050A}" presName="hierRoot3" presStyleCnt="0">
        <dgm:presLayoutVars>
          <dgm:hierBranch val="init"/>
        </dgm:presLayoutVars>
      </dgm:prSet>
      <dgm:spPr/>
    </dgm:pt>
    <dgm:pt modelId="{6A834F2C-BD31-4B20-8DEF-00648361B898}" type="pres">
      <dgm:prSet presAssocID="{7E7C4E54-DD14-4B0F-B75D-C052701C050A}" presName="rootComposite3" presStyleCnt="0"/>
      <dgm:spPr/>
    </dgm:pt>
    <dgm:pt modelId="{62E0EF4C-2194-4E00-89D4-5E8BF3C652D3}" type="pres">
      <dgm:prSet presAssocID="{7E7C4E54-DD14-4B0F-B75D-C052701C050A}" presName="rootText3" presStyleLbl="asst2" presStyleIdx="4" presStyleCnt="29">
        <dgm:presLayoutVars>
          <dgm:chPref val="3"/>
        </dgm:presLayoutVars>
      </dgm:prSet>
      <dgm:spPr/>
      <dgm:t>
        <a:bodyPr/>
        <a:lstStyle/>
        <a:p>
          <a:endParaRPr lang="ru-RU"/>
        </a:p>
      </dgm:t>
    </dgm:pt>
    <dgm:pt modelId="{A599A0C2-B6D7-444B-B34A-EA5E505149BA}" type="pres">
      <dgm:prSet presAssocID="{7E7C4E54-DD14-4B0F-B75D-C052701C050A}" presName="rootConnector3" presStyleLbl="asst2" presStyleIdx="4" presStyleCnt="29"/>
      <dgm:spPr/>
      <dgm:t>
        <a:bodyPr/>
        <a:lstStyle/>
        <a:p>
          <a:endParaRPr lang="ru-RU"/>
        </a:p>
      </dgm:t>
    </dgm:pt>
    <dgm:pt modelId="{0AF88861-F6E0-4CFD-B02E-620B42588539}" type="pres">
      <dgm:prSet presAssocID="{7E7C4E54-DD14-4B0F-B75D-C052701C050A}" presName="hierChild6" presStyleCnt="0"/>
      <dgm:spPr/>
    </dgm:pt>
    <dgm:pt modelId="{37F8965D-B185-46FA-BC35-348A8BF27D4E}" type="pres">
      <dgm:prSet presAssocID="{7E7C4E54-DD14-4B0F-B75D-C052701C050A}" presName="hierChild7" presStyleCnt="0"/>
      <dgm:spPr/>
    </dgm:pt>
    <dgm:pt modelId="{27A6452A-7FA5-4DBD-A57D-C1081EFB6A72}" type="pres">
      <dgm:prSet presAssocID="{834D2F3E-9AFC-4806-9324-2E14C32C9A55}" presName="Name111" presStyleLbl="parChTrans1D3" presStyleIdx="5" presStyleCnt="29"/>
      <dgm:spPr/>
      <dgm:t>
        <a:bodyPr/>
        <a:lstStyle/>
        <a:p>
          <a:endParaRPr lang="ru-RU"/>
        </a:p>
      </dgm:t>
    </dgm:pt>
    <dgm:pt modelId="{F57A44C8-ADFB-4633-8C1C-9FEA725B550E}" type="pres">
      <dgm:prSet presAssocID="{380677AB-6220-4F83-8BF9-2687A2E39FEE}" presName="hierRoot3" presStyleCnt="0">
        <dgm:presLayoutVars>
          <dgm:hierBranch val="init"/>
        </dgm:presLayoutVars>
      </dgm:prSet>
      <dgm:spPr/>
    </dgm:pt>
    <dgm:pt modelId="{B180708E-D463-4746-B617-20AEF2B42820}" type="pres">
      <dgm:prSet presAssocID="{380677AB-6220-4F83-8BF9-2687A2E39FEE}" presName="rootComposite3" presStyleCnt="0"/>
      <dgm:spPr/>
    </dgm:pt>
    <dgm:pt modelId="{5DA8DB3D-905C-4A85-BEB7-2969FD1ECCF6}" type="pres">
      <dgm:prSet presAssocID="{380677AB-6220-4F83-8BF9-2687A2E39FEE}" presName="rootText3" presStyleLbl="asst2" presStyleIdx="5" presStyleCnt="29" custScaleX="121350">
        <dgm:presLayoutVars>
          <dgm:chPref val="3"/>
        </dgm:presLayoutVars>
      </dgm:prSet>
      <dgm:spPr/>
      <dgm:t>
        <a:bodyPr/>
        <a:lstStyle/>
        <a:p>
          <a:endParaRPr lang="ru-RU"/>
        </a:p>
      </dgm:t>
    </dgm:pt>
    <dgm:pt modelId="{3C1D14D8-ED2A-430D-BE37-E0D5007A6EAC}" type="pres">
      <dgm:prSet presAssocID="{380677AB-6220-4F83-8BF9-2687A2E39FEE}" presName="rootConnector3" presStyleLbl="asst2" presStyleIdx="5" presStyleCnt="29"/>
      <dgm:spPr/>
      <dgm:t>
        <a:bodyPr/>
        <a:lstStyle/>
        <a:p>
          <a:endParaRPr lang="ru-RU"/>
        </a:p>
      </dgm:t>
    </dgm:pt>
    <dgm:pt modelId="{E81AB8F3-C0C5-4092-B3BB-E477964BE217}" type="pres">
      <dgm:prSet presAssocID="{380677AB-6220-4F83-8BF9-2687A2E39FEE}" presName="hierChild6" presStyleCnt="0"/>
      <dgm:spPr/>
    </dgm:pt>
    <dgm:pt modelId="{68A265E0-E881-4CCD-B794-194A051C1E02}" type="pres">
      <dgm:prSet presAssocID="{380677AB-6220-4F83-8BF9-2687A2E39FEE}" presName="hierChild7" presStyleCnt="0"/>
      <dgm:spPr/>
    </dgm:pt>
    <dgm:pt modelId="{B9FC49B0-D182-4DCE-820B-89462D85FA41}" type="pres">
      <dgm:prSet presAssocID="{DBA90DA5-1FE5-4D8D-A39A-623D3CAC6726}" presName="Name111" presStyleLbl="parChTrans1D3" presStyleIdx="6" presStyleCnt="29"/>
      <dgm:spPr/>
      <dgm:t>
        <a:bodyPr/>
        <a:lstStyle/>
        <a:p>
          <a:endParaRPr lang="ru-RU"/>
        </a:p>
      </dgm:t>
    </dgm:pt>
    <dgm:pt modelId="{A61E17DF-2D51-46DB-B2C5-39D410C52F6B}" type="pres">
      <dgm:prSet presAssocID="{2CA1B2EE-D6FE-42D7-9E84-0D2FA8A875E9}" presName="hierRoot3" presStyleCnt="0">
        <dgm:presLayoutVars>
          <dgm:hierBranch val="init"/>
        </dgm:presLayoutVars>
      </dgm:prSet>
      <dgm:spPr/>
    </dgm:pt>
    <dgm:pt modelId="{5D869987-85DD-47A9-A3A1-57A2B55F1828}" type="pres">
      <dgm:prSet presAssocID="{2CA1B2EE-D6FE-42D7-9E84-0D2FA8A875E9}" presName="rootComposite3" presStyleCnt="0"/>
      <dgm:spPr/>
    </dgm:pt>
    <dgm:pt modelId="{D4A053DA-B95F-44B1-88A8-C6641E1C3390}" type="pres">
      <dgm:prSet presAssocID="{2CA1B2EE-D6FE-42D7-9E84-0D2FA8A875E9}" presName="rootText3" presStyleLbl="asst2" presStyleIdx="6" presStyleCnt="29">
        <dgm:presLayoutVars>
          <dgm:chPref val="3"/>
        </dgm:presLayoutVars>
      </dgm:prSet>
      <dgm:spPr/>
      <dgm:t>
        <a:bodyPr/>
        <a:lstStyle/>
        <a:p>
          <a:endParaRPr lang="ru-RU"/>
        </a:p>
      </dgm:t>
    </dgm:pt>
    <dgm:pt modelId="{932A40BA-A8F8-4910-A6C3-ECDDD66B3008}" type="pres">
      <dgm:prSet presAssocID="{2CA1B2EE-D6FE-42D7-9E84-0D2FA8A875E9}" presName="rootConnector3" presStyleLbl="asst2" presStyleIdx="6" presStyleCnt="29"/>
      <dgm:spPr/>
      <dgm:t>
        <a:bodyPr/>
        <a:lstStyle/>
        <a:p>
          <a:endParaRPr lang="ru-RU"/>
        </a:p>
      </dgm:t>
    </dgm:pt>
    <dgm:pt modelId="{3DBC7BA9-2702-4AED-8952-581A1F001382}" type="pres">
      <dgm:prSet presAssocID="{2CA1B2EE-D6FE-42D7-9E84-0D2FA8A875E9}" presName="hierChild6" presStyleCnt="0"/>
      <dgm:spPr/>
    </dgm:pt>
    <dgm:pt modelId="{96F2A9EB-2A32-4C94-9964-65CEDC5973C5}" type="pres">
      <dgm:prSet presAssocID="{2CA1B2EE-D6FE-42D7-9E84-0D2FA8A875E9}" presName="hierChild7" presStyleCnt="0"/>
      <dgm:spPr/>
    </dgm:pt>
    <dgm:pt modelId="{8CC396E7-5EFE-4020-87BB-38EE42B0A60A}" type="pres">
      <dgm:prSet presAssocID="{E0DB81D0-CA81-4327-9C13-716E8C544D0D}" presName="Name111" presStyleLbl="parChTrans1D3" presStyleIdx="7" presStyleCnt="29"/>
      <dgm:spPr/>
      <dgm:t>
        <a:bodyPr/>
        <a:lstStyle/>
        <a:p>
          <a:endParaRPr lang="ru-RU"/>
        </a:p>
      </dgm:t>
    </dgm:pt>
    <dgm:pt modelId="{B03CD786-5067-437A-B614-0F931427FA6C}" type="pres">
      <dgm:prSet presAssocID="{219E4B28-0E08-464B-8C77-E65C801E9E73}" presName="hierRoot3" presStyleCnt="0">
        <dgm:presLayoutVars>
          <dgm:hierBranch val="init"/>
        </dgm:presLayoutVars>
      </dgm:prSet>
      <dgm:spPr/>
    </dgm:pt>
    <dgm:pt modelId="{7559385D-E99D-4FD8-8EFB-8589FAADB0A4}" type="pres">
      <dgm:prSet presAssocID="{219E4B28-0E08-464B-8C77-E65C801E9E73}" presName="rootComposite3" presStyleCnt="0"/>
      <dgm:spPr/>
    </dgm:pt>
    <dgm:pt modelId="{ACA206FB-A586-42CB-9614-F0A4CE49A514}" type="pres">
      <dgm:prSet presAssocID="{219E4B28-0E08-464B-8C77-E65C801E9E73}" presName="rootText3" presStyleLbl="asst2" presStyleIdx="7" presStyleCnt="29" custScaleX="122974">
        <dgm:presLayoutVars>
          <dgm:chPref val="3"/>
        </dgm:presLayoutVars>
      </dgm:prSet>
      <dgm:spPr/>
      <dgm:t>
        <a:bodyPr/>
        <a:lstStyle/>
        <a:p>
          <a:endParaRPr lang="ru-RU"/>
        </a:p>
      </dgm:t>
    </dgm:pt>
    <dgm:pt modelId="{36E0EFF2-E123-4323-BC6E-9CA699A041D8}" type="pres">
      <dgm:prSet presAssocID="{219E4B28-0E08-464B-8C77-E65C801E9E73}" presName="rootConnector3" presStyleLbl="asst2" presStyleIdx="7" presStyleCnt="29"/>
      <dgm:spPr/>
      <dgm:t>
        <a:bodyPr/>
        <a:lstStyle/>
        <a:p>
          <a:endParaRPr lang="ru-RU"/>
        </a:p>
      </dgm:t>
    </dgm:pt>
    <dgm:pt modelId="{F0B83506-4DEC-45BA-9797-E8534DAB08CA}" type="pres">
      <dgm:prSet presAssocID="{219E4B28-0E08-464B-8C77-E65C801E9E73}" presName="hierChild6" presStyleCnt="0"/>
      <dgm:spPr/>
    </dgm:pt>
    <dgm:pt modelId="{B6DBDD3A-E923-4056-A021-45E047E07F59}" type="pres">
      <dgm:prSet presAssocID="{219E4B28-0E08-464B-8C77-E65C801E9E73}" presName="hierChild7" presStyleCnt="0"/>
      <dgm:spPr/>
    </dgm:pt>
    <dgm:pt modelId="{ADF2E346-388E-4C9D-A0B9-91834A6CDD48}" type="pres">
      <dgm:prSet presAssocID="{B5BC9E97-2AAA-4C1F-869D-07BE0306ABE6}" presName="Name111" presStyleLbl="parChTrans1D3" presStyleIdx="8" presStyleCnt="29"/>
      <dgm:spPr/>
      <dgm:t>
        <a:bodyPr/>
        <a:lstStyle/>
        <a:p>
          <a:endParaRPr lang="ru-RU"/>
        </a:p>
      </dgm:t>
    </dgm:pt>
    <dgm:pt modelId="{00B1616A-DA6E-4CCB-A810-61346F5342E0}" type="pres">
      <dgm:prSet presAssocID="{51DCB6EA-E785-413C-B155-02E2AA0A4EA0}" presName="hierRoot3" presStyleCnt="0">
        <dgm:presLayoutVars>
          <dgm:hierBranch val="init"/>
        </dgm:presLayoutVars>
      </dgm:prSet>
      <dgm:spPr/>
    </dgm:pt>
    <dgm:pt modelId="{637D7CD5-27E7-4492-B3EC-68BDAC859E3F}" type="pres">
      <dgm:prSet presAssocID="{51DCB6EA-E785-413C-B155-02E2AA0A4EA0}" presName="rootComposite3" presStyleCnt="0"/>
      <dgm:spPr/>
    </dgm:pt>
    <dgm:pt modelId="{46B8BBF2-BEA9-4DD7-B8C3-10D8B6C3F0C2}" type="pres">
      <dgm:prSet presAssocID="{51DCB6EA-E785-413C-B155-02E2AA0A4EA0}" presName="rootText3" presStyleLbl="asst2" presStyleIdx="8" presStyleCnt="29" custScaleX="106600">
        <dgm:presLayoutVars>
          <dgm:chPref val="3"/>
        </dgm:presLayoutVars>
      </dgm:prSet>
      <dgm:spPr/>
      <dgm:t>
        <a:bodyPr/>
        <a:lstStyle/>
        <a:p>
          <a:endParaRPr lang="ru-RU"/>
        </a:p>
      </dgm:t>
    </dgm:pt>
    <dgm:pt modelId="{355AE813-2AC4-47CA-8AE7-D5214FF2A727}" type="pres">
      <dgm:prSet presAssocID="{51DCB6EA-E785-413C-B155-02E2AA0A4EA0}" presName="rootConnector3" presStyleLbl="asst2" presStyleIdx="8" presStyleCnt="29"/>
      <dgm:spPr/>
      <dgm:t>
        <a:bodyPr/>
        <a:lstStyle/>
        <a:p>
          <a:endParaRPr lang="ru-RU"/>
        </a:p>
      </dgm:t>
    </dgm:pt>
    <dgm:pt modelId="{526E643D-7EAA-4A12-B7E1-4C2C25FBC682}" type="pres">
      <dgm:prSet presAssocID="{51DCB6EA-E785-413C-B155-02E2AA0A4EA0}" presName="hierChild6" presStyleCnt="0"/>
      <dgm:spPr/>
    </dgm:pt>
    <dgm:pt modelId="{6F81B429-9103-44B7-8226-AFD8D1BF0B03}" type="pres">
      <dgm:prSet presAssocID="{51DCB6EA-E785-413C-B155-02E2AA0A4EA0}" presName="hierChild7" presStyleCnt="0"/>
      <dgm:spPr/>
    </dgm:pt>
    <dgm:pt modelId="{6B832970-87F4-4DF8-87DD-E5DCF1FE2014}" type="pres">
      <dgm:prSet presAssocID="{040C0552-FD85-465D-B845-5399C60C5625}" presName="Name111" presStyleLbl="parChTrans1D3" presStyleIdx="9" presStyleCnt="29"/>
      <dgm:spPr/>
      <dgm:t>
        <a:bodyPr/>
        <a:lstStyle/>
        <a:p>
          <a:endParaRPr lang="ru-RU"/>
        </a:p>
      </dgm:t>
    </dgm:pt>
    <dgm:pt modelId="{8D3787DD-7F20-4A80-B404-0B83413EF801}" type="pres">
      <dgm:prSet presAssocID="{8278076C-ACF3-408B-B4E7-320EB42690F7}" presName="hierRoot3" presStyleCnt="0">
        <dgm:presLayoutVars>
          <dgm:hierBranch val="init"/>
        </dgm:presLayoutVars>
      </dgm:prSet>
      <dgm:spPr/>
    </dgm:pt>
    <dgm:pt modelId="{20499A7D-DB81-46B0-82C9-3E3F4CFF0BF3}" type="pres">
      <dgm:prSet presAssocID="{8278076C-ACF3-408B-B4E7-320EB42690F7}" presName="rootComposite3" presStyleCnt="0"/>
      <dgm:spPr/>
    </dgm:pt>
    <dgm:pt modelId="{3989171D-E9ED-44D7-A1B2-9D1B6E5E717F}" type="pres">
      <dgm:prSet presAssocID="{8278076C-ACF3-408B-B4E7-320EB42690F7}" presName="rootText3" presStyleLbl="asst2" presStyleIdx="9" presStyleCnt="29" custScaleX="126361" custLinFactNeighborX="-1745" custLinFactNeighborY="-2416">
        <dgm:presLayoutVars>
          <dgm:chPref val="3"/>
        </dgm:presLayoutVars>
      </dgm:prSet>
      <dgm:spPr/>
      <dgm:t>
        <a:bodyPr/>
        <a:lstStyle/>
        <a:p>
          <a:endParaRPr lang="ru-RU"/>
        </a:p>
      </dgm:t>
    </dgm:pt>
    <dgm:pt modelId="{A9BED1DB-6EA0-4E12-8D8B-20AE11AADDCC}" type="pres">
      <dgm:prSet presAssocID="{8278076C-ACF3-408B-B4E7-320EB42690F7}" presName="rootConnector3" presStyleLbl="asst2" presStyleIdx="9" presStyleCnt="29"/>
      <dgm:spPr/>
      <dgm:t>
        <a:bodyPr/>
        <a:lstStyle/>
        <a:p>
          <a:endParaRPr lang="ru-RU"/>
        </a:p>
      </dgm:t>
    </dgm:pt>
    <dgm:pt modelId="{774054EC-75D4-4F32-AF33-DB13A0AFCFF2}" type="pres">
      <dgm:prSet presAssocID="{8278076C-ACF3-408B-B4E7-320EB42690F7}" presName="hierChild6" presStyleCnt="0"/>
      <dgm:spPr/>
    </dgm:pt>
    <dgm:pt modelId="{B231E25D-8BD7-44A4-85FC-42ED8DC222C4}" type="pres">
      <dgm:prSet presAssocID="{8278076C-ACF3-408B-B4E7-320EB42690F7}" presName="hierChild7" presStyleCnt="0"/>
      <dgm:spPr/>
    </dgm:pt>
    <dgm:pt modelId="{091BC6A1-6578-46AF-9A9F-AB63F3DF4E9F}" type="pres">
      <dgm:prSet presAssocID="{B159BE4F-A0E1-4795-9497-FA071229BC84}" presName="Name37" presStyleLbl="parChTrans1D2" presStyleIdx="1" presStyleCnt="3"/>
      <dgm:spPr/>
      <dgm:t>
        <a:bodyPr/>
        <a:lstStyle/>
        <a:p>
          <a:endParaRPr lang="ru-RU"/>
        </a:p>
      </dgm:t>
    </dgm:pt>
    <dgm:pt modelId="{3A809EF5-05F2-430C-83B9-C6918F252080}" type="pres">
      <dgm:prSet presAssocID="{030C8368-558B-44C6-909B-21211EBCE8DE}" presName="hierRoot2" presStyleCnt="0">
        <dgm:presLayoutVars>
          <dgm:hierBranch val="init"/>
        </dgm:presLayoutVars>
      </dgm:prSet>
      <dgm:spPr/>
    </dgm:pt>
    <dgm:pt modelId="{F3FD4C42-257A-4785-BD23-95CDACCCE842}" type="pres">
      <dgm:prSet presAssocID="{030C8368-558B-44C6-909B-21211EBCE8DE}" presName="rootComposite" presStyleCnt="0"/>
      <dgm:spPr/>
    </dgm:pt>
    <dgm:pt modelId="{AE4FCAF8-3DA2-4EF0-ACB1-135119566ADA}" type="pres">
      <dgm:prSet presAssocID="{030C8368-558B-44C6-909B-21211EBCE8DE}" presName="rootText" presStyleLbl="node2" presStyleIdx="1" presStyleCnt="3" custScaleX="219825">
        <dgm:presLayoutVars>
          <dgm:chPref val="3"/>
        </dgm:presLayoutVars>
      </dgm:prSet>
      <dgm:spPr/>
      <dgm:t>
        <a:bodyPr/>
        <a:lstStyle/>
        <a:p>
          <a:endParaRPr lang="ru-RU"/>
        </a:p>
      </dgm:t>
    </dgm:pt>
    <dgm:pt modelId="{83503664-7FDB-4714-ABC8-DC7F38CCD9E0}" type="pres">
      <dgm:prSet presAssocID="{030C8368-558B-44C6-909B-21211EBCE8DE}" presName="rootConnector" presStyleLbl="node2" presStyleIdx="1" presStyleCnt="3"/>
      <dgm:spPr/>
      <dgm:t>
        <a:bodyPr/>
        <a:lstStyle/>
        <a:p>
          <a:endParaRPr lang="ru-RU"/>
        </a:p>
      </dgm:t>
    </dgm:pt>
    <dgm:pt modelId="{3D142E88-12FA-47D2-8BA9-1462E53BE9DE}" type="pres">
      <dgm:prSet presAssocID="{030C8368-558B-44C6-909B-21211EBCE8DE}" presName="hierChild4" presStyleCnt="0"/>
      <dgm:spPr/>
    </dgm:pt>
    <dgm:pt modelId="{907E47BE-FD4A-4976-93E2-29600813AA9B}" type="pres">
      <dgm:prSet presAssocID="{030C8368-558B-44C6-909B-21211EBCE8DE}" presName="hierChild5" presStyleCnt="0"/>
      <dgm:spPr/>
    </dgm:pt>
    <dgm:pt modelId="{6FC9B1A9-6EF6-4A17-A5F5-9EF09F14A19F}" type="pres">
      <dgm:prSet presAssocID="{0AC16186-46F4-4AB2-906F-2AFC6218D259}" presName="Name111" presStyleLbl="parChTrans1D3" presStyleIdx="10" presStyleCnt="29"/>
      <dgm:spPr/>
      <dgm:t>
        <a:bodyPr/>
        <a:lstStyle/>
        <a:p>
          <a:endParaRPr lang="ru-RU"/>
        </a:p>
      </dgm:t>
    </dgm:pt>
    <dgm:pt modelId="{5990FC1F-D952-46E4-8250-61139E64F54D}" type="pres">
      <dgm:prSet presAssocID="{4F55B786-8960-4116-9AD3-2C8A04734FE3}" presName="hierRoot3" presStyleCnt="0">
        <dgm:presLayoutVars>
          <dgm:hierBranch val="init"/>
        </dgm:presLayoutVars>
      </dgm:prSet>
      <dgm:spPr/>
    </dgm:pt>
    <dgm:pt modelId="{B2BF7892-AB50-4162-B72A-1A04C969A74E}" type="pres">
      <dgm:prSet presAssocID="{4F55B786-8960-4116-9AD3-2C8A04734FE3}" presName="rootComposite3" presStyleCnt="0"/>
      <dgm:spPr/>
    </dgm:pt>
    <dgm:pt modelId="{750F591A-0DCA-44EF-991D-0D70AB5C5B1A}" type="pres">
      <dgm:prSet presAssocID="{4F55B786-8960-4116-9AD3-2C8A04734FE3}" presName="rootText3" presStyleLbl="asst2" presStyleIdx="10" presStyleCnt="29" custScaleX="116786">
        <dgm:presLayoutVars>
          <dgm:chPref val="3"/>
        </dgm:presLayoutVars>
      </dgm:prSet>
      <dgm:spPr/>
      <dgm:t>
        <a:bodyPr/>
        <a:lstStyle/>
        <a:p>
          <a:endParaRPr lang="ru-RU"/>
        </a:p>
      </dgm:t>
    </dgm:pt>
    <dgm:pt modelId="{898FAD0A-60DC-4CD6-84BB-2544BF0D127F}" type="pres">
      <dgm:prSet presAssocID="{4F55B786-8960-4116-9AD3-2C8A04734FE3}" presName="rootConnector3" presStyleLbl="asst2" presStyleIdx="10" presStyleCnt="29"/>
      <dgm:spPr/>
      <dgm:t>
        <a:bodyPr/>
        <a:lstStyle/>
        <a:p>
          <a:endParaRPr lang="ru-RU"/>
        </a:p>
      </dgm:t>
    </dgm:pt>
    <dgm:pt modelId="{09638DCD-9C74-49FF-BF4A-EBC6DAC01F9A}" type="pres">
      <dgm:prSet presAssocID="{4F55B786-8960-4116-9AD3-2C8A04734FE3}" presName="hierChild6" presStyleCnt="0"/>
      <dgm:spPr/>
    </dgm:pt>
    <dgm:pt modelId="{109F124B-7AF5-43E3-A5BB-F89DACC11AFB}" type="pres">
      <dgm:prSet presAssocID="{4F55B786-8960-4116-9AD3-2C8A04734FE3}" presName="hierChild7" presStyleCnt="0"/>
      <dgm:spPr/>
    </dgm:pt>
    <dgm:pt modelId="{69360E9E-A548-42B2-ADA0-C88A85A8E617}" type="pres">
      <dgm:prSet presAssocID="{10111673-2E76-4FFD-9F82-29B6C0BA0859}" presName="Name111" presStyleLbl="parChTrans1D3" presStyleIdx="11" presStyleCnt="29"/>
      <dgm:spPr/>
      <dgm:t>
        <a:bodyPr/>
        <a:lstStyle/>
        <a:p>
          <a:endParaRPr lang="ru-RU"/>
        </a:p>
      </dgm:t>
    </dgm:pt>
    <dgm:pt modelId="{6D33891B-EDAD-4ACC-BD85-11C75C929552}" type="pres">
      <dgm:prSet presAssocID="{F6EAFBF3-96FE-41DB-BCD9-135F15939D0D}" presName="hierRoot3" presStyleCnt="0">
        <dgm:presLayoutVars>
          <dgm:hierBranch val="init"/>
        </dgm:presLayoutVars>
      </dgm:prSet>
      <dgm:spPr/>
    </dgm:pt>
    <dgm:pt modelId="{9780AE8F-559B-47BA-8FC4-18D4BF552EEF}" type="pres">
      <dgm:prSet presAssocID="{F6EAFBF3-96FE-41DB-BCD9-135F15939D0D}" presName="rootComposite3" presStyleCnt="0"/>
      <dgm:spPr/>
    </dgm:pt>
    <dgm:pt modelId="{D3270BAB-908E-45DE-A989-B004DE9DCA61}" type="pres">
      <dgm:prSet presAssocID="{F6EAFBF3-96FE-41DB-BCD9-135F15939D0D}" presName="rootText3" presStyleLbl="asst2" presStyleIdx="11" presStyleCnt="29" custScaleX="119033">
        <dgm:presLayoutVars>
          <dgm:chPref val="3"/>
        </dgm:presLayoutVars>
      </dgm:prSet>
      <dgm:spPr/>
      <dgm:t>
        <a:bodyPr/>
        <a:lstStyle/>
        <a:p>
          <a:endParaRPr lang="ru-RU"/>
        </a:p>
      </dgm:t>
    </dgm:pt>
    <dgm:pt modelId="{C6BD5D83-A905-469F-955F-71EC4F02A12A}" type="pres">
      <dgm:prSet presAssocID="{F6EAFBF3-96FE-41DB-BCD9-135F15939D0D}" presName="rootConnector3" presStyleLbl="asst2" presStyleIdx="11" presStyleCnt="29"/>
      <dgm:spPr/>
      <dgm:t>
        <a:bodyPr/>
        <a:lstStyle/>
        <a:p>
          <a:endParaRPr lang="ru-RU"/>
        </a:p>
      </dgm:t>
    </dgm:pt>
    <dgm:pt modelId="{2EFFE196-407E-47D6-8134-F3DA13A1719E}" type="pres">
      <dgm:prSet presAssocID="{F6EAFBF3-96FE-41DB-BCD9-135F15939D0D}" presName="hierChild6" presStyleCnt="0"/>
      <dgm:spPr/>
    </dgm:pt>
    <dgm:pt modelId="{7E8B87A4-67D2-4713-A42B-90A18D30DA04}" type="pres">
      <dgm:prSet presAssocID="{F6EAFBF3-96FE-41DB-BCD9-135F15939D0D}" presName="hierChild7" presStyleCnt="0"/>
      <dgm:spPr/>
    </dgm:pt>
    <dgm:pt modelId="{BA784C36-E40F-420F-A5FB-6591DF58DF63}" type="pres">
      <dgm:prSet presAssocID="{71C777A7-FCE8-4810-864C-C65AC5A42C5C}" presName="Name111" presStyleLbl="parChTrans1D3" presStyleIdx="12" presStyleCnt="29"/>
      <dgm:spPr/>
      <dgm:t>
        <a:bodyPr/>
        <a:lstStyle/>
        <a:p>
          <a:endParaRPr lang="ru-RU"/>
        </a:p>
      </dgm:t>
    </dgm:pt>
    <dgm:pt modelId="{22C51D03-0471-4486-AA9D-AB58B106CF9E}" type="pres">
      <dgm:prSet presAssocID="{D2BD0F22-B762-4DFC-8354-4AA5137A1D0A}" presName="hierRoot3" presStyleCnt="0">
        <dgm:presLayoutVars>
          <dgm:hierBranch val="init"/>
        </dgm:presLayoutVars>
      </dgm:prSet>
      <dgm:spPr/>
    </dgm:pt>
    <dgm:pt modelId="{0E29C805-7F90-40DF-A5E1-75CF9F10CF3C}" type="pres">
      <dgm:prSet presAssocID="{D2BD0F22-B762-4DFC-8354-4AA5137A1D0A}" presName="rootComposite3" presStyleCnt="0"/>
      <dgm:spPr/>
    </dgm:pt>
    <dgm:pt modelId="{ADEA9745-5E64-48BD-A51C-2E9C34513641}" type="pres">
      <dgm:prSet presAssocID="{D2BD0F22-B762-4DFC-8354-4AA5137A1D0A}" presName="rootText3" presStyleLbl="asst2" presStyleIdx="12" presStyleCnt="29" custScaleX="116786">
        <dgm:presLayoutVars>
          <dgm:chPref val="3"/>
        </dgm:presLayoutVars>
      </dgm:prSet>
      <dgm:spPr/>
      <dgm:t>
        <a:bodyPr/>
        <a:lstStyle/>
        <a:p>
          <a:endParaRPr lang="ru-RU"/>
        </a:p>
      </dgm:t>
    </dgm:pt>
    <dgm:pt modelId="{C5AF6E7C-28BB-486A-9FA9-D056E8A90909}" type="pres">
      <dgm:prSet presAssocID="{D2BD0F22-B762-4DFC-8354-4AA5137A1D0A}" presName="rootConnector3" presStyleLbl="asst2" presStyleIdx="12" presStyleCnt="29"/>
      <dgm:spPr/>
      <dgm:t>
        <a:bodyPr/>
        <a:lstStyle/>
        <a:p>
          <a:endParaRPr lang="ru-RU"/>
        </a:p>
      </dgm:t>
    </dgm:pt>
    <dgm:pt modelId="{C9461322-E7F3-4D4E-B8DB-9215B70265DB}" type="pres">
      <dgm:prSet presAssocID="{D2BD0F22-B762-4DFC-8354-4AA5137A1D0A}" presName="hierChild6" presStyleCnt="0"/>
      <dgm:spPr/>
    </dgm:pt>
    <dgm:pt modelId="{99E00C85-4201-4BBE-8EC3-28B35A5E8570}" type="pres">
      <dgm:prSet presAssocID="{D2BD0F22-B762-4DFC-8354-4AA5137A1D0A}" presName="hierChild7" presStyleCnt="0"/>
      <dgm:spPr/>
    </dgm:pt>
    <dgm:pt modelId="{341FF194-58AF-473C-BA26-4D5FF33EAF63}" type="pres">
      <dgm:prSet presAssocID="{F5FA51FB-7B1E-462E-81D5-70B71C9CB8CC}" presName="Name111" presStyleLbl="parChTrans1D3" presStyleIdx="13" presStyleCnt="29"/>
      <dgm:spPr/>
      <dgm:t>
        <a:bodyPr/>
        <a:lstStyle/>
        <a:p>
          <a:endParaRPr lang="ru-RU"/>
        </a:p>
      </dgm:t>
    </dgm:pt>
    <dgm:pt modelId="{5B7B9049-AFF1-4F63-B66F-0F59D49FBF67}" type="pres">
      <dgm:prSet presAssocID="{8792E950-C39C-411A-9119-05988A4DB4A7}" presName="hierRoot3" presStyleCnt="0">
        <dgm:presLayoutVars>
          <dgm:hierBranch val="init"/>
        </dgm:presLayoutVars>
      </dgm:prSet>
      <dgm:spPr/>
    </dgm:pt>
    <dgm:pt modelId="{08DF4729-1C00-4413-9F06-DB1C1324A906}" type="pres">
      <dgm:prSet presAssocID="{8792E950-C39C-411A-9119-05988A4DB4A7}" presName="rootComposite3" presStyleCnt="0"/>
      <dgm:spPr/>
    </dgm:pt>
    <dgm:pt modelId="{0985CF1B-9991-491B-B36A-73C48871F2DE}" type="pres">
      <dgm:prSet presAssocID="{8792E950-C39C-411A-9119-05988A4DB4A7}" presName="rootText3" presStyleLbl="asst2" presStyleIdx="13" presStyleCnt="29" custScaleX="120136">
        <dgm:presLayoutVars>
          <dgm:chPref val="3"/>
        </dgm:presLayoutVars>
      </dgm:prSet>
      <dgm:spPr/>
      <dgm:t>
        <a:bodyPr/>
        <a:lstStyle/>
        <a:p>
          <a:endParaRPr lang="ru-RU"/>
        </a:p>
      </dgm:t>
    </dgm:pt>
    <dgm:pt modelId="{D86602FE-90EB-410D-89AD-A7F31ED82655}" type="pres">
      <dgm:prSet presAssocID="{8792E950-C39C-411A-9119-05988A4DB4A7}" presName="rootConnector3" presStyleLbl="asst2" presStyleIdx="13" presStyleCnt="29"/>
      <dgm:spPr/>
      <dgm:t>
        <a:bodyPr/>
        <a:lstStyle/>
        <a:p>
          <a:endParaRPr lang="ru-RU"/>
        </a:p>
      </dgm:t>
    </dgm:pt>
    <dgm:pt modelId="{E8FB9817-D7DD-41B3-AE00-96F7729FA63D}" type="pres">
      <dgm:prSet presAssocID="{8792E950-C39C-411A-9119-05988A4DB4A7}" presName="hierChild6" presStyleCnt="0"/>
      <dgm:spPr/>
    </dgm:pt>
    <dgm:pt modelId="{F5AE74A6-B9D9-487A-B076-093141D82E52}" type="pres">
      <dgm:prSet presAssocID="{8792E950-C39C-411A-9119-05988A4DB4A7}" presName="hierChild7" presStyleCnt="0"/>
      <dgm:spPr/>
    </dgm:pt>
    <dgm:pt modelId="{FABB1BF7-1F96-47A7-8292-990D18FEF7E3}" type="pres">
      <dgm:prSet presAssocID="{C7393432-C1E4-4924-88B1-B35058F8A79E}" presName="Name111" presStyleLbl="parChTrans1D3" presStyleIdx="14" presStyleCnt="29"/>
      <dgm:spPr/>
      <dgm:t>
        <a:bodyPr/>
        <a:lstStyle/>
        <a:p>
          <a:endParaRPr lang="ru-RU"/>
        </a:p>
      </dgm:t>
    </dgm:pt>
    <dgm:pt modelId="{78626B43-E521-4DB9-A5C1-4DDB7EA8A73C}" type="pres">
      <dgm:prSet presAssocID="{4B380E3F-EE76-4A39-BE90-5752F419EB13}" presName="hierRoot3" presStyleCnt="0">
        <dgm:presLayoutVars>
          <dgm:hierBranch val="init"/>
        </dgm:presLayoutVars>
      </dgm:prSet>
      <dgm:spPr/>
    </dgm:pt>
    <dgm:pt modelId="{A36D86BD-9201-4E90-818B-4F4D0D7EE43B}" type="pres">
      <dgm:prSet presAssocID="{4B380E3F-EE76-4A39-BE90-5752F419EB13}" presName="rootComposite3" presStyleCnt="0"/>
      <dgm:spPr/>
    </dgm:pt>
    <dgm:pt modelId="{0F337DC8-8314-4059-BE92-168F9E870CC1}" type="pres">
      <dgm:prSet presAssocID="{4B380E3F-EE76-4A39-BE90-5752F419EB13}" presName="rootText3" presStyleLbl="asst2" presStyleIdx="14" presStyleCnt="29" custScaleX="116786">
        <dgm:presLayoutVars>
          <dgm:chPref val="3"/>
        </dgm:presLayoutVars>
      </dgm:prSet>
      <dgm:spPr/>
      <dgm:t>
        <a:bodyPr/>
        <a:lstStyle/>
        <a:p>
          <a:endParaRPr lang="ru-RU"/>
        </a:p>
      </dgm:t>
    </dgm:pt>
    <dgm:pt modelId="{D9F29BB8-A35D-44DE-A8BF-DD8C4F2EBA8F}" type="pres">
      <dgm:prSet presAssocID="{4B380E3F-EE76-4A39-BE90-5752F419EB13}" presName="rootConnector3" presStyleLbl="asst2" presStyleIdx="14" presStyleCnt="29"/>
      <dgm:spPr/>
      <dgm:t>
        <a:bodyPr/>
        <a:lstStyle/>
        <a:p>
          <a:endParaRPr lang="ru-RU"/>
        </a:p>
      </dgm:t>
    </dgm:pt>
    <dgm:pt modelId="{CACB7196-D396-40D5-985A-D8E58395C06E}" type="pres">
      <dgm:prSet presAssocID="{4B380E3F-EE76-4A39-BE90-5752F419EB13}" presName="hierChild6" presStyleCnt="0"/>
      <dgm:spPr/>
    </dgm:pt>
    <dgm:pt modelId="{1B66F26F-B1CB-4C1A-BEF8-0D33E39D5FB1}" type="pres">
      <dgm:prSet presAssocID="{4B380E3F-EE76-4A39-BE90-5752F419EB13}" presName="hierChild7" presStyleCnt="0"/>
      <dgm:spPr/>
    </dgm:pt>
    <dgm:pt modelId="{1AC23E7E-C4F7-49E7-BFA6-CC8CFFF8940B}" type="pres">
      <dgm:prSet presAssocID="{B0674090-51CB-4B46-A852-37E02248EC7D}" presName="Name111" presStyleLbl="parChTrans1D3" presStyleIdx="15" presStyleCnt="29"/>
      <dgm:spPr/>
      <dgm:t>
        <a:bodyPr/>
        <a:lstStyle/>
        <a:p>
          <a:endParaRPr lang="ru-RU"/>
        </a:p>
      </dgm:t>
    </dgm:pt>
    <dgm:pt modelId="{29ED9305-F956-46AE-AEF3-31EF58A91231}" type="pres">
      <dgm:prSet presAssocID="{91F6657E-5366-481F-B511-62BD35BC89DC}" presName="hierRoot3" presStyleCnt="0">
        <dgm:presLayoutVars>
          <dgm:hierBranch val="init"/>
        </dgm:presLayoutVars>
      </dgm:prSet>
      <dgm:spPr/>
    </dgm:pt>
    <dgm:pt modelId="{761B9043-10AB-48AD-86EE-E9DB4341580A}" type="pres">
      <dgm:prSet presAssocID="{91F6657E-5366-481F-B511-62BD35BC89DC}" presName="rootComposite3" presStyleCnt="0"/>
      <dgm:spPr/>
    </dgm:pt>
    <dgm:pt modelId="{6E4FC654-5DBB-4A4C-AFB3-F5194AFD2338}" type="pres">
      <dgm:prSet presAssocID="{91F6657E-5366-481F-B511-62BD35BC89DC}" presName="rootText3" presStyleLbl="asst2" presStyleIdx="15" presStyleCnt="29" custScaleX="120136">
        <dgm:presLayoutVars>
          <dgm:chPref val="3"/>
        </dgm:presLayoutVars>
      </dgm:prSet>
      <dgm:spPr/>
      <dgm:t>
        <a:bodyPr/>
        <a:lstStyle/>
        <a:p>
          <a:endParaRPr lang="ru-RU"/>
        </a:p>
      </dgm:t>
    </dgm:pt>
    <dgm:pt modelId="{42B99942-9547-487F-B37E-AFAFB312A4D2}" type="pres">
      <dgm:prSet presAssocID="{91F6657E-5366-481F-B511-62BD35BC89DC}" presName="rootConnector3" presStyleLbl="asst2" presStyleIdx="15" presStyleCnt="29"/>
      <dgm:spPr/>
      <dgm:t>
        <a:bodyPr/>
        <a:lstStyle/>
        <a:p>
          <a:endParaRPr lang="ru-RU"/>
        </a:p>
      </dgm:t>
    </dgm:pt>
    <dgm:pt modelId="{551EA69E-3DB6-44A1-ACBB-216DC3DFE2D8}" type="pres">
      <dgm:prSet presAssocID="{91F6657E-5366-481F-B511-62BD35BC89DC}" presName="hierChild6" presStyleCnt="0"/>
      <dgm:spPr/>
    </dgm:pt>
    <dgm:pt modelId="{3BA0E755-E4CA-47EB-8C57-2FAF6614222C}" type="pres">
      <dgm:prSet presAssocID="{91F6657E-5366-481F-B511-62BD35BC89DC}" presName="hierChild7" presStyleCnt="0"/>
      <dgm:spPr/>
    </dgm:pt>
    <dgm:pt modelId="{76DA501E-9DE7-4B38-B759-F66826C94534}" type="pres">
      <dgm:prSet presAssocID="{0DB8161C-73C2-49A3-ACE4-DDA2227438FA}" presName="Name111" presStyleLbl="parChTrans1D3" presStyleIdx="16" presStyleCnt="29"/>
      <dgm:spPr/>
      <dgm:t>
        <a:bodyPr/>
        <a:lstStyle/>
        <a:p>
          <a:endParaRPr lang="ru-RU"/>
        </a:p>
      </dgm:t>
    </dgm:pt>
    <dgm:pt modelId="{43489AEC-E713-44C4-9810-378095654B20}" type="pres">
      <dgm:prSet presAssocID="{469D716E-0B86-4BA7-AA8E-8C1F00D80084}" presName="hierRoot3" presStyleCnt="0">
        <dgm:presLayoutVars>
          <dgm:hierBranch val="init"/>
        </dgm:presLayoutVars>
      </dgm:prSet>
      <dgm:spPr/>
    </dgm:pt>
    <dgm:pt modelId="{48763302-8ED5-4F63-8168-47494B45E508}" type="pres">
      <dgm:prSet presAssocID="{469D716E-0B86-4BA7-AA8E-8C1F00D80084}" presName="rootComposite3" presStyleCnt="0"/>
      <dgm:spPr/>
    </dgm:pt>
    <dgm:pt modelId="{6FDC5777-78DE-4D51-A1C1-4A0BF52CB6C1}" type="pres">
      <dgm:prSet presAssocID="{469D716E-0B86-4BA7-AA8E-8C1F00D80084}" presName="rootText3" presStyleLbl="asst2" presStyleIdx="16" presStyleCnt="29" custScaleX="116786">
        <dgm:presLayoutVars>
          <dgm:chPref val="3"/>
        </dgm:presLayoutVars>
      </dgm:prSet>
      <dgm:spPr/>
      <dgm:t>
        <a:bodyPr/>
        <a:lstStyle/>
        <a:p>
          <a:endParaRPr lang="ru-RU"/>
        </a:p>
      </dgm:t>
    </dgm:pt>
    <dgm:pt modelId="{E3F0E621-3FF7-4CBB-940A-7A22C23B9F54}" type="pres">
      <dgm:prSet presAssocID="{469D716E-0B86-4BA7-AA8E-8C1F00D80084}" presName="rootConnector3" presStyleLbl="asst2" presStyleIdx="16" presStyleCnt="29"/>
      <dgm:spPr/>
      <dgm:t>
        <a:bodyPr/>
        <a:lstStyle/>
        <a:p>
          <a:endParaRPr lang="ru-RU"/>
        </a:p>
      </dgm:t>
    </dgm:pt>
    <dgm:pt modelId="{15A7C11D-1483-4065-B712-0C061DE79924}" type="pres">
      <dgm:prSet presAssocID="{469D716E-0B86-4BA7-AA8E-8C1F00D80084}" presName="hierChild6" presStyleCnt="0"/>
      <dgm:spPr/>
    </dgm:pt>
    <dgm:pt modelId="{0965891C-DBDE-4513-A552-8C1207FD992C}" type="pres">
      <dgm:prSet presAssocID="{469D716E-0B86-4BA7-AA8E-8C1F00D80084}" presName="hierChild7" presStyleCnt="0"/>
      <dgm:spPr/>
    </dgm:pt>
    <dgm:pt modelId="{46586BA7-C2F1-49F9-AB79-56EB3621F893}" type="pres">
      <dgm:prSet presAssocID="{6A33D2E9-BF16-4AC5-AC75-B9AE4D7C2101}" presName="Name111" presStyleLbl="parChTrans1D3" presStyleIdx="17" presStyleCnt="29"/>
      <dgm:spPr/>
      <dgm:t>
        <a:bodyPr/>
        <a:lstStyle/>
        <a:p>
          <a:endParaRPr lang="ru-RU"/>
        </a:p>
      </dgm:t>
    </dgm:pt>
    <dgm:pt modelId="{92394182-854E-4873-BB7C-9F1A1B744118}" type="pres">
      <dgm:prSet presAssocID="{5D687342-A848-4B45-962B-35AF7A6911D9}" presName="hierRoot3" presStyleCnt="0">
        <dgm:presLayoutVars>
          <dgm:hierBranch val="init"/>
        </dgm:presLayoutVars>
      </dgm:prSet>
      <dgm:spPr/>
    </dgm:pt>
    <dgm:pt modelId="{DA6FCD01-0806-4D34-B6CC-2C1C20219085}" type="pres">
      <dgm:prSet presAssocID="{5D687342-A848-4B45-962B-35AF7A6911D9}" presName="rootComposite3" presStyleCnt="0"/>
      <dgm:spPr/>
    </dgm:pt>
    <dgm:pt modelId="{4CC12939-0D3C-4B43-A62A-9846D97611F4}" type="pres">
      <dgm:prSet presAssocID="{5D687342-A848-4B45-962B-35AF7A6911D9}" presName="rootText3" presStyleLbl="asst2" presStyleIdx="17" presStyleCnt="29" custScaleX="121238" custScaleY="149476">
        <dgm:presLayoutVars>
          <dgm:chPref val="3"/>
        </dgm:presLayoutVars>
      </dgm:prSet>
      <dgm:spPr/>
      <dgm:t>
        <a:bodyPr/>
        <a:lstStyle/>
        <a:p>
          <a:endParaRPr lang="ru-RU"/>
        </a:p>
      </dgm:t>
    </dgm:pt>
    <dgm:pt modelId="{11FEA819-74FC-48F2-BAB8-A7D8D0FD3439}" type="pres">
      <dgm:prSet presAssocID="{5D687342-A848-4B45-962B-35AF7A6911D9}" presName="rootConnector3" presStyleLbl="asst2" presStyleIdx="17" presStyleCnt="29"/>
      <dgm:spPr/>
      <dgm:t>
        <a:bodyPr/>
        <a:lstStyle/>
        <a:p>
          <a:endParaRPr lang="ru-RU"/>
        </a:p>
      </dgm:t>
    </dgm:pt>
    <dgm:pt modelId="{680B48C9-516D-4832-8B64-2053344E9149}" type="pres">
      <dgm:prSet presAssocID="{5D687342-A848-4B45-962B-35AF7A6911D9}" presName="hierChild6" presStyleCnt="0"/>
      <dgm:spPr/>
    </dgm:pt>
    <dgm:pt modelId="{4CC1A168-D364-4BE3-8237-F6DA186EBEAA}" type="pres">
      <dgm:prSet presAssocID="{5D687342-A848-4B45-962B-35AF7A6911D9}" presName="hierChild7" presStyleCnt="0"/>
      <dgm:spPr/>
    </dgm:pt>
    <dgm:pt modelId="{B0B88675-BB71-405F-9405-0F5DA2E03411}" type="pres">
      <dgm:prSet presAssocID="{07C2278C-734F-477E-A729-8F5437D9DC91}" presName="Name111" presStyleLbl="parChTrans1D3" presStyleIdx="18" presStyleCnt="29"/>
      <dgm:spPr/>
      <dgm:t>
        <a:bodyPr/>
        <a:lstStyle/>
        <a:p>
          <a:endParaRPr lang="ru-RU"/>
        </a:p>
      </dgm:t>
    </dgm:pt>
    <dgm:pt modelId="{7D20D44C-2254-4221-8A02-3A3F430A6EE0}" type="pres">
      <dgm:prSet presAssocID="{EEFA3E73-9914-4DB6-95C3-88745473AE84}" presName="hierRoot3" presStyleCnt="0">
        <dgm:presLayoutVars>
          <dgm:hierBranch val="init"/>
        </dgm:presLayoutVars>
      </dgm:prSet>
      <dgm:spPr/>
    </dgm:pt>
    <dgm:pt modelId="{F643CCED-AE51-4576-8F2C-9EFF72EE2861}" type="pres">
      <dgm:prSet presAssocID="{EEFA3E73-9914-4DB6-95C3-88745473AE84}" presName="rootComposite3" presStyleCnt="0"/>
      <dgm:spPr/>
    </dgm:pt>
    <dgm:pt modelId="{F25590CC-64C8-45F2-BD2A-7715906645D0}" type="pres">
      <dgm:prSet presAssocID="{EEFA3E73-9914-4DB6-95C3-88745473AE84}" presName="rootText3" presStyleLbl="asst2" presStyleIdx="18" presStyleCnt="29" custScaleX="126811">
        <dgm:presLayoutVars>
          <dgm:chPref val="3"/>
        </dgm:presLayoutVars>
      </dgm:prSet>
      <dgm:spPr/>
      <dgm:t>
        <a:bodyPr/>
        <a:lstStyle/>
        <a:p>
          <a:endParaRPr lang="ru-RU"/>
        </a:p>
      </dgm:t>
    </dgm:pt>
    <dgm:pt modelId="{4A024635-0A45-4D5E-95B2-4EB7E1E04DD3}" type="pres">
      <dgm:prSet presAssocID="{EEFA3E73-9914-4DB6-95C3-88745473AE84}" presName="rootConnector3" presStyleLbl="asst2" presStyleIdx="18" presStyleCnt="29"/>
      <dgm:spPr/>
      <dgm:t>
        <a:bodyPr/>
        <a:lstStyle/>
        <a:p>
          <a:endParaRPr lang="ru-RU"/>
        </a:p>
      </dgm:t>
    </dgm:pt>
    <dgm:pt modelId="{3FB46CDA-1F2C-4740-94B7-AE328CE03A56}" type="pres">
      <dgm:prSet presAssocID="{EEFA3E73-9914-4DB6-95C3-88745473AE84}" presName="hierChild6" presStyleCnt="0"/>
      <dgm:spPr/>
    </dgm:pt>
    <dgm:pt modelId="{62E79C5E-027D-43B0-A90D-551D9593818B}" type="pres">
      <dgm:prSet presAssocID="{EEFA3E73-9914-4DB6-95C3-88745473AE84}" presName="hierChild7" presStyleCnt="0"/>
      <dgm:spPr/>
    </dgm:pt>
    <dgm:pt modelId="{EDB1907B-244E-45CA-929C-00B681D4FE9C}" type="pres">
      <dgm:prSet presAssocID="{84E8C4B2-79AD-4720-B9D7-60162B6D88E6}" presName="Name37" presStyleLbl="parChTrans1D2" presStyleIdx="2" presStyleCnt="3"/>
      <dgm:spPr/>
      <dgm:t>
        <a:bodyPr/>
        <a:lstStyle/>
        <a:p>
          <a:endParaRPr lang="ru-RU"/>
        </a:p>
      </dgm:t>
    </dgm:pt>
    <dgm:pt modelId="{E233F5EC-5F6F-4172-8D18-4D2DA449F817}" type="pres">
      <dgm:prSet presAssocID="{383CE426-32B0-4ED5-8231-99141C52BD26}" presName="hierRoot2" presStyleCnt="0">
        <dgm:presLayoutVars>
          <dgm:hierBranch val="init"/>
        </dgm:presLayoutVars>
      </dgm:prSet>
      <dgm:spPr/>
    </dgm:pt>
    <dgm:pt modelId="{766F8248-D915-43A1-BC42-1F5F6703D10C}" type="pres">
      <dgm:prSet presAssocID="{383CE426-32B0-4ED5-8231-99141C52BD26}" presName="rootComposite" presStyleCnt="0"/>
      <dgm:spPr/>
    </dgm:pt>
    <dgm:pt modelId="{DBD18349-E7D6-4CEC-90F7-59E38C0D868E}" type="pres">
      <dgm:prSet presAssocID="{383CE426-32B0-4ED5-8231-99141C52BD26}" presName="rootText" presStyleLbl="node2" presStyleIdx="2" presStyleCnt="3" custScaleX="249123" custScaleY="132259">
        <dgm:presLayoutVars>
          <dgm:chPref val="3"/>
        </dgm:presLayoutVars>
      </dgm:prSet>
      <dgm:spPr/>
      <dgm:t>
        <a:bodyPr/>
        <a:lstStyle/>
        <a:p>
          <a:endParaRPr lang="ru-RU"/>
        </a:p>
      </dgm:t>
    </dgm:pt>
    <dgm:pt modelId="{166109F6-37D1-4E54-A966-0F7594C3B035}" type="pres">
      <dgm:prSet presAssocID="{383CE426-32B0-4ED5-8231-99141C52BD26}" presName="rootConnector" presStyleLbl="node2" presStyleIdx="2" presStyleCnt="3"/>
      <dgm:spPr/>
      <dgm:t>
        <a:bodyPr/>
        <a:lstStyle/>
        <a:p>
          <a:endParaRPr lang="ru-RU"/>
        </a:p>
      </dgm:t>
    </dgm:pt>
    <dgm:pt modelId="{D4E0C63A-2A44-4C56-887C-C110EA07BF15}" type="pres">
      <dgm:prSet presAssocID="{383CE426-32B0-4ED5-8231-99141C52BD26}" presName="hierChild4" presStyleCnt="0"/>
      <dgm:spPr/>
    </dgm:pt>
    <dgm:pt modelId="{7FF327A5-CA3D-4E02-8156-44866568E274}" type="pres">
      <dgm:prSet presAssocID="{383CE426-32B0-4ED5-8231-99141C52BD26}" presName="hierChild5" presStyleCnt="0"/>
      <dgm:spPr/>
    </dgm:pt>
    <dgm:pt modelId="{77167BEE-2E0C-4E56-82A6-2557D2F1FFE8}" type="pres">
      <dgm:prSet presAssocID="{49BBCEA9-6E4B-46E0-9CEB-408802143B6E}" presName="Name111" presStyleLbl="parChTrans1D3" presStyleIdx="19" presStyleCnt="29"/>
      <dgm:spPr/>
      <dgm:t>
        <a:bodyPr/>
        <a:lstStyle/>
        <a:p>
          <a:endParaRPr lang="ru-RU"/>
        </a:p>
      </dgm:t>
    </dgm:pt>
    <dgm:pt modelId="{4DBF866B-9154-46B9-B520-A334AB379892}" type="pres">
      <dgm:prSet presAssocID="{E543A15D-8E50-4A18-8A1E-41A4EA22175E}" presName="hierRoot3" presStyleCnt="0">
        <dgm:presLayoutVars>
          <dgm:hierBranch val="init"/>
        </dgm:presLayoutVars>
      </dgm:prSet>
      <dgm:spPr/>
    </dgm:pt>
    <dgm:pt modelId="{3F14484B-7655-486A-8D13-593BDD3B9E1F}" type="pres">
      <dgm:prSet presAssocID="{E543A15D-8E50-4A18-8A1E-41A4EA22175E}" presName="rootComposite3" presStyleCnt="0"/>
      <dgm:spPr/>
    </dgm:pt>
    <dgm:pt modelId="{1EE410B8-60D0-4A12-A012-B8052DB46F51}" type="pres">
      <dgm:prSet presAssocID="{E543A15D-8E50-4A18-8A1E-41A4EA22175E}" presName="rootText3" presStyleLbl="asst2" presStyleIdx="19" presStyleCnt="29" custScaleX="120444">
        <dgm:presLayoutVars>
          <dgm:chPref val="3"/>
        </dgm:presLayoutVars>
      </dgm:prSet>
      <dgm:spPr/>
      <dgm:t>
        <a:bodyPr/>
        <a:lstStyle/>
        <a:p>
          <a:endParaRPr lang="ru-RU"/>
        </a:p>
      </dgm:t>
    </dgm:pt>
    <dgm:pt modelId="{7BF9E5C5-5B34-468F-B300-9C55A125B4C5}" type="pres">
      <dgm:prSet presAssocID="{E543A15D-8E50-4A18-8A1E-41A4EA22175E}" presName="rootConnector3" presStyleLbl="asst2" presStyleIdx="19" presStyleCnt="29"/>
      <dgm:spPr/>
      <dgm:t>
        <a:bodyPr/>
        <a:lstStyle/>
        <a:p>
          <a:endParaRPr lang="ru-RU"/>
        </a:p>
      </dgm:t>
    </dgm:pt>
    <dgm:pt modelId="{3C637746-26E7-40A7-9E43-F860BB5C8A8B}" type="pres">
      <dgm:prSet presAssocID="{E543A15D-8E50-4A18-8A1E-41A4EA22175E}" presName="hierChild6" presStyleCnt="0"/>
      <dgm:spPr/>
    </dgm:pt>
    <dgm:pt modelId="{BA18A66A-6F79-4D60-92C3-6F9377E900C9}" type="pres">
      <dgm:prSet presAssocID="{E543A15D-8E50-4A18-8A1E-41A4EA22175E}" presName="hierChild7" presStyleCnt="0"/>
      <dgm:spPr/>
    </dgm:pt>
    <dgm:pt modelId="{2756F054-2DBD-4784-9AD8-91C1521CFDE5}" type="pres">
      <dgm:prSet presAssocID="{7C19C78C-23E8-4339-B64D-BD46D39752E0}" presName="Name111" presStyleLbl="parChTrans1D3" presStyleIdx="20" presStyleCnt="29"/>
      <dgm:spPr/>
      <dgm:t>
        <a:bodyPr/>
        <a:lstStyle/>
        <a:p>
          <a:endParaRPr lang="ru-RU"/>
        </a:p>
      </dgm:t>
    </dgm:pt>
    <dgm:pt modelId="{D85E2EA1-E525-4D95-8927-0968A0EEA81B}" type="pres">
      <dgm:prSet presAssocID="{73FFFDBA-3DCA-4F43-B2D6-7ED5B967B41A}" presName="hierRoot3" presStyleCnt="0">
        <dgm:presLayoutVars>
          <dgm:hierBranch val="init"/>
        </dgm:presLayoutVars>
      </dgm:prSet>
      <dgm:spPr/>
    </dgm:pt>
    <dgm:pt modelId="{76CD60F2-EF77-47BD-8F51-62F683FD8F7C}" type="pres">
      <dgm:prSet presAssocID="{73FFFDBA-3DCA-4F43-B2D6-7ED5B967B41A}" presName="rootComposite3" presStyleCnt="0"/>
      <dgm:spPr/>
    </dgm:pt>
    <dgm:pt modelId="{42DD248B-6A7E-4D71-B1B1-18DD4F8487E9}" type="pres">
      <dgm:prSet presAssocID="{73FFFDBA-3DCA-4F43-B2D6-7ED5B967B41A}" presName="rootText3" presStyleLbl="asst2" presStyleIdx="20" presStyleCnt="29" custScaleX="126032" custLinFactNeighborX="-1217" custLinFactNeighborY="1139">
        <dgm:presLayoutVars>
          <dgm:chPref val="3"/>
        </dgm:presLayoutVars>
      </dgm:prSet>
      <dgm:spPr/>
      <dgm:t>
        <a:bodyPr/>
        <a:lstStyle/>
        <a:p>
          <a:endParaRPr lang="ru-RU"/>
        </a:p>
      </dgm:t>
    </dgm:pt>
    <dgm:pt modelId="{A7BC98D8-C57F-46A9-936E-E09EFFE40978}" type="pres">
      <dgm:prSet presAssocID="{73FFFDBA-3DCA-4F43-B2D6-7ED5B967B41A}" presName="rootConnector3" presStyleLbl="asst2" presStyleIdx="20" presStyleCnt="29"/>
      <dgm:spPr/>
      <dgm:t>
        <a:bodyPr/>
        <a:lstStyle/>
        <a:p>
          <a:endParaRPr lang="ru-RU"/>
        </a:p>
      </dgm:t>
    </dgm:pt>
    <dgm:pt modelId="{5D13C317-CA58-4A61-9025-FD7B0065C68D}" type="pres">
      <dgm:prSet presAssocID="{73FFFDBA-3DCA-4F43-B2D6-7ED5B967B41A}" presName="hierChild6" presStyleCnt="0"/>
      <dgm:spPr/>
    </dgm:pt>
    <dgm:pt modelId="{2FD6665B-7579-4FFB-BC63-53A2280A1788}" type="pres">
      <dgm:prSet presAssocID="{73FFFDBA-3DCA-4F43-B2D6-7ED5B967B41A}" presName="hierChild7" presStyleCnt="0"/>
      <dgm:spPr/>
    </dgm:pt>
    <dgm:pt modelId="{ABB07A4F-887D-43B8-A870-69F5BCE063A9}" type="pres">
      <dgm:prSet presAssocID="{A7A3F61E-E8CF-4A97-BA0E-ED65754D85A2}" presName="Name111" presStyleLbl="parChTrans1D3" presStyleIdx="21" presStyleCnt="29"/>
      <dgm:spPr/>
      <dgm:t>
        <a:bodyPr/>
        <a:lstStyle/>
        <a:p>
          <a:endParaRPr lang="ru-RU"/>
        </a:p>
      </dgm:t>
    </dgm:pt>
    <dgm:pt modelId="{59E8DD0E-F3A5-4D7B-8018-81964CE23061}" type="pres">
      <dgm:prSet presAssocID="{5E0FB300-043F-47E1-A0B2-B26870CDB772}" presName="hierRoot3" presStyleCnt="0">
        <dgm:presLayoutVars>
          <dgm:hierBranch val="init"/>
        </dgm:presLayoutVars>
      </dgm:prSet>
      <dgm:spPr/>
    </dgm:pt>
    <dgm:pt modelId="{026F753B-127C-4C9F-A565-42E2AB447629}" type="pres">
      <dgm:prSet presAssocID="{5E0FB300-043F-47E1-A0B2-B26870CDB772}" presName="rootComposite3" presStyleCnt="0"/>
      <dgm:spPr/>
    </dgm:pt>
    <dgm:pt modelId="{BB9B5D36-4FA5-41D1-B2FC-D8BA3687E12A}" type="pres">
      <dgm:prSet presAssocID="{5E0FB300-043F-47E1-A0B2-B26870CDB772}" presName="rootText3" presStyleLbl="asst2" presStyleIdx="21" presStyleCnt="29" custScaleX="128799">
        <dgm:presLayoutVars>
          <dgm:chPref val="3"/>
        </dgm:presLayoutVars>
      </dgm:prSet>
      <dgm:spPr/>
      <dgm:t>
        <a:bodyPr/>
        <a:lstStyle/>
        <a:p>
          <a:endParaRPr lang="ru-RU"/>
        </a:p>
      </dgm:t>
    </dgm:pt>
    <dgm:pt modelId="{5BB9BF5C-095C-4A7D-8A4B-2C9F8458C4CF}" type="pres">
      <dgm:prSet presAssocID="{5E0FB300-043F-47E1-A0B2-B26870CDB772}" presName="rootConnector3" presStyleLbl="asst2" presStyleIdx="21" presStyleCnt="29"/>
      <dgm:spPr/>
      <dgm:t>
        <a:bodyPr/>
        <a:lstStyle/>
        <a:p>
          <a:endParaRPr lang="ru-RU"/>
        </a:p>
      </dgm:t>
    </dgm:pt>
    <dgm:pt modelId="{374B8A9D-020B-4806-96B8-76802C0937C4}" type="pres">
      <dgm:prSet presAssocID="{5E0FB300-043F-47E1-A0B2-B26870CDB772}" presName="hierChild6" presStyleCnt="0"/>
      <dgm:spPr/>
    </dgm:pt>
    <dgm:pt modelId="{E66D6DF4-5754-4320-A220-040AE9B98F82}" type="pres">
      <dgm:prSet presAssocID="{5E0FB300-043F-47E1-A0B2-B26870CDB772}" presName="hierChild7" presStyleCnt="0"/>
      <dgm:spPr/>
    </dgm:pt>
    <dgm:pt modelId="{B82E490D-053C-4381-90C1-3E1C6DF17148}" type="pres">
      <dgm:prSet presAssocID="{78D384BF-BE48-47BC-A90C-245E36F32531}" presName="Name111" presStyleLbl="parChTrans1D3" presStyleIdx="22" presStyleCnt="29"/>
      <dgm:spPr/>
      <dgm:t>
        <a:bodyPr/>
        <a:lstStyle/>
        <a:p>
          <a:endParaRPr lang="ru-RU"/>
        </a:p>
      </dgm:t>
    </dgm:pt>
    <dgm:pt modelId="{BCB5848A-F7A7-4297-8C1A-740E00BB385E}" type="pres">
      <dgm:prSet presAssocID="{E943376E-69C7-40AD-8AD3-5E0CA717A44E}" presName="hierRoot3" presStyleCnt="0">
        <dgm:presLayoutVars>
          <dgm:hierBranch val="init"/>
        </dgm:presLayoutVars>
      </dgm:prSet>
      <dgm:spPr/>
    </dgm:pt>
    <dgm:pt modelId="{DA1DF245-714D-429D-B124-327375E9E02F}" type="pres">
      <dgm:prSet presAssocID="{E943376E-69C7-40AD-8AD3-5E0CA717A44E}" presName="rootComposite3" presStyleCnt="0"/>
      <dgm:spPr/>
    </dgm:pt>
    <dgm:pt modelId="{AAFC64CD-A99E-4EAA-AAA3-49331E74A87D}" type="pres">
      <dgm:prSet presAssocID="{E943376E-69C7-40AD-8AD3-5E0CA717A44E}" presName="rootText3" presStyleLbl="asst2" presStyleIdx="22" presStyleCnt="29" custScaleX="124062">
        <dgm:presLayoutVars>
          <dgm:chPref val="3"/>
        </dgm:presLayoutVars>
      </dgm:prSet>
      <dgm:spPr/>
      <dgm:t>
        <a:bodyPr/>
        <a:lstStyle/>
        <a:p>
          <a:endParaRPr lang="ru-RU"/>
        </a:p>
      </dgm:t>
    </dgm:pt>
    <dgm:pt modelId="{F186F103-720C-48B5-AAB0-86346662561E}" type="pres">
      <dgm:prSet presAssocID="{E943376E-69C7-40AD-8AD3-5E0CA717A44E}" presName="rootConnector3" presStyleLbl="asst2" presStyleIdx="22" presStyleCnt="29"/>
      <dgm:spPr/>
      <dgm:t>
        <a:bodyPr/>
        <a:lstStyle/>
        <a:p>
          <a:endParaRPr lang="ru-RU"/>
        </a:p>
      </dgm:t>
    </dgm:pt>
    <dgm:pt modelId="{74EE64D0-EB72-4EA9-9F32-98656EB0D884}" type="pres">
      <dgm:prSet presAssocID="{E943376E-69C7-40AD-8AD3-5E0CA717A44E}" presName="hierChild6" presStyleCnt="0"/>
      <dgm:spPr/>
    </dgm:pt>
    <dgm:pt modelId="{45711BE7-6008-42E0-B869-9E9757752BFF}" type="pres">
      <dgm:prSet presAssocID="{E943376E-69C7-40AD-8AD3-5E0CA717A44E}" presName="hierChild7" presStyleCnt="0"/>
      <dgm:spPr/>
    </dgm:pt>
    <dgm:pt modelId="{DFBFA1D5-1A52-4FD0-9A80-6AAE85A7385B}" type="pres">
      <dgm:prSet presAssocID="{03D71D1D-445C-485E-88CE-51A322BE1362}" presName="Name111" presStyleLbl="parChTrans1D3" presStyleIdx="23" presStyleCnt="29"/>
      <dgm:spPr/>
      <dgm:t>
        <a:bodyPr/>
        <a:lstStyle/>
        <a:p>
          <a:endParaRPr lang="ru-RU"/>
        </a:p>
      </dgm:t>
    </dgm:pt>
    <dgm:pt modelId="{DF53BCBD-6673-4FDC-A62C-10A4066B5550}" type="pres">
      <dgm:prSet presAssocID="{051B14B7-CB40-44CC-9B4F-6DE892DF8DA3}" presName="hierRoot3" presStyleCnt="0">
        <dgm:presLayoutVars>
          <dgm:hierBranch val="init"/>
        </dgm:presLayoutVars>
      </dgm:prSet>
      <dgm:spPr/>
    </dgm:pt>
    <dgm:pt modelId="{CA8CD037-E738-4A14-B6FC-A69D474136C4}" type="pres">
      <dgm:prSet presAssocID="{051B14B7-CB40-44CC-9B4F-6DE892DF8DA3}" presName="rootComposite3" presStyleCnt="0"/>
      <dgm:spPr/>
    </dgm:pt>
    <dgm:pt modelId="{DAD8318C-90CF-425E-8DE6-AAA5858D51C5}" type="pres">
      <dgm:prSet presAssocID="{051B14B7-CB40-44CC-9B4F-6DE892DF8DA3}" presName="rootText3" presStyleLbl="asst2" presStyleIdx="23" presStyleCnt="29" custScaleX="128799">
        <dgm:presLayoutVars>
          <dgm:chPref val="3"/>
        </dgm:presLayoutVars>
      </dgm:prSet>
      <dgm:spPr/>
      <dgm:t>
        <a:bodyPr/>
        <a:lstStyle/>
        <a:p>
          <a:endParaRPr lang="ru-RU"/>
        </a:p>
      </dgm:t>
    </dgm:pt>
    <dgm:pt modelId="{20525BE7-A578-4B32-B13A-772E3DA30EE9}" type="pres">
      <dgm:prSet presAssocID="{051B14B7-CB40-44CC-9B4F-6DE892DF8DA3}" presName="rootConnector3" presStyleLbl="asst2" presStyleIdx="23" presStyleCnt="29"/>
      <dgm:spPr/>
      <dgm:t>
        <a:bodyPr/>
        <a:lstStyle/>
        <a:p>
          <a:endParaRPr lang="ru-RU"/>
        </a:p>
      </dgm:t>
    </dgm:pt>
    <dgm:pt modelId="{F6D746D8-E321-46C7-ADAB-856B95150CDD}" type="pres">
      <dgm:prSet presAssocID="{051B14B7-CB40-44CC-9B4F-6DE892DF8DA3}" presName="hierChild6" presStyleCnt="0"/>
      <dgm:spPr/>
    </dgm:pt>
    <dgm:pt modelId="{7E9E238D-FA9F-4068-9B31-E881930DCEB3}" type="pres">
      <dgm:prSet presAssocID="{051B14B7-CB40-44CC-9B4F-6DE892DF8DA3}" presName="hierChild7" presStyleCnt="0"/>
      <dgm:spPr/>
    </dgm:pt>
    <dgm:pt modelId="{6E36AD59-C364-44D4-B670-F5D4C1894B68}" type="pres">
      <dgm:prSet presAssocID="{B6B3BB5B-E3F1-4685-9A9C-430D9AD293DF}" presName="Name111" presStyleLbl="parChTrans1D3" presStyleIdx="24" presStyleCnt="29"/>
      <dgm:spPr/>
      <dgm:t>
        <a:bodyPr/>
        <a:lstStyle/>
        <a:p>
          <a:endParaRPr lang="ru-RU"/>
        </a:p>
      </dgm:t>
    </dgm:pt>
    <dgm:pt modelId="{87483FC3-C39F-4DAC-B7C1-B0921A32F53A}" type="pres">
      <dgm:prSet presAssocID="{09B12A16-32D9-4DBC-8972-5092DA48582C}" presName="hierRoot3" presStyleCnt="0">
        <dgm:presLayoutVars>
          <dgm:hierBranch val="init"/>
        </dgm:presLayoutVars>
      </dgm:prSet>
      <dgm:spPr/>
    </dgm:pt>
    <dgm:pt modelId="{066B905C-9A1F-48EC-9B00-6367AFA07050}" type="pres">
      <dgm:prSet presAssocID="{09B12A16-32D9-4DBC-8972-5092DA48582C}" presName="rootComposite3" presStyleCnt="0"/>
      <dgm:spPr/>
    </dgm:pt>
    <dgm:pt modelId="{AAFA602B-1D06-4232-9D3F-34A29BA253BE}" type="pres">
      <dgm:prSet presAssocID="{09B12A16-32D9-4DBC-8972-5092DA48582C}" presName="rootText3" presStyleLbl="asst2" presStyleIdx="24" presStyleCnt="29" custScaleX="124062">
        <dgm:presLayoutVars>
          <dgm:chPref val="3"/>
        </dgm:presLayoutVars>
      </dgm:prSet>
      <dgm:spPr/>
      <dgm:t>
        <a:bodyPr/>
        <a:lstStyle/>
        <a:p>
          <a:endParaRPr lang="ru-RU"/>
        </a:p>
      </dgm:t>
    </dgm:pt>
    <dgm:pt modelId="{2C74AEC7-9433-46FE-B5B3-77D3CAE91EA9}" type="pres">
      <dgm:prSet presAssocID="{09B12A16-32D9-4DBC-8972-5092DA48582C}" presName="rootConnector3" presStyleLbl="asst2" presStyleIdx="24" presStyleCnt="29"/>
      <dgm:spPr/>
      <dgm:t>
        <a:bodyPr/>
        <a:lstStyle/>
        <a:p>
          <a:endParaRPr lang="ru-RU"/>
        </a:p>
      </dgm:t>
    </dgm:pt>
    <dgm:pt modelId="{4F1EB098-5997-45EB-934D-CCD358034FA7}" type="pres">
      <dgm:prSet presAssocID="{09B12A16-32D9-4DBC-8972-5092DA48582C}" presName="hierChild6" presStyleCnt="0"/>
      <dgm:spPr/>
    </dgm:pt>
    <dgm:pt modelId="{C88445EA-5368-4A80-84A7-40454E7B7267}" type="pres">
      <dgm:prSet presAssocID="{09B12A16-32D9-4DBC-8972-5092DA48582C}" presName="hierChild7" presStyleCnt="0"/>
      <dgm:spPr/>
    </dgm:pt>
    <dgm:pt modelId="{8FD80CA8-9F46-41E1-8AE5-30385AEF9693}" type="pres">
      <dgm:prSet presAssocID="{81BA7936-2733-4691-B8EE-5C3E6FFD72E7}" presName="Name111" presStyleLbl="parChTrans1D3" presStyleIdx="25" presStyleCnt="29"/>
      <dgm:spPr/>
      <dgm:t>
        <a:bodyPr/>
        <a:lstStyle/>
        <a:p>
          <a:endParaRPr lang="ru-RU"/>
        </a:p>
      </dgm:t>
    </dgm:pt>
    <dgm:pt modelId="{3AE22832-7DC7-4820-94A3-6D012B53F407}" type="pres">
      <dgm:prSet presAssocID="{A1112024-E3DD-4D61-9019-D74C1833AC5C}" presName="hierRoot3" presStyleCnt="0">
        <dgm:presLayoutVars>
          <dgm:hierBranch val="init"/>
        </dgm:presLayoutVars>
      </dgm:prSet>
      <dgm:spPr/>
    </dgm:pt>
    <dgm:pt modelId="{DAA035D0-16EA-4F92-92C3-4FEF17F27868}" type="pres">
      <dgm:prSet presAssocID="{A1112024-E3DD-4D61-9019-D74C1833AC5C}" presName="rootComposite3" presStyleCnt="0"/>
      <dgm:spPr/>
    </dgm:pt>
    <dgm:pt modelId="{088D7F59-3321-4833-9602-E298D6E56A4D}" type="pres">
      <dgm:prSet presAssocID="{A1112024-E3DD-4D61-9019-D74C1833AC5C}" presName="rootText3" presStyleLbl="asst2" presStyleIdx="25" presStyleCnt="29" custScaleX="130829">
        <dgm:presLayoutVars>
          <dgm:chPref val="3"/>
        </dgm:presLayoutVars>
      </dgm:prSet>
      <dgm:spPr/>
      <dgm:t>
        <a:bodyPr/>
        <a:lstStyle/>
        <a:p>
          <a:endParaRPr lang="ru-RU"/>
        </a:p>
      </dgm:t>
    </dgm:pt>
    <dgm:pt modelId="{75AFEE82-B71E-44D4-87B7-B62FCD415244}" type="pres">
      <dgm:prSet presAssocID="{A1112024-E3DD-4D61-9019-D74C1833AC5C}" presName="rootConnector3" presStyleLbl="asst2" presStyleIdx="25" presStyleCnt="29"/>
      <dgm:spPr/>
      <dgm:t>
        <a:bodyPr/>
        <a:lstStyle/>
        <a:p>
          <a:endParaRPr lang="ru-RU"/>
        </a:p>
      </dgm:t>
    </dgm:pt>
    <dgm:pt modelId="{13B64318-AEC4-4345-BC8D-2117B58A8EDD}" type="pres">
      <dgm:prSet presAssocID="{A1112024-E3DD-4D61-9019-D74C1833AC5C}" presName="hierChild6" presStyleCnt="0"/>
      <dgm:spPr/>
    </dgm:pt>
    <dgm:pt modelId="{20B24D03-6CC2-4DEC-90CB-8DD62B9F269A}" type="pres">
      <dgm:prSet presAssocID="{A1112024-E3DD-4D61-9019-D74C1833AC5C}" presName="hierChild7" presStyleCnt="0"/>
      <dgm:spPr/>
    </dgm:pt>
    <dgm:pt modelId="{2F8E4BA9-1FE9-47DD-9276-7F83882F1C4A}" type="pres">
      <dgm:prSet presAssocID="{8A7F801C-A6D9-4448-9937-0F726EF0E4F5}" presName="Name111" presStyleLbl="parChTrans1D3" presStyleIdx="26" presStyleCnt="29"/>
      <dgm:spPr/>
      <dgm:t>
        <a:bodyPr/>
        <a:lstStyle/>
        <a:p>
          <a:endParaRPr lang="ru-RU"/>
        </a:p>
      </dgm:t>
    </dgm:pt>
    <dgm:pt modelId="{CC16E680-F719-49EA-93C7-148216A857B0}" type="pres">
      <dgm:prSet presAssocID="{2EB15ABD-4755-4C04-9C62-44E97223FDA4}" presName="hierRoot3" presStyleCnt="0">
        <dgm:presLayoutVars>
          <dgm:hierBranch val="init"/>
        </dgm:presLayoutVars>
      </dgm:prSet>
      <dgm:spPr/>
    </dgm:pt>
    <dgm:pt modelId="{31AE24DD-A6FD-4547-8379-AE288BC88F6B}" type="pres">
      <dgm:prSet presAssocID="{2EB15ABD-4755-4C04-9C62-44E97223FDA4}" presName="rootComposite3" presStyleCnt="0"/>
      <dgm:spPr/>
    </dgm:pt>
    <dgm:pt modelId="{39032F1A-78F8-4E4E-8E2E-3A553AD99CE4}" type="pres">
      <dgm:prSet presAssocID="{2EB15ABD-4755-4C04-9C62-44E97223FDA4}" presName="rootText3" presStyleLbl="asst2" presStyleIdx="26" presStyleCnt="29" custScaleX="124062">
        <dgm:presLayoutVars>
          <dgm:chPref val="3"/>
        </dgm:presLayoutVars>
      </dgm:prSet>
      <dgm:spPr/>
      <dgm:t>
        <a:bodyPr/>
        <a:lstStyle/>
        <a:p>
          <a:endParaRPr lang="ru-RU"/>
        </a:p>
      </dgm:t>
    </dgm:pt>
    <dgm:pt modelId="{7C9801DE-4688-4D1F-ADD9-894A850E2D7D}" type="pres">
      <dgm:prSet presAssocID="{2EB15ABD-4755-4C04-9C62-44E97223FDA4}" presName="rootConnector3" presStyleLbl="asst2" presStyleIdx="26" presStyleCnt="29"/>
      <dgm:spPr/>
      <dgm:t>
        <a:bodyPr/>
        <a:lstStyle/>
        <a:p>
          <a:endParaRPr lang="ru-RU"/>
        </a:p>
      </dgm:t>
    </dgm:pt>
    <dgm:pt modelId="{D80630B4-493B-4CF9-9DEB-3FB1A94C9D27}" type="pres">
      <dgm:prSet presAssocID="{2EB15ABD-4755-4C04-9C62-44E97223FDA4}" presName="hierChild6" presStyleCnt="0"/>
      <dgm:spPr/>
    </dgm:pt>
    <dgm:pt modelId="{DABEFD4C-F375-471E-BDC9-ABEAC7F039B5}" type="pres">
      <dgm:prSet presAssocID="{2EB15ABD-4755-4C04-9C62-44E97223FDA4}" presName="hierChild7" presStyleCnt="0"/>
      <dgm:spPr/>
    </dgm:pt>
    <dgm:pt modelId="{1C34581C-ED52-44A3-AD60-4A64CA50688A}" type="pres">
      <dgm:prSet presAssocID="{949DB660-40EB-4855-8DA5-1EBA919B4F1E}" presName="Name111" presStyleLbl="parChTrans1D3" presStyleIdx="27" presStyleCnt="29"/>
      <dgm:spPr/>
      <dgm:t>
        <a:bodyPr/>
        <a:lstStyle/>
        <a:p>
          <a:endParaRPr lang="ru-RU"/>
        </a:p>
      </dgm:t>
    </dgm:pt>
    <dgm:pt modelId="{CC2F540F-A18D-478E-8C4F-B0559D8999EE}" type="pres">
      <dgm:prSet presAssocID="{373291DF-F3EB-47D0-BA92-CD36964F0566}" presName="hierRoot3" presStyleCnt="0">
        <dgm:presLayoutVars>
          <dgm:hierBranch val="init"/>
        </dgm:presLayoutVars>
      </dgm:prSet>
      <dgm:spPr/>
    </dgm:pt>
    <dgm:pt modelId="{C3F0C8D2-6953-429D-9E85-02B6F04FD574}" type="pres">
      <dgm:prSet presAssocID="{373291DF-F3EB-47D0-BA92-CD36964F0566}" presName="rootComposite3" presStyleCnt="0"/>
      <dgm:spPr/>
    </dgm:pt>
    <dgm:pt modelId="{E71E012F-19F4-4727-9DF3-69FE96F15331}" type="pres">
      <dgm:prSet presAssocID="{373291DF-F3EB-47D0-BA92-CD36964F0566}" presName="rootText3" presStyleLbl="asst2" presStyleIdx="27" presStyleCnt="29" custScaleX="132130" custLinFactNeighborX="153" custLinFactNeighborY="3776">
        <dgm:presLayoutVars>
          <dgm:chPref val="3"/>
        </dgm:presLayoutVars>
      </dgm:prSet>
      <dgm:spPr/>
      <dgm:t>
        <a:bodyPr/>
        <a:lstStyle/>
        <a:p>
          <a:endParaRPr lang="ru-RU"/>
        </a:p>
      </dgm:t>
    </dgm:pt>
    <dgm:pt modelId="{A12D002F-9335-4420-9E76-0CB38AA967DB}" type="pres">
      <dgm:prSet presAssocID="{373291DF-F3EB-47D0-BA92-CD36964F0566}" presName="rootConnector3" presStyleLbl="asst2" presStyleIdx="27" presStyleCnt="29"/>
      <dgm:spPr/>
      <dgm:t>
        <a:bodyPr/>
        <a:lstStyle/>
        <a:p>
          <a:endParaRPr lang="ru-RU"/>
        </a:p>
      </dgm:t>
    </dgm:pt>
    <dgm:pt modelId="{33D55997-D5CD-4D8E-9F41-63B36791D0E2}" type="pres">
      <dgm:prSet presAssocID="{373291DF-F3EB-47D0-BA92-CD36964F0566}" presName="hierChild6" presStyleCnt="0"/>
      <dgm:spPr/>
    </dgm:pt>
    <dgm:pt modelId="{1D65F336-6788-4ED3-872C-A28469BD832F}" type="pres">
      <dgm:prSet presAssocID="{373291DF-F3EB-47D0-BA92-CD36964F0566}" presName="hierChild7" presStyleCnt="0"/>
      <dgm:spPr/>
    </dgm:pt>
    <dgm:pt modelId="{2888A831-5D21-4939-B145-D7B98A9AD663}" type="pres">
      <dgm:prSet presAssocID="{78C090A0-06FE-49B5-8115-47823F50A48D}" presName="Name111" presStyleLbl="parChTrans1D3" presStyleIdx="28" presStyleCnt="29"/>
      <dgm:spPr/>
      <dgm:t>
        <a:bodyPr/>
        <a:lstStyle/>
        <a:p>
          <a:endParaRPr lang="ru-RU"/>
        </a:p>
      </dgm:t>
    </dgm:pt>
    <dgm:pt modelId="{EF54FEE7-29BB-4297-8E03-CA903D002F1A}" type="pres">
      <dgm:prSet presAssocID="{9AE59F19-C55C-4766-894B-9BD68FBE774B}" presName="hierRoot3" presStyleCnt="0">
        <dgm:presLayoutVars>
          <dgm:hierBranch val="init"/>
        </dgm:presLayoutVars>
      </dgm:prSet>
      <dgm:spPr/>
    </dgm:pt>
    <dgm:pt modelId="{B42A3149-F79F-43C0-BD50-CE4580CE6271}" type="pres">
      <dgm:prSet presAssocID="{9AE59F19-C55C-4766-894B-9BD68FBE774B}" presName="rootComposite3" presStyleCnt="0"/>
      <dgm:spPr/>
    </dgm:pt>
    <dgm:pt modelId="{587CB1EB-270C-4DD3-9028-A5998EABF339}" type="pres">
      <dgm:prSet presAssocID="{9AE59F19-C55C-4766-894B-9BD68FBE774B}" presName="rootText3" presStyleLbl="asst2" presStyleIdx="28" presStyleCnt="29" custScaleX="128174">
        <dgm:presLayoutVars>
          <dgm:chPref val="3"/>
        </dgm:presLayoutVars>
      </dgm:prSet>
      <dgm:spPr/>
      <dgm:t>
        <a:bodyPr/>
        <a:lstStyle/>
        <a:p>
          <a:endParaRPr lang="ru-RU"/>
        </a:p>
      </dgm:t>
    </dgm:pt>
    <dgm:pt modelId="{5732E2C0-63AC-43F7-94D4-51E37C5E1F9C}" type="pres">
      <dgm:prSet presAssocID="{9AE59F19-C55C-4766-894B-9BD68FBE774B}" presName="rootConnector3" presStyleLbl="asst2" presStyleIdx="28" presStyleCnt="29"/>
      <dgm:spPr/>
      <dgm:t>
        <a:bodyPr/>
        <a:lstStyle/>
        <a:p>
          <a:endParaRPr lang="ru-RU"/>
        </a:p>
      </dgm:t>
    </dgm:pt>
    <dgm:pt modelId="{AE376C92-BC02-4A49-BA5A-9061E144428D}" type="pres">
      <dgm:prSet presAssocID="{9AE59F19-C55C-4766-894B-9BD68FBE774B}" presName="hierChild6" presStyleCnt="0"/>
      <dgm:spPr/>
    </dgm:pt>
    <dgm:pt modelId="{562549F9-DE9A-47DA-B074-EC0C012F6137}" type="pres">
      <dgm:prSet presAssocID="{9AE59F19-C55C-4766-894B-9BD68FBE774B}" presName="hierChild7" presStyleCnt="0"/>
      <dgm:spPr/>
    </dgm:pt>
    <dgm:pt modelId="{CBCE1BBC-B600-4C2B-9D9F-596D03472F06}" type="pres">
      <dgm:prSet presAssocID="{9368AC0B-2BD8-4657-8DB5-FB55BA96283F}" presName="hierChild3" presStyleCnt="0"/>
      <dgm:spPr/>
    </dgm:pt>
  </dgm:ptLst>
  <dgm:cxnLst>
    <dgm:cxn modelId="{78A08F9D-D42A-4E38-AEE9-3313F527A743}" type="presOf" srcId="{8792E950-C39C-411A-9119-05988A4DB4A7}" destId="{D86602FE-90EB-410D-89AD-A7F31ED82655}" srcOrd="1" destOrd="0" presId="urn:microsoft.com/office/officeart/2005/8/layout/orgChart1"/>
    <dgm:cxn modelId="{6369F57D-7523-4166-95CB-DE602DEC212D}" type="presOf" srcId="{706EF4C9-5B3F-44ED-8A16-3DF8770C2F2C}" destId="{BC5E0280-7CA7-4C95-BED9-731A206CE44B}" srcOrd="0" destOrd="0" presId="urn:microsoft.com/office/officeart/2005/8/layout/orgChart1"/>
    <dgm:cxn modelId="{7BB1DBE9-7DF2-4C5B-BFF2-A133F1575490}" type="presOf" srcId="{2CA1B2EE-D6FE-42D7-9E84-0D2FA8A875E9}" destId="{932A40BA-A8F8-4910-A6C3-ECDDD66B3008}" srcOrd="1" destOrd="0" presId="urn:microsoft.com/office/officeart/2005/8/layout/orgChart1"/>
    <dgm:cxn modelId="{666684C3-7F3F-4931-8091-8F55F01156FB}" type="presOf" srcId="{8A7F801C-A6D9-4448-9937-0F726EF0E4F5}" destId="{2F8E4BA9-1FE9-47DD-9276-7F83882F1C4A}" srcOrd="0" destOrd="0" presId="urn:microsoft.com/office/officeart/2005/8/layout/orgChart1"/>
    <dgm:cxn modelId="{F9836B9D-4FE5-4539-9487-62256967C4EB}" type="presOf" srcId="{91F6657E-5366-481F-B511-62BD35BC89DC}" destId="{42B99942-9547-487F-B37E-AFAFB312A4D2}" srcOrd="1" destOrd="0" presId="urn:microsoft.com/office/officeart/2005/8/layout/orgChart1"/>
    <dgm:cxn modelId="{7887A29C-486C-4D73-831B-45AD1386696A}" srcId="{383CE426-32B0-4ED5-8231-99141C52BD26}" destId="{9AE59F19-C55C-4766-894B-9BD68FBE774B}" srcOrd="9" destOrd="0" parTransId="{78C090A0-06FE-49B5-8115-47823F50A48D}" sibTransId="{FF6E0A15-73A2-4D2F-A685-A4778EA2C843}"/>
    <dgm:cxn modelId="{8A193CBE-8474-4205-BAA0-5166018B07A0}" type="presOf" srcId="{F6EAFBF3-96FE-41DB-BCD9-135F15939D0D}" destId="{C6BD5D83-A905-469F-955F-71EC4F02A12A}" srcOrd="1" destOrd="0" presId="urn:microsoft.com/office/officeart/2005/8/layout/orgChart1"/>
    <dgm:cxn modelId="{3C3591E4-FE8A-4B36-991F-30AB48C200FC}" type="presOf" srcId="{A7A3F61E-E8CF-4A97-BA0E-ED65754D85A2}" destId="{ABB07A4F-887D-43B8-A870-69F5BCE063A9}" srcOrd="0" destOrd="0" presId="urn:microsoft.com/office/officeart/2005/8/layout/orgChart1"/>
    <dgm:cxn modelId="{0102F39F-4063-46FD-8802-6BBCA9B128B2}" type="presOf" srcId="{07C2278C-734F-477E-A729-8F5437D9DC91}" destId="{B0B88675-BB71-405F-9405-0F5DA2E03411}" srcOrd="0" destOrd="0" presId="urn:microsoft.com/office/officeart/2005/8/layout/orgChart1"/>
    <dgm:cxn modelId="{FD173BB8-114E-4702-A3F2-AB1362196BE4}" srcId="{030C8368-558B-44C6-909B-21211EBCE8DE}" destId="{D2BD0F22-B762-4DFC-8354-4AA5137A1D0A}" srcOrd="2" destOrd="0" parTransId="{71C777A7-FCE8-4810-864C-C65AC5A42C5C}" sibTransId="{74B7891C-5AC1-4EB9-A556-6DD96908E4D5}"/>
    <dgm:cxn modelId="{AA3F1ED9-B5D1-4D39-922C-4544BE49CE94}" type="presOf" srcId="{E9F2F10D-26F2-4DFE-B480-8A9E80A2A6E3}" destId="{646DAE23-46EA-4A54-A936-F58E559B5FBD}" srcOrd="0" destOrd="0" presId="urn:microsoft.com/office/officeart/2005/8/layout/orgChart1"/>
    <dgm:cxn modelId="{827B3453-966F-4F58-9EDE-05F3E056B119}" type="presOf" srcId="{F0986327-4A3F-44A8-ACC6-0E4420852050}" destId="{D830E0A7-764F-4DFB-AED0-3655E4D8B6A3}" srcOrd="0" destOrd="0" presId="urn:microsoft.com/office/officeart/2005/8/layout/orgChart1"/>
    <dgm:cxn modelId="{5C729821-F2DB-46A2-A852-5175073A6374}" type="presOf" srcId="{D2BD0F22-B762-4DFC-8354-4AA5137A1D0A}" destId="{ADEA9745-5E64-48BD-A51C-2E9C34513641}" srcOrd="0" destOrd="0" presId="urn:microsoft.com/office/officeart/2005/8/layout/orgChart1"/>
    <dgm:cxn modelId="{1277E6F6-1A9D-40AE-A0B1-FF1A5C4E0C81}" type="presOf" srcId="{C7393432-C1E4-4924-88B1-B35058F8A79E}" destId="{FABB1BF7-1F96-47A7-8292-990D18FEF7E3}" srcOrd="0" destOrd="0" presId="urn:microsoft.com/office/officeart/2005/8/layout/orgChart1"/>
    <dgm:cxn modelId="{F931A8D3-A2DC-4DC9-98D3-986D754D035E}" type="presOf" srcId="{373291DF-F3EB-47D0-BA92-CD36964F0566}" destId="{A12D002F-9335-4420-9E76-0CB38AA967DB}" srcOrd="1" destOrd="0" presId="urn:microsoft.com/office/officeart/2005/8/layout/orgChart1"/>
    <dgm:cxn modelId="{54E0D7E3-CE94-43BB-B7D5-2A1005335602}" type="presOf" srcId="{A1112024-E3DD-4D61-9019-D74C1833AC5C}" destId="{088D7F59-3321-4833-9602-E298D6E56A4D}" srcOrd="0" destOrd="0" presId="urn:microsoft.com/office/officeart/2005/8/layout/orgChart1"/>
    <dgm:cxn modelId="{1F689AE9-82D2-4FCC-97E8-97AC5FE8C8DC}" srcId="{383CE426-32B0-4ED5-8231-99141C52BD26}" destId="{2EB15ABD-4755-4C04-9C62-44E97223FDA4}" srcOrd="7" destOrd="0" parTransId="{8A7F801C-A6D9-4448-9937-0F726EF0E4F5}" sibTransId="{67139218-4D92-43A2-9FE8-3ADB76D4837B}"/>
    <dgm:cxn modelId="{8107BE4A-0429-4CDA-AF7A-D429D7F39B10}" type="presOf" srcId="{EEFA3E73-9914-4DB6-95C3-88745473AE84}" destId="{4A024635-0A45-4D5E-95B2-4EB7E1E04DD3}" srcOrd="1" destOrd="0" presId="urn:microsoft.com/office/officeart/2005/8/layout/orgChart1"/>
    <dgm:cxn modelId="{EB9A41F4-FD17-43A5-94D9-797DC92C9400}" type="presOf" srcId="{C0C5ED58-C4D2-41A3-94F2-E12D3BF596E3}" destId="{F30E85B9-D6D2-4375-96C8-74887092051D}" srcOrd="0" destOrd="0" presId="urn:microsoft.com/office/officeart/2005/8/layout/orgChart1"/>
    <dgm:cxn modelId="{52673914-6937-42C9-AACB-2F2C2A1E5191}" type="presOf" srcId="{43964C3E-B36D-4EF6-9EB2-BF4C80596790}" destId="{F8C25527-E395-4516-8720-D648949B69A2}" srcOrd="0" destOrd="0" presId="urn:microsoft.com/office/officeart/2005/8/layout/orgChart1"/>
    <dgm:cxn modelId="{5E30D3DA-7F08-4928-88A2-63976BD1BED3}" type="presOf" srcId="{469D716E-0B86-4BA7-AA8E-8C1F00D80084}" destId="{E3F0E621-3FF7-4CBB-940A-7A22C23B9F54}" srcOrd="1" destOrd="0" presId="urn:microsoft.com/office/officeart/2005/8/layout/orgChart1"/>
    <dgm:cxn modelId="{2D43F52D-16F6-4E25-B804-4DB49E17E95D}" srcId="{43964C3E-B36D-4EF6-9EB2-BF4C80596790}" destId="{51DCB6EA-E785-413C-B155-02E2AA0A4EA0}" srcOrd="8" destOrd="0" parTransId="{B5BC9E97-2AAA-4C1F-869D-07BE0306ABE6}" sibTransId="{1BBCB68D-FDAE-4EF9-9D9C-26CF0807A58B}"/>
    <dgm:cxn modelId="{D26F2422-BAEF-4154-A1D5-1766EB5CFEB8}" type="presOf" srcId="{0AC16186-46F4-4AB2-906F-2AFC6218D259}" destId="{6FC9B1A9-6EF6-4A17-A5F5-9EF09F14A19F}" srcOrd="0" destOrd="0" presId="urn:microsoft.com/office/officeart/2005/8/layout/orgChart1"/>
    <dgm:cxn modelId="{8C0D611B-05D6-46F7-BB5B-19D9B95C0485}" type="presOf" srcId="{F6EAFBF3-96FE-41DB-BCD9-135F15939D0D}" destId="{D3270BAB-908E-45DE-A989-B004DE9DCA61}" srcOrd="0" destOrd="0" presId="urn:microsoft.com/office/officeart/2005/8/layout/orgChart1"/>
    <dgm:cxn modelId="{86950D66-0EF1-4EDD-B6E0-2EC03B2A6200}" type="presOf" srcId="{09B12A16-32D9-4DBC-8972-5092DA48582C}" destId="{AAFA602B-1D06-4232-9D3F-34A29BA253BE}" srcOrd="0" destOrd="0" presId="urn:microsoft.com/office/officeart/2005/8/layout/orgChart1"/>
    <dgm:cxn modelId="{175E1B4D-177D-4708-9ED3-73065210D99E}" srcId="{030C8368-558B-44C6-909B-21211EBCE8DE}" destId="{5D687342-A848-4B45-962B-35AF7A6911D9}" srcOrd="7" destOrd="0" parTransId="{6A33D2E9-BF16-4AC5-AC75-B9AE4D7C2101}" sibTransId="{6E7D140B-08CE-4D4C-A448-FD11945B9133}"/>
    <dgm:cxn modelId="{E9A91FF7-8487-4D2C-AD25-3D0CB9C99F2A}" type="presOf" srcId="{5D687342-A848-4B45-962B-35AF7A6911D9}" destId="{11FEA819-74FC-48F2-BAB8-A7D8D0FD3439}" srcOrd="1" destOrd="0" presId="urn:microsoft.com/office/officeart/2005/8/layout/orgChart1"/>
    <dgm:cxn modelId="{7CF0914A-AF07-4E51-9E0D-98ED26BFD536}" type="presOf" srcId="{8792E950-C39C-411A-9119-05988A4DB4A7}" destId="{0985CF1B-9991-491B-B36A-73C48871F2DE}" srcOrd="0" destOrd="0" presId="urn:microsoft.com/office/officeart/2005/8/layout/orgChart1"/>
    <dgm:cxn modelId="{DBA4488F-F7D8-49E2-AC7D-D5C2EF6F53B1}" type="presOf" srcId="{9C5CBD51-954B-44AA-AE5D-9F8384679704}" destId="{4368E373-703B-4DCD-96D8-CB4DDFC8A533}" srcOrd="1" destOrd="0" presId="urn:microsoft.com/office/officeart/2005/8/layout/orgChart1"/>
    <dgm:cxn modelId="{4CC818DA-F1FE-4FDD-9658-D6C858329107}" type="presOf" srcId="{73FFFDBA-3DCA-4F43-B2D6-7ED5B967B41A}" destId="{42DD248B-6A7E-4D71-B1B1-18DD4F8487E9}" srcOrd="0" destOrd="0" presId="urn:microsoft.com/office/officeart/2005/8/layout/orgChart1"/>
    <dgm:cxn modelId="{A17E0BE9-0E6C-43C5-9C3F-C708CE2997A0}" type="presOf" srcId="{9C5CBD51-954B-44AA-AE5D-9F8384679704}" destId="{D3FF5AA2-399F-4486-85B5-49DD1F04729E}" srcOrd="0" destOrd="0" presId="urn:microsoft.com/office/officeart/2005/8/layout/orgChart1"/>
    <dgm:cxn modelId="{4412C7B3-1E87-4632-A178-BA9B135E7855}" type="presOf" srcId="{F0986327-4A3F-44A8-ACC6-0E4420852050}" destId="{22531211-7473-4C88-9BC2-5EF3374E19EA}" srcOrd="1" destOrd="0" presId="urn:microsoft.com/office/officeart/2005/8/layout/orgChart1"/>
    <dgm:cxn modelId="{33ADF16C-46AF-490E-8F9A-87150172CE78}" type="presOf" srcId="{71C777A7-FCE8-4810-864C-C65AC5A42C5C}" destId="{BA784C36-E40F-420F-A5FB-6591DF58DF63}" srcOrd="0" destOrd="0" presId="urn:microsoft.com/office/officeart/2005/8/layout/orgChart1"/>
    <dgm:cxn modelId="{0B8D4E83-E3B2-4024-BF98-21F57BFAD85F}" srcId="{383CE426-32B0-4ED5-8231-99141C52BD26}" destId="{E543A15D-8E50-4A18-8A1E-41A4EA22175E}" srcOrd="0" destOrd="0" parTransId="{49BBCEA9-6E4B-46E0-9CEB-408802143B6E}" sibTransId="{21671C84-8865-43DE-BD01-8FB135B069A6}"/>
    <dgm:cxn modelId="{87F7387D-BA9D-4C8B-BB2C-E8BAFDC170EF}" type="presOf" srcId="{6A33D2E9-BF16-4AC5-AC75-B9AE4D7C2101}" destId="{46586BA7-C2F1-49F9-AB79-56EB3621F893}" srcOrd="0" destOrd="0" presId="urn:microsoft.com/office/officeart/2005/8/layout/orgChart1"/>
    <dgm:cxn modelId="{0E6A4B41-861E-44B3-ABDA-5CE97113FE18}" type="presOf" srcId="{84E8C4B2-79AD-4720-B9D7-60162B6D88E6}" destId="{EDB1907B-244E-45CA-929C-00B681D4FE9C}" srcOrd="0" destOrd="0" presId="urn:microsoft.com/office/officeart/2005/8/layout/orgChart1"/>
    <dgm:cxn modelId="{5E9F3A86-81AE-498E-9860-3DFE27190683}" type="presOf" srcId="{7C19C78C-23E8-4339-B64D-BD46D39752E0}" destId="{2756F054-2DBD-4784-9AD8-91C1521CFDE5}" srcOrd="0" destOrd="0" presId="urn:microsoft.com/office/officeart/2005/8/layout/orgChart1"/>
    <dgm:cxn modelId="{88920CC2-F6DE-4B4C-A2C8-34159F1257A4}" type="presOf" srcId="{5D687342-A848-4B45-962B-35AF7A6911D9}" destId="{4CC12939-0D3C-4B43-A62A-9846D97611F4}" srcOrd="0" destOrd="0" presId="urn:microsoft.com/office/officeart/2005/8/layout/orgChart1"/>
    <dgm:cxn modelId="{7CAAC393-098E-4283-9264-B786CB694B74}" type="presOf" srcId="{DBA90DA5-1FE5-4D8D-A39A-623D3CAC6726}" destId="{B9FC49B0-D182-4DCE-820B-89462D85FA41}" srcOrd="0" destOrd="0" presId="urn:microsoft.com/office/officeart/2005/8/layout/orgChart1"/>
    <dgm:cxn modelId="{3E619165-6625-4FF3-B40D-344823381D92}" type="presOf" srcId="{F5FA51FB-7B1E-462E-81D5-70B71C9CB8CC}" destId="{341FF194-58AF-473C-BA26-4D5FF33EAF63}" srcOrd="0" destOrd="0" presId="urn:microsoft.com/office/officeart/2005/8/layout/orgChart1"/>
    <dgm:cxn modelId="{D92F19B8-5606-4D2F-8E2B-3B96DC09F6BF}" type="presOf" srcId="{91F6657E-5366-481F-B511-62BD35BC89DC}" destId="{6E4FC654-5DBB-4A4C-AFB3-F5194AFD2338}" srcOrd="0" destOrd="0" presId="urn:microsoft.com/office/officeart/2005/8/layout/orgChart1"/>
    <dgm:cxn modelId="{A1CEAC1B-B8B6-4A29-8F91-CEA320298433}" type="presOf" srcId="{8278076C-ACF3-408B-B4E7-320EB42690F7}" destId="{A9BED1DB-6EA0-4E12-8D8B-20AE11AADDCC}" srcOrd="1" destOrd="0" presId="urn:microsoft.com/office/officeart/2005/8/layout/orgChart1"/>
    <dgm:cxn modelId="{73D2BAAB-266A-430F-A0B5-7E7892219A7B}" type="presOf" srcId="{4740A301-719A-47B6-8FC5-34C32231C3FC}" destId="{C3876294-D1EE-4AFD-8FBA-77299292E390}" srcOrd="0" destOrd="0" presId="urn:microsoft.com/office/officeart/2005/8/layout/orgChart1"/>
    <dgm:cxn modelId="{EAD8BFAC-6A1F-478C-9AB2-B579AA4FAF22}" type="presOf" srcId="{A1112024-E3DD-4D61-9019-D74C1833AC5C}" destId="{75AFEE82-B71E-44D4-87B7-B62FCD415244}" srcOrd="1" destOrd="0" presId="urn:microsoft.com/office/officeart/2005/8/layout/orgChart1"/>
    <dgm:cxn modelId="{1C16D0B7-1272-42A0-82B4-43F0D9545B79}" srcId="{9368AC0B-2BD8-4657-8DB5-FB55BA96283F}" destId="{030C8368-558B-44C6-909B-21211EBCE8DE}" srcOrd="1" destOrd="0" parTransId="{B159BE4F-A0E1-4795-9497-FA071229BC84}" sibTransId="{32A7A76F-4DF3-45F4-AA3A-FCAEFA7979E2}"/>
    <dgm:cxn modelId="{ECFFA0D0-526D-4129-ACE4-6380ECEEB444}" type="presOf" srcId="{040C0552-FD85-465D-B845-5399C60C5625}" destId="{6B832970-87F4-4DF8-87DD-E5DCF1FE2014}" srcOrd="0" destOrd="0" presId="urn:microsoft.com/office/officeart/2005/8/layout/orgChart1"/>
    <dgm:cxn modelId="{5EFA0A1E-FE0C-472A-BD86-9AE6A073950A}" type="presOf" srcId="{51DCB6EA-E785-413C-B155-02E2AA0A4EA0}" destId="{46B8BBF2-BEA9-4DD7-B8C3-10D8B6C3F0C2}" srcOrd="0" destOrd="0" presId="urn:microsoft.com/office/officeart/2005/8/layout/orgChart1"/>
    <dgm:cxn modelId="{65A3B329-50AE-4563-97D4-71609A06C812}" srcId="{43964C3E-B36D-4EF6-9EB2-BF4C80596790}" destId="{9C5CBD51-954B-44AA-AE5D-9F8384679704}" srcOrd="3" destOrd="0" parTransId="{E9F2F10D-26F2-4DFE-B480-8A9E80A2A6E3}" sibTransId="{A3DC2DDC-1B18-4986-8BDF-EFEA4AEBAA55}"/>
    <dgm:cxn modelId="{A201A90A-2F78-415E-94ED-31E8DF8F8418}" type="presOf" srcId="{030C8368-558B-44C6-909B-21211EBCE8DE}" destId="{83503664-7FDB-4714-ABC8-DC7F38CCD9E0}" srcOrd="1" destOrd="0" presId="urn:microsoft.com/office/officeart/2005/8/layout/orgChart1"/>
    <dgm:cxn modelId="{1BDA843D-9454-4DF2-9728-B75059DA47E5}" type="presOf" srcId="{78C090A0-06FE-49B5-8115-47823F50A48D}" destId="{2888A831-5D21-4939-B145-D7B98A9AD663}" srcOrd="0" destOrd="0" presId="urn:microsoft.com/office/officeart/2005/8/layout/orgChart1"/>
    <dgm:cxn modelId="{3AFB56C6-19B7-4C41-AEDD-91DE2C78ACE2}" type="presOf" srcId="{D2BD0F22-B762-4DFC-8354-4AA5137A1D0A}" destId="{C5AF6E7C-28BB-486A-9FA9-D056E8A90909}" srcOrd="1" destOrd="0" presId="urn:microsoft.com/office/officeart/2005/8/layout/orgChart1"/>
    <dgm:cxn modelId="{414CBA91-7090-44F2-9BE8-EDC0AEC74875}" srcId="{383CE426-32B0-4ED5-8231-99141C52BD26}" destId="{373291DF-F3EB-47D0-BA92-CD36964F0566}" srcOrd="8" destOrd="0" parTransId="{949DB660-40EB-4855-8DA5-1EBA919B4F1E}" sibTransId="{A857951C-14CD-48E1-8C4B-951E629C9125}"/>
    <dgm:cxn modelId="{CA0845C9-F3C5-4E5B-BE93-9046CAB15AB7}" type="presOf" srcId="{78D384BF-BE48-47BC-A90C-245E36F32531}" destId="{B82E490D-053C-4381-90C1-3E1C6DF17148}" srcOrd="0" destOrd="0" presId="urn:microsoft.com/office/officeart/2005/8/layout/orgChart1"/>
    <dgm:cxn modelId="{F8DE00A5-B308-4D95-9C3C-6EE02B7B31BB}" type="presOf" srcId="{9AE59F19-C55C-4766-894B-9BD68FBE774B}" destId="{587CB1EB-270C-4DD3-9028-A5998EABF339}" srcOrd="0" destOrd="0" presId="urn:microsoft.com/office/officeart/2005/8/layout/orgChart1"/>
    <dgm:cxn modelId="{1A6DFD30-80FC-4D8C-82D5-0991BA67A69E}" type="presOf" srcId="{B0674090-51CB-4B46-A852-37E02248EC7D}" destId="{1AC23E7E-C4F7-49E7-BFA6-CC8CFFF8940B}" srcOrd="0" destOrd="0" presId="urn:microsoft.com/office/officeart/2005/8/layout/orgChart1"/>
    <dgm:cxn modelId="{C7D3AD0C-B339-4C34-8B28-9F86150CB42B}" type="presOf" srcId="{B5BC9E97-2AAA-4C1F-869D-07BE0306ABE6}" destId="{ADF2E346-388E-4C9D-A0B9-91834A6CDD48}" srcOrd="0" destOrd="0" presId="urn:microsoft.com/office/officeart/2005/8/layout/orgChart1"/>
    <dgm:cxn modelId="{D7BC06E8-ABB1-404F-A083-822701720D05}" srcId="{383CE426-32B0-4ED5-8231-99141C52BD26}" destId="{09B12A16-32D9-4DBC-8972-5092DA48582C}" srcOrd="5" destOrd="0" parTransId="{B6B3BB5B-E3F1-4685-9A9C-430D9AD293DF}" sibTransId="{60B10051-2140-4711-81B0-6FC4F328E778}"/>
    <dgm:cxn modelId="{231DD6E1-0ACD-4D50-B7EB-ABD7FD3CFB36}" type="presOf" srcId="{09B12A16-32D9-4DBC-8972-5092DA48582C}" destId="{2C74AEC7-9433-46FE-B5B3-77D3CAE91EA9}" srcOrd="1" destOrd="0" presId="urn:microsoft.com/office/officeart/2005/8/layout/orgChart1"/>
    <dgm:cxn modelId="{113EF694-0701-4CE6-A16F-6098173923A9}" type="presOf" srcId="{4F55B786-8960-4116-9AD3-2C8A04734FE3}" destId="{750F591A-0DCA-44EF-991D-0D70AB5C5B1A}" srcOrd="0" destOrd="0" presId="urn:microsoft.com/office/officeart/2005/8/layout/orgChart1"/>
    <dgm:cxn modelId="{FA1E7864-77F4-4C8F-BFB8-D100F41A1BE4}" srcId="{43964C3E-B36D-4EF6-9EB2-BF4C80596790}" destId="{380677AB-6220-4F83-8BF9-2687A2E39FEE}" srcOrd="5" destOrd="0" parTransId="{834D2F3E-9AFC-4806-9324-2E14C32C9A55}" sibTransId="{00999A26-8D87-456D-905C-24327D35E659}"/>
    <dgm:cxn modelId="{CF86D741-5477-4176-845A-0EEC7BDFE193}" type="presOf" srcId="{E543A15D-8E50-4A18-8A1E-41A4EA22175E}" destId="{7BF9E5C5-5B34-468F-B300-9C55A125B4C5}" srcOrd="1" destOrd="0" presId="urn:microsoft.com/office/officeart/2005/8/layout/orgChart1"/>
    <dgm:cxn modelId="{93F074D8-2872-480D-9F2D-A410160CC515}" type="presOf" srcId="{373291DF-F3EB-47D0-BA92-CD36964F0566}" destId="{E71E012F-19F4-4727-9DF3-69FE96F15331}" srcOrd="0" destOrd="0" presId="urn:microsoft.com/office/officeart/2005/8/layout/orgChart1"/>
    <dgm:cxn modelId="{D1D63F96-47FA-45D5-9FED-E022F4DD1A4C}" srcId="{030C8368-558B-44C6-909B-21211EBCE8DE}" destId="{4B380E3F-EE76-4A39-BE90-5752F419EB13}" srcOrd="4" destOrd="0" parTransId="{C7393432-C1E4-4924-88B1-B35058F8A79E}" sibTransId="{AE89B012-7AAE-47CC-B861-309D617F7ECA}"/>
    <dgm:cxn modelId="{90F818D6-35B3-45BF-BEE8-23FBBD566AD5}" type="presOf" srcId="{03D71D1D-445C-485E-88CE-51A322BE1362}" destId="{DFBFA1D5-1A52-4FD0-9A80-6AAE85A7385B}" srcOrd="0" destOrd="0" presId="urn:microsoft.com/office/officeart/2005/8/layout/orgChart1"/>
    <dgm:cxn modelId="{37CEF1A0-3865-4B9F-B73C-472C5ECE317D}" type="presOf" srcId="{9368AC0B-2BD8-4657-8DB5-FB55BA96283F}" destId="{991EA12A-7CA7-4592-9EF1-41174BBE6552}" srcOrd="1" destOrd="0" presId="urn:microsoft.com/office/officeart/2005/8/layout/orgChart1"/>
    <dgm:cxn modelId="{F5CA5A33-D3ED-4104-A1C4-A0313AF7AD0F}" srcId="{030C8368-558B-44C6-909B-21211EBCE8DE}" destId="{EEFA3E73-9914-4DB6-95C3-88745473AE84}" srcOrd="8" destOrd="0" parTransId="{07C2278C-734F-477E-A729-8F5437D9DC91}" sibTransId="{5CED4AE7-AA39-4502-BD10-21A540A431D2}"/>
    <dgm:cxn modelId="{FDC90663-A896-4673-8F70-982A61BDED1D}" srcId="{030C8368-558B-44C6-909B-21211EBCE8DE}" destId="{469D716E-0B86-4BA7-AA8E-8C1F00D80084}" srcOrd="6" destOrd="0" parTransId="{0DB8161C-73C2-49A3-ACE4-DDA2227438FA}" sibTransId="{7880F08E-4EE1-4646-8EE4-8FBF170A784F}"/>
    <dgm:cxn modelId="{4921983C-BD52-481A-A631-D941D95D52D3}" srcId="{383CE426-32B0-4ED5-8231-99141C52BD26}" destId="{051B14B7-CB40-44CC-9B4F-6DE892DF8DA3}" srcOrd="4" destOrd="0" parTransId="{03D71D1D-445C-485E-88CE-51A322BE1362}" sibTransId="{54143843-DC7E-4C63-990B-65B2F1FA2CBF}"/>
    <dgm:cxn modelId="{10D245EF-556B-474E-ACDA-6B885292DCB7}" type="presOf" srcId="{93DA233E-14B7-4370-8CDA-A871A09A6DDA}" destId="{A656C7C5-49A4-42F5-869E-FCC4B28D610F}" srcOrd="1" destOrd="0" presId="urn:microsoft.com/office/officeart/2005/8/layout/orgChart1"/>
    <dgm:cxn modelId="{8E186067-5969-47B2-8AF5-8358FEC8FC20}" type="presOf" srcId="{834D2F3E-9AFC-4806-9324-2E14C32C9A55}" destId="{27A6452A-7FA5-4DBD-A57D-C1081EFB6A72}" srcOrd="0" destOrd="0" presId="urn:microsoft.com/office/officeart/2005/8/layout/orgChart1"/>
    <dgm:cxn modelId="{A8254984-E938-4F2A-BB10-C0C734EC0EE7}" type="presOf" srcId="{383CE426-32B0-4ED5-8231-99141C52BD26}" destId="{DBD18349-E7D6-4CEC-90F7-59E38C0D868E}" srcOrd="0" destOrd="0" presId="urn:microsoft.com/office/officeart/2005/8/layout/orgChart1"/>
    <dgm:cxn modelId="{7A32019F-4BB2-4CED-989D-ADBB3DB730CB}" type="presOf" srcId="{B6B3BB5B-E3F1-4685-9A9C-430D9AD293DF}" destId="{6E36AD59-C364-44D4-B670-F5D4C1894B68}" srcOrd="0" destOrd="0" presId="urn:microsoft.com/office/officeart/2005/8/layout/orgChart1"/>
    <dgm:cxn modelId="{8AEE03F7-64FB-4E40-A87A-A3B6979F3802}" srcId="{43964C3E-B36D-4EF6-9EB2-BF4C80596790}" destId="{8278076C-ACF3-408B-B4E7-320EB42690F7}" srcOrd="9" destOrd="0" parTransId="{040C0552-FD85-465D-B845-5399C60C5625}" sibTransId="{661B9287-4F18-486E-A724-55B8707BCC64}"/>
    <dgm:cxn modelId="{EE99B259-5B5D-4FC4-BC0B-625E5095FC78}" type="presOf" srcId="{2EB15ABD-4755-4C04-9C62-44E97223FDA4}" destId="{7C9801DE-4688-4D1F-ADD9-894A850E2D7D}" srcOrd="1" destOrd="0" presId="urn:microsoft.com/office/officeart/2005/8/layout/orgChart1"/>
    <dgm:cxn modelId="{A2262540-E287-4049-A6FD-7D403AAAF5AA}" type="presOf" srcId="{4B380E3F-EE76-4A39-BE90-5752F419EB13}" destId="{0F337DC8-8314-4059-BE92-168F9E870CC1}" srcOrd="0" destOrd="0" presId="urn:microsoft.com/office/officeart/2005/8/layout/orgChart1"/>
    <dgm:cxn modelId="{80AE388C-1485-465A-B879-78F11C5B7E85}" srcId="{030C8368-558B-44C6-909B-21211EBCE8DE}" destId="{4F55B786-8960-4116-9AD3-2C8A04734FE3}" srcOrd="0" destOrd="0" parTransId="{0AC16186-46F4-4AB2-906F-2AFC6218D259}" sibTransId="{F988B8EC-1C78-46C5-9CFD-8FF8C5374F02}"/>
    <dgm:cxn modelId="{D1138413-5DDD-4816-9B1F-7392C5AE2508}" type="presOf" srcId="{51DCB6EA-E785-413C-B155-02E2AA0A4EA0}" destId="{355AE813-2AC4-47CA-8AE7-D5214FF2A727}" srcOrd="1" destOrd="0" presId="urn:microsoft.com/office/officeart/2005/8/layout/orgChart1"/>
    <dgm:cxn modelId="{E3AB3891-FA6B-4845-84DF-4AF12F2073CE}" type="presOf" srcId="{DD95722C-0C27-4953-9F65-9457C279AABB}" destId="{BABB530E-AEAE-443E-A6D9-16250DB1B488}" srcOrd="0" destOrd="0" presId="urn:microsoft.com/office/officeart/2005/8/layout/orgChart1"/>
    <dgm:cxn modelId="{9EBFA769-9727-48C9-B623-ED6062BAC105}" srcId="{43964C3E-B36D-4EF6-9EB2-BF4C80596790}" destId="{7E7C4E54-DD14-4B0F-B75D-C052701C050A}" srcOrd="4" destOrd="0" parTransId="{706EF4C9-5B3F-44ED-8A16-3DF8770C2F2C}" sibTransId="{19314481-8542-4481-9727-084BA53050D2}"/>
    <dgm:cxn modelId="{383DD822-A44B-401F-A5FC-B7D29C627393}" type="presOf" srcId="{051B14B7-CB40-44CC-9B4F-6DE892DF8DA3}" destId="{20525BE7-A578-4B32-B13A-772E3DA30EE9}" srcOrd="1" destOrd="0" presId="urn:microsoft.com/office/officeart/2005/8/layout/orgChart1"/>
    <dgm:cxn modelId="{65BF0151-B5C2-4F9D-BCA9-4AB4BB6CE3AA}" type="presOf" srcId="{10111673-2E76-4FFD-9F82-29B6C0BA0859}" destId="{69360E9E-A548-42B2-ADA0-C88A85A8E617}" srcOrd="0" destOrd="0" presId="urn:microsoft.com/office/officeart/2005/8/layout/orgChart1"/>
    <dgm:cxn modelId="{11E234BF-F71D-41E4-82C8-0B649E1B2602}" srcId="{43964C3E-B36D-4EF6-9EB2-BF4C80596790}" destId="{219E4B28-0E08-464B-8C77-E65C801E9E73}" srcOrd="7" destOrd="0" parTransId="{E0DB81D0-CA81-4327-9C13-716E8C544D0D}" sibTransId="{BA85C43F-0B36-4187-B309-70EEFCA72E04}"/>
    <dgm:cxn modelId="{A3249DD1-242C-439C-ACE6-529503E8763F}" type="presOf" srcId="{9368AC0B-2BD8-4657-8DB5-FB55BA96283F}" destId="{FB0A2011-3E78-4D7C-BDC0-A3A26CD9ADF8}" srcOrd="0" destOrd="0" presId="urn:microsoft.com/office/officeart/2005/8/layout/orgChart1"/>
    <dgm:cxn modelId="{0D721C43-6BAA-4C1E-B8D9-AC6D036B3709}" srcId="{43964C3E-B36D-4EF6-9EB2-BF4C80596790}" destId="{2CA1B2EE-D6FE-42D7-9E84-0D2FA8A875E9}" srcOrd="6" destOrd="0" parTransId="{DBA90DA5-1FE5-4D8D-A39A-623D3CAC6726}" sibTransId="{9FA2C764-69F4-4F78-8C9C-1FEE05307D11}"/>
    <dgm:cxn modelId="{BD184A07-B507-432A-86E2-2223062C7DA6}" type="presOf" srcId="{051B14B7-CB40-44CC-9B4F-6DE892DF8DA3}" destId="{DAD8318C-90CF-425E-8DE6-AAA5858D51C5}" srcOrd="0" destOrd="0" presId="urn:microsoft.com/office/officeart/2005/8/layout/orgChart1"/>
    <dgm:cxn modelId="{4C724028-894E-4EA9-8E6C-ACFAF57B068C}" type="presOf" srcId="{E0825E08-23A4-497F-8407-7272962FC04C}" destId="{75C94DB1-9A29-4E58-B909-97B71A5D2B6B}" srcOrd="0" destOrd="0" presId="urn:microsoft.com/office/officeart/2005/8/layout/orgChart1"/>
    <dgm:cxn modelId="{B6E75078-28D3-4FF9-A037-511CA9C247D5}" type="presOf" srcId="{66A70ABB-C8F9-4D10-93F6-832206E47404}" destId="{EEC031BE-8B18-4A7F-960E-6A8E5C07A723}" srcOrd="0" destOrd="0" presId="urn:microsoft.com/office/officeart/2005/8/layout/orgChart1"/>
    <dgm:cxn modelId="{9EF61B22-21C2-4927-B30B-1A9CB3069173}" type="presOf" srcId="{949DB660-40EB-4855-8DA5-1EBA919B4F1E}" destId="{1C34581C-ED52-44A3-AD60-4A64CA50688A}" srcOrd="0" destOrd="0" presId="urn:microsoft.com/office/officeart/2005/8/layout/orgChart1"/>
    <dgm:cxn modelId="{7D3DC9CF-3FD9-4A03-BB88-358BB285E646}" type="presOf" srcId="{2EB15ABD-4755-4C04-9C62-44E97223FDA4}" destId="{39032F1A-78F8-4E4E-8E2E-3A553AD99CE4}" srcOrd="0" destOrd="0" presId="urn:microsoft.com/office/officeart/2005/8/layout/orgChart1"/>
    <dgm:cxn modelId="{E1DD6C98-73BB-4E82-A7FB-4AE13079CA55}" srcId="{43964C3E-B36D-4EF6-9EB2-BF4C80596790}" destId="{93DA233E-14B7-4370-8CDA-A871A09A6DDA}" srcOrd="2" destOrd="0" parTransId="{66A70ABB-C8F9-4D10-93F6-832206E47404}" sibTransId="{135E423C-DCCB-4AEE-B525-668559A9CE9C}"/>
    <dgm:cxn modelId="{559BB8FF-EF6E-40C2-BE85-13D86433C183}" srcId="{030C8368-558B-44C6-909B-21211EBCE8DE}" destId="{F6EAFBF3-96FE-41DB-BCD9-135F15939D0D}" srcOrd="1" destOrd="0" parTransId="{10111673-2E76-4FFD-9F82-29B6C0BA0859}" sibTransId="{C7DD35B1-C204-4095-B86C-5D17709EB17A}"/>
    <dgm:cxn modelId="{793D70F1-2BD8-4E38-93ED-32E2A694BC00}" type="presOf" srcId="{380677AB-6220-4F83-8BF9-2687A2E39FEE}" destId="{3C1D14D8-ED2A-430D-BE37-E0D5007A6EAC}" srcOrd="1" destOrd="0" presId="urn:microsoft.com/office/officeart/2005/8/layout/orgChart1"/>
    <dgm:cxn modelId="{7B890F76-8228-44F0-BDAC-4460FF1E0827}" type="presOf" srcId="{E543A15D-8E50-4A18-8A1E-41A4EA22175E}" destId="{1EE410B8-60D0-4A12-A012-B8052DB46F51}" srcOrd="0" destOrd="0" presId="urn:microsoft.com/office/officeart/2005/8/layout/orgChart1"/>
    <dgm:cxn modelId="{4ABF187B-65E9-40BF-B86B-28DEF5D91540}" type="presOf" srcId="{4F55B786-8960-4116-9AD3-2C8A04734FE3}" destId="{898FAD0A-60DC-4CD6-84BB-2544BF0D127F}" srcOrd="1" destOrd="0" presId="urn:microsoft.com/office/officeart/2005/8/layout/orgChart1"/>
    <dgm:cxn modelId="{4F94BAE5-6ED8-48F9-8148-B07501AEBAF1}" type="presOf" srcId="{B159BE4F-A0E1-4795-9497-FA071229BC84}" destId="{091BC6A1-6578-46AF-9A9F-AB63F3DF4E9F}" srcOrd="0" destOrd="0" presId="urn:microsoft.com/office/officeart/2005/8/layout/orgChart1"/>
    <dgm:cxn modelId="{531F9E58-2CD4-4037-ADEC-2BB19553AE0A}" srcId="{9368AC0B-2BD8-4657-8DB5-FB55BA96283F}" destId="{43964C3E-B36D-4EF6-9EB2-BF4C80596790}" srcOrd="0" destOrd="0" parTransId="{94659BED-701E-4420-96A7-52A1EB6B329E}" sibTransId="{FB9C49D6-E43B-4CCF-875E-B904B6117915}"/>
    <dgm:cxn modelId="{32AA2567-9562-4E7D-8C0C-34ADE409290F}" type="presOf" srcId="{030C8368-558B-44C6-909B-21211EBCE8DE}" destId="{AE4FCAF8-3DA2-4EF0-ACB1-135119566ADA}" srcOrd="0" destOrd="0" presId="urn:microsoft.com/office/officeart/2005/8/layout/orgChart1"/>
    <dgm:cxn modelId="{B37FFE4A-F823-4376-99BC-BE5F27C66506}" srcId="{383CE426-32B0-4ED5-8231-99141C52BD26}" destId="{73FFFDBA-3DCA-4F43-B2D6-7ED5B967B41A}" srcOrd="1" destOrd="0" parTransId="{7C19C78C-23E8-4339-B64D-BD46D39752E0}" sibTransId="{A0A71C88-01C4-4804-8E1E-FCDFC1B7973F}"/>
    <dgm:cxn modelId="{D101C312-0743-4696-8028-4EC7C1329164}" type="presOf" srcId="{219E4B28-0E08-464B-8C77-E65C801E9E73}" destId="{ACA206FB-A586-42CB-9614-F0A4CE49A514}" srcOrd="0" destOrd="0" presId="urn:microsoft.com/office/officeart/2005/8/layout/orgChart1"/>
    <dgm:cxn modelId="{BEDC0230-9ADD-4037-A514-3370CB22DEC6}" srcId="{383CE426-32B0-4ED5-8231-99141C52BD26}" destId="{A1112024-E3DD-4D61-9019-D74C1833AC5C}" srcOrd="6" destOrd="0" parTransId="{81BA7936-2733-4691-B8EE-5C3E6FFD72E7}" sibTransId="{FAC8A9DD-08BC-4314-80D6-08C49C9A41AC}"/>
    <dgm:cxn modelId="{408733C8-A1C2-43B3-BDF1-5982EBEA793A}" type="presOf" srcId="{43964C3E-B36D-4EF6-9EB2-BF4C80596790}" destId="{33D8957A-9878-4FC7-A07C-79761011D008}" srcOrd="1" destOrd="0" presId="urn:microsoft.com/office/officeart/2005/8/layout/orgChart1"/>
    <dgm:cxn modelId="{19926847-7A63-42F4-AA16-714674D7027A}" type="presOf" srcId="{7E7C4E54-DD14-4B0F-B75D-C052701C050A}" destId="{62E0EF4C-2194-4E00-89D4-5E8BF3C652D3}" srcOrd="0" destOrd="0" presId="urn:microsoft.com/office/officeart/2005/8/layout/orgChart1"/>
    <dgm:cxn modelId="{6302D096-2059-4799-B939-301BDEDEB90B}" type="presOf" srcId="{219E4B28-0E08-464B-8C77-E65C801E9E73}" destId="{36E0EFF2-E123-4323-BC6E-9CA699A041D8}" srcOrd="1" destOrd="0" presId="urn:microsoft.com/office/officeart/2005/8/layout/orgChart1"/>
    <dgm:cxn modelId="{AD93FFA6-000E-425F-A675-839E3560076A}" type="presOf" srcId="{380677AB-6220-4F83-8BF9-2687A2E39FEE}" destId="{5DA8DB3D-905C-4A85-BEB7-2969FD1ECCF6}" srcOrd="0" destOrd="0" presId="urn:microsoft.com/office/officeart/2005/8/layout/orgChart1"/>
    <dgm:cxn modelId="{52B5BB04-CD4A-47F2-9A6F-8B20E3ABF69A}" type="presOf" srcId="{8278076C-ACF3-408B-B4E7-320EB42690F7}" destId="{3989171D-E9ED-44D7-A1B2-9D1B6E5E717F}" srcOrd="0" destOrd="0" presId="urn:microsoft.com/office/officeart/2005/8/layout/orgChart1"/>
    <dgm:cxn modelId="{37F7317E-42F6-44DF-BDB3-93FE441BBDE5}" type="presOf" srcId="{4B380E3F-EE76-4A39-BE90-5752F419EB13}" destId="{D9F29BB8-A35D-44DE-A8BF-DD8C4F2EBA8F}" srcOrd="1" destOrd="0" presId="urn:microsoft.com/office/officeart/2005/8/layout/orgChart1"/>
    <dgm:cxn modelId="{75CFF2BE-D396-4219-A753-CED5D05D416D}" srcId="{43964C3E-B36D-4EF6-9EB2-BF4C80596790}" destId="{C0C5ED58-C4D2-41A3-94F2-E12D3BF596E3}" srcOrd="0" destOrd="0" parTransId="{DD95722C-0C27-4953-9F65-9457C279AABB}" sibTransId="{9CF640DC-9BDA-455D-88D8-6CA7FDEE0CB7}"/>
    <dgm:cxn modelId="{390DC751-F494-4AB3-9016-BB03880EA1F4}" type="presOf" srcId="{81BA7936-2733-4691-B8EE-5C3E6FFD72E7}" destId="{8FD80CA8-9F46-41E1-8AE5-30385AEF9693}" srcOrd="0" destOrd="0" presId="urn:microsoft.com/office/officeart/2005/8/layout/orgChart1"/>
    <dgm:cxn modelId="{8108F232-127F-4FCF-A2C4-59C6E3D19A68}" type="presOf" srcId="{469D716E-0B86-4BA7-AA8E-8C1F00D80084}" destId="{6FDC5777-78DE-4D51-A1C1-4A0BF52CB6C1}" srcOrd="0" destOrd="0" presId="urn:microsoft.com/office/officeart/2005/8/layout/orgChart1"/>
    <dgm:cxn modelId="{419DA82B-D3E2-4F9E-ABB4-BBBC53125836}" type="presOf" srcId="{94659BED-701E-4420-96A7-52A1EB6B329E}" destId="{56D0EFF0-4067-479F-9812-4A010FDAA188}" srcOrd="0" destOrd="0" presId="urn:microsoft.com/office/officeart/2005/8/layout/orgChart1"/>
    <dgm:cxn modelId="{51034321-45E2-49B3-8203-73D3896BD25F}" srcId="{9368AC0B-2BD8-4657-8DB5-FB55BA96283F}" destId="{383CE426-32B0-4ED5-8231-99141C52BD26}" srcOrd="2" destOrd="0" parTransId="{84E8C4B2-79AD-4720-B9D7-60162B6D88E6}" sibTransId="{2C1299F2-B3A8-44E2-AE2A-6DC8BE26DB92}"/>
    <dgm:cxn modelId="{B54DD10D-5B2F-4C7E-BA5C-8B50ED4247E0}" type="presOf" srcId="{E943376E-69C7-40AD-8AD3-5E0CA717A44E}" destId="{F186F103-720C-48B5-AAB0-86346662561E}" srcOrd="1" destOrd="0" presId="urn:microsoft.com/office/officeart/2005/8/layout/orgChart1"/>
    <dgm:cxn modelId="{C7F0D480-12A1-4BFE-B29D-213B12FADBED}" type="presOf" srcId="{0DB8161C-73C2-49A3-ACE4-DDA2227438FA}" destId="{76DA501E-9DE7-4B38-B759-F66826C94534}" srcOrd="0" destOrd="0" presId="urn:microsoft.com/office/officeart/2005/8/layout/orgChart1"/>
    <dgm:cxn modelId="{8DB5B2E3-CBAD-45A8-898B-5E5FD8EA2A49}" type="presOf" srcId="{9AE59F19-C55C-4766-894B-9BD68FBE774B}" destId="{5732E2C0-63AC-43F7-94D4-51E37C5E1F9C}" srcOrd="1" destOrd="0" presId="urn:microsoft.com/office/officeart/2005/8/layout/orgChart1"/>
    <dgm:cxn modelId="{56E6CE98-2BB0-4CF5-9654-E7B127391C9A}" type="presOf" srcId="{5E0FB300-043F-47E1-A0B2-B26870CDB772}" destId="{BB9B5D36-4FA5-41D1-B2FC-D8BA3687E12A}" srcOrd="0" destOrd="0" presId="urn:microsoft.com/office/officeart/2005/8/layout/orgChart1"/>
    <dgm:cxn modelId="{404416D5-50E9-4808-B000-CBE196876EA8}" type="presOf" srcId="{383CE426-32B0-4ED5-8231-99141C52BD26}" destId="{166109F6-37D1-4E54-A966-0F7594C3B035}" srcOrd="1" destOrd="0" presId="urn:microsoft.com/office/officeart/2005/8/layout/orgChart1"/>
    <dgm:cxn modelId="{75E258BD-A1D9-4A27-9F49-3B5AB71E1A32}" type="presOf" srcId="{5E0FB300-043F-47E1-A0B2-B26870CDB772}" destId="{5BB9BF5C-095C-4A7D-8A4B-2C9F8458C4CF}" srcOrd="1" destOrd="0" presId="urn:microsoft.com/office/officeart/2005/8/layout/orgChart1"/>
    <dgm:cxn modelId="{3A118DDD-BD69-45D9-B6A1-4C303EDBC451}" srcId="{030C8368-558B-44C6-909B-21211EBCE8DE}" destId="{91F6657E-5366-481F-B511-62BD35BC89DC}" srcOrd="5" destOrd="0" parTransId="{B0674090-51CB-4B46-A852-37E02248EC7D}" sibTransId="{15A6D800-9BC7-414E-A113-D980F2900B77}"/>
    <dgm:cxn modelId="{9B2FD33F-7C9D-4C59-AE8E-03DBC59F3B00}" srcId="{030C8368-558B-44C6-909B-21211EBCE8DE}" destId="{8792E950-C39C-411A-9119-05988A4DB4A7}" srcOrd="3" destOrd="0" parTransId="{F5FA51FB-7B1E-462E-81D5-70B71C9CB8CC}" sibTransId="{3BCF1E45-E07E-4E25-9D83-B22A2698A2F6}"/>
    <dgm:cxn modelId="{4B2E23F4-92F7-418D-AC4B-C6F700AB16B4}" type="presOf" srcId="{EEFA3E73-9914-4DB6-95C3-88745473AE84}" destId="{F25590CC-64C8-45F2-BD2A-7715906645D0}" srcOrd="0" destOrd="0" presId="urn:microsoft.com/office/officeart/2005/8/layout/orgChart1"/>
    <dgm:cxn modelId="{C78B5F7C-8FF7-4CD7-9959-AE3A644D282B}" type="presOf" srcId="{49BBCEA9-6E4B-46E0-9CEB-408802143B6E}" destId="{77167BEE-2E0C-4E56-82A6-2557D2F1FFE8}" srcOrd="0" destOrd="0" presId="urn:microsoft.com/office/officeart/2005/8/layout/orgChart1"/>
    <dgm:cxn modelId="{FD3BCDC4-4A5D-4080-9E52-881D00BB2C94}" srcId="{43964C3E-B36D-4EF6-9EB2-BF4C80596790}" destId="{F0986327-4A3F-44A8-ACC6-0E4420852050}" srcOrd="1" destOrd="0" parTransId="{E0825E08-23A4-497F-8407-7272962FC04C}" sibTransId="{38BE3AEF-0EC2-4343-AB1E-5CA39F597DAC}"/>
    <dgm:cxn modelId="{90D1369B-6BC6-41C9-A017-2716725EC243}" type="presOf" srcId="{2CA1B2EE-D6FE-42D7-9E84-0D2FA8A875E9}" destId="{D4A053DA-B95F-44B1-88A8-C6641E1C3390}" srcOrd="0" destOrd="0" presId="urn:microsoft.com/office/officeart/2005/8/layout/orgChart1"/>
    <dgm:cxn modelId="{CF4F24FE-9EE8-47C6-8B71-4F953F192F8D}" srcId="{4740A301-719A-47B6-8FC5-34C32231C3FC}" destId="{9368AC0B-2BD8-4657-8DB5-FB55BA96283F}" srcOrd="0" destOrd="0" parTransId="{62BB6396-AC45-4313-961B-4799EED6F93F}" sibTransId="{8DFEFC8B-195F-4916-84E4-64581BF51593}"/>
    <dgm:cxn modelId="{A1FA6197-78CE-460C-8443-2642621F0958}" type="presOf" srcId="{73FFFDBA-3DCA-4F43-B2D6-7ED5B967B41A}" destId="{A7BC98D8-C57F-46A9-936E-E09EFFE40978}" srcOrd="1" destOrd="0" presId="urn:microsoft.com/office/officeart/2005/8/layout/orgChart1"/>
    <dgm:cxn modelId="{9CEEB9E0-BBB0-4A12-BE03-393788BE2698}" srcId="{383CE426-32B0-4ED5-8231-99141C52BD26}" destId="{E943376E-69C7-40AD-8AD3-5E0CA717A44E}" srcOrd="3" destOrd="0" parTransId="{78D384BF-BE48-47BC-A90C-245E36F32531}" sibTransId="{83BB1B3D-1A64-4ACB-A1E9-A153916AD7CD}"/>
    <dgm:cxn modelId="{B7DB03E2-3494-4A00-B1D6-C70DA31EF05D}" type="presOf" srcId="{E943376E-69C7-40AD-8AD3-5E0CA717A44E}" destId="{AAFC64CD-A99E-4EAA-AAA3-49331E74A87D}" srcOrd="0" destOrd="0" presId="urn:microsoft.com/office/officeart/2005/8/layout/orgChart1"/>
    <dgm:cxn modelId="{9587FE4B-F949-46ED-A06E-CAB23171F41B}" type="presOf" srcId="{E0DB81D0-CA81-4327-9C13-716E8C544D0D}" destId="{8CC396E7-5EFE-4020-87BB-38EE42B0A60A}" srcOrd="0" destOrd="0" presId="urn:microsoft.com/office/officeart/2005/8/layout/orgChart1"/>
    <dgm:cxn modelId="{088CC6C4-21BB-40A9-B5C0-01C662080CCC}" srcId="{383CE426-32B0-4ED5-8231-99141C52BD26}" destId="{5E0FB300-043F-47E1-A0B2-B26870CDB772}" srcOrd="2" destOrd="0" parTransId="{A7A3F61E-E8CF-4A97-BA0E-ED65754D85A2}" sibTransId="{478CBAEB-C6A3-4A7E-BAF6-DF2ED99565BC}"/>
    <dgm:cxn modelId="{75AB558B-E6F5-448F-830B-05435710A1C1}" type="presOf" srcId="{C0C5ED58-C4D2-41A3-94F2-E12D3BF596E3}" destId="{CB72F8B0-2F01-4332-BCAA-30FDE9456CE5}" srcOrd="1" destOrd="0" presId="urn:microsoft.com/office/officeart/2005/8/layout/orgChart1"/>
    <dgm:cxn modelId="{9119F1CE-958D-4389-A9A5-95AEF8B61150}" type="presOf" srcId="{93DA233E-14B7-4370-8CDA-A871A09A6DDA}" destId="{88A5A50A-4B21-4D68-9DA0-BABCA930892F}" srcOrd="0" destOrd="0" presId="urn:microsoft.com/office/officeart/2005/8/layout/orgChart1"/>
    <dgm:cxn modelId="{4BDEE01D-B733-40BA-8EC7-1E614DC12002}" type="presOf" srcId="{7E7C4E54-DD14-4B0F-B75D-C052701C050A}" destId="{A599A0C2-B6D7-444B-B34A-EA5E505149BA}" srcOrd="1" destOrd="0" presId="urn:microsoft.com/office/officeart/2005/8/layout/orgChart1"/>
    <dgm:cxn modelId="{95BE68DB-B498-4883-B6BA-1817860A609C}" type="presParOf" srcId="{C3876294-D1EE-4AFD-8FBA-77299292E390}" destId="{E607B8EB-FB8A-4B46-BB64-0689C65DE40B}" srcOrd="0" destOrd="0" presId="urn:microsoft.com/office/officeart/2005/8/layout/orgChart1"/>
    <dgm:cxn modelId="{31D0415F-D393-4C88-AC2A-9552CF208881}" type="presParOf" srcId="{E607B8EB-FB8A-4B46-BB64-0689C65DE40B}" destId="{8006399D-B8DE-4B14-8598-4B50E2318849}" srcOrd="0" destOrd="0" presId="urn:microsoft.com/office/officeart/2005/8/layout/orgChart1"/>
    <dgm:cxn modelId="{6502C3FA-7A50-4457-8CBC-F0CAC00F7470}" type="presParOf" srcId="{8006399D-B8DE-4B14-8598-4B50E2318849}" destId="{FB0A2011-3E78-4D7C-BDC0-A3A26CD9ADF8}" srcOrd="0" destOrd="0" presId="urn:microsoft.com/office/officeart/2005/8/layout/orgChart1"/>
    <dgm:cxn modelId="{C1119106-9ABC-4BAA-8ACC-97BAF33C4504}" type="presParOf" srcId="{8006399D-B8DE-4B14-8598-4B50E2318849}" destId="{991EA12A-7CA7-4592-9EF1-41174BBE6552}" srcOrd="1" destOrd="0" presId="urn:microsoft.com/office/officeart/2005/8/layout/orgChart1"/>
    <dgm:cxn modelId="{64FE9149-0D3B-40DD-B716-7F64FDBF846D}" type="presParOf" srcId="{E607B8EB-FB8A-4B46-BB64-0689C65DE40B}" destId="{86D9D266-862A-46A0-86AE-E7D729C3A9D2}" srcOrd="1" destOrd="0" presId="urn:microsoft.com/office/officeart/2005/8/layout/orgChart1"/>
    <dgm:cxn modelId="{6FA4DAAD-ED1C-425F-9EDB-2BE944D05E48}" type="presParOf" srcId="{86D9D266-862A-46A0-86AE-E7D729C3A9D2}" destId="{56D0EFF0-4067-479F-9812-4A010FDAA188}" srcOrd="0" destOrd="0" presId="urn:microsoft.com/office/officeart/2005/8/layout/orgChart1"/>
    <dgm:cxn modelId="{4995DB3E-DF6E-4141-BEBB-A8DB5AD296C6}" type="presParOf" srcId="{86D9D266-862A-46A0-86AE-E7D729C3A9D2}" destId="{CCD79582-808C-46C5-823B-9DA0A4089A02}" srcOrd="1" destOrd="0" presId="urn:microsoft.com/office/officeart/2005/8/layout/orgChart1"/>
    <dgm:cxn modelId="{3C69ED57-7BA1-451C-A6D2-90F052464BF2}" type="presParOf" srcId="{CCD79582-808C-46C5-823B-9DA0A4089A02}" destId="{11F84B14-FE8D-4043-81D0-C909C2C133B2}" srcOrd="0" destOrd="0" presId="urn:microsoft.com/office/officeart/2005/8/layout/orgChart1"/>
    <dgm:cxn modelId="{53221D46-5AC0-4584-8220-9B73480B5E25}" type="presParOf" srcId="{11F84B14-FE8D-4043-81D0-C909C2C133B2}" destId="{F8C25527-E395-4516-8720-D648949B69A2}" srcOrd="0" destOrd="0" presId="urn:microsoft.com/office/officeart/2005/8/layout/orgChart1"/>
    <dgm:cxn modelId="{8B816DC4-B664-4CD0-81B4-E43D6F67B29E}" type="presParOf" srcId="{11F84B14-FE8D-4043-81D0-C909C2C133B2}" destId="{33D8957A-9878-4FC7-A07C-79761011D008}" srcOrd="1" destOrd="0" presId="urn:microsoft.com/office/officeart/2005/8/layout/orgChart1"/>
    <dgm:cxn modelId="{B4A24AC4-1A8F-4636-BFAE-18CD3858B4ED}" type="presParOf" srcId="{CCD79582-808C-46C5-823B-9DA0A4089A02}" destId="{6C56061D-877B-4667-904C-D361044D1D93}" srcOrd="1" destOrd="0" presId="urn:microsoft.com/office/officeart/2005/8/layout/orgChart1"/>
    <dgm:cxn modelId="{8FD311EB-BC98-4E8C-B001-E7C902166EB9}" type="presParOf" srcId="{CCD79582-808C-46C5-823B-9DA0A4089A02}" destId="{DC8D3EBF-AB5E-447D-AE99-2999C19366CA}" srcOrd="2" destOrd="0" presId="urn:microsoft.com/office/officeart/2005/8/layout/orgChart1"/>
    <dgm:cxn modelId="{23E152C2-6EF1-422B-97FE-65CA269607E7}" type="presParOf" srcId="{DC8D3EBF-AB5E-447D-AE99-2999C19366CA}" destId="{BABB530E-AEAE-443E-A6D9-16250DB1B488}" srcOrd="0" destOrd="0" presId="urn:microsoft.com/office/officeart/2005/8/layout/orgChart1"/>
    <dgm:cxn modelId="{B9CBFB49-FF5D-4A98-AD61-D59E7C8ED452}" type="presParOf" srcId="{DC8D3EBF-AB5E-447D-AE99-2999C19366CA}" destId="{68742D0E-6EF8-4E4C-B92A-18C0491F6868}" srcOrd="1" destOrd="0" presId="urn:microsoft.com/office/officeart/2005/8/layout/orgChart1"/>
    <dgm:cxn modelId="{0D099527-93C6-433B-AE92-58305182F06A}" type="presParOf" srcId="{68742D0E-6EF8-4E4C-B92A-18C0491F6868}" destId="{E4B35296-B70D-47CB-B5AB-DFCE4668619D}" srcOrd="0" destOrd="0" presId="urn:microsoft.com/office/officeart/2005/8/layout/orgChart1"/>
    <dgm:cxn modelId="{B77DCB5F-FE82-44DF-9B4F-7A74E8789B24}" type="presParOf" srcId="{E4B35296-B70D-47CB-B5AB-DFCE4668619D}" destId="{F30E85B9-D6D2-4375-96C8-74887092051D}" srcOrd="0" destOrd="0" presId="urn:microsoft.com/office/officeart/2005/8/layout/orgChart1"/>
    <dgm:cxn modelId="{C364A6B9-DC8A-458B-8892-82F643B94FCE}" type="presParOf" srcId="{E4B35296-B70D-47CB-B5AB-DFCE4668619D}" destId="{CB72F8B0-2F01-4332-BCAA-30FDE9456CE5}" srcOrd="1" destOrd="0" presId="urn:microsoft.com/office/officeart/2005/8/layout/orgChart1"/>
    <dgm:cxn modelId="{43C04350-2141-4698-B593-23D5EC0E55BA}" type="presParOf" srcId="{68742D0E-6EF8-4E4C-B92A-18C0491F6868}" destId="{04B11928-F249-4030-90DD-BB4201B8A9D7}" srcOrd="1" destOrd="0" presId="urn:microsoft.com/office/officeart/2005/8/layout/orgChart1"/>
    <dgm:cxn modelId="{3E40071E-AB5C-4536-AFDE-38575A63A5B9}" type="presParOf" srcId="{68742D0E-6EF8-4E4C-B92A-18C0491F6868}" destId="{B4B31419-1169-40C8-B62B-2AD8A32240EA}" srcOrd="2" destOrd="0" presId="urn:microsoft.com/office/officeart/2005/8/layout/orgChart1"/>
    <dgm:cxn modelId="{90747CD0-EAE7-4468-A598-753D1978F8B8}" type="presParOf" srcId="{DC8D3EBF-AB5E-447D-AE99-2999C19366CA}" destId="{75C94DB1-9A29-4E58-B909-97B71A5D2B6B}" srcOrd="2" destOrd="0" presId="urn:microsoft.com/office/officeart/2005/8/layout/orgChart1"/>
    <dgm:cxn modelId="{41BE0EF7-5AA6-43F4-A5D7-2704C7B9977A}" type="presParOf" srcId="{DC8D3EBF-AB5E-447D-AE99-2999C19366CA}" destId="{0246E508-1C33-41B0-91E4-2E9502232D2C}" srcOrd="3" destOrd="0" presId="urn:microsoft.com/office/officeart/2005/8/layout/orgChart1"/>
    <dgm:cxn modelId="{7B98F6F9-D8CD-4D15-AF03-CF20FAEA9A7A}" type="presParOf" srcId="{0246E508-1C33-41B0-91E4-2E9502232D2C}" destId="{F3EE9E71-60E8-4239-B1A0-49E7A0BDEEDD}" srcOrd="0" destOrd="0" presId="urn:microsoft.com/office/officeart/2005/8/layout/orgChart1"/>
    <dgm:cxn modelId="{DEF27690-D09C-4FE2-8C4A-87B721DC382A}" type="presParOf" srcId="{F3EE9E71-60E8-4239-B1A0-49E7A0BDEEDD}" destId="{D830E0A7-764F-4DFB-AED0-3655E4D8B6A3}" srcOrd="0" destOrd="0" presId="urn:microsoft.com/office/officeart/2005/8/layout/orgChart1"/>
    <dgm:cxn modelId="{83E1C128-C980-4BEC-9E9E-01F4CB20FE4C}" type="presParOf" srcId="{F3EE9E71-60E8-4239-B1A0-49E7A0BDEEDD}" destId="{22531211-7473-4C88-9BC2-5EF3374E19EA}" srcOrd="1" destOrd="0" presId="urn:microsoft.com/office/officeart/2005/8/layout/orgChart1"/>
    <dgm:cxn modelId="{1C079A55-F93B-4A68-B7DC-FBE31D90615F}" type="presParOf" srcId="{0246E508-1C33-41B0-91E4-2E9502232D2C}" destId="{239C768D-5684-437C-BCD2-231D85C82A75}" srcOrd="1" destOrd="0" presId="urn:microsoft.com/office/officeart/2005/8/layout/orgChart1"/>
    <dgm:cxn modelId="{88278F8A-528D-44C0-B44C-62F2B94557D7}" type="presParOf" srcId="{0246E508-1C33-41B0-91E4-2E9502232D2C}" destId="{B9BB35F3-584A-4FCF-A584-9A3C4694EF87}" srcOrd="2" destOrd="0" presId="urn:microsoft.com/office/officeart/2005/8/layout/orgChart1"/>
    <dgm:cxn modelId="{BD24528C-854E-41DE-BD26-502BF6B5EEF7}" type="presParOf" srcId="{DC8D3EBF-AB5E-447D-AE99-2999C19366CA}" destId="{EEC031BE-8B18-4A7F-960E-6A8E5C07A723}" srcOrd="4" destOrd="0" presId="urn:microsoft.com/office/officeart/2005/8/layout/orgChart1"/>
    <dgm:cxn modelId="{CC483988-4AAB-41D4-BC9B-15CFB5628808}" type="presParOf" srcId="{DC8D3EBF-AB5E-447D-AE99-2999C19366CA}" destId="{6FB1258A-8C28-4A20-AAF9-6115DE111392}" srcOrd="5" destOrd="0" presId="urn:microsoft.com/office/officeart/2005/8/layout/orgChart1"/>
    <dgm:cxn modelId="{1B986A22-E392-4195-9040-376357DFCA70}" type="presParOf" srcId="{6FB1258A-8C28-4A20-AAF9-6115DE111392}" destId="{43DDC3E4-155A-45ED-8290-91D44D450634}" srcOrd="0" destOrd="0" presId="urn:microsoft.com/office/officeart/2005/8/layout/orgChart1"/>
    <dgm:cxn modelId="{1806A7D9-1986-42F6-A877-FC77A462390B}" type="presParOf" srcId="{43DDC3E4-155A-45ED-8290-91D44D450634}" destId="{88A5A50A-4B21-4D68-9DA0-BABCA930892F}" srcOrd="0" destOrd="0" presId="urn:microsoft.com/office/officeart/2005/8/layout/orgChart1"/>
    <dgm:cxn modelId="{F72EB9DB-E9E5-4054-A52A-B259465DDEFB}" type="presParOf" srcId="{43DDC3E4-155A-45ED-8290-91D44D450634}" destId="{A656C7C5-49A4-42F5-869E-FCC4B28D610F}" srcOrd="1" destOrd="0" presId="urn:microsoft.com/office/officeart/2005/8/layout/orgChart1"/>
    <dgm:cxn modelId="{F9CF1D90-77C3-4BA9-92EC-5543184C0E4B}" type="presParOf" srcId="{6FB1258A-8C28-4A20-AAF9-6115DE111392}" destId="{10117C38-9CDB-40E1-AAFE-22D4801D1F94}" srcOrd="1" destOrd="0" presId="urn:microsoft.com/office/officeart/2005/8/layout/orgChart1"/>
    <dgm:cxn modelId="{90AD9876-8E21-40EB-A510-F02AEC7205A4}" type="presParOf" srcId="{6FB1258A-8C28-4A20-AAF9-6115DE111392}" destId="{A41843D9-244E-479E-826A-9C23608F565D}" srcOrd="2" destOrd="0" presId="urn:microsoft.com/office/officeart/2005/8/layout/orgChart1"/>
    <dgm:cxn modelId="{ABE17D11-6A51-4CAC-AF9B-B5D9C1FB10B1}" type="presParOf" srcId="{DC8D3EBF-AB5E-447D-AE99-2999C19366CA}" destId="{646DAE23-46EA-4A54-A936-F58E559B5FBD}" srcOrd="6" destOrd="0" presId="urn:microsoft.com/office/officeart/2005/8/layout/orgChart1"/>
    <dgm:cxn modelId="{F4A7A3C2-EB73-4E8F-8268-CB705D758447}" type="presParOf" srcId="{DC8D3EBF-AB5E-447D-AE99-2999C19366CA}" destId="{BB611699-39FA-4657-9D3C-CC0C449C9BE1}" srcOrd="7" destOrd="0" presId="urn:microsoft.com/office/officeart/2005/8/layout/orgChart1"/>
    <dgm:cxn modelId="{1F33D12E-185B-4171-81A8-F380F24DA592}" type="presParOf" srcId="{BB611699-39FA-4657-9D3C-CC0C449C9BE1}" destId="{BEF744C4-DA43-49CF-B497-DA980EF041A7}" srcOrd="0" destOrd="0" presId="urn:microsoft.com/office/officeart/2005/8/layout/orgChart1"/>
    <dgm:cxn modelId="{E56B0533-F3C3-44E1-B795-7AA17831B642}" type="presParOf" srcId="{BEF744C4-DA43-49CF-B497-DA980EF041A7}" destId="{D3FF5AA2-399F-4486-85B5-49DD1F04729E}" srcOrd="0" destOrd="0" presId="urn:microsoft.com/office/officeart/2005/8/layout/orgChart1"/>
    <dgm:cxn modelId="{B5926E26-5A37-4351-9275-67BC0D8E2749}" type="presParOf" srcId="{BEF744C4-DA43-49CF-B497-DA980EF041A7}" destId="{4368E373-703B-4DCD-96D8-CB4DDFC8A533}" srcOrd="1" destOrd="0" presId="urn:microsoft.com/office/officeart/2005/8/layout/orgChart1"/>
    <dgm:cxn modelId="{5B9A9B44-F360-40DD-ADD6-4AD9E87422E1}" type="presParOf" srcId="{BB611699-39FA-4657-9D3C-CC0C449C9BE1}" destId="{AB24368D-C9D4-4BF9-A099-399C72C31BBB}" srcOrd="1" destOrd="0" presId="urn:microsoft.com/office/officeart/2005/8/layout/orgChart1"/>
    <dgm:cxn modelId="{A25A2FE8-61EB-42F9-9EFB-92AB86E5EA50}" type="presParOf" srcId="{BB611699-39FA-4657-9D3C-CC0C449C9BE1}" destId="{788A1E67-6E80-4459-BC80-080AC36CA6BD}" srcOrd="2" destOrd="0" presId="urn:microsoft.com/office/officeart/2005/8/layout/orgChart1"/>
    <dgm:cxn modelId="{C6564981-C67A-4785-A695-982E3153EAB6}" type="presParOf" srcId="{DC8D3EBF-AB5E-447D-AE99-2999C19366CA}" destId="{BC5E0280-7CA7-4C95-BED9-731A206CE44B}" srcOrd="8" destOrd="0" presId="urn:microsoft.com/office/officeart/2005/8/layout/orgChart1"/>
    <dgm:cxn modelId="{3B4F605C-BCAA-4DE5-AC5B-1BA516F86A56}" type="presParOf" srcId="{DC8D3EBF-AB5E-447D-AE99-2999C19366CA}" destId="{CD053092-C6E2-473A-A73E-F27A625260BC}" srcOrd="9" destOrd="0" presId="urn:microsoft.com/office/officeart/2005/8/layout/orgChart1"/>
    <dgm:cxn modelId="{6C71DA85-AA97-4BFC-AB11-1620A3B37CE4}" type="presParOf" srcId="{CD053092-C6E2-473A-A73E-F27A625260BC}" destId="{6A834F2C-BD31-4B20-8DEF-00648361B898}" srcOrd="0" destOrd="0" presId="urn:microsoft.com/office/officeart/2005/8/layout/orgChart1"/>
    <dgm:cxn modelId="{555AD547-7776-4D9B-9C7D-9616F44B8D22}" type="presParOf" srcId="{6A834F2C-BD31-4B20-8DEF-00648361B898}" destId="{62E0EF4C-2194-4E00-89D4-5E8BF3C652D3}" srcOrd="0" destOrd="0" presId="urn:microsoft.com/office/officeart/2005/8/layout/orgChart1"/>
    <dgm:cxn modelId="{51CBF5BE-6329-4D20-978B-CE3EB26C34AC}" type="presParOf" srcId="{6A834F2C-BD31-4B20-8DEF-00648361B898}" destId="{A599A0C2-B6D7-444B-B34A-EA5E505149BA}" srcOrd="1" destOrd="0" presId="urn:microsoft.com/office/officeart/2005/8/layout/orgChart1"/>
    <dgm:cxn modelId="{28E2FF84-101B-4355-A931-A6AA4508A829}" type="presParOf" srcId="{CD053092-C6E2-473A-A73E-F27A625260BC}" destId="{0AF88861-F6E0-4CFD-B02E-620B42588539}" srcOrd="1" destOrd="0" presId="urn:microsoft.com/office/officeart/2005/8/layout/orgChart1"/>
    <dgm:cxn modelId="{DEE8519E-6231-4F03-B94B-8172DCB1F1B1}" type="presParOf" srcId="{CD053092-C6E2-473A-A73E-F27A625260BC}" destId="{37F8965D-B185-46FA-BC35-348A8BF27D4E}" srcOrd="2" destOrd="0" presId="urn:microsoft.com/office/officeart/2005/8/layout/orgChart1"/>
    <dgm:cxn modelId="{0CD76835-36F9-4FA7-83F9-39FA674EF41C}" type="presParOf" srcId="{DC8D3EBF-AB5E-447D-AE99-2999C19366CA}" destId="{27A6452A-7FA5-4DBD-A57D-C1081EFB6A72}" srcOrd="10" destOrd="0" presId="urn:microsoft.com/office/officeart/2005/8/layout/orgChart1"/>
    <dgm:cxn modelId="{A89CD8CD-3829-4731-96D7-92170CDCA3EE}" type="presParOf" srcId="{DC8D3EBF-AB5E-447D-AE99-2999C19366CA}" destId="{F57A44C8-ADFB-4633-8C1C-9FEA725B550E}" srcOrd="11" destOrd="0" presId="urn:microsoft.com/office/officeart/2005/8/layout/orgChart1"/>
    <dgm:cxn modelId="{31E969F1-DD53-4A7E-A2D7-D3F7EFEF5780}" type="presParOf" srcId="{F57A44C8-ADFB-4633-8C1C-9FEA725B550E}" destId="{B180708E-D463-4746-B617-20AEF2B42820}" srcOrd="0" destOrd="0" presId="urn:microsoft.com/office/officeart/2005/8/layout/orgChart1"/>
    <dgm:cxn modelId="{130E0387-D25F-41B9-A318-3082439A8C7F}" type="presParOf" srcId="{B180708E-D463-4746-B617-20AEF2B42820}" destId="{5DA8DB3D-905C-4A85-BEB7-2969FD1ECCF6}" srcOrd="0" destOrd="0" presId="urn:microsoft.com/office/officeart/2005/8/layout/orgChart1"/>
    <dgm:cxn modelId="{DA893AD6-0AC8-4910-A18F-8F9F4F9AD543}" type="presParOf" srcId="{B180708E-D463-4746-B617-20AEF2B42820}" destId="{3C1D14D8-ED2A-430D-BE37-E0D5007A6EAC}" srcOrd="1" destOrd="0" presId="urn:microsoft.com/office/officeart/2005/8/layout/orgChart1"/>
    <dgm:cxn modelId="{F1566DFD-61F8-4DF7-AA54-0742AA01D972}" type="presParOf" srcId="{F57A44C8-ADFB-4633-8C1C-9FEA725B550E}" destId="{E81AB8F3-C0C5-4092-B3BB-E477964BE217}" srcOrd="1" destOrd="0" presId="urn:microsoft.com/office/officeart/2005/8/layout/orgChart1"/>
    <dgm:cxn modelId="{874C04FE-1A60-4B83-80B2-B510B86E56B7}" type="presParOf" srcId="{F57A44C8-ADFB-4633-8C1C-9FEA725B550E}" destId="{68A265E0-E881-4CCD-B794-194A051C1E02}" srcOrd="2" destOrd="0" presId="urn:microsoft.com/office/officeart/2005/8/layout/orgChart1"/>
    <dgm:cxn modelId="{B58A647D-0AD2-456F-9D34-5A9AA9876969}" type="presParOf" srcId="{DC8D3EBF-AB5E-447D-AE99-2999C19366CA}" destId="{B9FC49B0-D182-4DCE-820B-89462D85FA41}" srcOrd="12" destOrd="0" presId="urn:microsoft.com/office/officeart/2005/8/layout/orgChart1"/>
    <dgm:cxn modelId="{0DE52333-4E8E-4617-8361-AA4F72630357}" type="presParOf" srcId="{DC8D3EBF-AB5E-447D-AE99-2999C19366CA}" destId="{A61E17DF-2D51-46DB-B2C5-39D410C52F6B}" srcOrd="13" destOrd="0" presId="urn:microsoft.com/office/officeart/2005/8/layout/orgChart1"/>
    <dgm:cxn modelId="{0335D92F-7A09-4246-B59C-F602F81E5113}" type="presParOf" srcId="{A61E17DF-2D51-46DB-B2C5-39D410C52F6B}" destId="{5D869987-85DD-47A9-A3A1-57A2B55F1828}" srcOrd="0" destOrd="0" presId="urn:microsoft.com/office/officeart/2005/8/layout/orgChart1"/>
    <dgm:cxn modelId="{07EE6618-1B1C-4D19-860B-80FEABB24771}" type="presParOf" srcId="{5D869987-85DD-47A9-A3A1-57A2B55F1828}" destId="{D4A053DA-B95F-44B1-88A8-C6641E1C3390}" srcOrd="0" destOrd="0" presId="urn:microsoft.com/office/officeart/2005/8/layout/orgChart1"/>
    <dgm:cxn modelId="{4F7E6167-1434-44EF-B074-E8E779CB06BA}" type="presParOf" srcId="{5D869987-85DD-47A9-A3A1-57A2B55F1828}" destId="{932A40BA-A8F8-4910-A6C3-ECDDD66B3008}" srcOrd="1" destOrd="0" presId="urn:microsoft.com/office/officeart/2005/8/layout/orgChart1"/>
    <dgm:cxn modelId="{69C3AF7A-A4E3-43C2-9A1E-0646BEC364F5}" type="presParOf" srcId="{A61E17DF-2D51-46DB-B2C5-39D410C52F6B}" destId="{3DBC7BA9-2702-4AED-8952-581A1F001382}" srcOrd="1" destOrd="0" presId="urn:microsoft.com/office/officeart/2005/8/layout/orgChart1"/>
    <dgm:cxn modelId="{69EA1C03-0E64-4DCE-B757-A09D173A320C}" type="presParOf" srcId="{A61E17DF-2D51-46DB-B2C5-39D410C52F6B}" destId="{96F2A9EB-2A32-4C94-9964-65CEDC5973C5}" srcOrd="2" destOrd="0" presId="urn:microsoft.com/office/officeart/2005/8/layout/orgChart1"/>
    <dgm:cxn modelId="{FB2A78A9-CE18-484F-9425-ACEBDB0FE390}" type="presParOf" srcId="{DC8D3EBF-AB5E-447D-AE99-2999C19366CA}" destId="{8CC396E7-5EFE-4020-87BB-38EE42B0A60A}" srcOrd="14" destOrd="0" presId="urn:microsoft.com/office/officeart/2005/8/layout/orgChart1"/>
    <dgm:cxn modelId="{D571628C-4D06-43E2-823A-FD431D7E914A}" type="presParOf" srcId="{DC8D3EBF-AB5E-447D-AE99-2999C19366CA}" destId="{B03CD786-5067-437A-B614-0F931427FA6C}" srcOrd="15" destOrd="0" presId="urn:microsoft.com/office/officeart/2005/8/layout/orgChart1"/>
    <dgm:cxn modelId="{6B2F15AD-13E7-4116-814A-BBD8D55EF226}" type="presParOf" srcId="{B03CD786-5067-437A-B614-0F931427FA6C}" destId="{7559385D-E99D-4FD8-8EFB-8589FAADB0A4}" srcOrd="0" destOrd="0" presId="urn:microsoft.com/office/officeart/2005/8/layout/orgChart1"/>
    <dgm:cxn modelId="{8202BB5A-F38D-436E-ABB7-249485D00C4E}" type="presParOf" srcId="{7559385D-E99D-4FD8-8EFB-8589FAADB0A4}" destId="{ACA206FB-A586-42CB-9614-F0A4CE49A514}" srcOrd="0" destOrd="0" presId="urn:microsoft.com/office/officeart/2005/8/layout/orgChart1"/>
    <dgm:cxn modelId="{401987B1-1BAF-4B3F-A650-17EDAFF44FB5}" type="presParOf" srcId="{7559385D-E99D-4FD8-8EFB-8589FAADB0A4}" destId="{36E0EFF2-E123-4323-BC6E-9CA699A041D8}" srcOrd="1" destOrd="0" presId="urn:microsoft.com/office/officeart/2005/8/layout/orgChart1"/>
    <dgm:cxn modelId="{C86D9FC0-65AF-48FE-88FC-FEF5A401E08C}" type="presParOf" srcId="{B03CD786-5067-437A-B614-0F931427FA6C}" destId="{F0B83506-4DEC-45BA-9797-E8534DAB08CA}" srcOrd="1" destOrd="0" presId="urn:microsoft.com/office/officeart/2005/8/layout/orgChart1"/>
    <dgm:cxn modelId="{C312ED35-E7F5-4C99-AD4B-4F5F28B93865}" type="presParOf" srcId="{B03CD786-5067-437A-B614-0F931427FA6C}" destId="{B6DBDD3A-E923-4056-A021-45E047E07F59}" srcOrd="2" destOrd="0" presId="urn:microsoft.com/office/officeart/2005/8/layout/orgChart1"/>
    <dgm:cxn modelId="{6C589A8E-99AF-4508-875F-6071F821A768}" type="presParOf" srcId="{DC8D3EBF-AB5E-447D-AE99-2999C19366CA}" destId="{ADF2E346-388E-4C9D-A0B9-91834A6CDD48}" srcOrd="16" destOrd="0" presId="urn:microsoft.com/office/officeart/2005/8/layout/orgChart1"/>
    <dgm:cxn modelId="{25B4C48B-F43C-48A2-966B-0B0076474E04}" type="presParOf" srcId="{DC8D3EBF-AB5E-447D-AE99-2999C19366CA}" destId="{00B1616A-DA6E-4CCB-A810-61346F5342E0}" srcOrd="17" destOrd="0" presId="urn:microsoft.com/office/officeart/2005/8/layout/orgChart1"/>
    <dgm:cxn modelId="{F2960B48-A292-4EE2-BB78-F8AD86A9F284}" type="presParOf" srcId="{00B1616A-DA6E-4CCB-A810-61346F5342E0}" destId="{637D7CD5-27E7-4492-B3EC-68BDAC859E3F}" srcOrd="0" destOrd="0" presId="urn:microsoft.com/office/officeart/2005/8/layout/orgChart1"/>
    <dgm:cxn modelId="{00ED828A-D644-4C04-A92B-5FD20F1D8D03}" type="presParOf" srcId="{637D7CD5-27E7-4492-B3EC-68BDAC859E3F}" destId="{46B8BBF2-BEA9-4DD7-B8C3-10D8B6C3F0C2}" srcOrd="0" destOrd="0" presId="urn:microsoft.com/office/officeart/2005/8/layout/orgChart1"/>
    <dgm:cxn modelId="{90D2E743-E4AE-4121-9850-B07F4826F25A}" type="presParOf" srcId="{637D7CD5-27E7-4492-B3EC-68BDAC859E3F}" destId="{355AE813-2AC4-47CA-8AE7-D5214FF2A727}" srcOrd="1" destOrd="0" presId="urn:microsoft.com/office/officeart/2005/8/layout/orgChart1"/>
    <dgm:cxn modelId="{2DAB230B-6198-4277-829B-E48B49323CFA}" type="presParOf" srcId="{00B1616A-DA6E-4CCB-A810-61346F5342E0}" destId="{526E643D-7EAA-4A12-B7E1-4C2C25FBC682}" srcOrd="1" destOrd="0" presId="urn:microsoft.com/office/officeart/2005/8/layout/orgChart1"/>
    <dgm:cxn modelId="{5712CE4F-9F99-4B46-A735-DB1EB726E1AE}" type="presParOf" srcId="{00B1616A-DA6E-4CCB-A810-61346F5342E0}" destId="{6F81B429-9103-44B7-8226-AFD8D1BF0B03}" srcOrd="2" destOrd="0" presId="urn:microsoft.com/office/officeart/2005/8/layout/orgChart1"/>
    <dgm:cxn modelId="{CEFAE10D-EBE2-4A04-8D62-35588E13251E}" type="presParOf" srcId="{DC8D3EBF-AB5E-447D-AE99-2999C19366CA}" destId="{6B832970-87F4-4DF8-87DD-E5DCF1FE2014}" srcOrd="18" destOrd="0" presId="urn:microsoft.com/office/officeart/2005/8/layout/orgChart1"/>
    <dgm:cxn modelId="{EB240D7D-0D5E-4FDD-9974-DCF83008F018}" type="presParOf" srcId="{DC8D3EBF-AB5E-447D-AE99-2999C19366CA}" destId="{8D3787DD-7F20-4A80-B404-0B83413EF801}" srcOrd="19" destOrd="0" presId="urn:microsoft.com/office/officeart/2005/8/layout/orgChart1"/>
    <dgm:cxn modelId="{4499C82C-3625-4165-967D-F97F5A77D464}" type="presParOf" srcId="{8D3787DD-7F20-4A80-B404-0B83413EF801}" destId="{20499A7D-DB81-46B0-82C9-3E3F4CFF0BF3}" srcOrd="0" destOrd="0" presId="urn:microsoft.com/office/officeart/2005/8/layout/orgChart1"/>
    <dgm:cxn modelId="{AE303A76-B107-4EB6-8217-D2746A576208}" type="presParOf" srcId="{20499A7D-DB81-46B0-82C9-3E3F4CFF0BF3}" destId="{3989171D-E9ED-44D7-A1B2-9D1B6E5E717F}" srcOrd="0" destOrd="0" presId="urn:microsoft.com/office/officeart/2005/8/layout/orgChart1"/>
    <dgm:cxn modelId="{C450D088-5B55-4383-935E-F2FFDB5A1CF6}" type="presParOf" srcId="{20499A7D-DB81-46B0-82C9-3E3F4CFF0BF3}" destId="{A9BED1DB-6EA0-4E12-8D8B-20AE11AADDCC}" srcOrd="1" destOrd="0" presId="urn:microsoft.com/office/officeart/2005/8/layout/orgChart1"/>
    <dgm:cxn modelId="{48D8FF50-826B-4C03-B6DB-44CD075B8FF5}" type="presParOf" srcId="{8D3787DD-7F20-4A80-B404-0B83413EF801}" destId="{774054EC-75D4-4F32-AF33-DB13A0AFCFF2}" srcOrd="1" destOrd="0" presId="urn:microsoft.com/office/officeart/2005/8/layout/orgChart1"/>
    <dgm:cxn modelId="{B1E1FA44-67BD-4987-AF25-5D64104A8EDC}" type="presParOf" srcId="{8D3787DD-7F20-4A80-B404-0B83413EF801}" destId="{B231E25D-8BD7-44A4-85FC-42ED8DC222C4}" srcOrd="2" destOrd="0" presId="urn:microsoft.com/office/officeart/2005/8/layout/orgChart1"/>
    <dgm:cxn modelId="{709431EE-1BC8-49A0-B73D-6671CF8ECAAD}" type="presParOf" srcId="{86D9D266-862A-46A0-86AE-E7D729C3A9D2}" destId="{091BC6A1-6578-46AF-9A9F-AB63F3DF4E9F}" srcOrd="2" destOrd="0" presId="urn:microsoft.com/office/officeart/2005/8/layout/orgChart1"/>
    <dgm:cxn modelId="{381127DD-BD1E-483C-A911-CB30C1CDD995}" type="presParOf" srcId="{86D9D266-862A-46A0-86AE-E7D729C3A9D2}" destId="{3A809EF5-05F2-430C-83B9-C6918F252080}" srcOrd="3" destOrd="0" presId="urn:microsoft.com/office/officeart/2005/8/layout/orgChart1"/>
    <dgm:cxn modelId="{AF62A2EF-AC32-44D1-B034-8451DF893614}" type="presParOf" srcId="{3A809EF5-05F2-430C-83B9-C6918F252080}" destId="{F3FD4C42-257A-4785-BD23-95CDACCCE842}" srcOrd="0" destOrd="0" presId="urn:microsoft.com/office/officeart/2005/8/layout/orgChart1"/>
    <dgm:cxn modelId="{22E60872-2AFB-4A8B-B8C4-70FF7FA32684}" type="presParOf" srcId="{F3FD4C42-257A-4785-BD23-95CDACCCE842}" destId="{AE4FCAF8-3DA2-4EF0-ACB1-135119566ADA}" srcOrd="0" destOrd="0" presId="urn:microsoft.com/office/officeart/2005/8/layout/orgChart1"/>
    <dgm:cxn modelId="{17481F6C-72DC-448D-9AE6-13F33A932011}" type="presParOf" srcId="{F3FD4C42-257A-4785-BD23-95CDACCCE842}" destId="{83503664-7FDB-4714-ABC8-DC7F38CCD9E0}" srcOrd="1" destOrd="0" presId="urn:microsoft.com/office/officeart/2005/8/layout/orgChart1"/>
    <dgm:cxn modelId="{D369AE8E-7945-4DEB-874B-0FF5EE2C0C32}" type="presParOf" srcId="{3A809EF5-05F2-430C-83B9-C6918F252080}" destId="{3D142E88-12FA-47D2-8BA9-1462E53BE9DE}" srcOrd="1" destOrd="0" presId="urn:microsoft.com/office/officeart/2005/8/layout/orgChart1"/>
    <dgm:cxn modelId="{BE4C46D6-44E6-4FA0-BB29-CEE6E9024024}" type="presParOf" srcId="{3A809EF5-05F2-430C-83B9-C6918F252080}" destId="{907E47BE-FD4A-4976-93E2-29600813AA9B}" srcOrd="2" destOrd="0" presId="urn:microsoft.com/office/officeart/2005/8/layout/orgChart1"/>
    <dgm:cxn modelId="{D966F12D-E727-4EB4-9874-FD6A3601CC93}" type="presParOf" srcId="{907E47BE-FD4A-4976-93E2-29600813AA9B}" destId="{6FC9B1A9-6EF6-4A17-A5F5-9EF09F14A19F}" srcOrd="0" destOrd="0" presId="urn:microsoft.com/office/officeart/2005/8/layout/orgChart1"/>
    <dgm:cxn modelId="{79EB1DF1-18D2-4B98-B45E-512BC408C23C}" type="presParOf" srcId="{907E47BE-FD4A-4976-93E2-29600813AA9B}" destId="{5990FC1F-D952-46E4-8250-61139E64F54D}" srcOrd="1" destOrd="0" presId="urn:microsoft.com/office/officeart/2005/8/layout/orgChart1"/>
    <dgm:cxn modelId="{8AFD7D54-3A5B-444A-AAB6-D77E0DD60F2F}" type="presParOf" srcId="{5990FC1F-D952-46E4-8250-61139E64F54D}" destId="{B2BF7892-AB50-4162-B72A-1A04C969A74E}" srcOrd="0" destOrd="0" presId="urn:microsoft.com/office/officeart/2005/8/layout/orgChart1"/>
    <dgm:cxn modelId="{046950A5-307F-4E55-B8E4-D49E1B9ACD16}" type="presParOf" srcId="{B2BF7892-AB50-4162-B72A-1A04C969A74E}" destId="{750F591A-0DCA-44EF-991D-0D70AB5C5B1A}" srcOrd="0" destOrd="0" presId="urn:microsoft.com/office/officeart/2005/8/layout/orgChart1"/>
    <dgm:cxn modelId="{949F13A4-A238-447D-9956-FD3FE76849F5}" type="presParOf" srcId="{B2BF7892-AB50-4162-B72A-1A04C969A74E}" destId="{898FAD0A-60DC-4CD6-84BB-2544BF0D127F}" srcOrd="1" destOrd="0" presId="urn:microsoft.com/office/officeart/2005/8/layout/orgChart1"/>
    <dgm:cxn modelId="{AADD6778-8CFE-4B8E-8B03-CA617C35CC5B}" type="presParOf" srcId="{5990FC1F-D952-46E4-8250-61139E64F54D}" destId="{09638DCD-9C74-49FF-BF4A-EBC6DAC01F9A}" srcOrd="1" destOrd="0" presId="urn:microsoft.com/office/officeart/2005/8/layout/orgChart1"/>
    <dgm:cxn modelId="{24972BE9-6F4E-4206-A4EB-9C2DDED46A5D}" type="presParOf" srcId="{5990FC1F-D952-46E4-8250-61139E64F54D}" destId="{109F124B-7AF5-43E3-A5BB-F89DACC11AFB}" srcOrd="2" destOrd="0" presId="urn:microsoft.com/office/officeart/2005/8/layout/orgChart1"/>
    <dgm:cxn modelId="{7B035110-0EFB-42DD-B424-31573C5DE9C7}" type="presParOf" srcId="{907E47BE-FD4A-4976-93E2-29600813AA9B}" destId="{69360E9E-A548-42B2-ADA0-C88A85A8E617}" srcOrd="2" destOrd="0" presId="urn:microsoft.com/office/officeart/2005/8/layout/orgChart1"/>
    <dgm:cxn modelId="{3DA8ABB6-4186-4971-8852-4E917E735FE7}" type="presParOf" srcId="{907E47BE-FD4A-4976-93E2-29600813AA9B}" destId="{6D33891B-EDAD-4ACC-BD85-11C75C929552}" srcOrd="3" destOrd="0" presId="urn:microsoft.com/office/officeart/2005/8/layout/orgChart1"/>
    <dgm:cxn modelId="{9E35E1A4-D140-42B5-91CC-34BBBECC5FB2}" type="presParOf" srcId="{6D33891B-EDAD-4ACC-BD85-11C75C929552}" destId="{9780AE8F-559B-47BA-8FC4-18D4BF552EEF}" srcOrd="0" destOrd="0" presId="urn:microsoft.com/office/officeart/2005/8/layout/orgChart1"/>
    <dgm:cxn modelId="{D8DCF09B-3A12-4374-9E91-84F2DB517FCA}" type="presParOf" srcId="{9780AE8F-559B-47BA-8FC4-18D4BF552EEF}" destId="{D3270BAB-908E-45DE-A989-B004DE9DCA61}" srcOrd="0" destOrd="0" presId="urn:microsoft.com/office/officeart/2005/8/layout/orgChart1"/>
    <dgm:cxn modelId="{88060690-99FF-4ADB-BE15-CE109E4A4F52}" type="presParOf" srcId="{9780AE8F-559B-47BA-8FC4-18D4BF552EEF}" destId="{C6BD5D83-A905-469F-955F-71EC4F02A12A}" srcOrd="1" destOrd="0" presId="urn:microsoft.com/office/officeart/2005/8/layout/orgChart1"/>
    <dgm:cxn modelId="{A8B47A5C-3CFC-4267-A943-1F5A26582D8A}" type="presParOf" srcId="{6D33891B-EDAD-4ACC-BD85-11C75C929552}" destId="{2EFFE196-407E-47D6-8134-F3DA13A1719E}" srcOrd="1" destOrd="0" presId="urn:microsoft.com/office/officeart/2005/8/layout/orgChart1"/>
    <dgm:cxn modelId="{77F19C71-6EB0-4104-99D2-C5ADC69CF2EA}" type="presParOf" srcId="{6D33891B-EDAD-4ACC-BD85-11C75C929552}" destId="{7E8B87A4-67D2-4713-A42B-90A18D30DA04}" srcOrd="2" destOrd="0" presId="urn:microsoft.com/office/officeart/2005/8/layout/orgChart1"/>
    <dgm:cxn modelId="{0533FF81-5693-4E0F-8270-DE5AB27B1FFD}" type="presParOf" srcId="{907E47BE-FD4A-4976-93E2-29600813AA9B}" destId="{BA784C36-E40F-420F-A5FB-6591DF58DF63}" srcOrd="4" destOrd="0" presId="urn:microsoft.com/office/officeart/2005/8/layout/orgChart1"/>
    <dgm:cxn modelId="{BF235B94-3269-4E57-97B9-90ABB1D57D07}" type="presParOf" srcId="{907E47BE-FD4A-4976-93E2-29600813AA9B}" destId="{22C51D03-0471-4486-AA9D-AB58B106CF9E}" srcOrd="5" destOrd="0" presId="urn:microsoft.com/office/officeart/2005/8/layout/orgChart1"/>
    <dgm:cxn modelId="{BFD64C91-202A-4DBF-890B-34912DE6F03E}" type="presParOf" srcId="{22C51D03-0471-4486-AA9D-AB58B106CF9E}" destId="{0E29C805-7F90-40DF-A5E1-75CF9F10CF3C}" srcOrd="0" destOrd="0" presId="urn:microsoft.com/office/officeart/2005/8/layout/orgChart1"/>
    <dgm:cxn modelId="{7D499BF2-834A-4CA2-BA06-252C1A9F9A90}" type="presParOf" srcId="{0E29C805-7F90-40DF-A5E1-75CF9F10CF3C}" destId="{ADEA9745-5E64-48BD-A51C-2E9C34513641}" srcOrd="0" destOrd="0" presId="urn:microsoft.com/office/officeart/2005/8/layout/orgChart1"/>
    <dgm:cxn modelId="{5FDF1290-3618-45F0-9360-F6CEE48263A3}" type="presParOf" srcId="{0E29C805-7F90-40DF-A5E1-75CF9F10CF3C}" destId="{C5AF6E7C-28BB-486A-9FA9-D056E8A90909}" srcOrd="1" destOrd="0" presId="urn:microsoft.com/office/officeart/2005/8/layout/orgChart1"/>
    <dgm:cxn modelId="{49834B92-370F-45AA-BC13-7B00111534B1}" type="presParOf" srcId="{22C51D03-0471-4486-AA9D-AB58B106CF9E}" destId="{C9461322-E7F3-4D4E-B8DB-9215B70265DB}" srcOrd="1" destOrd="0" presId="urn:microsoft.com/office/officeart/2005/8/layout/orgChart1"/>
    <dgm:cxn modelId="{99647533-981A-4F34-BF7D-73685CA31325}" type="presParOf" srcId="{22C51D03-0471-4486-AA9D-AB58B106CF9E}" destId="{99E00C85-4201-4BBE-8EC3-28B35A5E8570}" srcOrd="2" destOrd="0" presId="urn:microsoft.com/office/officeart/2005/8/layout/orgChart1"/>
    <dgm:cxn modelId="{C615747E-0C54-4CBD-8F4E-E94DBA036466}" type="presParOf" srcId="{907E47BE-FD4A-4976-93E2-29600813AA9B}" destId="{341FF194-58AF-473C-BA26-4D5FF33EAF63}" srcOrd="6" destOrd="0" presId="urn:microsoft.com/office/officeart/2005/8/layout/orgChart1"/>
    <dgm:cxn modelId="{B90328CB-7DD1-4AE2-BCDB-7AB63AE6FD69}" type="presParOf" srcId="{907E47BE-FD4A-4976-93E2-29600813AA9B}" destId="{5B7B9049-AFF1-4F63-B66F-0F59D49FBF67}" srcOrd="7" destOrd="0" presId="urn:microsoft.com/office/officeart/2005/8/layout/orgChart1"/>
    <dgm:cxn modelId="{9E789CA2-9CFE-4328-8A4B-F10D0A197429}" type="presParOf" srcId="{5B7B9049-AFF1-4F63-B66F-0F59D49FBF67}" destId="{08DF4729-1C00-4413-9F06-DB1C1324A906}" srcOrd="0" destOrd="0" presId="urn:microsoft.com/office/officeart/2005/8/layout/orgChart1"/>
    <dgm:cxn modelId="{B99A0202-115C-40C9-9B69-B298BE0D2A98}" type="presParOf" srcId="{08DF4729-1C00-4413-9F06-DB1C1324A906}" destId="{0985CF1B-9991-491B-B36A-73C48871F2DE}" srcOrd="0" destOrd="0" presId="urn:microsoft.com/office/officeart/2005/8/layout/orgChart1"/>
    <dgm:cxn modelId="{D732BDDA-2C0F-4FD9-BFFF-A38227E3EF1B}" type="presParOf" srcId="{08DF4729-1C00-4413-9F06-DB1C1324A906}" destId="{D86602FE-90EB-410D-89AD-A7F31ED82655}" srcOrd="1" destOrd="0" presId="urn:microsoft.com/office/officeart/2005/8/layout/orgChart1"/>
    <dgm:cxn modelId="{D4C82BA7-F62C-493E-B5D8-36851EF00EB0}" type="presParOf" srcId="{5B7B9049-AFF1-4F63-B66F-0F59D49FBF67}" destId="{E8FB9817-D7DD-41B3-AE00-96F7729FA63D}" srcOrd="1" destOrd="0" presId="urn:microsoft.com/office/officeart/2005/8/layout/orgChart1"/>
    <dgm:cxn modelId="{E4806101-1B42-44F6-AC89-F0E13BE6C745}" type="presParOf" srcId="{5B7B9049-AFF1-4F63-B66F-0F59D49FBF67}" destId="{F5AE74A6-B9D9-487A-B076-093141D82E52}" srcOrd="2" destOrd="0" presId="urn:microsoft.com/office/officeart/2005/8/layout/orgChart1"/>
    <dgm:cxn modelId="{F91F1345-81C0-493F-8A03-7399373CC55C}" type="presParOf" srcId="{907E47BE-FD4A-4976-93E2-29600813AA9B}" destId="{FABB1BF7-1F96-47A7-8292-990D18FEF7E3}" srcOrd="8" destOrd="0" presId="urn:microsoft.com/office/officeart/2005/8/layout/orgChart1"/>
    <dgm:cxn modelId="{99EE13A5-1EE5-4D9C-851B-704335C32A44}" type="presParOf" srcId="{907E47BE-FD4A-4976-93E2-29600813AA9B}" destId="{78626B43-E521-4DB9-A5C1-4DDB7EA8A73C}" srcOrd="9" destOrd="0" presId="urn:microsoft.com/office/officeart/2005/8/layout/orgChart1"/>
    <dgm:cxn modelId="{9FB3AD3B-00FF-4FBF-94DE-7629DE4338A7}" type="presParOf" srcId="{78626B43-E521-4DB9-A5C1-4DDB7EA8A73C}" destId="{A36D86BD-9201-4E90-818B-4F4D0D7EE43B}" srcOrd="0" destOrd="0" presId="urn:microsoft.com/office/officeart/2005/8/layout/orgChart1"/>
    <dgm:cxn modelId="{C84FD31B-BCDD-4B04-9079-2DFA76131D33}" type="presParOf" srcId="{A36D86BD-9201-4E90-818B-4F4D0D7EE43B}" destId="{0F337DC8-8314-4059-BE92-168F9E870CC1}" srcOrd="0" destOrd="0" presId="urn:microsoft.com/office/officeart/2005/8/layout/orgChart1"/>
    <dgm:cxn modelId="{89487EBF-69AE-4C0E-B514-327A9760DEE4}" type="presParOf" srcId="{A36D86BD-9201-4E90-818B-4F4D0D7EE43B}" destId="{D9F29BB8-A35D-44DE-A8BF-DD8C4F2EBA8F}" srcOrd="1" destOrd="0" presId="urn:microsoft.com/office/officeart/2005/8/layout/orgChart1"/>
    <dgm:cxn modelId="{53A2098E-81CC-4CDF-A903-3299C8D61372}" type="presParOf" srcId="{78626B43-E521-4DB9-A5C1-4DDB7EA8A73C}" destId="{CACB7196-D396-40D5-985A-D8E58395C06E}" srcOrd="1" destOrd="0" presId="urn:microsoft.com/office/officeart/2005/8/layout/orgChart1"/>
    <dgm:cxn modelId="{CAB9C418-19F6-4884-A4FB-99FB92F29CB9}" type="presParOf" srcId="{78626B43-E521-4DB9-A5C1-4DDB7EA8A73C}" destId="{1B66F26F-B1CB-4C1A-BEF8-0D33E39D5FB1}" srcOrd="2" destOrd="0" presId="urn:microsoft.com/office/officeart/2005/8/layout/orgChart1"/>
    <dgm:cxn modelId="{7DE32134-0FF1-4F96-9DBF-014563E14E56}" type="presParOf" srcId="{907E47BE-FD4A-4976-93E2-29600813AA9B}" destId="{1AC23E7E-C4F7-49E7-BFA6-CC8CFFF8940B}" srcOrd="10" destOrd="0" presId="urn:microsoft.com/office/officeart/2005/8/layout/orgChart1"/>
    <dgm:cxn modelId="{E34C5896-FAD2-467B-87E9-10BC3387C0B2}" type="presParOf" srcId="{907E47BE-FD4A-4976-93E2-29600813AA9B}" destId="{29ED9305-F956-46AE-AEF3-31EF58A91231}" srcOrd="11" destOrd="0" presId="urn:microsoft.com/office/officeart/2005/8/layout/orgChart1"/>
    <dgm:cxn modelId="{4157F2E0-1440-4913-B8B4-9A9B726B9FD8}" type="presParOf" srcId="{29ED9305-F956-46AE-AEF3-31EF58A91231}" destId="{761B9043-10AB-48AD-86EE-E9DB4341580A}" srcOrd="0" destOrd="0" presId="urn:microsoft.com/office/officeart/2005/8/layout/orgChart1"/>
    <dgm:cxn modelId="{9F420F70-CDBC-4C39-8395-F52476213C67}" type="presParOf" srcId="{761B9043-10AB-48AD-86EE-E9DB4341580A}" destId="{6E4FC654-5DBB-4A4C-AFB3-F5194AFD2338}" srcOrd="0" destOrd="0" presId="urn:microsoft.com/office/officeart/2005/8/layout/orgChart1"/>
    <dgm:cxn modelId="{E752A313-F7AC-4E69-9C8C-8795E3535050}" type="presParOf" srcId="{761B9043-10AB-48AD-86EE-E9DB4341580A}" destId="{42B99942-9547-487F-B37E-AFAFB312A4D2}" srcOrd="1" destOrd="0" presId="urn:microsoft.com/office/officeart/2005/8/layout/orgChart1"/>
    <dgm:cxn modelId="{60A1D550-6E95-4542-9426-2D5A17809FB6}" type="presParOf" srcId="{29ED9305-F956-46AE-AEF3-31EF58A91231}" destId="{551EA69E-3DB6-44A1-ACBB-216DC3DFE2D8}" srcOrd="1" destOrd="0" presId="urn:microsoft.com/office/officeart/2005/8/layout/orgChart1"/>
    <dgm:cxn modelId="{2B741574-151F-48C4-8B6A-24795AAA7895}" type="presParOf" srcId="{29ED9305-F956-46AE-AEF3-31EF58A91231}" destId="{3BA0E755-E4CA-47EB-8C57-2FAF6614222C}" srcOrd="2" destOrd="0" presId="urn:microsoft.com/office/officeart/2005/8/layout/orgChart1"/>
    <dgm:cxn modelId="{94BACEE8-BCB6-4E33-BEC3-F24ABB187A6D}" type="presParOf" srcId="{907E47BE-FD4A-4976-93E2-29600813AA9B}" destId="{76DA501E-9DE7-4B38-B759-F66826C94534}" srcOrd="12" destOrd="0" presId="urn:microsoft.com/office/officeart/2005/8/layout/orgChart1"/>
    <dgm:cxn modelId="{187DE6CF-3BFC-4BDF-A7AE-41D3D4409213}" type="presParOf" srcId="{907E47BE-FD4A-4976-93E2-29600813AA9B}" destId="{43489AEC-E713-44C4-9810-378095654B20}" srcOrd="13" destOrd="0" presId="urn:microsoft.com/office/officeart/2005/8/layout/orgChart1"/>
    <dgm:cxn modelId="{F5416694-6C92-4D5B-8FFE-B006D921CEA8}" type="presParOf" srcId="{43489AEC-E713-44C4-9810-378095654B20}" destId="{48763302-8ED5-4F63-8168-47494B45E508}" srcOrd="0" destOrd="0" presId="urn:microsoft.com/office/officeart/2005/8/layout/orgChart1"/>
    <dgm:cxn modelId="{FE174326-566A-47CA-A170-AFD3DBEB334E}" type="presParOf" srcId="{48763302-8ED5-4F63-8168-47494B45E508}" destId="{6FDC5777-78DE-4D51-A1C1-4A0BF52CB6C1}" srcOrd="0" destOrd="0" presId="urn:microsoft.com/office/officeart/2005/8/layout/orgChart1"/>
    <dgm:cxn modelId="{0F39FB89-CDB8-465F-9904-A7C88A2BDC93}" type="presParOf" srcId="{48763302-8ED5-4F63-8168-47494B45E508}" destId="{E3F0E621-3FF7-4CBB-940A-7A22C23B9F54}" srcOrd="1" destOrd="0" presId="urn:microsoft.com/office/officeart/2005/8/layout/orgChart1"/>
    <dgm:cxn modelId="{01E0E205-8689-4355-B98A-AC765C5E5C21}" type="presParOf" srcId="{43489AEC-E713-44C4-9810-378095654B20}" destId="{15A7C11D-1483-4065-B712-0C061DE79924}" srcOrd="1" destOrd="0" presId="urn:microsoft.com/office/officeart/2005/8/layout/orgChart1"/>
    <dgm:cxn modelId="{8F2ABB79-D143-4A93-A7DB-26B9B86D732E}" type="presParOf" srcId="{43489AEC-E713-44C4-9810-378095654B20}" destId="{0965891C-DBDE-4513-A552-8C1207FD992C}" srcOrd="2" destOrd="0" presId="urn:microsoft.com/office/officeart/2005/8/layout/orgChart1"/>
    <dgm:cxn modelId="{2C279C31-AE40-47CA-9B7C-61A0F7862914}" type="presParOf" srcId="{907E47BE-FD4A-4976-93E2-29600813AA9B}" destId="{46586BA7-C2F1-49F9-AB79-56EB3621F893}" srcOrd="14" destOrd="0" presId="urn:microsoft.com/office/officeart/2005/8/layout/orgChart1"/>
    <dgm:cxn modelId="{0D3519E5-5B86-4A96-A1E7-81AA5E724568}" type="presParOf" srcId="{907E47BE-FD4A-4976-93E2-29600813AA9B}" destId="{92394182-854E-4873-BB7C-9F1A1B744118}" srcOrd="15" destOrd="0" presId="urn:microsoft.com/office/officeart/2005/8/layout/orgChart1"/>
    <dgm:cxn modelId="{A16DB676-ABFF-4159-8118-735E48C49B9C}" type="presParOf" srcId="{92394182-854E-4873-BB7C-9F1A1B744118}" destId="{DA6FCD01-0806-4D34-B6CC-2C1C20219085}" srcOrd="0" destOrd="0" presId="urn:microsoft.com/office/officeart/2005/8/layout/orgChart1"/>
    <dgm:cxn modelId="{0C3854B8-869A-4E12-ACDB-CB05F004A1F1}" type="presParOf" srcId="{DA6FCD01-0806-4D34-B6CC-2C1C20219085}" destId="{4CC12939-0D3C-4B43-A62A-9846D97611F4}" srcOrd="0" destOrd="0" presId="urn:microsoft.com/office/officeart/2005/8/layout/orgChart1"/>
    <dgm:cxn modelId="{424BAE89-3D98-4213-8A05-C74B4721256F}" type="presParOf" srcId="{DA6FCD01-0806-4D34-B6CC-2C1C20219085}" destId="{11FEA819-74FC-48F2-BAB8-A7D8D0FD3439}" srcOrd="1" destOrd="0" presId="urn:microsoft.com/office/officeart/2005/8/layout/orgChart1"/>
    <dgm:cxn modelId="{F5E4E54D-BD59-47A7-BC5A-9081757A1609}" type="presParOf" srcId="{92394182-854E-4873-BB7C-9F1A1B744118}" destId="{680B48C9-516D-4832-8B64-2053344E9149}" srcOrd="1" destOrd="0" presId="urn:microsoft.com/office/officeart/2005/8/layout/orgChart1"/>
    <dgm:cxn modelId="{6F991FF9-6A16-4014-AC7C-BBB84F681200}" type="presParOf" srcId="{92394182-854E-4873-BB7C-9F1A1B744118}" destId="{4CC1A168-D364-4BE3-8237-F6DA186EBEAA}" srcOrd="2" destOrd="0" presId="urn:microsoft.com/office/officeart/2005/8/layout/orgChart1"/>
    <dgm:cxn modelId="{45970993-58F1-4622-B849-3E6DC76B8C87}" type="presParOf" srcId="{907E47BE-FD4A-4976-93E2-29600813AA9B}" destId="{B0B88675-BB71-405F-9405-0F5DA2E03411}" srcOrd="16" destOrd="0" presId="urn:microsoft.com/office/officeart/2005/8/layout/orgChart1"/>
    <dgm:cxn modelId="{2136D1EB-F9D3-4F08-87EE-6FA7C1B51A3D}" type="presParOf" srcId="{907E47BE-FD4A-4976-93E2-29600813AA9B}" destId="{7D20D44C-2254-4221-8A02-3A3F430A6EE0}" srcOrd="17" destOrd="0" presId="urn:microsoft.com/office/officeart/2005/8/layout/orgChart1"/>
    <dgm:cxn modelId="{8191FA71-D30B-4850-BA56-C9846367A8CB}" type="presParOf" srcId="{7D20D44C-2254-4221-8A02-3A3F430A6EE0}" destId="{F643CCED-AE51-4576-8F2C-9EFF72EE2861}" srcOrd="0" destOrd="0" presId="urn:microsoft.com/office/officeart/2005/8/layout/orgChart1"/>
    <dgm:cxn modelId="{B9812A23-BACB-4607-873C-5E926E6BDBEF}" type="presParOf" srcId="{F643CCED-AE51-4576-8F2C-9EFF72EE2861}" destId="{F25590CC-64C8-45F2-BD2A-7715906645D0}" srcOrd="0" destOrd="0" presId="urn:microsoft.com/office/officeart/2005/8/layout/orgChart1"/>
    <dgm:cxn modelId="{9B4AD61D-4D2C-4BA9-82A7-9E1D3C3DA114}" type="presParOf" srcId="{F643CCED-AE51-4576-8F2C-9EFF72EE2861}" destId="{4A024635-0A45-4D5E-95B2-4EB7E1E04DD3}" srcOrd="1" destOrd="0" presId="urn:microsoft.com/office/officeart/2005/8/layout/orgChart1"/>
    <dgm:cxn modelId="{2A2C30FE-BF68-420E-AA33-17C4816C836F}" type="presParOf" srcId="{7D20D44C-2254-4221-8A02-3A3F430A6EE0}" destId="{3FB46CDA-1F2C-4740-94B7-AE328CE03A56}" srcOrd="1" destOrd="0" presId="urn:microsoft.com/office/officeart/2005/8/layout/orgChart1"/>
    <dgm:cxn modelId="{8C6952B2-6114-4DA0-9C05-46613AAA5B0D}" type="presParOf" srcId="{7D20D44C-2254-4221-8A02-3A3F430A6EE0}" destId="{62E79C5E-027D-43B0-A90D-551D9593818B}" srcOrd="2" destOrd="0" presId="urn:microsoft.com/office/officeart/2005/8/layout/orgChart1"/>
    <dgm:cxn modelId="{A1224C8B-9750-4874-B4ED-128C35E7D7A5}" type="presParOf" srcId="{86D9D266-862A-46A0-86AE-E7D729C3A9D2}" destId="{EDB1907B-244E-45CA-929C-00B681D4FE9C}" srcOrd="4" destOrd="0" presId="urn:microsoft.com/office/officeart/2005/8/layout/orgChart1"/>
    <dgm:cxn modelId="{8B5681DF-8116-43A6-BB37-A99EBCA05686}" type="presParOf" srcId="{86D9D266-862A-46A0-86AE-E7D729C3A9D2}" destId="{E233F5EC-5F6F-4172-8D18-4D2DA449F817}" srcOrd="5" destOrd="0" presId="urn:microsoft.com/office/officeart/2005/8/layout/orgChart1"/>
    <dgm:cxn modelId="{8A6B48F3-C1F5-45F5-ADE9-D0EDD90899B2}" type="presParOf" srcId="{E233F5EC-5F6F-4172-8D18-4D2DA449F817}" destId="{766F8248-D915-43A1-BC42-1F5F6703D10C}" srcOrd="0" destOrd="0" presId="urn:microsoft.com/office/officeart/2005/8/layout/orgChart1"/>
    <dgm:cxn modelId="{F5965990-DEF5-4A30-9742-9B946A06A3B3}" type="presParOf" srcId="{766F8248-D915-43A1-BC42-1F5F6703D10C}" destId="{DBD18349-E7D6-4CEC-90F7-59E38C0D868E}" srcOrd="0" destOrd="0" presId="urn:microsoft.com/office/officeart/2005/8/layout/orgChart1"/>
    <dgm:cxn modelId="{9C56A976-0586-4A00-A147-AEC979AFB000}" type="presParOf" srcId="{766F8248-D915-43A1-BC42-1F5F6703D10C}" destId="{166109F6-37D1-4E54-A966-0F7594C3B035}" srcOrd="1" destOrd="0" presId="urn:microsoft.com/office/officeart/2005/8/layout/orgChart1"/>
    <dgm:cxn modelId="{C89B8584-D7FE-4CC0-BA82-C47BF78E2467}" type="presParOf" srcId="{E233F5EC-5F6F-4172-8D18-4D2DA449F817}" destId="{D4E0C63A-2A44-4C56-887C-C110EA07BF15}" srcOrd="1" destOrd="0" presId="urn:microsoft.com/office/officeart/2005/8/layout/orgChart1"/>
    <dgm:cxn modelId="{9F3E58BD-9744-47CD-9B11-A34A7CFF337E}" type="presParOf" srcId="{E233F5EC-5F6F-4172-8D18-4D2DA449F817}" destId="{7FF327A5-CA3D-4E02-8156-44866568E274}" srcOrd="2" destOrd="0" presId="urn:microsoft.com/office/officeart/2005/8/layout/orgChart1"/>
    <dgm:cxn modelId="{0E237966-4220-4DAE-876B-455DFDE2FDD1}" type="presParOf" srcId="{7FF327A5-CA3D-4E02-8156-44866568E274}" destId="{77167BEE-2E0C-4E56-82A6-2557D2F1FFE8}" srcOrd="0" destOrd="0" presId="urn:microsoft.com/office/officeart/2005/8/layout/orgChart1"/>
    <dgm:cxn modelId="{00C3DFFD-E294-4ACE-8DC3-DBD62DADF3D2}" type="presParOf" srcId="{7FF327A5-CA3D-4E02-8156-44866568E274}" destId="{4DBF866B-9154-46B9-B520-A334AB379892}" srcOrd="1" destOrd="0" presId="urn:microsoft.com/office/officeart/2005/8/layout/orgChart1"/>
    <dgm:cxn modelId="{19EA5E13-2153-4334-B9D5-1E408B341290}" type="presParOf" srcId="{4DBF866B-9154-46B9-B520-A334AB379892}" destId="{3F14484B-7655-486A-8D13-593BDD3B9E1F}" srcOrd="0" destOrd="0" presId="urn:microsoft.com/office/officeart/2005/8/layout/orgChart1"/>
    <dgm:cxn modelId="{6CF87656-E7E6-4CDD-B431-6C79F87099E6}" type="presParOf" srcId="{3F14484B-7655-486A-8D13-593BDD3B9E1F}" destId="{1EE410B8-60D0-4A12-A012-B8052DB46F51}" srcOrd="0" destOrd="0" presId="urn:microsoft.com/office/officeart/2005/8/layout/orgChart1"/>
    <dgm:cxn modelId="{72C4F011-3C0D-4306-8915-4B6DB06C90C4}" type="presParOf" srcId="{3F14484B-7655-486A-8D13-593BDD3B9E1F}" destId="{7BF9E5C5-5B34-468F-B300-9C55A125B4C5}" srcOrd="1" destOrd="0" presId="urn:microsoft.com/office/officeart/2005/8/layout/orgChart1"/>
    <dgm:cxn modelId="{EDCC2E76-C429-4148-964E-2C64E84294AB}" type="presParOf" srcId="{4DBF866B-9154-46B9-B520-A334AB379892}" destId="{3C637746-26E7-40A7-9E43-F860BB5C8A8B}" srcOrd="1" destOrd="0" presId="urn:microsoft.com/office/officeart/2005/8/layout/orgChart1"/>
    <dgm:cxn modelId="{5FF9D563-7926-420F-91FC-7B6EECF431C6}" type="presParOf" srcId="{4DBF866B-9154-46B9-B520-A334AB379892}" destId="{BA18A66A-6F79-4D60-92C3-6F9377E900C9}" srcOrd="2" destOrd="0" presId="urn:microsoft.com/office/officeart/2005/8/layout/orgChart1"/>
    <dgm:cxn modelId="{B9ECCB8A-AFCC-4697-99F3-1A3606ABF018}" type="presParOf" srcId="{7FF327A5-CA3D-4E02-8156-44866568E274}" destId="{2756F054-2DBD-4784-9AD8-91C1521CFDE5}" srcOrd="2" destOrd="0" presId="urn:microsoft.com/office/officeart/2005/8/layout/orgChart1"/>
    <dgm:cxn modelId="{BA7B0653-76EB-47D3-BD62-6170755C3AE9}" type="presParOf" srcId="{7FF327A5-CA3D-4E02-8156-44866568E274}" destId="{D85E2EA1-E525-4D95-8927-0968A0EEA81B}" srcOrd="3" destOrd="0" presId="urn:microsoft.com/office/officeart/2005/8/layout/orgChart1"/>
    <dgm:cxn modelId="{AA99F120-9F4C-4D50-B92B-A6EAE74F4D95}" type="presParOf" srcId="{D85E2EA1-E525-4D95-8927-0968A0EEA81B}" destId="{76CD60F2-EF77-47BD-8F51-62F683FD8F7C}" srcOrd="0" destOrd="0" presId="urn:microsoft.com/office/officeart/2005/8/layout/orgChart1"/>
    <dgm:cxn modelId="{BEF1B67E-0BB1-4ABB-BFB6-3DB6447BE441}" type="presParOf" srcId="{76CD60F2-EF77-47BD-8F51-62F683FD8F7C}" destId="{42DD248B-6A7E-4D71-B1B1-18DD4F8487E9}" srcOrd="0" destOrd="0" presId="urn:microsoft.com/office/officeart/2005/8/layout/orgChart1"/>
    <dgm:cxn modelId="{A0F9DA3C-CECE-42A8-88FC-483AC6B13FDE}" type="presParOf" srcId="{76CD60F2-EF77-47BD-8F51-62F683FD8F7C}" destId="{A7BC98D8-C57F-46A9-936E-E09EFFE40978}" srcOrd="1" destOrd="0" presId="urn:microsoft.com/office/officeart/2005/8/layout/orgChart1"/>
    <dgm:cxn modelId="{DCB027B4-4E7D-423B-83C4-62305E65D5D7}" type="presParOf" srcId="{D85E2EA1-E525-4D95-8927-0968A0EEA81B}" destId="{5D13C317-CA58-4A61-9025-FD7B0065C68D}" srcOrd="1" destOrd="0" presId="urn:microsoft.com/office/officeart/2005/8/layout/orgChart1"/>
    <dgm:cxn modelId="{1F401228-8FD3-4E42-A5CA-5C6C4F8057D2}" type="presParOf" srcId="{D85E2EA1-E525-4D95-8927-0968A0EEA81B}" destId="{2FD6665B-7579-4FFB-BC63-53A2280A1788}" srcOrd="2" destOrd="0" presId="urn:microsoft.com/office/officeart/2005/8/layout/orgChart1"/>
    <dgm:cxn modelId="{3CB29C7B-7036-4DC3-8719-5A373FBA1018}" type="presParOf" srcId="{7FF327A5-CA3D-4E02-8156-44866568E274}" destId="{ABB07A4F-887D-43B8-A870-69F5BCE063A9}" srcOrd="4" destOrd="0" presId="urn:microsoft.com/office/officeart/2005/8/layout/orgChart1"/>
    <dgm:cxn modelId="{342FF797-FA80-42BE-A80E-C884E5AE6EF7}" type="presParOf" srcId="{7FF327A5-CA3D-4E02-8156-44866568E274}" destId="{59E8DD0E-F3A5-4D7B-8018-81964CE23061}" srcOrd="5" destOrd="0" presId="urn:microsoft.com/office/officeart/2005/8/layout/orgChart1"/>
    <dgm:cxn modelId="{92223B42-6F64-4D4E-A33C-6CEA7FB201E9}" type="presParOf" srcId="{59E8DD0E-F3A5-4D7B-8018-81964CE23061}" destId="{026F753B-127C-4C9F-A565-42E2AB447629}" srcOrd="0" destOrd="0" presId="urn:microsoft.com/office/officeart/2005/8/layout/orgChart1"/>
    <dgm:cxn modelId="{16E86388-465F-4778-BE28-8ABC2EE3573E}" type="presParOf" srcId="{026F753B-127C-4C9F-A565-42E2AB447629}" destId="{BB9B5D36-4FA5-41D1-B2FC-D8BA3687E12A}" srcOrd="0" destOrd="0" presId="urn:microsoft.com/office/officeart/2005/8/layout/orgChart1"/>
    <dgm:cxn modelId="{87C6487A-5621-4CBB-8B3B-FD363FE89948}" type="presParOf" srcId="{026F753B-127C-4C9F-A565-42E2AB447629}" destId="{5BB9BF5C-095C-4A7D-8A4B-2C9F8458C4CF}" srcOrd="1" destOrd="0" presId="urn:microsoft.com/office/officeart/2005/8/layout/orgChart1"/>
    <dgm:cxn modelId="{3279E3BB-1925-4337-8CA9-941566AF6FD5}" type="presParOf" srcId="{59E8DD0E-F3A5-4D7B-8018-81964CE23061}" destId="{374B8A9D-020B-4806-96B8-76802C0937C4}" srcOrd="1" destOrd="0" presId="urn:microsoft.com/office/officeart/2005/8/layout/orgChart1"/>
    <dgm:cxn modelId="{DA19E81D-7F86-48C0-ADF5-7CE8FDEF065D}" type="presParOf" srcId="{59E8DD0E-F3A5-4D7B-8018-81964CE23061}" destId="{E66D6DF4-5754-4320-A220-040AE9B98F82}" srcOrd="2" destOrd="0" presId="urn:microsoft.com/office/officeart/2005/8/layout/orgChart1"/>
    <dgm:cxn modelId="{DC1919D5-49D2-42E1-B2E3-93D78C3E3C51}" type="presParOf" srcId="{7FF327A5-CA3D-4E02-8156-44866568E274}" destId="{B82E490D-053C-4381-90C1-3E1C6DF17148}" srcOrd="6" destOrd="0" presId="urn:microsoft.com/office/officeart/2005/8/layout/orgChart1"/>
    <dgm:cxn modelId="{94A226D7-05F1-4B41-8186-706B28272420}" type="presParOf" srcId="{7FF327A5-CA3D-4E02-8156-44866568E274}" destId="{BCB5848A-F7A7-4297-8C1A-740E00BB385E}" srcOrd="7" destOrd="0" presId="urn:microsoft.com/office/officeart/2005/8/layout/orgChart1"/>
    <dgm:cxn modelId="{06AB1635-2A2C-42E7-A363-3E66A4EC85F5}" type="presParOf" srcId="{BCB5848A-F7A7-4297-8C1A-740E00BB385E}" destId="{DA1DF245-714D-429D-B124-327375E9E02F}" srcOrd="0" destOrd="0" presId="urn:microsoft.com/office/officeart/2005/8/layout/orgChart1"/>
    <dgm:cxn modelId="{4C914DF4-7449-4697-A80A-757959518D38}" type="presParOf" srcId="{DA1DF245-714D-429D-B124-327375E9E02F}" destId="{AAFC64CD-A99E-4EAA-AAA3-49331E74A87D}" srcOrd="0" destOrd="0" presId="urn:microsoft.com/office/officeart/2005/8/layout/orgChart1"/>
    <dgm:cxn modelId="{45BEAC6E-19CC-4826-8514-0CD07CEB393C}" type="presParOf" srcId="{DA1DF245-714D-429D-B124-327375E9E02F}" destId="{F186F103-720C-48B5-AAB0-86346662561E}" srcOrd="1" destOrd="0" presId="urn:microsoft.com/office/officeart/2005/8/layout/orgChart1"/>
    <dgm:cxn modelId="{5AD1B7E2-99E0-471B-AB0F-B21EC594936C}" type="presParOf" srcId="{BCB5848A-F7A7-4297-8C1A-740E00BB385E}" destId="{74EE64D0-EB72-4EA9-9F32-98656EB0D884}" srcOrd="1" destOrd="0" presId="urn:microsoft.com/office/officeart/2005/8/layout/orgChart1"/>
    <dgm:cxn modelId="{E8F7E35A-F612-464A-8A9B-12BC07D1E819}" type="presParOf" srcId="{BCB5848A-F7A7-4297-8C1A-740E00BB385E}" destId="{45711BE7-6008-42E0-B869-9E9757752BFF}" srcOrd="2" destOrd="0" presId="urn:microsoft.com/office/officeart/2005/8/layout/orgChart1"/>
    <dgm:cxn modelId="{2E804DF0-084C-414E-8E05-1B5DCF72D2F8}" type="presParOf" srcId="{7FF327A5-CA3D-4E02-8156-44866568E274}" destId="{DFBFA1D5-1A52-4FD0-9A80-6AAE85A7385B}" srcOrd="8" destOrd="0" presId="urn:microsoft.com/office/officeart/2005/8/layout/orgChart1"/>
    <dgm:cxn modelId="{D5EE5E0F-330D-4739-B96A-1D062CA84F53}" type="presParOf" srcId="{7FF327A5-CA3D-4E02-8156-44866568E274}" destId="{DF53BCBD-6673-4FDC-A62C-10A4066B5550}" srcOrd="9" destOrd="0" presId="urn:microsoft.com/office/officeart/2005/8/layout/orgChart1"/>
    <dgm:cxn modelId="{B215AE57-F6AE-48C6-8C97-5FC8321F50A4}" type="presParOf" srcId="{DF53BCBD-6673-4FDC-A62C-10A4066B5550}" destId="{CA8CD037-E738-4A14-B6FC-A69D474136C4}" srcOrd="0" destOrd="0" presId="urn:microsoft.com/office/officeart/2005/8/layout/orgChart1"/>
    <dgm:cxn modelId="{FC6CDD7A-CD31-4304-9084-1C206941E25C}" type="presParOf" srcId="{CA8CD037-E738-4A14-B6FC-A69D474136C4}" destId="{DAD8318C-90CF-425E-8DE6-AAA5858D51C5}" srcOrd="0" destOrd="0" presId="urn:microsoft.com/office/officeart/2005/8/layout/orgChart1"/>
    <dgm:cxn modelId="{BD9527B5-1FA4-4F27-82D7-39A20509FDA4}" type="presParOf" srcId="{CA8CD037-E738-4A14-B6FC-A69D474136C4}" destId="{20525BE7-A578-4B32-B13A-772E3DA30EE9}" srcOrd="1" destOrd="0" presId="urn:microsoft.com/office/officeart/2005/8/layout/orgChart1"/>
    <dgm:cxn modelId="{E125C587-59C7-496B-BAC0-D9F663CE2862}" type="presParOf" srcId="{DF53BCBD-6673-4FDC-A62C-10A4066B5550}" destId="{F6D746D8-E321-46C7-ADAB-856B95150CDD}" srcOrd="1" destOrd="0" presId="urn:microsoft.com/office/officeart/2005/8/layout/orgChart1"/>
    <dgm:cxn modelId="{D423EF71-9845-4442-98DE-63AC4518B584}" type="presParOf" srcId="{DF53BCBD-6673-4FDC-A62C-10A4066B5550}" destId="{7E9E238D-FA9F-4068-9B31-E881930DCEB3}" srcOrd="2" destOrd="0" presId="urn:microsoft.com/office/officeart/2005/8/layout/orgChart1"/>
    <dgm:cxn modelId="{51923813-A5C1-46DC-ADAD-01AC61CA8F92}" type="presParOf" srcId="{7FF327A5-CA3D-4E02-8156-44866568E274}" destId="{6E36AD59-C364-44D4-B670-F5D4C1894B68}" srcOrd="10" destOrd="0" presId="urn:microsoft.com/office/officeart/2005/8/layout/orgChart1"/>
    <dgm:cxn modelId="{B4C4F2AA-1627-48EB-B1D7-7384E505E600}" type="presParOf" srcId="{7FF327A5-CA3D-4E02-8156-44866568E274}" destId="{87483FC3-C39F-4DAC-B7C1-B0921A32F53A}" srcOrd="11" destOrd="0" presId="urn:microsoft.com/office/officeart/2005/8/layout/orgChart1"/>
    <dgm:cxn modelId="{DE17E77E-D9A7-46E3-89F6-3E76D5EA51F2}" type="presParOf" srcId="{87483FC3-C39F-4DAC-B7C1-B0921A32F53A}" destId="{066B905C-9A1F-48EC-9B00-6367AFA07050}" srcOrd="0" destOrd="0" presId="urn:microsoft.com/office/officeart/2005/8/layout/orgChart1"/>
    <dgm:cxn modelId="{AD952898-44F9-4B3C-9C0B-1F4B2E7C12B3}" type="presParOf" srcId="{066B905C-9A1F-48EC-9B00-6367AFA07050}" destId="{AAFA602B-1D06-4232-9D3F-34A29BA253BE}" srcOrd="0" destOrd="0" presId="urn:microsoft.com/office/officeart/2005/8/layout/orgChart1"/>
    <dgm:cxn modelId="{196587DC-841B-498A-905C-FD9F895EA606}" type="presParOf" srcId="{066B905C-9A1F-48EC-9B00-6367AFA07050}" destId="{2C74AEC7-9433-46FE-B5B3-77D3CAE91EA9}" srcOrd="1" destOrd="0" presId="urn:microsoft.com/office/officeart/2005/8/layout/orgChart1"/>
    <dgm:cxn modelId="{9B118959-328F-4C3E-A539-5EFB7860FB76}" type="presParOf" srcId="{87483FC3-C39F-4DAC-B7C1-B0921A32F53A}" destId="{4F1EB098-5997-45EB-934D-CCD358034FA7}" srcOrd="1" destOrd="0" presId="urn:microsoft.com/office/officeart/2005/8/layout/orgChart1"/>
    <dgm:cxn modelId="{F4507248-FE2A-4007-B0E8-6561E9315124}" type="presParOf" srcId="{87483FC3-C39F-4DAC-B7C1-B0921A32F53A}" destId="{C88445EA-5368-4A80-84A7-40454E7B7267}" srcOrd="2" destOrd="0" presId="urn:microsoft.com/office/officeart/2005/8/layout/orgChart1"/>
    <dgm:cxn modelId="{CA1B93A0-6AFC-4255-AC12-88C2C84BE79C}" type="presParOf" srcId="{7FF327A5-CA3D-4E02-8156-44866568E274}" destId="{8FD80CA8-9F46-41E1-8AE5-30385AEF9693}" srcOrd="12" destOrd="0" presId="urn:microsoft.com/office/officeart/2005/8/layout/orgChart1"/>
    <dgm:cxn modelId="{2CCAA5DF-27C5-4C0C-9F36-669F3D453713}" type="presParOf" srcId="{7FF327A5-CA3D-4E02-8156-44866568E274}" destId="{3AE22832-7DC7-4820-94A3-6D012B53F407}" srcOrd="13" destOrd="0" presId="urn:microsoft.com/office/officeart/2005/8/layout/orgChart1"/>
    <dgm:cxn modelId="{32680743-70E4-404D-B23D-3BE8AC5E3C32}" type="presParOf" srcId="{3AE22832-7DC7-4820-94A3-6D012B53F407}" destId="{DAA035D0-16EA-4F92-92C3-4FEF17F27868}" srcOrd="0" destOrd="0" presId="urn:microsoft.com/office/officeart/2005/8/layout/orgChart1"/>
    <dgm:cxn modelId="{447B0B7E-FFD0-46A2-AD27-A2EB7F75A7E5}" type="presParOf" srcId="{DAA035D0-16EA-4F92-92C3-4FEF17F27868}" destId="{088D7F59-3321-4833-9602-E298D6E56A4D}" srcOrd="0" destOrd="0" presId="urn:microsoft.com/office/officeart/2005/8/layout/orgChart1"/>
    <dgm:cxn modelId="{E0F00A17-E3C6-411C-B129-D2BED537CCEF}" type="presParOf" srcId="{DAA035D0-16EA-4F92-92C3-4FEF17F27868}" destId="{75AFEE82-B71E-44D4-87B7-B62FCD415244}" srcOrd="1" destOrd="0" presId="urn:microsoft.com/office/officeart/2005/8/layout/orgChart1"/>
    <dgm:cxn modelId="{1C8194AC-AFEA-49C0-9DF4-C2508F9A1257}" type="presParOf" srcId="{3AE22832-7DC7-4820-94A3-6D012B53F407}" destId="{13B64318-AEC4-4345-BC8D-2117B58A8EDD}" srcOrd="1" destOrd="0" presId="urn:microsoft.com/office/officeart/2005/8/layout/orgChart1"/>
    <dgm:cxn modelId="{2D65BAE3-163E-4877-AE84-5783305B9ACF}" type="presParOf" srcId="{3AE22832-7DC7-4820-94A3-6D012B53F407}" destId="{20B24D03-6CC2-4DEC-90CB-8DD62B9F269A}" srcOrd="2" destOrd="0" presId="urn:microsoft.com/office/officeart/2005/8/layout/orgChart1"/>
    <dgm:cxn modelId="{D0A53DC0-DA5B-47DC-B0C9-CC8B19FA84F8}" type="presParOf" srcId="{7FF327A5-CA3D-4E02-8156-44866568E274}" destId="{2F8E4BA9-1FE9-47DD-9276-7F83882F1C4A}" srcOrd="14" destOrd="0" presId="urn:microsoft.com/office/officeart/2005/8/layout/orgChart1"/>
    <dgm:cxn modelId="{5BA3E64A-D46F-4745-B321-7CD024AAFE5D}" type="presParOf" srcId="{7FF327A5-CA3D-4E02-8156-44866568E274}" destId="{CC16E680-F719-49EA-93C7-148216A857B0}" srcOrd="15" destOrd="0" presId="urn:microsoft.com/office/officeart/2005/8/layout/orgChart1"/>
    <dgm:cxn modelId="{CCF40C1F-E666-487B-A4A6-F0D66C85500C}" type="presParOf" srcId="{CC16E680-F719-49EA-93C7-148216A857B0}" destId="{31AE24DD-A6FD-4547-8379-AE288BC88F6B}" srcOrd="0" destOrd="0" presId="urn:microsoft.com/office/officeart/2005/8/layout/orgChart1"/>
    <dgm:cxn modelId="{16C6DA48-773A-401F-B735-C6AFEAAC5954}" type="presParOf" srcId="{31AE24DD-A6FD-4547-8379-AE288BC88F6B}" destId="{39032F1A-78F8-4E4E-8E2E-3A553AD99CE4}" srcOrd="0" destOrd="0" presId="urn:microsoft.com/office/officeart/2005/8/layout/orgChart1"/>
    <dgm:cxn modelId="{006E6244-8123-4758-A287-9519641F357A}" type="presParOf" srcId="{31AE24DD-A6FD-4547-8379-AE288BC88F6B}" destId="{7C9801DE-4688-4D1F-ADD9-894A850E2D7D}" srcOrd="1" destOrd="0" presId="urn:microsoft.com/office/officeart/2005/8/layout/orgChart1"/>
    <dgm:cxn modelId="{0A33796C-1DDA-4D97-9550-B125FE01F99A}" type="presParOf" srcId="{CC16E680-F719-49EA-93C7-148216A857B0}" destId="{D80630B4-493B-4CF9-9DEB-3FB1A94C9D27}" srcOrd="1" destOrd="0" presId="urn:microsoft.com/office/officeart/2005/8/layout/orgChart1"/>
    <dgm:cxn modelId="{C91F13DC-78A0-42E4-8368-F3603870974A}" type="presParOf" srcId="{CC16E680-F719-49EA-93C7-148216A857B0}" destId="{DABEFD4C-F375-471E-BDC9-ABEAC7F039B5}" srcOrd="2" destOrd="0" presId="urn:microsoft.com/office/officeart/2005/8/layout/orgChart1"/>
    <dgm:cxn modelId="{4E199E2C-6277-4F5E-AF8C-D4E709F14534}" type="presParOf" srcId="{7FF327A5-CA3D-4E02-8156-44866568E274}" destId="{1C34581C-ED52-44A3-AD60-4A64CA50688A}" srcOrd="16" destOrd="0" presId="urn:microsoft.com/office/officeart/2005/8/layout/orgChart1"/>
    <dgm:cxn modelId="{37F80D2C-4F32-46C7-831D-99660CE8D04C}" type="presParOf" srcId="{7FF327A5-CA3D-4E02-8156-44866568E274}" destId="{CC2F540F-A18D-478E-8C4F-B0559D8999EE}" srcOrd="17" destOrd="0" presId="urn:microsoft.com/office/officeart/2005/8/layout/orgChart1"/>
    <dgm:cxn modelId="{CA734F8C-419E-4B2D-9302-710878B01A64}" type="presParOf" srcId="{CC2F540F-A18D-478E-8C4F-B0559D8999EE}" destId="{C3F0C8D2-6953-429D-9E85-02B6F04FD574}" srcOrd="0" destOrd="0" presId="urn:microsoft.com/office/officeart/2005/8/layout/orgChart1"/>
    <dgm:cxn modelId="{D937A8D8-89EF-42FA-8EC5-0E79D5B50515}" type="presParOf" srcId="{C3F0C8D2-6953-429D-9E85-02B6F04FD574}" destId="{E71E012F-19F4-4727-9DF3-69FE96F15331}" srcOrd="0" destOrd="0" presId="urn:microsoft.com/office/officeart/2005/8/layout/orgChart1"/>
    <dgm:cxn modelId="{E33976D5-9951-4B21-BE67-F374D4EF495A}" type="presParOf" srcId="{C3F0C8D2-6953-429D-9E85-02B6F04FD574}" destId="{A12D002F-9335-4420-9E76-0CB38AA967DB}" srcOrd="1" destOrd="0" presId="urn:microsoft.com/office/officeart/2005/8/layout/orgChart1"/>
    <dgm:cxn modelId="{5B29CD93-E42B-4C40-A48D-A0AB571040D2}" type="presParOf" srcId="{CC2F540F-A18D-478E-8C4F-B0559D8999EE}" destId="{33D55997-D5CD-4D8E-9F41-63B36791D0E2}" srcOrd="1" destOrd="0" presId="urn:microsoft.com/office/officeart/2005/8/layout/orgChart1"/>
    <dgm:cxn modelId="{EF8C2658-6D8A-45ED-B910-F3F06990977B}" type="presParOf" srcId="{CC2F540F-A18D-478E-8C4F-B0559D8999EE}" destId="{1D65F336-6788-4ED3-872C-A28469BD832F}" srcOrd="2" destOrd="0" presId="urn:microsoft.com/office/officeart/2005/8/layout/orgChart1"/>
    <dgm:cxn modelId="{F6E77AB6-3A91-4C2D-BD3C-493269EAAB10}" type="presParOf" srcId="{7FF327A5-CA3D-4E02-8156-44866568E274}" destId="{2888A831-5D21-4939-B145-D7B98A9AD663}" srcOrd="18" destOrd="0" presId="urn:microsoft.com/office/officeart/2005/8/layout/orgChart1"/>
    <dgm:cxn modelId="{A2222E4B-3AC2-4736-8AB4-9B9D70983212}" type="presParOf" srcId="{7FF327A5-CA3D-4E02-8156-44866568E274}" destId="{EF54FEE7-29BB-4297-8E03-CA903D002F1A}" srcOrd="19" destOrd="0" presId="urn:microsoft.com/office/officeart/2005/8/layout/orgChart1"/>
    <dgm:cxn modelId="{37190D41-BFFB-4E23-943E-A1B27A05439D}" type="presParOf" srcId="{EF54FEE7-29BB-4297-8E03-CA903D002F1A}" destId="{B42A3149-F79F-43C0-BD50-CE4580CE6271}" srcOrd="0" destOrd="0" presId="urn:microsoft.com/office/officeart/2005/8/layout/orgChart1"/>
    <dgm:cxn modelId="{CC53F5E6-E28F-477E-A0E8-9A53914962C0}" type="presParOf" srcId="{B42A3149-F79F-43C0-BD50-CE4580CE6271}" destId="{587CB1EB-270C-4DD3-9028-A5998EABF339}" srcOrd="0" destOrd="0" presId="urn:microsoft.com/office/officeart/2005/8/layout/orgChart1"/>
    <dgm:cxn modelId="{4718E3E4-B50F-4E6B-8535-D28C087C7B79}" type="presParOf" srcId="{B42A3149-F79F-43C0-BD50-CE4580CE6271}" destId="{5732E2C0-63AC-43F7-94D4-51E37C5E1F9C}" srcOrd="1" destOrd="0" presId="urn:microsoft.com/office/officeart/2005/8/layout/orgChart1"/>
    <dgm:cxn modelId="{4923EF1B-F90A-417C-9826-0561185D9785}" type="presParOf" srcId="{EF54FEE7-29BB-4297-8E03-CA903D002F1A}" destId="{AE376C92-BC02-4A49-BA5A-9061E144428D}" srcOrd="1" destOrd="0" presId="urn:microsoft.com/office/officeart/2005/8/layout/orgChart1"/>
    <dgm:cxn modelId="{C90F4342-A6C4-42C2-8925-F780332358F6}" type="presParOf" srcId="{EF54FEE7-29BB-4297-8E03-CA903D002F1A}" destId="{562549F9-DE9A-47DA-B074-EC0C012F6137}" srcOrd="2" destOrd="0" presId="urn:microsoft.com/office/officeart/2005/8/layout/orgChart1"/>
    <dgm:cxn modelId="{0F366540-EE39-4093-A786-6667BA3DFC8D}" type="presParOf" srcId="{E607B8EB-FB8A-4B46-BB64-0689C65DE40B}" destId="{CBCE1BBC-B600-4C2B-9D9F-596D03472F0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981666B-96EA-4D47-890A-BF7C14123F1E}" type="doc">
      <dgm:prSet loTypeId="urn:microsoft.com/office/officeart/2005/8/layout/process4" loCatId="list" qsTypeId="urn:microsoft.com/office/officeart/2005/8/quickstyle/3d6" qsCatId="3D" csTypeId="urn:microsoft.com/office/officeart/2005/8/colors/colorful1#1" csCatId="colorful" phldr="1"/>
      <dgm:spPr/>
      <dgm:t>
        <a:bodyPr/>
        <a:lstStyle/>
        <a:p>
          <a:endParaRPr lang="ru-RU"/>
        </a:p>
      </dgm:t>
    </dgm:pt>
    <dgm:pt modelId="{6F4346EE-1819-4099-8666-21621BAEEAA4}">
      <dgm:prSet phldrT="[Текст]" custT="1"/>
      <dgm:spPr/>
      <dgm:t>
        <a:bodyPr/>
        <a:lstStyle/>
        <a:p>
          <a:r>
            <a:rPr lang="ru-RU" sz="3200" dirty="0">
              <a:solidFill>
                <a:schemeClr val="tx1"/>
              </a:solidFill>
            </a:rPr>
            <a:t> </a:t>
          </a:r>
          <a:r>
            <a:rPr lang="ru-RU" sz="3200" dirty="0" smtClean="0">
              <a:solidFill>
                <a:schemeClr val="tx1"/>
              </a:solidFill>
            </a:rPr>
            <a:t>Вступление. Формулировка проблемы</a:t>
          </a:r>
          <a:endParaRPr lang="ru-RU" sz="3200" dirty="0">
            <a:solidFill>
              <a:schemeClr val="tx1"/>
            </a:solidFill>
          </a:endParaRPr>
        </a:p>
      </dgm:t>
    </dgm:pt>
    <dgm:pt modelId="{27D3FE20-F883-4218-9702-40EDDD8628B8}" type="parTrans" cxnId="{5BB2E128-2FCB-4DFC-8538-C9D9DB405D8A}">
      <dgm:prSet/>
      <dgm:spPr/>
      <dgm:t>
        <a:bodyPr/>
        <a:lstStyle/>
        <a:p>
          <a:endParaRPr lang="ru-RU"/>
        </a:p>
      </dgm:t>
    </dgm:pt>
    <dgm:pt modelId="{ED5CF127-2AE5-4FB3-9403-2C15E0CEBCA4}" type="sibTrans" cxnId="{5BB2E128-2FCB-4DFC-8538-C9D9DB405D8A}">
      <dgm:prSet/>
      <dgm:spPr/>
      <dgm:t>
        <a:bodyPr/>
        <a:lstStyle/>
        <a:p>
          <a:endParaRPr lang="ru-RU"/>
        </a:p>
      </dgm:t>
    </dgm:pt>
    <dgm:pt modelId="{22806C1E-C1BF-49FF-AB36-5701E14090A7}">
      <dgm:prSet phldrT="[Текст]" custT="1"/>
      <dgm:spPr/>
      <dgm:t>
        <a:bodyPr/>
        <a:lstStyle/>
        <a:p>
          <a:r>
            <a:rPr lang="ru-RU" sz="2400" dirty="0">
              <a:solidFill>
                <a:schemeClr val="tx1"/>
              </a:solidFill>
            </a:rPr>
            <a:t>Комментарий </a:t>
          </a:r>
          <a:r>
            <a:rPr lang="ru-RU" sz="2400" dirty="0" smtClean="0">
              <a:solidFill>
                <a:schemeClr val="tx1"/>
              </a:solidFill>
            </a:rPr>
            <a:t>к проблеме. Обоснование выбора вида связи</a:t>
          </a:r>
          <a:endParaRPr lang="ru-RU" sz="2400" dirty="0">
            <a:solidFill>
              <a:schemeClr val="tx1"/>
            </a:solidFill>
          </a:endParaRPr>
        </a:p>
      </dgm:t>
    </dgm:pt>
    <dgm:pt modelId="{57B9D2FE-E6EF-45DA-8B95-2E3991211A6C}" type="parTrans" cxnId="{E5B757C1-6A3B-4E95-ABB9-4C10B53526AB}">
      <dgm:prSet/>
      <dgm:spPr/>
      <dgm:t>
        <a:bodyPr/>
        <a:lstStyle/>
        <a:p>
          <a:endParaRPr lang="ru-RU"/>
        </a:p>
      </dgm:t>
    </dgm:pt>
    <dgm:pt modelId="{26DA706D-36D5-4B5A-AB45-B5CB96C6EC89}" type="sibTrans" cxnId="{E5B757C1-6A3B-4E95-ABB9-4C10B53526AB}">
      <dgm:prSet/>
      <dgm:spPr/>
      <dgm:t>
        <a:bodyPr/>
        <a:lstStyle/>
        <a:p>
          <a:endParaRPr lang="ru-RU"/>
        </a:p>
      </dgm:t>
    </dgm:pt>
    <dgm:pt modelId="{817263B1-0396-4213-A384-2C1C2F4D0538}">
      <dgm:prSet phldrT="[Текст]" custT="1"/>
      <dgm:spPr/>
      <dgm:t>
        <a:bodyPr/>
        <a:lstStyle/>
        <a:p>
          <a:r>
            <a:rPr lang="ru-RU" sz="3200" dirty="0">
              <a:solidFill>
                <a:schemeClr val="tx1"/>
              </a:solidFill>
            </a:rPr>
            <a:t>Позиция автора</a:t>
          </a:r>
        </a:p>
      </dgm:t>
    </dgm:pt>
    <dgm:pt modelId="{62818972-D5C7-4284-9D74-88E4DE1833FD}" type="parTrans" cxnId="{DF72878D-7FCC-410B-B965-FDE82A9E5B63}">
      <dgm:prSet/>
      <dgm:spPr/>
      <dgm:t>
        <a:bodyPr/>
        <a:lstStyle/>
        <a:p>
          <a:endParaRPr lang="ru-RU"/>
        </a:p>
      </dgm:t>
    </dgm:pt>
    <dgm:pt modelId="{87AF4487-85C3-4C9D-BFBE-C9D800FD7B03}" type="sibTrans" cxnId="{DF72878D-7FCC-410B-B965-FDE82A9E5B63}">
      <dgm:prSet/>
      <dgm:spPr/>
      <dgm:t>
        <a:bodyPr/>
        <a:lstStyle/>
        <a:p>
          <a:endParaRPr lang="ru-RU"/>
        </a:p>
      </dgm:t>
    </dgm:pt>
    <dgm:pt modelId="{6288E08C-E466-4458-8516-FDE1D559CC75}">
      <dgm:prSet custT="1"/>
      <dgm:spPr/>
      <dgm:t>
        <a:bodyPr/>
        <a:lstStyle/>
        <a:p>
          <a:r>
            <a:rPr lang="ru-RU" sz="3200" dirty="0" smtClean="0">
              <a:solidFill>
                <a:schemeClr val="tx1"/>
              </a:solidFill>
            </a:rPr>
            <a:t>Отношение к позиции автора</a:t>
          </a:r>
          <a:endParaRPr lang="ru-RU" sz="3200" dirty="0">
            <a:solidFill>
              <a:schemeClr val="tx1"/>
            </a:solidFill>
          </a:endParaRPr>
        </a:p>
      </dgm:t>
    </dgm:pt>
    <dgm:pt modelId="{95D616CE-561D-4071-8BDB-7FEB2081E819}" type="parTrans" cxnId="{58A62B9C-DDA7-4162-B034-FC3850902142}">
      <dgm:prSet/>
      <dgm:spPr/>
      <dgm:t>
        <a:bodyPr/>
        <a:lstStyle/>
        <a:p>
          <a:endParaRPr lang="ru-RU"/>
        </a:p>
      </dgm:t>
    </dgm:pt>
    <dgm:pt modelId="{60AA51B6-B7F6-476B-877E-34708C41A5F9}" type="sibTrans" cxnId="{58A62B9C-DDA7-4162-B034-FC3850902142}">
      <dgm:prSet/>
      <dgm:spPr/>
      <dgm:t>
        <a:bodyPr/>
        <a:lstStyle/>
        <a:p>
          <a:endParaRPr lang="ru-RU"/>
        </a:p>
      </dgm:t>
    </dgm:pt>
    <dgm:pt modelId="{FFB04BEC-7279-466E-961F-81087D197F41}">
      <dgm:prSet custT="1"/>
      <dgm:spPr/>
      <dgm:t>
        <a:bodyPr/>
        <a:lstStyle/>
        <a:p>
          <a:endParaRPr lang="ru-RU" sz="2800" dirty="0" smtClean="0">
            <a:solidFill>
              <a:schemeClr val="bg1"/>
            </a:solidFill>
          </a:endParaRPr>
        </a:p>
        <a:p>
          <a:r>
            <a:rPr lang="ru-RU" sz="2800" dirty="0" smtClean="0">
              <a:solidFill>
                <a:schemeClr val="tx1"/>
              </a:solidFill>
            </a:rPr>
            <a:t>Обоснование отношения к позиции автора</a:t>
          </a:r>
          <a:endParaRPr lang="ru-RU" sz="2800" dirty="0">
            <a:solidFill>
              <a:schemeClr val="tx1"/>
            </a:solidFill>
          </a:endParaRPr>
        </a:p>
        <a:p>
          <a:endParaRPr lang="ru-RU" sz="1700" dirty="0"/>
        </a:p>
      </dgm:t>
    </dgm:pt>
    <dgm:pt modelId="{249CB005-97DE-48A5-9E73-CE575DE70F16}" type="parTrans" cxnId="{77E9E6FA-CAE1-4BA3-8165-958CC261BCA9}">
      <dgm:prSet/>
      <dgm:spPr/>
      <dgm:t>
        <a:bodyPr/>
        <a:lstStyle/>
        <a:p>
          <a:endParaRPr lang="ru-RU"/>
        </a:p>
      </dgm:t>
    </dgm:pt>
    <dgm:pt modelId="{2A3C4623-827E-4E3C-8B2F-21CE67146CE5}" type="sibTrans" cxnId="{77E9E6FA-CAE1-4BA3-8165-958CC261BCA9}">
      <dgm:prSet/>
      <dgm:spPr/>
      <dgm:t>
        <a:bodyPr/>
        <a:lstStyle/>
        <a:p>
          <a:endParaRPr lang="ru-RU"/>
        </a:p>
      </dgm:t>
    </dgm:pt>
    <dgm:pt modelId="{2DCAFD99-7CF1-45BC-A8F5-A230A2F53E64}">
      <dgm:prSet custT="1"/>
      <dgm:spPr/>
      <dgm:t>
        <a:bodyPr/>
        <a:lstStyle/>
        <a:p>
          <a:r>
            <a:rPr lang="ru-RU" sz="3200" dirty="0">
              <a:solidFill>
                <a:schemeClr val="tx1"/>
              </a:solidFill>
            </a:rPr>
            <a:t>Вывод</a:t>
          </a:r>
        </a:p>
      </dgm:t>
    </dgm:pt>
    <dgm:pt modelId="{2BC7799E-AE02-4AB6-9FFA-8E881352AA48}" type="parTrans" cxnId="{BB47F8C7-1CD4-4284-AA44-D4B775BCCFD9}">
      <dgm:prSet/>
      <dgm:spPr/>
      <dgm:t>
        <a:bodyPr/>
        <a:lstStyle/>
        <a:p>
          <a:endParaRPr lang="ru-RU"/>
        </a:p>
      </dgm:t>
    </dgm:pt>
    <dgm:pt modelId="{88380F10-415E-4AA9-AAEF-A65AD3A7CE50}" type="sibTrans" cxnId="{BB47F8C7-1CD4-4284-AA44-D4B775BCCFD9}">
      <dgm:prSet/>
      <dgm:spPr/>
      <dgm:t>
        <a:bodyPr/>
        <a:lstStyle/>
        <a:p>
          <a:endParaRPr lang="ru-RU"/>
        </a:p>
      </dgm:t>
    </dgm:pt>
    <dgm:pt modelId="{F4AA8298-90F1-4D7B-A37F-DCD9DD8E1ABD}" type="pres">
      <dgm:prSet presAssocID="{E981666B-96EA-4D47-890A-BF7C14123F1E}" presName="Name0" presStyleCnt="0">
        <dgm:presLayoutVars>
          <dgm:dir/>
          <dgm:animLvl val="lvl"/>
          <dgm:resizeHandles val="exact"/>
        </dgm:presLayoutVars>
      </dgm:prSet>
      <dgm:spPr/>
      <dgm:t>
        <a:bodyPr/>
        <a:lstStyle/>
        <a:p>
          <a:endParaRPr lang="ru-RU"/>
        </a:p>
      </dgm:t>
    </dgm:pt>
    <dgm:pt modelId="{11815406-26BA-42FE-87AE-505BE708FC1A}" type="pres">
      <dgm:prSet presAssocID="{2DCAFD99-7CF1-45BC-A8F5-A230A2F53E64}" presName="boxAndChildren" presStyleCnt="0"/>
      <dgm:spPr/>
    </dgm:pt>
    <dgm:pt modelId="{31898F0E-4F80-4E74-9538-FBF929D61ECC}" type="pres">
      <dgm:prSet presAssocID="{2DCAFD99-7CF1-45BC-A8F5-A230A2F53E64}" presName="parentTextBox" presStyleLbl="node1" presStyleIdx="0" presStyleCnt="6"/>
      <dgm:spPr/>
      <dgm:t>
        <a:bodyPr/>
        <a:lstStyle/>
        <a:p>
          <a:endParaRPr lang="ru-RU"/>
        </a:p>
      </dgm:t>
    </dgm:pt>
    <dgm:pt modelId="{D30406C0-607A-41C7-97F3-64C168B6574F}" type="pres">
      <dgm:prSet presAssocID="{2A3C4623-827E-4E3C-8B2F-21CE67146CE5}" presName="sp" presStyleCnt="0"/>
      <dgm:spPr/>
    </dgm:pt>
    <dgm:pt modelId="{7CF3C77E-FEAA-4430-AD3A-973484158939}" type="pres">
      <dgm:prSet presAssocID="{FFB04BEC-7279-466E-961F-81087D197F41}" presName="arrowAndChildren" presStyleCnt="0"/>
      <dgm:spPr/>
    </dgm:pt>
    <dgm:pt modelId="{8CFF581F-412F-49E4-900D-133AF3908804}" type="pres">
      <dgm:prSet presAssocID="{FFB04BEC-7279-466E-961F-81087D197F41}" presName="parentTextArrow" presStyleLbl="node1" presStyleIdx="1" presStyleCnt="6"/>
      <dgm:spPr/>
      <dgm:t>
        <a:bodyPr/>
        <a:lstStyle/>
        <a:p>
          <a:endParaRPr lang="ru-RU"/>
        </a:p>
      </dgm:t>
    </dgm:pt>
    <dgm:pt modelId="{01BDBE09-E9C0-49EC-850D-9C78ED3059AF}" type="pres">
      <dgm:prSet presAssocID="{60AA51B6-B7F6-476B-877E-34708C41A5F9}" presName="sp" presStyleCnt="0"/>
      <dgm:spPr/>
    </dgm:pt>
    <dgm:pt modelId="{D4EB694A-35FB-4580-9E6A-A532A065864E}" type="pres">
      <dgm:prSet presAssocID="{6288E08C-E466-4458-8516-FDE1D559CC75}" presName="arrowAndChildren" presStyleCnt="0"/>
      <dgm:spPr/>
    </dgm:pt>
    <dgm:pt modelId="{66E28674-5A51-4611-AEA9-85DBEA0018A1}" type="pres">
      <dgm:prSet presAssocID="{6288E08C-E466-4458-8516-FDE1D559CC75}" presName="parentTextArrow" presStyleLbl="node1" presStyleIdx="2" presStyleCnt="6"/>
      <dgm:spPr/>
      <dgm:t>
        <a:bodyPr/>
        <a:lstStyle/>
        <a:p>
          <a:endParaRPr lang="ru-RU"/>
        </a:p>
      </dgm:t>
    </dgm:pt>
    <dgm:pt modelId="{FC8FED9C-F19B-4748-BE43-3B3BD77EE59A}" type="pres">
      <dgm:prSet presAssocID="{87AF4487-85C3-4C9D-BFBE-C9D800FD7B03}" presName="sp" presStyleCnt="0"/>
      <dgm:spPr/>
    </dgm:pt>
    <dgm:pt modelId="{5BB94FC9-7916-41D2-9ED2-6EFCD2464658}" type="pres">
      <dgm:prSet presAssocID="{817263B1-0396-4213-A384-2C1C2F4D0538}" presName="arrowAndChildren" presStyleCnt="0"/>
      <dgm:spPr/>
    </dgm:pt>
    <dgm:pt modelId="{8250E417-D75E-4A35-869F-4A5225166AA0}" type="pres">
      <dgm:prSet presAssocID="{817263B1-0396-4213-A384-2C1C2F4D0538}" presName="parentTextArrow" presStyleLbl="node1" presStyleIdx="3" presStyleCnt="6"/>
      <dgm:spPr/>
      <dgm:t>
        <a:bodyPr/>
        <a:lstStyle/>
        <a:p>
          <a:endParaRPr lang="ru-RU"/>
        </a:p>
      </dgm:t>
    </dgm:pt>
    <dgm:pt modelId="{2CE3625F-7199-443E-8157-A7C7B1667414}" type="pres">
      <dgm:prSet presAssocID="{26DA706D-36D5-4B5A-AB45-B5CB96C6EC89}" presName="sp" presStyleCnt="0"/>
      <dgm:spPr/>
    </dgm:pt>
    <dgm:pt modelId="{D131CB7A-7D5B-440D-8475-C5A5247198CA}" type="pres">
      <dgm:prSet presAssocID="{22806C1E-C1BF-49FF-AB36-5701E14090A7}" presName="arrowAndChildren" presStyleCnt="0"/>
      <dgm:spPr/>
    </dgm:pt>
    <dgm:pt modelId="{C71A87D8-6674-4171-BF79-523CBAEAF941}" type="pres">
      <dgm:prSet presAssocID="{22806C1E-C1BF-49FF-AB36-5701E14090A7}" presName="parentTextArrow" presStyleLbl="node1" presStyleIdx="4" presStyleCnt="6"/>
      <dgm:spPr/>
      <dgm:t>
        <a:bodyPr/>
        <a:lstStyle/>
        <a:p>
          <a:endParaRPr lang="ru-RU"/>
        </a:p>
      </dgm:t>
    </dgm:pt>
    <dgm:pt modelId="{982D4A28-9F62-4F72-B953-2607CE326B64}" type="pres">
      <dgm:prSet presAssocID="{ED5CF127-2AE5-4FB3-9403-2C15E0CEBCA4}" presName="sp" presStyleCnt="0"/>
      <dgm:spPr/>
    </dgm:pt>
    <dgm:pt modelId="{7ECA4707-3FD5-4C78-AD7E-1C8A6F2DE3DF}" type="pres">
      <dgm:prSet presAssocID="{6F4346EE-1819-4099-8666-21621BAEEAA4}" presName="arrowAndChildren" presStyleCnt="0"/>
      <dgm:spPr/>
    </dgm:pt>
    <dgm:pt modelId="{99F08111-788E-4471-81FA-8ED47C99D7B9}" type="pres">
      <dgm:prSet presAssocID="{6F4346EE-1819-4099-8666-21621BAEEAA4}" presName="parentTextArrow" presStyleLbl="node1" presStyleIdx="5" presStyleCnt="6" custLinFactNeighborX="520" custLinFactNeighborY="-12656"/>
      <dgm:spPr/>
      <dgm:t>
        <a:bodyPr/>
        <a:lstStyle/>
        <a:p>
          <a:endParaRPr lang="ru-RU"/>
        </a:p>
      </dgm:t>
    </dgm:pt>
  </dgm:ptLst>
  <dgm:cxnLst>
    <dgm:cxn modelId="{F5CC32FF-390F-46B7-9D00-9039D53AB937}" type="presOf" srcId="{FFB04BEC-7279-466E-961F-81087D197F41}" destId="{8CFF581F-412F-49E4-900D-133AF3908804}" srcOrd="0" destOrd="0" presId="urn:microsoft.com/office/officeart/2005/8/layout/process4"/>
    <dgm:cxn modelId="{5BB2E128-2FCB-4DFC-8538-C9D9DB405D8A}" srcId="{E981666B-96EA-4D47-890A-BF7C14123F1E}" destId="{6F4346EE-1819-4099-8666-21621BAEEAA4}" srcOrd="0" destOrd="0" parTransId="{27D3FE20-F883-4218-9702-40EDDD8628B8}" sibTransId="{ED5CF127-2AE5-4FB3-9403-2C15E0CEBCA4}"/>
    <dgm:cxn modelId="{DF72878D-7FCC-410B-B965-FDE82A9E5B63}" srcId="{E981666B-96EA-4D47-890A-BF7C14123F1E}" destId="{817263B1-0396-4213-A384-2C1C2F4D0538}" srcOrd="2" destOrd="0" parTransId="{62818972-D5C7-4284-9D74-88E4DE1833FD}" sibTransId="{87AF4487-85C3-4C9D-BFBE-C9D800FD7B03}"/>
    <dgm:cxn modelId="{0881E8F0-91E3-4DE9-834C-BA2869A2A30E}" type="presOf" srcId="{2DCAFD99-7CF1-45BC-A8F5-A230A2F53E64}" destId="{31898F0E-4F80-4E74-9538-FBF929D61ECC}" srcOrd="0" destOrd="0" presId="urn:microsoft.com/office/officeart/2005/8/layout/process4"/>
    <dgm:cxn modelId="{C82FF6F0-F943-4156-A70D-F253774D68A9}" type="presOf" srcId="{817263B1-0396-4213-A384-2C1C2F4D0538}" destId="{8250E417-D75E-4A35-869F-4A5225166AA0}" srcOrd="0" destOrd="0" presId="urn:microsoft.com/office/officeart/2005/8/layout/process4"/>
    <dgm:cxn modelId="{FF5998F2-F76E-4D47-941D-864BD2999D23}" type="presOf" srcId="{E981666B-96EA-4D47-890A-BF7C14123F1E}" destId="{F4AA8298-90F1-4D7B-A37F-DCD9DD8E1ABD}" srcOrd="0" destOrd="0" presId="urn:microsoft.com/office/officeart/2005/8/layout/process4"/>
    <dgm:cxn modelId="{B3CF1FAB-09EE-46FF-ACC9-BC28372C50FE}" type="presOf" srcId="{6F4346EE-1819-4099-8666-21621BAEEAA4}" destId="{99F08111-788E-4471-81FA-8ED47C99D7B9}" srcOrd="0" destOrd="0" presId="urn:microsoft.com/office/officeart/2005/8/layout/process4"/>
    <dgm:cxn modelId="{EF560840-B7F3-4014-93F0-BC28CD684EAB}" type="presOf" srcId="{22806C1E-C1BF-49FF-AB36-5701E14090A7}" destId="{C71A87D8-6674-4171-BF79-523CBAEAF941}" srcOrd="0" destOrd="0" presId="urn:microsoft.com/office/officeart/2005/8/layout/process4"/>
    <dgm:cxn modelId="{77E9E6FA-CAE1-4BA3-8165-958CC261BCA9}" srcId="{E981666B-96EA-4D47-890A-BF7C14123F1E}" destId="{FFB04BEC-7279-466E-961F-81087D197F41}" srcOrd="4" destOrd="0" parTransId="{249CB005-97DE-48A5-9E73-CE575DE70F16}" sibTransId="{2A3C4623-827E-4E3C-8B2F-21CE67146CE5}"/>
    <dgm:cxn modelId="{58A62B9C-DDA7-4162-B034-FC3850902142}" srcId="{E981666B-96EA-4D47-890A-BF7C14123F1E}" destId="{6288E08C-E466-4458-8516-FDE1D559CC75}" srcOrd="3" destOrd="0" parTransId="{95D616CE-561D-4071-8BDB-7FEB2081E819}" sibTransId="{60AA51B6-B7F6-476B-877E-34708C41A5F9}"/>
    <dgm:cxn modelId="{1E3F18C7-F1A4-4D9E-AB87-70614E25FADB}" type="presOf" srcId="{6288E08C-E466-4458-8516-FDE1D559CC75}" destId="{66E28674-5A51-4611-AEA9-85DBEA0018A1}" srcOrd="0" destOrd="0" presId="urn:microsoft.com/office/officeart/2005/8/layout/process4"/>
    <dgm:cxn modelId="{E5B757C1-6A3B-4E95-ABB9-4C10B53526AB}" srcId="{E981666B-96EA-4D47-890A-BF7C14123F1E}" destId="{22806C1E-C1BF-49FF-AB36-5701E14090A7}" srcOrd="1" destOrd="0" parTransId="{57B9D2FE-E6EF-45DA-8B95-2E3991211A6C}" sibTransId="{26DA706D-36D5-4B5A-AB45-B5CB96C6EC89}"/>
    <dgm:cxn modelId="{BB47F8C7-1CD4-4284-AA44-D4B775BCCFD9}" srcId="{E981666B-96EA-4D47-890A-BF7C14123F1E}" destId="{2DCAFD99-7CF1-45BC-A8F5-A230A2F53E64}" srcOrd="5" destOrd="0" parTransId="{2BC7799E-AE02-4AB6-9FFA-8E881352AA48}" sibTransId="{88380F10-415E-4AA9-AAEF-A65AD3A7CE50}"/>
    <dgm:cxn modelId="{6AE001B3-4C11-4DDB-948B-8132B98143CC}" type="presParOf" srcId="{F4AA8298-90F1-4D7B-A37F-DCD9DD8E1ABD}" destId="{11815406-26BA-42FE-87AE-505BE708FC1A}" srcOrd="0" destOrd="0" presId="urn:microsoft.com/office/officeart/2005/8/layout/process4"/>
    <dgm:cxn modelId="{3C824993-5CFF-4D0E-86CD-931985477AC6}" type="presParOf" srcId="{11815406-26BA-42FE-87AE-505BE708FC1A}" destId="{31898F0E-4F80-4E74-9538-FBF929D61ECC}" srcOrd="0" destOrd="0" presId="urn:microsoft.com/office/officeart/2005/8/layout/process4"/>
    <dgm:cxn modelId="{E2C3E678-FC93-4E96-B8B8-D4C2A9D7B2A3}" type="presParOf" srcId="{F4AA8298-90F1-4D7B-A37F-DCD9DD8E1ABD}" destId="{D30406C0-607A-41C7-97F3-64C168B6574F}" srcOrd="1" destOrd="0" presId="urn:microsoft.com/office/officeart/2005/8/layout/process4"/>
    <dgm:cxn modelId="{B832BDE2-3DD0-4D8C-8FCD-C46A5D868EB4}" type="presParOf" srcId="{F4AA8298-90F1-4D7B-A37F-DCD9DD8E1ABD}" destId="{7CF3C77E-FEAA-4430-AD3A-973484158939}" srcOrd="2" destOrd="0" presId="urn:microsoft.com/office/officeart/2005/8/layout/process4"/>
    <dgm:cxn modelId="{A05BB294-8184-46F7-A774-1C7F2897FEC8}" type="presParOf" srcId="{7CF3C77E-FEAA-4430-AD3A-973484158939}" destId="{8CFF581F-412F-49E4-900D-133AF3908804}" srcOrd="0" destOrd="0" presId="urn:microsoft.com/office/officeart/2005/8/layout/process4"/>
    <dgm:cxn modelId="{9B2E8DE5-9B5C-4E36-ADE2-164E2C230E0B}" type="presParOf" srcId="{F4AA8298-90F1-4D7B-A37F-DCD9DD8E1ABD}" destId="{01BDBE09-E9C0-49EC-850D-9C78ED3059AF}" srcOrd="3" destOrd="0" presId="urn:microsoft.com/office/officeart/2005/8/layout/process4"/>
    <dgm:cxn modelId="{B2D1DA04-5C61-4043-8FED-5D9777578DBE}" type="presParOf" srcId="{F4AA8298-90F1-4D7B-A37F-DCD9DD8E1ABD}" destId="{D4EB694A-35FB-4580-9E6A-A532A065864E}" srcOrd="4" destOrd="0" presId="urn:microsoft.com/office/officeart/2005/8/layout/process4"/>
    <dgm:cxn modelId="{76130064-ABF7-4FB1-95D7-C3C0BE646065}" type="presParOf" srcId="{D4EB694A-35FB-4580-9E6A-A532A065864E}" destId="{66E28674-5A51-4611-AEA9-85DBEA0018A1}" srcOrd="0" destOrd="0" presId="urn:microsoft.com/office/officeart/2005/8/layout/process4"/>
    <dgm:cxn modelId="{CD6CF71A-FF0C-45FC-8083-4B85A32E08D7}" type="presParOf" srcId="{F4AA8298-90F1-4D7B-A37F-DCD9DD8E1ABD}" destId="{FC8FED9C-F19B-4748-BE43-3B3BD77EE59A}" srcOrd="5" destOrd="0" presId="urn:microsoft.com/office/officeart/2005/8/layout/process4"/>
    <dgm:cxn modelId="{CF94753F-5DAF-4196-8EEB-4EF593BD2966}" type="presParOf" srcId="{F4AA8298-90F1-4D7B-A37F-DCD9DD8E1ABD}" destId="{5BB94FC9-7916-41D2-9ED2-6EFCD2464658}" srcOrd="6" destOrd="0" presId="urn:microsoft.com/office/officeart/2005/8/layout/process4"/>
    <dgm:cxn modelId="{C6825C5A-3E27-44C1-B974-F58F444BFE91}" type="presParOf" srcId="{5BB94FC9-7916-41D2-9ED2-6EFCD2464658}" destId="{8250E417-D75E-4A35-869F-4A5225166AA0}" srcOrd="0" destOrd="0" presId="urn:microsoft.com/office/officeart/2005/8/layout/process4"/>
    <dgm:cxn modelId="{500ED8F9-80D6-4E92-8714-1A349D65125A}" type="presParOf" srcId="{F4AA8298-90F1-4D7B-A37F-DCD9DD8E1ABD}" destId="{2CE3625F-7199-443E-8157-A7C7B1667414}" srcOrd="7" destOrd="0" presId="urn:microsoft.com/office/officeart/2005/8/layout/process4"/>
    <dgm:cxn modelId="{228CFC6B-1889-4D88-AAD3-ED88D4C33872}" type="presParOf" srcId="{F4AA8298-90F1-4D7B-A37F-DCD9DD8E1ABD}" destId="{D131CB7A-7D5B-440D-8475-C5A5247198CA}" srcOrd="8" destOrd="0" presId="urn:microsoft.com/office/officeart/2005/8/layout/process4"/>
    <dgm:cxn modelId="{D7502C42-61C9-4E06-B3CC-0857050157EE}" type="presParOf" srcId="{D131CB7A-7D5B-440D-8475-C5A5247198CA}" destId="{C71A87D8-6674-4171-BF79-523CBAEAF941}" srcOrd="0" destOrd="0" presId="urn:microsoft.com/office/officeart/2005/8/layout/process4"/>
    <dgm:cxn modelId="{F1B0B880-0BFD-4C04-81A2-AF6606ECDAD1}" type="presParOf" srcId="{F4AA8298-90F1-4D7B-A37F-DCD9DD8E1ABD}" destId="{982D4A28-9F62-4F72-B953-2607CE326B64}" srcOrd="9" destOrd="0" presId="urn:microsoft.com/office/officeart/2005/8/layout/process4"/>
    <dgm:cxn modelId="{4C1614AF-BF43-4788-8577-F668D5A34293}" type="presParOf" srcId="{F4AA8298-90F1-4D7B-A37F-DCD9DD8E1ABD}" destId="{7ECA4707-3FD5-4C78-AD7E-1C8A6F2DE3DF}" srcOrd="10" destOrd="0" presId="urn:microsoft.com/office/officeart/2005/8/layout/process4"/>
    <dgm:cxn modelId="{0B041E39-BDFC-4315-8F09-12B469F099CB}" type="presParOf" srcId="{7ECA4707-3FD5-4C78-AD7E-1C8A6F2DE3DF}" destId="{99F08111-788E-4471-81FA-8ED47C99D7B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6B80E4-DEB8-4443-B048-E5EA0556C6B9}" type="doc">
      <dgm:prSet loTypeId="urn:microsoft.com/office/officeart/2008/layout/HorizontalMultiLevelHierarchy" loCatId="hierarchy" qsTypeId="urn:microsoft.com/office/officeart/2005/8/quickstyle/simple1#1" qsCatId="simple" csTypeId="urn:microsoft.com/office/officeart/2005/8/colors/accent1_2#1" csCatId="accent1" phldr="1"/>
      <dgm:spPr/>
      <dgm:t>
        <a:bodyPr/>
        <a:lstStyle/>
        <a:p>
          <a:endParaRPr lang="ru-RU"/>
        </a:p>
      </dgm:t>
    </dgm:pt>
    <dgm:pt modelId="{703E0567-97E0-41E9-9965-14C10B5A416C}">
      <dgm:prSet phldrT="[Текст]"/>
      <dgm:spPr>
        <a:solidFill>
          <a:srgbClr val="C00000"/>
        </a:solidFill>
        <a:ln w="38100">
          <a:solidFill>
            <a:schemeClr val="tx1"/>
          </a:solidFill>
        </a:ln>
      </dgm:spPr>
      <dgm:t>
        <a:bodyPr/>
        <a:lstStyle/>
        <a:p>
          <a:r>
            <a:rPr lang="ru-RU" dirty="0" smtClean="0"/>
            <a:t>Критерии</a:t>
          </a:r>
        </a:p>
        <a:p>
          <a:r>
            <a:rPr lang="ru-RU" dirty="0" smtClean="0"/>
            <a:t>оценивания</a:t>
          </a:r>
          <a:endParaRPr lang="ru-RU" dirty="0"/>
        </a:p>
      </dgm:t>
    </dgm:pt>
    <dgm:pt modelId="{14CECB62-307A-4568-A95F-99C28723C71F}" type="parTrans" cxnId="{709816DA-FE5A-452A-8F5B-8D48089E35BC}">
      <dgm:prSet/>
      <dgm:spPr/>
      <dgm:t>
        <a:bodyPr/>
        <a:lstStyle/>
        <a:p>
          <a:endParaRPr lang="ru-RU"/>
        </a:p>
      </dgm:t>
    </dgm:pt>
    <dgm:pt modelId="{DEADF822-FF7A-4567-9CF9-A602311441DF}" type="sibTrans" cxnId="{709816DA-FE5A-452A-8F5B-8D48089E35BC}">
      <dgm:prSet/>
      <dgm:spPr/>
      <dgm:t>
        <a:bodyPr/>
        <a:lstStyle/>
        <a:p>
          <a:endParaRPr lang="ru-RU"/>
        </a:p>
      </dgm:t>
    </dgm:pt>
    <dgm:pt modelId="{98DB1232-C89A-4F4B-9D95-3291F5A9EB36}">
      <dgm:prSet phldrT="[Текст]"/>
      <dgm:spPr>
        <a:solidFill>
          <a:srgbClr val="FFFFCC"/>
        </a:solidFill>
        <a:ln w="76200">
          <a:solidFill>
            <a:srgbClr val="FF0000"/>
          </a:solidFill>
        </a:ln>
      </dgm:spPr>
      <dgm:t>
        <a:bodyPr/>
        <a:lstStyle/>
        <a:p>
          <a:r>
            <a:rPr lang="ru-RU" dirty="0" smtClean="0">
              <a:solidFill>
                <a:schemeClr val="tx1"/>
              </a:solidFill>
            </a:rPr>
            <a:t>Опора на исходный текст</a:t>
          </a:r>
          <a:endParaRPr lang="ru-RU" dirty="0">
            <a:solidFill>
              <a:schemeClr val="tx1"/>
            </a:solidFill>
          </a:endParaRPr>
        </a:p>
      </dgm:t>
    </dgm:pt>
    <dgm:pt modelId="{7DFF0DCB-34B9-4B1D-846A-D8E0A1DED24A}" type="parTrans" cxnId="{B17F7431-F92D-4676-874E-BA365655F6E3}">
      <dgm:prSet/>
      <dgm:spPr>
        <a:ln w="38100">
          <a:solidFill>
            <a:schemeClr val="tx1"/>
          </a:solidFill>
        </a:ln>
      </dgm:spPr>
      <dgm:t>
        <a:bodyPr/>
        <a:lstStyle/>
        <a:p>
          <a:endParaRPr lang="ru-RU"/>
        </a:p>
      </dgm:t>
    </dgm:pt>
    <dgm:pt modelId="{FE0C6BE2-47A0-41CA-A062-48CFAE71404A}" type="sibTrans" cxnId="{B17F7431-F92D-4676-874E-BA365655F6E3}">
      <dgm:prSet/>
      <dgm:spPr/>
      <dgm:t>
        <a:bodyPr/>
        <a:lstStyle/>
        <a:p>
          <a:endParaRPr lang="ru-RU"/>
        </a:p>
      </dgm:t>
    </dgm:pt>
    <dgm:pt modelId="{DBCA2036-AB6E-4F18-AA48-ABFF315AA01B}">
      <dgm:prSet phldrT="[Текст]"/>
      <dgm:spPr>
        <a:solidFill>
          <a:srgbClr val="99FFCC"/>
        </a:solidFill>
        <a:ln w="38100">
          <a:solidFill>
            <a:schemeClr val="tx1"/>
          </a:solidFill>
        </a:ln>
      </dgm:spPr>
      <dgm:t>
        <a:bodyPr/>
        <a:lstStyle/>
        <a:p>
          <a:r>
            <a:rPr lang="ru-RU" dirty="0" smtClean="0">
              <a:solidFill>
                <a:schemeClr val="tx1"/>
              </a:solidFill>
            </a:rPr>
            <a:t>Наличие 2-х примеров-иллюстраций</a:t>
          </a:r>
          <a:endParaRPr lang="ru-RU" dirty="0">
            <a:solidFill>
              <a:schemeClr val="tx1"/>
            </a:solidFill>
          </a:endParaRPr>
        </a:p>
      </dgm:t>
    </dgm:pt>
    <dgm:pt modelId="{57C8B57E-9A14-4A19-896B-49C0A7A1F1F5}" type="parTrans" cxnId="{A5E494D7-A1C4-4D09-9772-45797CFC289F}">
      <dgm:prSet/>
      <dgm:spPr>
        <a:ln w="38100">
          <a:solidFill>
            <a:schemeClr val="tx1"/>
          </a:solidFill>
        </a:ln>
      </dgm:spPr>
      <dgm:t>
        <a:bodyPr/>
        <a:lstStyle/>
        <a:p>
          <a:endParaRPr lang="ru-RU"/>
        </a:p>
      </dgm:t>
    </dgm:pt>
    <dgm:pt modelId="{78454C7A-0F98-4D85-9E98-06C7A4EC04AA}" type="sibTrans" cxnId="{A5E494D7-A1C4-4D09-9772-45797CFC289F}">
      <dgm:prSet/>
      <dgm:spPr/>
      <dgm:t>
        <a:bodyPr/>
        <a:lstStyle/>
        <a:p>
          <a:endParaRPr lang="ru-RU"/>
        </a:p>
      </dgm:t>
    </dgm:pt>
    <dgm:pt modelId="{FD6B6531-9067-4040-A0FF-1FE9CE5FC312}">
      <dgm:prSet phldrT="[Текст]"/>
      <dgm:spPr>
        <a:solidFill>
          <a:srgbClr val="CCFF99"/>
        </a:solidFill>
        <a:ln w="76200">
          <a:solidFill>
            <a:srgbClr val="FF0000"/>
          </a:solidFill>
        </a:ln>
      </dgm:spPr>
      <dgm:t>
        <a:bodyPr/>
        <a:lstStyle/>
        <a:p>
          <a:r>
            <a:rPr lang="ru-RU" dirty="0" smtClean="0">
              <a:solidFill>
                <a:schemeClr val="tx1"/>
              </a:solidFill>
            </a:rPr>
            <a:t>Фактические ошибки</a:t>
          </a:r>
          <a:endParaRPr lang="ru-RU" dirty="0">
            <a:solidFill>
              <a:schemeClr val="tx1"/>
            </a:solidFill>
          </a:endParaRPr>
        </a:p>
      </dgm:t>
    </dgm:pt>
    <dgm:pt modelId="{16AB7746-8561-45FF-9369-9E72E5DC5F5C}" type="parTrans" cxnId="{EFD555B5-70B6-4BE6-A104-15437342CF63}">
      <dgm:prSet/>
      <dgm:spPr>
        <a:ln w="38100">
          <a:solidFill>
            <a:schemeClr val="tx1"/>
          </a:solidFill>
        </a:ln>
      </dgm:spPr>
      <dgm:t>
        <a:bodyPr/>
        <a:lstStyle/>
        <a:p>
          <a:endParaRPr lang="ru-RU"/>
        </a:p>
      </dgm:t>
    </dgm:pt>
    <dgm:pt modelId="{E2A06AE8-8D55-4902-9483-3048CC5E64E5}" type="sibTrans" cxnId="{EFD555B5-70B6-4BE6-A104-15437342CF63}">
      <dgm:prSet/>
      <dgm:spPr/>
      <dgm:t>
        <a:bodyPr/>
        <a:lstStyle/>
        <a:p>
          <a:endParaRPr lang="ru-RU"/>
        </a:p>
      </dgm:t>
    </dgm:pt>
    <dgm:pt modelId="{7ABA9855-E953-42DD-B2A0-C8F95EFA1B38}">
      <dgm:prSet/>
      <dgm:spPr>
        <a:solidFill>
          <a:srgbClr val="FFCCFF"/>
        </a:solidFill>
        <a:ln w="38100">
          <a:solidFill>
            <a:schemeClr val="tx1"/>
          </a:solidFill>
        </a:ln>
      </dgm:spPr>
      <dgm:t>
        <a:bodyPr/>
        <a:lstStyle/>
        <a:p>
          <a:r>
            <a:rPr lang="ru-RU" dirty="0" smtClean="0">
              <a:solidFill>
                <a:schemeClr val="tx1"/>
              </a:solidFill>
            </a:rPr>
            <a:t>Наличие пояснений к примерам-иллюстрациям</a:t>
          </a:r>
          <a:endParaRPr lang="ru-RU" dirty="0">
            <a:solidFill>
              <a:schemeClr val="tx1"/>
            </a:solidFill>
          </a:endParaRPr>
        </a:p>
      </dgm:t>
    </dgm:pt>
    <dgm:pt modelId="{626936C5-6198-49C3-906D-53A55A3586DF}" type="parTrans" cxnId="{9720B4D1-894C-478D-B09F-C107AE3A439E}">
      <dgm:prSet/>
      <dgm:spPr>
        <a:ln w="38100">
          <a:solidFill>
            <a:schemeClr val="tx1"/>
          </a:solidFill>
        </a:ln>
      </dgm:spPr>
      <dgm:t>
        <a:bodyPr/>
        <a:lstStyle/>
        <a:p>
          <a:endParaRPr lang="ru-RU"/>
        </a:p>
      </dgm:t>
    </dgm:pt>
    <dgm:pt modelId="{D52AF0D8-2492-4801-A298-F6A00AE0A3A3}" type="sibTrans" cxnId="{9720B4D1-894C-478D-B09F-C107AE3A439E}">
      <dgm:prSet/>
      <dgm:spPr/>
      <dgm:t>
        <a:bodyPr/>
        <a:lstStyle/>
        <a:p>
          <a:endParaRPr lang="ru-RU"/>
        </a:p>
      </dgm:t>
    </dgm:pt>
    <dgm:pt modelId="{CE25D6E5-4913-44EE-86C7-FF3AF77559F7}">
      <dgm:prSet/>
      <dgm:spPr>
        <a:solidFill>
          <a:srgbClr val="66CCFF"/>
        </a:solidFill>
        <a:ln w="38100">
          <a:solidFill>
            <a:schemeClr val="tx1"/>
          </a:solidFill>
        </a:ln>
      </dgm:spPr>
      <dgm:t>
        <a:bodyPr/>
        <a:lstStyle/>
        <a:p>
          <a:r>
            <a:rPr lang="ru-RU" b="1" dirty="0" smtClean="0">
              <a:solidFill>
                <a:schemeClr val="tx1"/>
              </a:solidFill>
            </a:rPr>
            <a:t>Определение смысловой связи между примерами-иллюстрациями и </a:t>
          </a:r>
          <a:r>
            <a:rPr lang="ru-RU" b="1" u="sng" dirty="0" smtClean="0">
              <a:solidFill>
                <a:srgbClr val="FF0000"/>
              </a:solidFill>
            </a:rPr>
            <a:t>её анализ</a:t>
          </a:r>
          <a:endParaRPr lang="ru-RU" b="1" u="sng" dirty="0">
            <a:solidFill>
              <a:srgbClr val="FF0000"/>
            </a:solidFill>
          </a:endParaRPr>
        </a:p>
      </dgm:t>
    </dgm:pt>
    <dgm:pt modelId="{8AF1C234-99C0-4627-B74C-17E2C293617D}" type="parTrans" cxnId="{BB0408A2-E550-49F7-961C-A69CA1E78671}">
      <dgm:prSet/>
      <dgm:spPr>
        <a:ln w="38100"/>
      </dgm:spPr>
      <dgm:t>
        <a:bodyPr/>
        <a:lstStyle/>
        <a:p>
          <a:endParaRPr lang="ru-RU"/>
        </a:p>
      </dgm:t>
    </dgm:pt>
    <dgm:pt modelId="{9C33B50F-A16D-4F0B-BD82-46E913B21785}" type="sibTrans" cxnId="{BB0408A2-E550-49F7-961C-A69CA1E78671}">
      <dgm:prSet/>
      <dgm:spPr/>
      <dgm:t>
        <a:bodyPr/>
        <a:lstStyle/>
        <a:p>
          <a:endParaRPr lang="ru-RU"/>
        </a:p>
      </dgm:t>
    </dgm:pt>
    <dgm:pt modelId="{A76976A0-AE28-4FBB-B31E-9EB197515C73}" type="pres">
      <dgm:prSet presAssocID="{186B80E4-DEB8-4443-B048-E5EA0556C6B9}" presName="Name0" presStyleCnt="0">
        <dgm:presLayoutVars>
          <dgm:chPref val="1"/>
          <dgm:dir/>
          <dgm:animOne val="branch"/>
          <dgm:animLvl val="lvl"/>
          <dgm:resizeHandles val="exact"/>
        </dgm:presLayoutVars>
      </dgm:prSet>
      <dgm:spPr/>
      <dgm:t>
        <a:bodyPr/>
        <a:lstStyle/>
        <a:p>
          <a:endParaRPr lang="ru-RU"/>
        </a:p>
      </dgm:t>
    </dgm:pt>
    <dgm:pt modelId="{EEB876BA-7DA8-4D18-A476-A0ED1C8FC4DD}" type="pres">
      <dgm:prSet presAssocID="{703E0567-97E0-41E9-9965-14C10B5A416C}" presName="root1" presStyleCnt="0"/>
      <dgm:spPr/>
    </dgm:pt>
    <dgm:pt modelId="{3CD7F32B-5981-4389-835E-56D1987115B5}" type="pres">
      <dgm:prSet presAssocID="{703E0567-97E0-41E9-9965-14C10B5A416C}" presName="LevelOneTextNode" presStyleLbl="node0" presStyleIdx="0" presStyleCnt="1" custAng="5400000" custScaleX="172348" custScaleY="47231" custLinFactX="-100000" custLinFactNeighborX="-154194" custLinFactNeighborY="-773">
        <dgm:presLayoutVars>
          <dgm:chPref val="3"/>
        </dgm:presLayoutVars>
      </dgm:prSet>
      <dgm:spPr/>
      <dgm:t>
        <a:bodyPr/>
        <a:lstStyle/>
        <a:p>
          <a:endParaRPr lang="ru-RU"/>
        </a:p>
      </dgm:t>
    </dgm:pt>
    <dgm:pt modelId="{B70246B6-9A7B-4F3C-9B41-6A529C098FC5}" type="pres">
      <dgm:prSet presAssocID="{703E0567-97E0-41E9-9965-14C10B5A416C}" presName="level2hierChild" presStyleCnt="0"/>
      <dgm:spPr/>
    </dgm:pt>
    <dgm:pt modelId="{5795481D-0351-4377-AC6D-0F943AFF4F7C}" type="pres">
      <dgm:prSet presAssocID="{7DFF0DCB-34B9-4B1D-846A-D8E0A1DED24A}" presName="conn2-1" presStyleLbl="parChTrans1D2" presStyleIdx="0" presStyleCnt="5"/>
      <dgm:spPr/>
      <dgm:t>
        <a:bodyPr/>
        <a:lstStyle/>
        <a:p>
          <a:endParaRPr lang="ru-RU"/>
        </a:p>
      </dgm:t>
    </dgm:pt>
    <dgm:pt modelId="{3B1CC8D0-EF17-430A-9CC3-D6B093B2AFD5}" type="pres">
      <dgm:prSet presAssocID="{7DFF0DCB-34B9-4B1D-846A-D8E0A1DED24A}" presName="connTx" presStyleLbl="parChTrans1D2" presStyleIdx="0" presStyleCnt="5"/>
      <dgm:spPr/>
      <dgm:t>
        <a:bodyPr/>
        <a:lstStyle/>
        <a:p>
          <a:endParaRPr lang="ru-RU"/>
        </a:p>
      </dgm:t>
    </dgm:pt>
    <dgm:pt modelId="{0247BF28-81E4-46ED-957B-3F0B13DCF0D8}" type="pres">
      <dgm:prSet presAssocID="{98DB1232-C89A-4F4B-9D95-3291F5A9EB36}" presName="root2" presStyleCnt="0"/>
      <dgm:spPr/>
    </dgm:pt>
    <dgm:pt modelId="{F295FFDF-2D30-40ED-A0D4-895ACEF78971}" type="pres">
      <dgm:prSet presAssocID="{98DB1232-C89A-4F4B-9D95-3291F5A9EB36}" presName="LevelTwoTextNode" presStyleLbl="node2" presStyleIdx="0" presStyleCnt="5" custScaleX="203961" custScaleY="55265">
        <dgm:presLayoutVars>
          <dgm:chPref val="3"/>
        </dgm:presLayoutVars>
      </dgm:prSet>
      <dgm:spPr/>
      <dgm:t>
        <a:bodyPr/>
        <a:lstStyle/>
        <a:p>
          <a:endParaRPr lang="ru-RU"/>
        </a:p>
      </dgm:t>
    </dgm:pt>
    <dgm:pt modelId="{2B1D6B99-84C3-4D78-A0D0-ABB4E6165AE8}" type="pres">
      <dgm:prSet presAssocID="{98DB1232-C89A-4F4B-9D95-3291F5A9EB36}" presName="level3hierChild" presStyleCnt="0"/>
      <dgm:spPr/>
    </dgm:pt>
    <dgm:pt modelId="{D676BD7F-BE40-47DE-B4CF-F411B3F8C953}" type="pres">
      <dgm:prSet presAssocID="{57C8B57E-9A14-4A19-896B-49C0A7A1F1F5}" presName="conn2-1" presStyleLbl="parChTrans1D2" presStyleIdx="1" presStyleCnt="5"/>
      <dgm:spPr/>
      <dgm:t>
        <a:bodyPr/>
        <a:lstStyle/>
        <a:p>
          <a:endParaRPr lang="ru-RU"/>
        </a:p>
      </dgm:t>
    </dgm:pt>
    <dgm:pt modelId="{B35DF243-97DD-467C-A8C0-29B0D50AECFE}" type="pres">
      <dgm:prSet presAssocID="{57C8B57E-9A14-4A19-896B-49C0A7A1F1F5}" presName="connTx" presStyleLbl="parChTrans1D2" presStyleIdx="1" presStyleCnt="5"/>
      <dgm:spPr/>
      <dgm:t>
        <a:bodyPr/>
        <a:lstStyle/>
        <a:p>
          <a:endParaRPr lang="ru-RU"/>
        </a:p>
      </dgm:t>
    </dgm:pt>
    <dgm:pt modelId="{975CFC1B-AFE8-499A-82E7-D9188BF7F630}" type="pres">
      <dgm:prSet presAssocID="{DBCA2036-AB6E-4F18-AA48-ABFF315AA01B}" presName="root2" presStyleCnt="0"/>
      <dgm:spPr/>
    </dgm:pt>
    <dgm:pt modelId="{C8B0946F-6D84-4D1E-AF4E-9427D5831029}" type="pres">
      <dgm:prSet presAssocID="{DBCA2036-AB6E-4F18-AA48-ABFF315AA01B}" presName="LevelTwoTextNode" presStyleLbl="node2" presStyleIdx="1" presStyleCnt="5" custScaleX="207061">
        <dgm:presLayoutVars>
          <dgm:chPref val="3"/>
        </dgm:presLayoutVars>
      </dgm:prSet>
      <dgm:spPr/>
      <dgm:t>
        <a:bodyPr/>
        <a:lstStyle/>
        <a:p>
          <a:endParaRPr lang="ru-RU"/>
        </a:p>
      </dgm:t>
    </dgm:pt>
    <dgm:pt modelId="{E6225337-FD85-4792-B757-8010855F98F5}" type="pres">
      <dgm:prSet presAssocID="{DBCA2036-AB6E-4F18-AA48-ABFF315AA01B}" presName="level3hierChild" presStyleCnt="0"/>
      <dgm:spPr/>
    </dgm:pt>
    <dgm:pt modelId="{5275C8D3-E9D3-4EF6-B78A-F9EC06988D23}" type="pres">
      <dgm:prSet presAssocID="{626936C5-6198-49C3-906D-53A55A3586DF}" presName="conn2-1" presStyleLbl="parChTrans1D2" presStyleIdx="2" presStyleCnt="5"/>
      <dgm:spPr/>
      <dgm:t>
        <a:bodyPr/>
        <a:lstStyle/>
        <a:p>
          <a:endParaRPr lang="ru-RU"/>
        </a:p>
      </dgm:t>
    </dgm:pt>
    <dgm:pt modelId="{0F6AC113-6EF3-4DB7-8293-6F78637282BB}" type="pres">
      <dgm:prSet presAssocID="{626936C5-6198-49C3-906D-53A55A3586DF}" presName="connTx" presStyleLbl="parChTrans1D2" presStyleIdx="2" presStyleCnt="5"/>
      <dgm:spPr/>
      <dgm:t>
        <a:bodyPr/>
        <a:lstStyle/>
        <a:p>
          <a:endParaRPr lang="ru-RU"/>
        </a:p>
      </dgm:t>
    </dgm:pt>
    <dgm:pt modelId="{69498A5D-F86D-4811-8638-D9CDFDDF80DA}" type="pres">
      <dgm:prSet presAssocID="{7ABA9855-E953-42DD-B2A0-C8F95EFA1B38}" presName="root2" presStyleCnt="0"/>
      <dgm:spPr/>
    </dgm:pt>
    <dgm:pt modelId="{F3063262-BAD0-49AB-970A-F63C4BFB2035}" type="pres">
      <dgm:prSet presAssocID="{7ABA9855-E953-42DD-B2A0-C8F95EFA1B38}" presName="LevelTwoTextNode" presStyleLbl="node2" presStyleIdx="2" presStyleCnt="5" custScaleX="206849">
        <dgm:presLayoutVars>
          <dgm:chPref val="3"/>
        </dgm:presLayoutVars>
      </dgm:prSet>
      <dgm:spPr/>
      <dgm:t>
        <a:bodyPr/>
        <a:lstStyle/>
        <a:p>
          <a:endParaRPr lang="ru-RU"/>
        </a:p>
      </dgm:t>
    </dgm:pt>
    <dgm:pt modelId="{F528486F-252E-4A4D-8A96-439008737E48}" type="pres">
      <dgm:prSet presAssocID="{7ABA9855-E953-42DD-B2A0-C8F95EFA1B38}" presName="level3hierChild" presStyleCnt="0"/>
      <dgm:spPr/>
    </dgm:pt>
    <dgm:pt modelId="{2401E8C2-0442-4C6D-A0B9-8E01D9796E38}" type="pres">
      <dgm:prSet presAssocID="{8AF1C234-99C0-4627-B74C-17E2C293617D}" presName="conn2-1" presStyleLbl="parChTrans1D2" presStyleIdx="3" presStyleCnt="5"/>
      <dgm:spPr/>
      <dgm:t>
        <a:bodyPr/>
        <a:lstStyle/>
        <a:p>
          <a:endParaRPr lang="ru-RU"/>
        </a:p>
      </dgm:t>
    </dgm:pt>
    <dgm:pt modelId="{B20E0175-19EC-43F5-AFE2-D5E749236B79}" type="pres">
      <dgm:prSet presAssocID="{8AF1C234-99C0-4627-B74C-17E2C293617D}" presName="connTx" presStyleLbl="parChTrans1D2" presStyleIdx="3" presStyleCnt="5"/>
      <dgm:spPr/>
      <dgm:t>
        <a:bodyPr/>
        <a:lstStyle/>
        <a:p>
          <a:endParaRPr lang="ru-RU"/>
        </a:p>
      </dgm:t>
    </dgm:pt>
    <dgm:pt modelId="{18B3A9B2-6414-4A26-A04D-16A183624E71}" type="pres">
      <dgm:prSet presAssocID="{CE25D6E5-4913-44EE-86C7-FF3AF77559F7}" presName="root2" presStyleCnt="0"/>
      <dgm:spPr/>
    </dgm:pt>
    <dgm:pt modelId="{1CEF8A91-BBD8-45B1-9C72-CDED82F6E7B9}" type="pres">
      <dgm:prSet presAssocID="{CE25D6E5-4913-44EE-86C7-FF3AF77559F7}" presName="LevelTwoTextNode" presStyleLbl="node2" presStyleIdx="3" presStyleCnt="5" custScaleX="207681">
        <dgm:presLayoutVars>
          <dgm:chPref val="3"/>
        </dgm:presLayoutVars>
      </dgm:prSet>
      <dgm:spPr/>
      <dgm:t>
        <a:bodyPr/>
        <a:lstStyle/>
        <a:p>
          <a:endParaRPr lang="ru-RU"/>
        </a:p>
      </dgm:t>
    </dgm:pt>
    <dgm:pt modelId="{6D956DC3-E4AF-408D-B12B-B72C99F87A81}" type="pres">
      <dgm:prSet presAssocID="{CE25D6E5-4913-44EE-86C7-FF3AF77559F7}" presName="level3hierChild" presStyleCnt="0"/>
      <dgm:spPr/>
    </dgm:pt>
    <dgm:pt modelId="{7A96E8C0-4374-4D29-B3BB-E018638568D7}" type="pres">
      <dgm:prSet presAssocID="{16AB7746-8561-45FF-9369-9E72E5DC5F5C}" presName="conn2-1" presStyleLbl="parChTrans1D2" presStyleIdx="4" presStyleCnt="5"/>
      <dgm:spPr/>
      <dgm:t>
        <a:bodyPr/>
        <a:lstStyle/>
        <a:p>
          <a:endParaRPr lang="ru-RU"/>
        </a:p>
      </dgm:t>
    </dgm:pt>
    <dgm:pt modelId="{6EAF20E6-75C7-444B-9785-D81BC571AF50}" type="pres">
      <dgm:prSet presAssocID="{16AB7746-8561-45FF-9369-9E72E5DC5F5C}" presName="connTx" presStyleLbl="parChTrans1D2" presStyleIdx="4" presStyleCnt="5"/>
      <dgm:spPr/>
      <dgm:t>
        <a:bodyPr/>
        <a:lstStyle/>
        <a:p>
          <a:endParaRPr lang="ru-RU"/>
        </a:p>
      </dgm:t>
    </dgm:pt>
    <dgm:pt modelId="{6E2FCDAC-5FF6-4C3A-B64E-15365686D0F7}" type="pres">
      <dgm:prSet presAssocID="{FD6B6531-9067-4040-A0FF-1FE9CE5FC312}" presName="root2" presStyleCnt="0"/>
      <dgm:spPr/>
    </dgm:pt>
    <dgm:pt modelId="{F6954052-E060-4677-BEF7-BC7BE92A5E29}" type="pres">
      <dgm:prSet presAssocID="{FD6B6531-9067-4040-A0FF-1FE9CE5FC312}" presName="LevelTwoTextNode" presStyleLbl="node2" presStyleIdx="4" presStyleCnt="5" custScaleX="208709" custLinFactNeighborX="-310" custLinFactNeighborY="1017">
        <dgm:presLayoutVars>
          <dgm:chPref val="3"/>
        </dgm:presLayoutVars>
      </dgm:prSet>
      <dgm:spPr/>
      <dgm:t>
        <a:bodyPr/>
        <a:lstStyle/>
        <a:p>
          <a:endParaRPr lang="ru-RU"/>
        </a:p>
      </dgm:t>
    </dgm:pt>
    <dgm:pt modelId="{90960182-C41A-4998-8B32-C96E8734421D}" type="pres">
      <dgm:prSet presAssocID="{FD6B6531-9067-4040-A0FF-1FE9CE5FC312}" presName="level3hierChild" presStyleCnt="0"/>
      <dgm:spPr/>
    </dgm:pt>
  </dgm:ptLst>
  <dgm:cxnLst>
    <dgm:cxn modelId="{0E822ABB-1A47-4AA7-93F8-10DE2E9374F0}" type="presOf" srcId="{7ABA9855-E953-42DD-B2A0-C8F95EFA1B38}" destId="{F3063262-BAD0-49AB-970A-F63C4BFB2035}" srcOrd="0" destOrd="0" presId="urn:microsoft.com/office/officeart/2008/layout/HorizontalMultiLevelHierarchy"/>
    <dgm:cxn modelId="{DD364DFE-0B4C-4094-8DAA-C63E519DC836}" type="presOf" srcId="{57C8B57E-9A14-4A19-896B-49C0A7A1F1F5}" destId="{D676BD7F-BE40-47DE-B4CF-F411B3F8C953}" srcOrd="0" destOrd="0" presId="urn:microsoft.com/office/officeart/2008/layout/HorizontalMultiLevelHierarchy"/>
    <dgm:cxn modelId="{12410E4E-63A4-44FD-B6A4-F5900AD53DD4}" type="presOf" srcId="{186B80E4-DEB8-4443-B048-E5EA0556C6B9}" destId="{A76976A0-AE28-4FBB-B31E-9EB197515C73}" srcOrd="0" destOrd="0" presId="urn:microsoft.com/office/officeart/2008/layout/HorizontalMultiLevelHierarchy"/>
    <dgm:cxn modelId="{BB0408A2-E550-49F7-961C-A69CA1E78671}" srcId="{703E0567-97E0-41E9-9965-14C10B5A416C}" destId="{CE25D6E5-4913-44EE-86C7-FF3AF77559F7}" srcOrd="3" destOrd="0" parTransId="{8AF1C234-99C0-4627-B74C-17E2C293617D}" sibTransId="{9C33B50F-A16D-4F0B-BD82-46E913B21785}"/>
    <dgm:cxn modelId="{A5E494D7-A1C4-4D09-9772-45797CFC289F}" srcId="{703E0567-97E0-41E9-9965-14C10B5A416C}" destId="{DBCA2036-AB6E-4F18-AA48-ABFF315AA01B}" srcOrd="1" destOrd="0" parTransId="{57C8B57E-9A14-4A19-896B-49C0A7A1F1F5}" sibTransId="{78454C7A-0F98-4D85-9E98-06C7A4EC04AA}"/>
    <dgm:cxn modelId="{62D7327F-33B2-44BE-8608-4716095F5B40}" type="presOf" srcId="{7DFF0DCB-34B9-4B1D-846A-D8E0A1DED24A}" destId="{3B1CC8D0-EF17-430A-9CC3-D6B093B2AFD5}" srcOrd="1" destOrd="0" presId="urn:microsoft.com/office/officeart/2008/layout/HorizontalMultiLevelHierarchy"/>
    <dgm:cxn modelId="{41559CDB-7556-463B-8CC3-41428C7085A5}" type="presOf" srcId="{CE25D6E5-4913-44EE-86C7-FF3AF77559F7}" destId="{1CEF8A91-BBD8-45B1-9C72-CDED82F6E7B9}" srcOrd="0" destOrd="0" presId="urn:microsoft.com/office/officeart/2008/layout/HorizontalMultiLevelHierarchy"/>
    <dgm:cxn modelId="{EFD555B5-70B6-4BE6-A104-15437342CF63}" srcId="{703E0567-97E0-41E9-9965-14C10B5A416C}" destId="{FD6B6531-9067-4040-A0FF-1FE9CE5FC312}" srcOrd="4" destOrd="0" parTransId="{16AB7746-8561-45FF-9369-9E72E5DC5F5C}" sibTransId="{E2A06AE8-8D55-4902-9483-3048CC5E64E5}"/>
    <dgm:cxn modelId="{63781B00-C3BD-4FA3-8C2A-9EE302CDFDEA}" type="presOf" srcId="{626936C5-6198-49C3-906D-53A55A3586DF}" destId="{0F6AC113-6EF3-4DB7-8293-6F78637282BB}" srcOrd="1" destOrd="0" presId="urn:microsoft.com/office/officeart/2008/layout/HorizontalMultiLevelHierarchy"/>
    <dgm:cxn modelId="{709816DA-FE5A-452A-8F5B-8D48089E35BC}" srcId="{186B80E4-DEB8-4443-B048-E5EA0556C6B9}" destId="{703E0567-97E0-41E9-9965-14C10B5A416C}" srcOrd="0" destOrd="0" parTransId="{14CECB62-307A-4568-A95F-99C28723C71F}" sibTransId="{DEADF822-FF7A-4567-9CF9-A602311441DF}"/>
    <dgm:cxn modelId="{3F007476-496A-402F-B1D2-11F67C481542}" type="presOf" srcId="{7DFF0DCB-34B9-4B1D-846A-D8E0A1DED24A}" destId="{5795481D-0351-4377-AC6D-0F943AFF4F7C}" srcOrd="0" destOrd="0" presId="urn:microsoft.com/office/officeart/2008/layout/HorizontalMultiLevelHierarchy"/>
    <dgm:cxn modelId="{B9B5A10A-D51E-4619-B4B7-10091367CEB3}" type="presOf" srcId="{57C8B57E-9A14-4A19-896B-49C0A7A1F1F5}" destId="{B35DF243-97DD-467C-A8C0-29B0D50AECFE}" srcOrd="1" destOrd="0" presId="urn:microsoft.com/office/officeart/2008/layout/HorizontalMultiLevelHierarchy"/>
    <dgm:cxn modelId="{BD9E5C7A-BDA1-4D37-AC47-D8D2BAC24230}" type="presOf" srcId="{FD6B6531-9067-4040-A0FF-1FE9CE5FC312}" destId="{F6954052-E060-4677-BEF7-BC7BE92A5E29}" srcOrd="0" destOrd="0" presId="urn:microsoft.com/office/officeart/2008/layout/HorizontalMultiLevelHierarchy"/>
    <dgm:cxn modelId="{34211E6D-7B2A-4B4F-881E-8FE12ACE94E0}" type="presOf" srcId="{626936C5-6198-49C3-906D-53A55A3586DF}" destId="{5275C8D3-E9D3-4EF6-B78A-F9EC06988D23}" srcOrd="0" destOrd="0" presId="urn:microsoft.com/office/officeart/2008/layout/HorizontalMultiLevelHierarchy"/>
    <dgm:cxn modelId="{9720B4D1-894C-478D-B09F-C107AE3A439E}" srcId="{703E0567-97E0-41E9-9965-14C10B5A416C}" destId="{7ABA9855-E953-42DD-B2A0-C8F95EFA1B38}" srcOrd="2" destOrd="0" parTransId="{626936C5-6198-49C3-906D-53A55A3586DF}" sibTransId="{D52AF0D8-2492-4801-A298-F6A00AE0A3A3}"/>
    <dgm:cxn modelId="{88EF6AEB-1BD8-4823-B15A-4B16B2965521}" type="presOf" srcId="{703E0567-97E0-41E9-9965-14C10B5A416C}" destId="{3CD7F32B-5981-4389-835E-56D1987115B5}" srcOrd="0" destOrd="0" presId="urn:microsoft.com/office/officeart/2008/layout/HorizontalMultiLevelHierarchy"/>
    <dgm:cxn modelId="{D3512EDA-C2CF-436C-B6E2-389B7F21481F}" type="presOf" srcId="{DBCA2036-AB6E-4F18-AA48-ABFF315AA01B}" destId="{C8B0946F-6D84-4D1E-AF4E-9427D5831029}" srcOrd="0" destOrd="0" presId="urn:microsoft.com/office/officeart/2008/layout/HorizontalMultiLevelHierarchy"/>
    <dgm:cxn modelId="{73CAB108-BDFE-4252-BA9D-C3160451D0E7}" type="presOf" srcId="{98DB1232-C89A-4F4B-9D95-3291F5A9EB36}" destId="{F295FFDF-2D30-40ED-A0D4-895ACEF78971}" srcOrd="0" destOrd="0" presId="urn:microsoft.com/office/officeart/2008/layout/HorizontalMultiLevelHierarchy"/>
    <dgm:cxn modelId="{89AFEF34-33DD-4C72-917C-3B11DCA0757B}" type="presOf" srcId="{16AB7746-8561-45FF-9369-9E72E5DC5F5C}" destId="{7A96E8C0-4374-4D29-B3BB-E018638568D7}" srcOrd="0" destOrd="0" presId="urn:microsoft.com/office/officeart/2008/layout/HorizontalMultiLevelHierarchy"/>
    <dgm:cxn modelId="{905B1763-B211-4116-84C7-06CEC44D47FF}" type="presOf" srcId="{8AF1C234-99C0-4627-B74C-17E2C293617D}" destId="{2401E8C2-0442-4C6D-A0B9-8E01D9796E38}" srcOrd="0" destOrd="0" presId="urn:microsoft.com/office/officeart/2008/layout/HorizontalMultiLevelHierarchy"/>
    <dgm:cxn modelId="{70D0DF23-5DDA-4A65-85C6-31E2192EEF45}" type="presOf" srcId="{8AF1C234-99C0-4627-B74C-17E2C293617D}" destId="{B20E0175-19EC-43F5-AFE2-D5E749236B79}" srcOrd="1" destOrd="0" presId="urn:microsoft.com/office/officeart/2008/layout/HorizontalMultiLevelHierarchy"/>
    <dgm:cxn modelId="{22D4D317-7185-4FF9-A617-C099AD794B4D}" type="presOf" srcId="{16AB7746-8561-45FF-9369-9E72E5DC5F5C}" destId="{6EAF20E6-75C7-444B-9785-D81BC571AF50}" srcOrd="1" destOrd="0" presId="urn:microsoft.com/office/officeart/2008/layout/HorizontalMultiLevelHierarchy"/>
    <dgm:cxn modelId="{B17F7431-F92D-4676-874E-BA365655F6E3}" srcId="{703E0567-97E0-41E9-9965-14C10B5A416C}" destId="{98DB1232-C89A-4F4B-9D95-3291F5A9EB36}" srcOrd="0" destOrd="0" parTransId="{7DFF0DCB-34B9-4B1D-846A-D8E0A1DED24A}" sibTransId="{FE0C6BE2-47A0-41CA-A062-48CFAE71404A}"/>
    <dgm:cxn modelId="{6F446C87-58C9-4C73-B02C-BB92ACC6B7D6}" type="presParOf" srcId="{A76976A0-AE28-4FBB-B31E-9EB197515C73}" destId="{EEB876BA-7DA8-4D18-A476-A0ED1C8FC4DD}" srcOrd="0" destOrd="0" presId="urn:microsoft.com/office/officeart/2008/layout/HorizontalMultiLevelHierarchy"/>
    <dgm:cxn modelId="{379D8DD1-6A8E-4E32-9403-2FA2ACE712A4}" type="presParOf" srcId="{EEB876BA-7DA8-4D18-A476-A0ED1C8FC4DD}" destId="{3CD7F32B-5981-4389-835E-56D1987115B5}" srcOrd="0" destOrd="0" presId="urn:microsoft.com/office/officeart/2008/layout/HorizontalMultiLevelHierarchy"/>
    <dgm:cxn modelId="{3596E8FD-DA27-4A73-A6C8-37466647BD79}" type="presParOf" srcId="{EEB876BA-7DA8-4D18-A476-A0ED1C8FC4DD}" destId="{B70246B6-9A7B-4F3C-9B41-6A529C098FC5}" srcOrd="1" destOrd="0" presId="urn:microsoft.com/office/officeart/2008/layout/HorizontalMultiLevelHierarchy"/>
    <dgm:cxn modelId="{5D8CB34C-4730-401E-AB37-BCB4138067BD}" type="presParOf" srcId="{B70246B6-9A7B-4F3C-9B41-6A529C098FC5}" destId="{5795481D-0351-4377-AC6D-0F943AFF4F7C}" srcOrd="0" destOrd="0" presId="urn:microsoft.com/office/officeart/2008/layout/HorizontalMultiLevelHierarchy"/>
    <dgm:cxn modelId="{B0A28DE0-9B49-49D7-B6B9-BFFD1649EBF8}" type="presParOf" srcId="{5795481D-0351-4377-AC6D-0F943AFF4F7C}" destId="{3B1CC8D0-EF17-430A-9CC3-D6B093B2AFD5}" srcOrd="0" destOrd="0" presId="urn:microsoft.com/office/officeart/2008/layout/HorizontalMultiLevelHierarchy"/>
    <dgm:cxn modelId="{BDAA055F-892C-477B-A3D4-81566893E57B}" type="presParOf" srcId="{B70246B6-9A7B-4F3C-9B41-6A529C098FC5}" destId="{0247BF28-81E4-46ED-957B-3F0B13DCF0D8}" srcOrd="1" destOrd="0" presId="urn:microsoft.com/office/officeart/2008/layout/HorizontalMultiLevelHierarchy"/>
    <dgm:cxn modelId="{A4D615A9-3161-4385-BD49-D640D3BE416A}" type="presParOf" srcId="{0247BF28-81E4-46ED-957B-3F0B13DCF0D8}" destId="{F295FFDF-2D30-40ED-A0D4-895ACEF78971}" srcOrd="0" destOrd="0" presId="urn:microsoft.com/office/officeart/2008/layout/HorizontalMultiLevelHierarchy"/>
    <dgm:cxn modelId="{40D19155-8629-48B2-AEC4-4B4F40B0607B}" type="presParOf" srcId="{0247BF28-81E4-46ED-957B-3F0B13DCF0D8}" destId="{2B1D6B99-84C3-4D78-A0D0-ABB4E6165AE8}" srcOrd="1" destOrd="0" presId="urn:microsoft.com/office/officeart/2008/layout/HorizontalMultiLevelHierarchy"/>
    <dgm:cxn modelId="{54A993B6-EF3B-4DEC-8676-F7682A851206}" type="presParOf" srcId="{B70246B6-9A7B-4F3C-9B41-6A529C098FC5}" destId="{D676BD7F-BE40-47DE-B4CF-F411B3F8C953}" srcOrd="2" destOrd="0" presId="urn:microsoft.com/office/officeart/2008/layout/HorizontalMultiLevelHierarchy"/>
    <dgm:cxn modelId="{49AB6502-7DEA-4E23-A90B-794AAD52FF7A}" type="presParOf" srcId="{D676BD7F-BE40-47DE-B4CF-F411B3F8C953}" destId="{B35DF243-97DD-467C-A8C0-29B0D50AECFE}" srcOrd="0" destOrd="0" presId="urn:microsoft.com/office/officeart/2008/layout/HorizontalMultiLevelHierarchy"/>
    <dgm:cxn modelId="{09ED44EF-C25B-4BED-9390-AC85CB7FF00C}" type="presParOf" srcId="{B70246B6-9A7B-4F3C-9B41-6A529C098FC5}" destId="{975CFC1B-AFE8-499A-82E7-D9188BF7F630}" srcOrd="3" destOrd="0" presId="urn:microsoft.com/office/officeart/2008/layout/HorizontalMultiLevelHierarchy"/>
    <dgm:cxn modelId="{098A3909-1F28-4FE2-A381-FEB4F177340E}" type="presParOf" srcId="{975CFC1B-AFE8-499A-82E7-D9188BF7F630}" destId="{C8B0946F-6D84-4D1E-AF4E-9427D5831029}" srcOrd="0" destOrd="0" presId="urn:microsoft.com/office/officeart/2008/layout/HorizontalMultiLevelHierarchy"/>
    <dgm:cxn modelId="{E9D7228B-542B-4896-9A24-6CF71CEFEB71}" type="presParOf" srcId="{975CFC1B-AFE8-499A-82E7-D9188BF7F630}" destId="{E6225337-FD85-4792-B757-8010855F98F5}" srcOrd="1" destOrd="0" presId="urn:microsoft.com/office/officeart/2008/layout/HorizontalMultiLevelHierarchy"/>
    <dgm:cxn modelId="{67BF2187-7224-4B41-A526-A40B3BCD71C8}" type="presParOf" srcId="{B70246B6-9A7B-4F3C-9B41-6A529C098FC5}" destId="{5275C8D3-E9D3-4EF6-B78A-F9EC06988D23}" srcOrd="4" destOrd="0" presId="urn:microsoft.com/office/officeart/2008/layout/HorizontalMultiLevelHierarchy"/>
    <dgm:cxn modelId="{7C0BAB5D-9263-4A01-A332-9102AA6E1F04}" type="presParOf" srcId="{5275C8D3-E9D3-4EF6-B78A-F9EC06988D23}" destId="{0F6AC113-6EF3-4DB7-8293-6F78637282BB}" srcOrd="0" destOrd="0" presId="urn:microsoft.com/office/officeart/2008/layout/HorizontalMultiLevelHierarchy"/>
    <dgm:cxn modelId="{8116178A-63FE-4FBD-B271-A43955C54AF4}" type="presParOf" srcId="{B70246B6-9A7B-4F3C-9B41-6A529C098FC5}" destId="{69498A5D-F86D-4811-8638-D9CDFDDF80DA}" srcOrd="5" destOrd="0" presId="urn:microsoft.com/office/officeart/2008/layout/HorizontalMultiLevelHierarchy"/>
    <dgm:cxn modelId="{2AA020A3-A584-4236-9F55-53787C2696B8}" type="presParOf" srcId="{69498A5D-F86D-4811-8638-D9CDFDDF80DA}" destId="{F3063262-BAD0-49AB-970A-F63C4BFB2035}" srcOrd="0" destOrd="0" presId="urn:microsoft.com/office/officeart/2008/layout/HorizontalMultiLevelHierarchy"/>
    <dgm:cxn modelId="{EBB9DDBF-7335-406B-BB4E-A57B2B3696F9}" type="presParOf" srcId="{69498A5D-F86D-4811-8638-D9CDFDDF80DA}" destId="{F528486F-252E-4A4D-8A96-439008737E48}" srcOrd="1" destOrd="0" presId="urn:microsoft.com/office/officeart/2008/layout/HorizontalMultiLevelHierarchy"/>
    <dgm:cxn modelId="{598EBA24-BA54-4021-8CF4-4AD5EEAF72AB}" type="presParOf" srcId="{B70246B6-9A7B-4F3C-9B41-6A529C098FC5}" destId="{2401E8C2-0442-4C6D-A0B9-8E01D9796E38}" srcOrd="6" destOrd="0" presId="urn:microsoft.com/office/officeart/2008/layout/HorizontalMultiLevelHierarchy"/>
    <dgm:cxn modelId="{10D71697-8EE6-42B6-B70B-9F19DA2F70D9}" type="presParOf" srcId="{2401E8C2-0442-4C6D-A0B9-8E01D9796E38}" destId="{B20E0175-19EC-43F5-AFE2-D5E749236B79}" srcOrd="0" destOrd="0" presId="urn:microsoft.com/office/officeart/2008/layout/HorizontalMultiLevelHierarchy"/>
    <dgm:cxn modelId="{023152B8-50CF-4B43-8C4D-F03CDEA1744E}" type="presParOf" srcId="{B70246B6-9A7B-4F3C-9B41-6A529C098FC5}" destId="{18B3A9B2-6414-4A26-A04D-16A183624E71}" srcOrd="7" destOrd="0" presId="urn:microsoft.com/office/officeart/2008/layout/HorizontalMultiLevelHierarchy"/>
    <dgm:cxn modelId="{F9D36D32-B8D6-4CD7-A812-947815F74891}" type="presParOf" srcId="{18B3A9B2-6414-4A26-A04D-16A183624E71}" destId="{1CEF8A91-BBD8-45B1-9C72-CDED82F6E7B9}" srcOrd="0" destOrd="0" presId="urn:microsoft.com/office/officeart/2008/layout/HorizontalMultiLevelHierarchy"/>
    <dgm:cxn modelId="{625E2B02-EF69-4A0E-A3CF-4D3E08F4B02A}" type="presParOf" srcId="{18B3A9B2-6414-4A26-A04D-16A183624E71}" destId="{6D956DC3-E4AF-408D-B12B-B72C99F87A81}" srcOrd="1" destOrd="0" presId="urn:microsoft.com/office/officeart/2008/layout/HorizontalMultiLevelHierarchy"/>
    <dgm:cxn modelId="{6CAE1EB1-1268-4E47-B758-8B73AF7E0301}" type="presParOf" srcId="{B70246B6-9A7B-4F3C-9B41-6A529C098FC5}" destId="{7A96E8C0-4374-4D29-B3BB-E018638568D7}" srcOrd="8" destOrd="0" presId="urn:microsoft.com/office/officeart/2008/layout/HorizontalMultiLevelHierarchy"/>
    <dgm:cxn modelId="{7BEAC123-9F90-4869-9973-6A615E03FD62}" type="presParOf" srcId="{7A96E8C0-4374-4D29-B3BB-E018638568D7}" destId="{6EAF20E6-75C7-444B-9785-D81BC571AF50}" srcOrd="0" destOrd="0" presId="urn:microsoft.com/office/officeart/2008/layout/HorizontalMultiLevelHierarchy"/>
    <dgm:cxn modelId="{621BF8CA-9738-43DB-8E75-E200EC398A49}" type="presParOf" srcId="{B70246B6-9A7B-4F3C-9B41-6A529C098FC5}" destId="{6E2FCDAC-5FF6-4C3A-B64E-15365686D0F7}" srcOrd="9" destOrd="0" presId="urn:microsoft.com/office/officeart/2008/layout/HorizontalMultiLevelHierarchy"/>
    <dgm:cxn modelId="{8D4C2478-EEA1-40F0-9F0D-F2D0EAC0F681}" type="presParOf" srcId="{6E2FCDAC-5FF6-4C3A-B64E-15365686D0F7}" destId="{F6954052-E060-4677-BEF7-BC7BE92A5E29}" srcOrd="0" destOrd="0" presId="urn:microsoft.com/office/officeart/2008/layout/HorizontalMultiLevelHierarchy"/>
    <dgm:cxn modelId="{0E27DBDD-87EB-4BEA-8315-8611D70046EC}" type="presParOf" srcId="{6E2FCDAC-5FF6-4C3A-B64E-15365686D0F7}" destId="{90960182-C41A-4998-8B32-C96E8734421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FADE-F03A-4419-879D-DB3D6F37A527}">
      <dsp:nvSpPr>
        <dsp:cNvPr id="0" name=""/>
        <dsp:cNvSpPr/>
      </dsp:nvSpPr>
      <dsp:spPr>
        <a:xfrm rot="16200000">
          <a:off x="692" y="0"/>
          <a:ext cx="663846" cy="663846"/>
        </a:xfrm>
        <a:prstGeom prst="downArrow">
          <a:avLst>
            <a:gd name="adj1" fmla="val 50000"/>
            <a:gd name="adj2" fmla="val 35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692" y="165961"/>
        <a:ext cx="547673" cy="331923"/>
      </dsp:txXfrm>
    </dsp:sp>
    <dsp:sp modelId="{2B39063B-76BC-4483-AA56-D419738A3C8E}">
      <dsp:nvSpPr>
        <dsp:cNvPr id="0" name=""/>
        <dsp:cNvSpPr/>
      </dsp:nvSpPr>
      <dsp:spPr>
        <a:xfrm rot="5400000">
          <a:off x="1575258" y="0"/>
          <a:ext cx="663846" cy="663846"/>
        </a:xfrm>
        <a:prstGeom prst="downArrow">
          <a:avLst>
            <a:gd name="adj1" fmla="val 50000"/>
            <a:gd name="adj2" fmla="val 35000"/>
          </a:avLst>
        </a:prstGeom>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1691431" y="165962"/>
        <a:ext cx="547673" cy="331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FADE-F03A-4419-879D-DB3D6F37A527}">
      <dsp:nvSpPr>
        <dsp:cNvPr id="0" name=""/>
        <dsp:cNvSpPr/>
      </dsp:nvSpPr>
      <dsp:spPr>
        <a:xfrm rot="16200000">
          <a:off x="692" y="0"/>
          <a:ext cx="663846" cy="663846"/>
        </a:xfrm>
        <a:prstGeom prst="downArrow">
          <a:avLst>
            <a:gd name="adj1" fmla="val 50000"/>
            <a:gd name="adj2" fmla="val 35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692" y="165961"/>
        <a:ext cx="547673" cy="331923"/>
      </dsp:txXfrm>
    </dsp:sp>
    <dsp:sp modelId="{2B39063B-76BC-4483-AA56-D419738A3C8E}">
      <dsp:nvSpPr>
        <dsp:cNvPr id="0" name=""/>
        <dsp:cNvSpPr/>
      </dsp:nvSpPr>
      <dsp:spPr>
        <a:xfrm rot="5400000">
          <a:off x="1575258" y="0"/>
          <a:ext cx="663846" cy="663846"/>
        </a:xfrm>
        <a:prstGeom prst="downArrow">
          <a:avLst>
            <a:gd name="adj1" fmla="val 50000"/>
            <a:gd name="adj2" fmla="val 35000"/>
          </a:avLst>
        </a:prstGeom>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1691431" y="165962"/>
        <a:ext cx="547673" cy="331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FADE-F03A-4419-879D-DB3D6F37A527}">
      <dsp:nvSpPr>
        <dsp:cNvPr id="0" name=""/>
        <dsp:cNvSpPr/>
      </dsp:nvSpPr>
      <dsp:spPr>
        <a:xfrm rot="16200000">
          <a:off x="692" y="0"/>
          <a:ext cx="663846" cy="663846"/>
        </a:xfrm>
        <a:prstGeom prst="downArrow">
          <a:avLst>
            <a:gd name="adj1" fmla="val 50000"/>
            <a:gd name="adj2" fmla="val 35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692" y="165961"/>
        <a:ext cx="547673" cy="331923"/>
      </dsp:txXfrm>
    </dsp:sp>
    <dsp:sp modelId="{2B39063B-76BC-4483-AA56-D419738A3C8E}">
      <dsp:nvSpPr>
        <dsp:cNvPr id="0" name=""/>
        <dsp:cNvSpPr/>
      </dsp:nvSpPr>
      <dsp:spPr>
        <a:xfrm rot="5400000">
          <a:off x="1575258" y="0"/>
          <a:ext cx="663846" cy="663846"/>
        </a:xfrm>
        <a:prstGeom prst="downArrow">
          <a:avLst>
            <a:gd name="adj1" fmla="val 50000"/>
            <a:gd name="adj2" fmla="val 35000"/>
          </a:avLst>
        </a:prstGeom>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1691431" y="165962"/>
        <a:ext cx="547673" cy="3319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FADE-F03A-4419-879D-DB3D6F37A527}">
      <dsp:nvSpPr>
        <dsp:cNvPr id="0" name=""/>
        <dsp:cNvSpPr/>
      </dsp:nvSpPr>
      <dsp:spPr>
        <a:xfrm rot="16200000">
          <a:off x="692" y="0"/>
          <a:ext cx="663846" cy="663846"/>
        </a:xfrm>
        <a:prstGeom prst="downArrow">
          <a:avLst>
            <a:gd name="adj1" fmla="val 50000"/>
            <a:gd name="adj2" fmla="val 35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692" y="165961"/>
        <a:ext cx="547673" cy="331923"/>
      </dsp:txXfrm>
    </dsp:sp>
    <dsp:sp modelId="{2B39063B-76BC-4483-AA56-D419738A3C8E}">
      <dsp:nvSpPr>
        <dsp:cNvPr id="0" name=""/>
        <dsp:cNvSpPr/>
      </dsp:nvSpPr>
      <dsp:spPr>
        <a:xfrm rot="5400000">
          <a:off x="1575258" y="0"/>
          <a:ext cx="663846" cy="663846"/>
        </a:xfrm>
        <a:prstGeom prst="downArrow">
          <a:avLst>
            <a:gd name="adj1" fmla="val 50000"/>
            <a:gd name="adj2" fmla="val 35000"/>
          </a:avLst>
        </a:prstGeom>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1691431" y="165962"/>
        <a:ext cx="547673" cy="331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FADE-F03A-4419-879D-DB3D6F37A527}">
      <dsp:nvSpPr>
        <dsp:cNvPr id="0" name=""/>
        <dsp:cNvSpPr/>
      </dsp:nvSpPr>
      <dsp:spPr>
        <a:xfrm rot="16200000">
          <a:off x="692" y="0"/>
          <a:ext cx="663846" cy="663846"/>
        </a:xfrm>
        <a:prstGeom prst="downArrow">
          <a:avLst>
            <a:gd name="adj1" fmla="val 50000"/>
            <a:gd name="adj2" fmla="val 35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692" y="165961"/>
        <a:ext cx="547673" cy="331923"/>
      </dsp:txXfrm>
    </dsp:sp>
    <dsp:sp modelId="{2B39063B-76BC-4483-AA56-D419738A3C8E}">
      <dsp:nvSpPr>
        <dsp:cNvPr id="0" name=""/>
        <dsp:cNvSpPr/>
      </dsp:nvSpPr>
      <dsp:spPr>
        <a:xfrm rot="5400000">
          <a:off x="1575258" y="0"/>
          <a:ext cx="663846" cy="663846"/>
        </a:xfrm>
        <a:prstGeom prst="downArrow">
          <a:avLst>
            <a:gd name="adj1" fmla="val 50000"/>
            <a:gd name="adj2" fmla="val 35000"/>
          </a:avLst>
        </a:prstGeom>
        <a:gradFill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ru-RU" sz="900" kern="1200" dirty="0"/>
        </a:p>
      </dsp:txBody>
      <dsp:txXfrm rot="-5400000">
        <a:off x="1691431" y="165962"/>
        <a:ext cx="547673" cy="3319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8A831-5D21-4939-B145-D7B98A9AD663}">
      <dsp:nvSpPr>
        <dsp:cNvPr id="0" name=""/>
        <dsp:cNvSpPr/>
      </dsp:nvSpPr>
      <dsp:spPr>
        <a:xfrm>
          <a:off x="9805205" y="1604405"/>
          <a:ext cx="138607" cy="4356245"/>
        </a:xfrm>
        <a:custGeom>
          <a:avLst/>
          <a:gdLst/>
          <a:ahLst/>
          <a:cxnLst/>
          <a:rect l="0" t="0" r="0" b="0"/>
          <a:pathLst>
            <a:path>
              <a:moveTo>
                <a:pt x="0" y="0"/>
              </a:moveTo>
              <a:lnTo>
                <a:pt x="0" y="4356245"/>
              </a:lnTo>
              <a:lnTo>
                <a:pt x="138607" y="435624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34581C-ED52-44A3-AD60-4A64CA50688A}">
      <dsp:nvSpPr>
        <dsp:cNvPr id="0" name=""/>
        <dsp:cNvSpPr/>
      </dsp:nvSpPr>
      <dsp:spPr>
        <a:xfrm>
          <a:off x="9668617" y="1604405"/>
          <a:ext cx="136588" cy="4381168"/>
        </a:xfrm>
        <a:custGeom>
          <a:avLst/>
          <a:gdLst/>
          <a:ahLst/>
          <a:cxnLst/>
          <a:rect l="0" t="0" r="0" b="0"/>
          <a:pathLst>
            <a:path>
              <a:moveTo>
                <a:pt x="136588" y="0"/>
              </a:moveTo>
              <a:lnTo>
                <a:pt x="136588" y="4381168"/>
              </a:lnTo>
              <a:lnTo>
                <a:pt x="0" y="438116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8E4BA9-1FE9-47DD-9276-7F83882F1C4A}">
      <dsp:nvSpPr>
        <dsp:cNvPr id="0" name=""/>
        <dsp:cNvSpPr/>
      </dsp:nvSpPr>
      <dsp:spPr>
        <a:xfrm>
          <a:off x="9805205" y="1604405"/>
          <a:ext cx="138607" cy="3418992"/>
        </a:xfrm>
        <a:custGeom>
          <a:avLst/>
          <a:gdLst/>
          <a:ahLst/>
          <a:cxnLst/>
          <a:rect l="0" t="0" r="0" b="0"/>
          <a:pathLst>
            <a:path>
              <a:moveTo>
                <a:pt x="0" y="0"/>
              </a:moveTo>
              <a:lnTo>
                <a:pt x="0" y="3418992"/>
              </a:lnTo>
              <a:lnTo>
                <a:pt x="138607" y="3418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80CA8-9F46-41E1-8AE5-30385AEF9693}">
      <dsp:nvSpPr>
        <dsp:cNvPr id="0" name=""/>
        <dsp:cNvSpPr/>
      </dsp:nvSpPr>
      <dsp:spPr>
        <a:xfrm>
          <a:off x="9649423" y="1604405"/>
          <a:ext cx="155781" cy="3418992"/>
        </a:xfrm>
        <a:custGeom>
          <a:avLst/>
          <a:gdLst/>
          <a:ahLst/>
          <a:cxnLst/>
          <a:rect l="0" t="0" r="0" b="0"/>
          <a:pathLst>
            <a:path>
              <a:moveTo>
                <a:pt x="155781" y="0"/>
              </a:moveTo>
              <a:lnTo>
                <a:pt x="155781" y="3418992"/>
              </a:lnTo>
              <a:lnTo>
                <a:pt x="0" y="3418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6AD59-C364-44D4-B670-F5D4C1894B68}">
      <dsp:nvSpPr>
        <dsp:cNvPr id="0" name=""/>
        <dsp:cNvSpPr/>
      </dsp:nvSpPr>
      <dsp:spPr>
        <a:xfrm>
          <a:off x="9805205" y="1604405"/>
          <a:ext cx="138607" cy="2481739"/>
        </a:xfrm>
        <a:custGeom>
          <a:avLst/>
          <a:gdLst/>
          <a:ahLst/>
          <a:cxnLst/>
          <a:rect l="0" t="0" r="0" b="0"/>
          <a:pathLst>
            <a:path>
              <a:moveTo>
                <a:pt x="0" y="0"/>
              </a:moveTo>
              <a:lnTo>
                <a:pt x="0" y="2481739"/>
              </a:lnTo>
              <a:lnTo>
                <a:pt x="138607" y="248173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BFA1D5-1A52-4FD0-9A80-6AAE85A7385B}">
      <dsp:nvSpPr>
        <dsp:cNvPr id="0" name=""/>
        <dsp:cNvSpPr/>
      </dsp:nvSpPr>
      <dsp:spPr>
        <a:xfrm>
          <a:off x="9622625" y="1604405"/>
          <a:ext cx="182579" cy="2481739"/>
        </a:xfrm>
        <a:custGeom>
          <a:avLst/>
          <a:gdLst/>
          <a:ahLst/>
          <a:cxnLst/>
          <a:rect l="0" t="0" r="0" b="0"/>
          <a:pathLst>
            <a:path>
              <a:moveTo>
                <a:pt x="182579" y="0"/>
              </a:moveTo>
              <a:lnTo>
                <a:pt x="182579" y="2481739"/>
              </a:lnTo>
              <a:lnTo>
                <a:pt x="0" y="248173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2E490D-053C-4381-90C1-3E1C6DF17148}">
      <dsp:nvSpPr>
        <dsp:cNvPr id="0" name=""/>
        <dsp:cNvSpPr/>
      </dsp:nvSpPr>
      <dsp:spPr>
        <a:xfrm>
          <a:off x="9805205" y="1604405"/>
          <a:ext cx="138607" cy="1544487"/>
        </a:xfrm>
        <a:custGeom>
          <a:avLst/>
          <a:gdLst/>
          <a:ahLst/>
          <a:cxnLst/>
          <a:rect l="0" t="0" r="0" b="0"/>
          <a:pathLst>
            <a:path>
              <a:moveTo>
                <a:pt x="0" y="0"/>
              </a:moveTo>
              <a:lnTo>
                <a:pt x="0" y="1544487"/>
              </a:lnTo>
              <a:lnTo>
                <a:pt x="138607" y="154448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B07A4F-887D-43B8-A870-69F5BCE063A9}">
      <dsp:nvSpPr>
        <dsp:cNvPr id="0" name=""/>
        <dsp:cNvSpPr/>
      </dsp:nvSpPr>
      <dsp:spPr>
        <a:xfrm>
          <a:off x="9622625" y="1604405"/>
          <a:ext cx="182579" cy="1544487"/>
        </a:xfrm>
        <a:custGeom>
          <a:avLst/>
          <a:gdLst/>
          <a:ahLst/>
          <a:cxnLst/>
          <a:rect l="0" t="0" r="0" b="0"/>
          <a:pathLst>
            <a:path>
              <a:moveTo>
                <a:pt x="182579" y="0"/>
              </a:moveTo>
              <a:lnTo>
                <a:pt x="182579" y="1544487"/>
              </a:lnTo>
              <a:lnTo>
                <a:pt x="0" y="154448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56F054-2DBD-4784-9AD8-91C1521CFDE5}">
      <dsp:nvSpPr>
        <dsp:cNvPr id="0" name=""/>
        <dsp:cNvSpPr/>
      </dsp:nvSpPr>
      <dsp:spPr>
        <a:xfrm>
          <a:off x="9805205" y="1604405"/>
          <a:ext cx="122542" cy="614752"/>
        </a:xfrm>
        <a:custGeom>
          <a:avLst/>
          <a:gdLst/>
          <a:ahLst/>
          <a:cxnLst/>
          <a:rect l="0" t="0" r="0" b="0"/>
          <a:pathLst>
            <a:path>
              <a:moveTo>
                <a:pt x="0" y="0"/>
              </a:moveTo>
              <a:lnTo>
                <a:pt x="0" y="614752"/>
              </a:lnTo>
              <a:lnTo>
                <a:pt x="122542" y="61475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167BEE-2E0C-4E56-82A6-2557D2F1FFE8}">
      <dsp:nvSpPr>
        <dsp:cNvPr id="0" name=""/>
        <dsp:cNvSpPr/>
      </dsp:nvSpPr>
      <dsp:spPr>
        <a:xfrm>
          <a:off x="9512333" y="1604405"/>
          <a:ext cx="292871" cy="607234"/>
        </a:xfrm>
        <a:custGeom>
          <a:avLst/>
          <a:gdLst/>
          <a:ahLst/>
          <a:cxnLst/>
          <a:rect l="0" t="0" r="0" b="0"/>
          <a:pathLst>
            <a:path>
              <a:moveTo>
                <a:pt x="292871" y="0"/>
              </a:moveTo>
              <a:lnTo>
                <a:pt x="292871" y="607234"/>
              </a:lnTo>
              <a:lnTo>
                <a:pt x="0" y="60723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1907B-244E-45CA-929C-00B681D4FE9C}">
      <dsp:nvSpPr>
        <dsp:cNvPr id="0" name=""/>
        <dsp:cNvSpPr/>
      </dsp:nvSpPr>
      <dsp:spPr>
        <a:xfrm>
          <a:off x="6120187" y="449828"/>
          <a:ext cx="3685017" cy="281618"/>
        </a:xfrm>
        <a:custGeom>
          <a:avLst/>
          <a:gdLst/>
          <a:ahLst/>
          <a:cxnLst/>
          <a:rect l="0" t="0" r="0" b="0"/>
          <a:pathLst>
            <a:path>
              <a:moveTo>
                <a:pt x="0" y="0"/>
              </a:moveTo>
              <a:lnTo>
                <a:pt x="0" y="143011"/>
              </a:lnTo>
              <a:lnTo>
                <a:pt x="3685017" y="143011"/>
              </a:lnTo>
              <a:lnTo>
                <a:pt x="3685017" y="281618"/>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B88675-BB71-405F-9405-0F5DA2E03411}">
      <dsp:nvSpPr>
        <dsp:cNvPr id="0" name=""/>
        <dsp:cNvSpPr/>
      </dsp:nvSpPr>
      <dsp:spPr>
        <a:xfrm>
          <a:off x="5767520" y="1391484"/>
          <a:ext cx="138607" cy="4682805"/>
        </a:xfrm>
        <a:custGeom>
          <a:avLst/>
          <a:gdLst/>
          <a:ahLst/>
          <a:cxnLst/>
          <a:rect l="0" t="0" r="0" b="0"/>
          <a:pathLst>
            <a:path>
              <a:moveTo>
                <a:pt x="138607" y="0"/>
              </a:moveTo>
              <a:lnTo>
                <a:pt x="138607" y="4682805"/>
              </a:lnTo>
              <a:lnTo>
                <a:pt x="0" y="468280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586BA7-C2F1-49F9-AB79-56EB3621F893}">
      <dsp:nvSpPr>
        <dsp:cNvPr id="0" name=""/>
        <dsp:cNvSpPr/>
      </dsp:nvSpPr>
      <dsp:spPr>
        <a:xfrm>
          <a:off x="5906127" y="1391484"/>
          <a:ext cx="138607" cy="3582272"/>
        </a:xfrm>
        <a:custGeom>
          <a:avLst/>
          <a:gdLst/>
          <a:ahLst/>
          <a:cxnLst/>
          <a:rect l="0" t="0" r="0" b="0"/>
          <a:pathLst>
            <a:path>
              <a:moveTo>
                <a:pt x="0" y="0"/>
              </a:moveTo>
              <a:lnTo>
                <a:pt x="0" y="3582272"/>
              </a:lnTo>
              <a:lnTo>
                <a:pt x="138607" y="358227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DA501E-9DE7-4B38-B759-F66826C94534}">
      <dsp:nvSpPr>
        <dsp:cNvPr id="0" name=""/>
        <dsp:cNvSpPr/>
      </dsp:nvSpPr>
      <dsp:spPr>
        <a:xfrm>
          <a:off x="5635182" y="1391484"/>
          <a:ext cx="270945" cy="3418992"/>
        </a:xfrm>
        <a:custGeom>
          <a:avLst/>
          <a:gdLst/>
          <a:ahLst/>
          <a:cxnLst/>
          <a:rect l="0" t="0" r="0" b="0"/>
          <a:pathLst>
            <a:path>
              <a:moveTo>
                <a:pt x="270945" y="0"/>
              </a:moveTo>
              <a:lnTo>
                <a:pt x="270945" y="3418992"/>
              </a:lnTo>
              <a:lnTo>
                <a:pt x="0" y="3418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C23E7E-C4F7-49E7-BFA6-CC8CFFF8940B}">
      <dsp:nvSpPr>
        <dsp:cNvPr id="0" name=""/>
        <dsp:cNvSpPr/>
      </dsp:nvSpPr>
      <dsp:spPr>
        <a:xfrm>
          <a:off x="5906127" y="1391484"/>
          <a:ext cx="138607" cy="2481739"/>
        </a:xfrm>
        <a:custGeom>
          <a:avLst/>
          <a:gdLst/>
          <a:ahLst/>
          <a:cxnLst/>
          <a:rect l="0" t="0" r="0" b="0"/>
          <a:pathLst>
            <a:path>
              <a:moveTo>
                <a:pt x="0" y="0"/>
              </a:moveTo>
              <a:lnTo>
                <a:pt x="0" y="2481739"/>
              </a:lnTo>
              <a:lnTo>
                <a:pt x="138607" y="248173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BB1BF7-1F96-47A7-8292-990D18FEF7E3}">
      <dsp:nvSpPr>
        <dsp:cNvPr id="0" name=""/>
        <dsp:cNvSpPr/>
      </dsp:nvSpPr>
      <dsp:spPr>
        <a:xfrm>
          <a:off x="5635182" y="1391484"/>
          <a:ext cx="270945" cy="2481739"/>
        </a:xfrm>
        <a:custGeom>
          <a:avLst/>
          <a:gdLst/>
          <a:ahLst/>
          <a:cxnLst/>
          <a:rect l="0" t="0" r="0" b="0"/>
          <a:pathLst>
            <a:path>
              <a:moveTo>
                <a:pt x="270945" y="0"/>
              </a:moveTo>
              <a:lnTo>
                <a:pt x="270945" y="2481739"/>
              </a:lnTo>
              <a:lnTo>
                <a:pt x="0" y="248173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FF194-58AF-473C-BA26-4D5FF33EAF63}">
      <dsp:nvSpPr>
        <dsp:cNvPr id="0" name=""/>
        <dsp:cNvSpPr/>
      </dsp:nvSpPr>
      <dsp:spPr>
        <a:xfrm>
          <a:off x="5906127" y="1391484"/>
          <a:ext cx="138607" cy="1544487"/>
        </a:xfrm>
        <a:custGeom>
          <a:avLst/>
          <a:gdLst/>
          <a:ahLst/>
          <a:cxnLst/>
          <a:rect l="0" t="0" r="0" b="0"/>
          <a:pathLst>
            <a:path>
              <a:moveTo>
                <a:pt x="0" y="0"/>
              </a:moveTo>
              <a:lnTo>
                <a:pt x="0" y="1544487"/>
              </a:lnTo>
              <a:lnTo>
                <a:pt x="138607" y="154448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784C36-E40F-420F-A5FB-6591DF58DF63}">
      <dsp:nvSpPr>
        <dsp:cNvPr id="0" name=""/>
        <dsp:cNvSpPr/>
      </dsp:nvSpPr>
      <dsp:spPr>
        <a:xfrm>
          <a:off x="5635182" y="1391484"/>
          <a:ext cx="270945" cy="1544487"/>
        </a:xfrm>
        <a:custGeom>
          <a:avLst/>
          <a:gdLst/>
          <a:ahLst/>
          <a:cxnLst/>
          <a:rect l="0" t="0" r="0" b="0"/>
          <a:pathLst>
            <a:path>
              <a:moveTo>
                <a:pt x="270945" y="0"/>
              </a:moveTo>
              <a:lnTo>
                <a:pt x="270945" y="1544487"/>
              </a:lnTo>
              <a:lnTo>
                <a:pt x="0" y="154448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360E9E-A548-42B2-ADA0-C88A85A8E617}">
      <dsp:nvSpPr>
        <dsp:cNvPr id="0" name=""/>
        <dsp:cNvSpPr/>
      </dsp:nvSpPr>
      <dsp:spPr>
        <a:xfrm>
          <a:off x="5906127" y="1391484"/>
          <a:ext cx="138607" cy="607234"/>
        </a:xfrm>
        <a:custGeom>
          <a:avLst/>
          <a:gdLst/>
          <a:ahLst/>
          <a:cxnLst/>
          <a:rect l="0" t="0" r="0" b="0"/>
          <a:pathLst>
            <a:path>
              <a:moveTo>
                <a:pt x="0" y="0"/>
              </a:moveTo>
              <a:lnTo>
                <a:pt x="0" y="607234"/>
              </a:lnTo>
              <a:lnTo>
                <a:pt x="138607" y="60723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9B1A9-6EF6-4A17-A5F5-9EF09F14A19F}">
      <dsp:nvSpPr>
        <dsp:cNvPr id="0" name=""/>
        <dsp:cNvSpPr/>
      </dsp:nvSpPr>
      <dsp:spPr>
        <a:xfrm>
          <a:off x="5635182" y="1391484"/>
          <a:ext cx="270945" cy="607234"/>
        </a:xfrm>
        <a:custGeom>
          <a:avLst/>
          <a:gdLst/>
          <a:ahLst/>
          <a:cxnLst/>
          <a:rect l="0" t="0" r="0" b="0"/>
          <a:pathLst>
            <a:path>
              <a:moveTo>
                <a:pt x="270945" y="0"/>
              </a:moveTo>
              <a:lnTo>
                <a:pt x="270945" y="607234"/>
              </a:lnTo>
              <a:lnTo>
                <a:pt x="0" y="60723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1BC6A1-6578-46AF-9A9F-AB63F3DF4E9F}">
      <dsp:nvSpPr>
        <dsp:cNvPr id="0" name=""/>
        <dsp:cNvSpPr/>
      </dsp:nvSpPr>
      <dsp:spPr>
        <a:xfrm>
          <a:off x="5906127" y="449828"/>
          <a:ext cx="214059" cy="281618"/>
        </a:xfrm>
        <a:custGeom>
          <a:avLst/>
          <a:gdLst/>
          <a:ahLst/>
          <a:cxnLst/>
          <a:rect l="0" t="0" r="0" b="0"/>
          <a:pathLst>
            <a:path>
              <a:moveTo>
                <a:pt x="214059" y="0"/>
              </a:moveTo>
              <a:lnTo>
                <a:pt x="214059" y="143011"/>
              </a:lnTo>
              <a:lnTo>
                <a:pt x="0" y="143011"/>
              </a:lnTo>
              <a:lnTo>
                <a:pt x="0" y="281618"/>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832970-87F4-4DF8-87DD-E5DCF1FE2014}">
      <dsp:nvSpPr>
        <dsp:cNvPr id="0" name=""/>
        <dsp:cNvSpPr/>
      </dsp:nvSpPr>
      <dsp:spPr>
        <a:xfrm>
          <a:off x="2009637" y="1391484"/>
          <a:ext cx="115572" cy="4340299"/>
        </a:xfrm>
        <a:custGeom>
          <a:avLst/>
          <a:gdLst/>
          <a:ahLst/>
          <a:cxnLst/>
          <a:rect l="0" t="0" r="0" b="0"/>
          <a:pathLst>
            <a:path>
              <a:moveTo>
                <a:pt x="0" y="0"/>
              </a:moveTo>
              <a:lnTo>
                <a:pt x="0" y="4340299"/>
              </a:lnTo>
              <a:lnTo>
                <a:pt x="115572" y="434029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F2E346-388E-4C9D-A0B9-91834A6CDD48}">
      <dsp:nvSpPr>
        <dsp:cNvPr id="0" name=""/>
        <dsp:cNvSpPr/>
      </dsp:nvSpPr>
      <dsp:spPr>
        <a:xfrm>
          <a:off x="1871030" y="1391484"/>
          <a:ext cx="138607" cy="4356245"/>
        </a:xfrm>
        <a:custGeom>
          <a:avLst/>
          <a:gdLst/>
          <a:ahLst/>
          <a:cxnLst/>
          <a:rect l="0" t="0" r="0" b="0"/>
          <a:pathLst>
            <a:path>
              <a:moveTo>
                <a:pt x="138607" y="0"/>
              </a:moveTo>
              <a:lnTo>
                <a:pt x="138607" y="4356245"/>
              </a:lnTo>
              <a:lnTo>
                <a:pt x="0" y="435624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C396E7-5EFE-4020-87BB-38EE42B0A60A}">
      <dsp:nvSpPr>
        <dsp:cNvPr id="0" name=""/>
        <dsp:cNvSpPr/>
      </dsp:nvSpPr>
      <dsp:spPr>
        <a:xfrm>
          <a:off x="2009637" y="1391484"/>
          <a:ext cx="138607" cy="3418992"/>
        </a:xfrm>
        <a:custGeom>
          <a:avLst/>
          <a:gdLst/>
          <a:ahLst/>
          <a:cxnLst/>
          <a:rect l="0" t="0" r="0" b="0"/>
          <a:pathLst>
            <a:path>
              <a:moveTo>
                <a:pt x="0" y="0"/>
              </a:moveTo>
              <a:lnTo>
                <a:pt x="0" y="3418992"/>
              </a:lnTo>
              <a:lnTo>
                <a:pt x="138607" y="3418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FC49B0-D182-4DCE-820B-89462D85FA41}">
      <dsp:nvSpPr>
        <dsp:cNvPr id="0" name=""/>
        <dsp:cNvSpPr/>
      </dsp:nvSpPr>
      <dsp:spPr>
        <a:xfrm>
          <a:off x="1783905" y="1391484"/>
          <a:ext cx="225732" cy="3418992"/>
        </a:xfrm>
        <a:custGeom>
          <a:avLst/>
          <a:gdLst/>
          <a:ahLst/>
          <a:cxnLst/>
          <a:rect l="0" t="0" r="0" b="0"/>
          <a:pathLst>
            <a:path>
              <a:moveTo>
                <a:pt x="225732" y="0"/>
              </a:moveTo>
              <a:lnTo>
                <a:pt x="225732" y="3418992"/>
              </a:lnTo>
              <a:lnTo>
                <a:pt x="0" y="3418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A6452A-7FA5-4DBD-A57D-C1081EFB6A72}">
      <dsp:nvSpPr>
        <dsp:cNvPr id="0" name=""/>
        <dsp:cNvSpPr/>
      </dsp:nvSpPr>
      <dsp:spPr>
        <a:xfrm>
          <a:off x="2009637" y="1391484"/>
          <a:ext cx="138607" cy="2481739"/>
        </a:xfrm>
        <a:custGeom>
          <a:avLst/>
          <a:gdLst/>
          <a:ahLst/>
          <a:cxnLst/>
          <a:rect l="0" t="0" r="0" b="0"/>
          <a:pathLst>
            <a:path>
              <a:moveTo>
                <a:pt x="0" y="0"/>
              </a:moveTo>
              <a:lnTo>
                <a:pt x="0" y="2481739"/>
              </a:lnTo>
              <a:lnTo>
                <a:pt x="138607" y="248173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E0280-7CA7-4C95-BED9-731A206CE44B}">
      <dsp:nvSpPr>
        <dsp:cNvPr id="0" name=""/>
        <dsp:cNvSpPr/>
      </dsp:nvSpPr>
      <dsp:spPr>
        <a:xfrm>
          <a:off x="1783905" y="1391484"/>
          <a:ext cx="225732" cy="2481739"/>
        </a:xfrm>
        <a:custGeom>
          <a:avLst/>
          <a:gdLst/>
          <a:ahLst/>
          <a:cxnLst/>
          <a:rect l="0" t="0" r="0" b="0"/>
          <a:pathLst>
            <a:path>
              <a:moveTo>
                <a:pt x="225732" y="0"/>
              </a:moveTo>
              <a:lnTo>
                <a:pt x="225732" y="2481739"/>
              </a:lnTo>
              <a:lnTo>
                <a:pt x="0" y="2481739"/>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DAE23-46EA-4A54-A936-F58E559B5FBD}">
      <dsp:nvSpPr>
        <dsp:cNvPr id="0" name=""/>
        <dsp:cNvSpPr/>
      </dsp:nvSpPr>
      <dsp:spPr>
        <a:xfrm>
          <a:off x="2009637" y="1391484"/>
          <a:ext cx="138607" cy="1544487"/>
        </a:xfrm>
        <a:custGeom>
          <a:avLst/>
          <a:gdLst/>
          <a:ahLst/>
          <a:cxnLst/>
          <a:rect l="0" t="0" r="0" b="0"/>
          <a:pathLst>
            <a:path>
              <a:moveTo>
                <a:pt x="0" y="0"/>
              </a:moveTo>
              <a:lnTo>
                <a:pt x="0" y="1544487"/>
              </a:lnTo>
              <a:lnTo>
                <a:pt x="138607" y="154448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C031BE-8B18-4A7F-960E-6A8E5C07A723}">
      <dsp:nvSpPr>
        <dsp:cNvPr id="0" name=""/>
        <dsp:cNvSpPr/>
      </dsp:nvSpPr>
      <dsp:spPr>
        <a:xfrm>
          <a:off x="1783905" y="1391484"/>
          <a:ext cx="225732" cy="1544487"/>
        </a:xfrm>
        <a:custGeom>
          <a:avLst/>
          <a:gdLst/>
          <a:ahLst/>
          <a:cxnLst/>
          <a:rect l="0" t="0" r="0" b="0"/>
          <a:pathLst>
            <a:path>
              <a:moveTo>
                <a:pt x="225732" y="0"/>
              </a:moveTo>
              <a:lnTo>
                <a:pt x="225732" y="1544487"/>
              </a:lnTo>
              <a:lnTo>
                <a:pt x="0" y="154448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94DB1-9A29-4E58-B909-97B71A5D2B6B}">
      <dsp:nvSpPr>
        <dsp:cNvPr id="0" name=""/>
        <dsp:cNvSpPr/>
      </dsp:nvSpPr>
      <dsp:spPr>
        <a:xfrm>
          <a:off x="2009637" y="1391484"/>
          <a:ext cx="138607" cy="607234"/>
        </a:xfrm>
        <a:custGeom>
          <a:avLst/>
          <a:gdLst/>
          <a:ahLst/>
          <a:cxnLst/>
          <a:rect l="0" t="0" r="0" b="0"/>
          <a:pathLst>
            <a:path>
              <a:moveTo>
                <a:pt x="0" y="0"/>
              </a:moveTo>
              <a:lnTo>
                <a:pt x="0" y="607234"/>
              </a:lnTo>
              <a:lnTo>
                <a:pt x="138607" y="60723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B530E-AEAE-443E-A6D9-16250DB1B488}">
      <dsp:nvSpPr>
        <dsp:cNvPr id="0" name=""/>
        <dsp:cNvSpPr/>
      </dsp:nvSpPr>
      <dsp:spPr>
        <a:xfrm>
          <a:off x="1783905" y="1391484"/>
          <a:ext cx="225732" cy="607234"/>
        </a:xfrm>
        <a:custGeom>
          <a:avLst/>
          <a:gdLst/>
          <a:ahLst/>
          <a:cxnLst/>
          <a:rect l="0" t="0" r="0" b="0"/>
          <a:pathLst>
            <a:path>
              <a:moveTo>
                <a:pt x="225732" y="0"/>
              </a:moveTo>
              <a:lnTo>
                <a:pt x="225732" y="607234"/>
              </a:lnTo>
              <a:lnTo>
                <a:pt x="0" y="60723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D0EFF0-4067-479F-9812-4A010FDAA188}">
      <dsp:nvSpPr>
        <dsp:cNvPr id="0" name=""/>
        <dsp:cNvSpPr/>
      </dsp:nvSpPr>
      <dsp:spPr>
        <a:xfrm>
          <a:off x="2009637" y="449828"/>
          <a:ext cx="4110550" cy="281618"/>
        </a:xfrm>
        <a:custGeom>
          <a:avLst/>
          <a:gdLst/>
          <a:ahLst/>
          <a:cxnLst/>
          <a:rect l="0" t="0" r="0" b="0"/>
          <a:pathLst>
            <a:path>
              <a:moveTo>
                <a:pt x="4110550" y="0"/>
              </a:moveTo>
              <a:lnTo>
                <a:pt x="4110550" y="143011"/>
              </a:lnTo>
              <a:lnTo>
                <a:pt x="0" y="143011"/>
              </a:lnTo>
              <a:lnTo>
                <a:pt x="0" y="281618"/>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A2011-3E78-4D7C-BDC0-A3A26CD9ADF8}">
      <dsp:nvSpPr>
        <dsp:cNvPr id="0" name=""/>
        <dsp:cNvSpPr/>
      </dsp:nvSpPr>
      <dsp:spPr>
        <a:xfrm>
          <a:off x="5460150" y="0"/>
          <a:ext cx="1320074" cy="449828"/>
        </a:xfrm>
        <a:prstGeom prst="rect">
          <a:avLst/>
        </a:prstGeom>
        <a:gradFill rotWithShape="0">
          <a:gsLst>
            <a:gs pos="28000">
              <a:schemeClr val="accent2">
                <a:hueOff val="0"/>
                <a:satOff val="0"/>
                <a:lumOff val="0"/>
                <a:alphaOff val="0"/>
                <a:tint val="18000"/>
                <a:satMod val="120000"/>
                <a:lumMod val="88000"/>
              </a:schemeClr>
            </a:gs>
            <a:gs pos="100000">
              <a:schemeClr val="accent2">
                <a:hueOff val="0"/>
                <a:satOff val="0"/>
                <a:lumOff val="0"/>
                <a:alphaOff val="0"/>
                <a:tint val="40000"/>
                <a:satMod val="100000"/>
                <a:lumMod val="78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ИВС</a:t>
          </a:r>
        </a:p>
      </dsp:txBody>
      <dsp:txXfrm>
        <a:off x="5460150" y="0"/>
        <a:ext cx="1320074" cy="449828"/>
      </dsp:txXfrm>
    </dsp:sp>
    <dsp:sp modelId="{F8C25527-E395-4516-8720-D648949B69A2}">
      <dsp:nvSpPr>
        <dsp:cNvPr id="0" name=""/>
        <dsp:cNvSpPr/>
      </dsp:nvSpPr>
      <dsp:spPr>
        <a:xfrm>
          <a:off x="1067421" y="731447"/>
          <a:ext cx="1884432" cy="660037"/>
        </a:xfrm>
        <a:prstGeom prst="rect">
          <a:avLst/>
        </a:prstGeom>
        <a:gradFill rotWithShape="0">
          <a:gsLst>
            <a:gs pos="28000">
              <a:schemeClr val="accent4">
                <a:hueOff val="0"/>
                <a:satOff val="0"/>
                <a:lumOff val="0"/>
                <a:alphaOff val="0"/>
                <a:tint val="18000"/>
                <a:satMod val="120000"/>
                <a:lumMod val="88000"/>
              </a:schemeClr>
            </a:gs>
            <a:gs pos="100000">
              <a:schemeClr val="accent4">
                <a:hueOff val="0"/>
                <a:satOff val="0"/>
                <a:lumOff val="0"/>
                <a:alphaOff val="0"/>
                <a:tint val="40000"/>
                <a:satMod val="100000"/>
                <a:lumMod val="78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a:t>тропы</a:t>
          </a:r>
        </a:p>
      </dsp:txBody>
      <dsp:txXfrm>
        <a:off x="1067421" y="731447"/>
        <a:ext cx="1884432" cy="660037"/>
      </dsp:txXfrm>
    </dsp:sp>
    <dsp:sp modelId="{F30E85B9-D6D2-4375-96C8-74887092051D}">
      <dsp:nvSpPr>
        <dsp:cNvPr id="0" name=""/>
        <dsp:cNvSpPr/>
      </dsp:nvSpPr>
      <dsp:spPr>
        <a:xfrm>
          <a:off x="463830" y="1668700"/>
          <a:ext cx="1320074"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эпитет</a:t>
          </a:r>
        </a:p>
      </dsp:txBody>
      <dsp:txXfrm>
        <a:off x="463830" y="1668700"/>
        <a:ext cx="1320074" cy="660037"/>
      </dsp:txXfrm>
    </dsp:sp>
    <dsp:sp modelId="{D830E0A7-764F-4DFB-AED0-3655E4D8B6A3}">
      <dsp:nvSpPr>
        <dsp:cNvPr id="0" name=""/>
        <dsp:cNvSpPr/>
      </dsp:nvSpPr>
      <dsp:spPr>
        <a:xfrm>
          <a:off x="2148245" y="1668700"/>
          <a:ext cx="1657419"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метафора</a:t>
          </a:r>
        </a:p>
      </dsp:txBody>
      <dsp:txXfrm>
        <a:off x="2148245" y="1668700"/>
        <a:ext cx="1657419" cy="660037"/>
      </dsp:txXfrm>
    </dsp:sp>
    <dsp:sp modelId="{88A5A50A-4B21-4D68-9DA0-BABCA930892F}">
      <dsp:nvSpPr>
        <dsp:cNvPr id="0" name=""/>
        <dsp:cNvSpPr/>
      </dsp:nvSpPr>
      <dsp:spPr>
        <a:xfrm>
          <a:off x="463830" y="2605953"/>
          <a:ext cx="1320074"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сравнение</a:t>
          </a:r>
        </a:p>
      </dsp:txBody>
      <dsp:txXfrm>
        <a:off x="463830" y="2605953"/>
        <a:ext cx="1320074" cy="660037"/>
      </dsp:txXfrm>
    </dsp:sp>
    <dsp:sp modelId="{D3FF5AA2-399F-4486-85B5-49DD1F04729E}">
      <dsp:nvSpPr>
        <dsp:cNvPr id="0" name=""/>
        <dsp:cNvSpPr/>
      </dsp:nvSpPr>
      <dsp:spPr>
        <a:xfrm>
          <a:off x="2148245" y="2605953"/>
          <a:ext cx="1634859"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метонимия</a:t>
          </a:r>
        </a:p>
      </dsp:txBody>
      <dsp:txXfrm>
        <a:off x="2148245" y="2605953"/>
        <a:ext cx="1634859" cy="660037"/>
      </dsp:txXfrm>
    </dsp:sp>
    <dsp:sp modelId="{62E0EF4C-2194-4E00-89D4-5E8BF3C652D3}">
      <dsp:nvSpPr>
        <dsp:cNvPr id="0" name=""/>
        <dsp:cNvSpPr/>
      </dsp:nvSpPr>
      <dsp:spPr>
        <a:xfrm>
          <a:off x="463830" y="3543205"/>
          <a:ext cx="1320074"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гипербола</a:t>
          </a:r>
        </a:p>
      </dsp:txBody>
      <dsp:txXfrm>
        <a:off x="463830" y="3543205"/>
        <a:ext cx="1320074" cy="660037"/>
      </dsp:txXfrm>
    </dsp:sp>
    <dsp:sp modelId="{5DA8DB3D-905C-4A85-BEB7-2969FD1ECCF6}">
      <dsp:nvSpPr>
        <dsp:cNvPr id="0" name=""/>
        <dsp:cNvSpPr/>
      </dsp:nvSpPr>
      <dsp:spPr>
        <a:xfrm>
          <a:off x="2148245" y="3543205"/>
          <a:ext cx="1601910"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a:t>синегдоха</a:t>
          </a:r>
          <a:endParaRPr lang="ru-RU" sz="1600" kern="1200" dirty="0"/>
        </a:p>
      </dsp:txBody>
      <dsp:txXfrm>
        <a:off x="2148245" y="3543205"/>
        <a:ext cx="1601910" cy="660037"/>
      </dsp:txXfrm>
    </dsp:sp>
    <dsp:sp modelId="{D4A053DA-B95F-44B1-88A8-C6641E1C3390}">
      <dsp:nvSpPr>
        <dsp:cNvPr id="0" name=""/>
        <dsp:cNvSpPr/>
      </dsp:nvSpPr>
      <dsp:spPr>
        <a:xfrm>
          <a:off x="463830" y="4480458"/>
          <a:ext cx="1320074"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литота</a:t>
          </a:r>
        </a:p>
      </dsp:txBody>
      <dsp:txXfrm>
        <a:off x="463830" y="4480458"/>
        <a:ext cx="1320074" cy="660037"/>
      </dsp:txXfrm>
    </dsp:sp>
    <dsp:sp modelId="{ACA206FB-A586-42CB-9614-F0A4CE49A514}">
      <dsp:nvSpPr>
        <dsp:cNvPr id="0" name=""/>
        <dsp:cNvSpPr/>
      </dsp:nvSpPr>
      <dsp:spPr>
        <a:xfrm>
          <a:off x="2148245" y="4480458"/>
          <a:ext cx="1623348"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олицетворен</a:t>
          </a:r>
        </a:p>
      </dsp:txBody>
      <dsp:txXfrm>
        <a:off x="2148245" y="4480458"/>
        <a:ext cx="1623348" cy="660037"/>
      </dsp:txXfrm>
    </dsp:sp>
    <dsp:sp modelId="{46B8BBF2-BEA9-4DD7-B8C3-10D8B6C3F0C2}">
      <dsp:nvSpPr>
        <dsp:cNvPr id="0" name=""/>
        <dsp:cNvSpPr/>
      </dsp:nvSpPr>
      <dsp:spPr>
        <a:xfrm>
          <a:off x="463830" y="5417711"/>
          <a:ext cx="1407199"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a:t>оксЮморон</a:t>
          </a:r>
          <a:endParaRPr lang="ru-RU" sz="1600" kern="1200" dirty="0"/>
        </a:p>
      </dsp:txBody>
      <dsp:txXfrm>
        <a:off x="463830" y="5417711"/>
        <a:ext cx="1407199" cy="660037"/>
      </dsp:txXfrm>
    </dsp:sp>
    <dsp:sp modelId="{3989171D-E9ED-44D7-A1B2-9D1B6E5E717F}">
      <dsp:nvSpPr>
        <dsp:cNvPr id="0" name=""/>
        <dsp:cNvSpPr/>
      </dsp:nvSpPr>
      <dsp:spPr>
        <a:xfrm>
          <a:off x="2125210" y="5401765"/>
          <a:ext cx="1668059" cy="660037"/>
        </a:xfrm>
        <a:prstGeom prst="rect">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перифраз</a:t>
          </a:r>
        </a:p>
      </dsp:txBody>
      <dsp:txXfrm>
        <a:off x="2125210" y="5401765"/>
        <a:ext cx="1668059" cy="660037"/>
      </dsp:txXfrm>
    </dsp:sp>
    <dsp:sp modelId="{AE4FCAF8-3DA2-4EF0-ACB1-135119566ADA}">
      <dsp:nvSpPr>
        <dsp:cNvPr id="0" name=""/>
        <dsp:cNvSpPr/>
      </dsp:nvSpPr>
      <dsp:spPr>
        <a:xfrm>
          <a:off x="4455201" y="731447"/>
          <a:ext cx="2901853" cy="660037"/>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a:t>лексические</a:t>
          </a:r>
        </a:p>
      </dsp:txBody>
      <dsp:txXfrm>
        <a:off x="4455201" y="731447"/>
        <a:ext cx="2901853" cy="660037"/>
      </dsp:txXfrm>
    </dsp:sp>
    <dsp:sp modelId="{750F591A-0DCA-44EF-991D-0D70AB5C5B1A}">
      <dsp:nvSpPr>
        <dsp:cNvPr id="0" name=""/>
        <dsp:cNvSpPr/>
      </dsp:nvSpPr>
      <dsp:spPr>
        <a:xfrm>
          <a:off x="4093520" y="1668700"/>
          <a:ext cx="1541662"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антонимы</a:t>
          </a:r>
        </a:p>
      </dsp:txBody>
      <dsp:txXfrm>
        <a:off x="4093520" y="1668700"/>
        <a:ext cx="1541662" cy="660037"/>
      </dsp:txXfrm>
    </dsp:sp>
    <dsp:sp modelId="{D3270BAB-908E-45DE-A989-B004DE9DCA61}">
      <dsp:nvSpPr>
        <dsp:cNvPr id="0" name=""/>
        <dsp:cNvSpPr/>
      </dsp:nvSpPr>
      <dsp:spPr>
        <a:xfrm>
          <a:off x="6044735" y="1668700"/>
          <a:ext cx="1571324"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синонимы</a:t>
          </a:r>
        </a:p>
      </dsp:txBody>
      <dsp:txXfrm>
        <a:off x="6044735" y="1668700"/>
        <a:ext cx="1571324" cy="660037"/>
      </dsp:txXfrm>
    </dsp:sp>
    <dsp:sp modelId="{ADEA9745-5E64-48BD-A51C-2E9C34513641}">
      <dsp:nvSpPr>
        <dsp:cNvPr id="0" name=""/>
        <dsp:cNvSpPr/>
      </dsp:nvSpPr>
      <dsp:spPr>
        <a:xfrm>
          <a:off x="4093520" y="2605953"/>
          <a:ext cx="1541662"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омонимы</a:t>
          </a:r>
        </a:p>
      </dsp:txBody>
      <dsp:txXfrm>
        <a:off x="4093520" y="2605953"/>
        <a:ext cx="1541662" cy="660037"/>
      </dsp:txXfrm>
    </dsp:sp>
    <dsp:sp modelId="{0985CF1B-9991-491B-B36A-73C48871F2DE}">
      <dsp:nvSpPr>
        <dsp:cNvPr id="0" name=""/>
        <dsp:cNvSpPr/>
      </dsp:nvSpPr>
      <dsp:spPr>
        <a:xfrm>
          <a:off x="6044735" y="2605953"/>
          <a:ext cx="1585884"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диалектизмы</a:t>
          </a:r>
        </a:p>
      </dsp:txBody>
      <dsp:txXfrm>
        <a:off x="6044735" y="2605953"/>
        <a:ext cx="1585884" cy="660037"/>
      </dsp:txXfrm>
    </dsp:sp>
    <dsp:sp modelId="{0F337DC8-8314-4059-BE92-168F9E870CC1}">
      <dsp:nvSpPr>
        <dsp:cNvPr id="0" name=""/>
        <dsp:cNvSpPr/>
      </dsp:nvSpPr>
      <dsp:spPr>
        <a:xfrm>
          <a:off x="4093520" y="3543205"/>
          <a:ext cx="1541662"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жаргонизмы</a:t>
          </a:r>
        </a:p>
      </dsp:txBody>
      <dsp:txXfrm>
        <a:off x="4093520" y="3543205"/>
        <a:ext cx="1541662" cy="660037"/>
      </dsp:txXfrm>
    </dsp:sp>
    <dsp:sp modelId="{6E4FC654-5DBB-4A4C-AFB3-F5194AFD2338}">
      <dsp:nvSpPr>
        <dsp:cNvPr id="0" name=""/>
        <dsp:cNvSpPr/>
      </dsp:nvSpPr>
      <dsp:spPr>
        <a:xfrm>
          <a:off x="6044735" y="3543205"/>
          <a:ext cx="1585884"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просторечие</a:t>
          </a:r>
        </a:p>
      </dsp:txBody>
      <dsp:txXfrm>
        <a:off x="6044735" y="3543205"/>
        <a:ext cx="1585884" cy="660037"/>
      </dsp:txXfrm>
    </dsp:sp>
    <dsp:sp modelId="{6FDC5777-78DE-4D51-A1C1-4A0BF52CB6C1}">
      <dsp:nvSpPr>
        <dsp:cNvPr id="0" name=""/>
        <dsp:cNvSpPr/>
      </dsp:nvSpPr>
      <dsp:spPr>
        <a:xfrm>
          <a:off x="4093520" y="4480458"/>
          <a:ext cx="1541662"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a:t>Професс</a:t>
          </a:r>
          <a:r>
            <a:rPr lang="ru-RU" sz="1600" kern="1200" dirty="0"/>
            <a:t>.</a:t>
          </a:r>
        </a:p>
      </dsp:txBody>
      <dsp:txXfrm>
        <a:off x="4093520" y="4480458"/>
        <a:ext cx="1541662" cy="660037"/>
      </dsp:txXfrm>
    </dsp:sp>
    <dsp:sp modelId="{4CC12939-0D3C-4B43-A62A-9846D97611F4}">
      <dsp:nvSpPr>
        <dsp:cNvPr id="0" name=""/>
        <dsp:cNvSpPr/>
      </dsp:nvSpPr>
      <dsp:spPr>
        <a:xfrm>
          <a:off x="6044735" y="4480458"/>
          <a:ext cx="1600431" cy="98659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Устаревшие</a:t>
          </a:r>
        </a:p>
        <a:p>
          <a:pPr lvl="0" algn="ctr" defTabSz="711200">
            <a:lnSpc>
              <a:spcPct val="90000"/>
            </a:lnSpc>
            <a:spcBef>
              <a:spcPct val="0"/>
            </a:spcBef>
            <a:spcAft>
              <a:spcPct val="35000"/>
            </a:spcAft>
          </a:pPr>
          <a:r>
            <a:rPr lang="ru-RU" sz="1600" kern="1200" dirty="0"/>
            <a:t>и неологизмы</a:t>
          </a:r>
        </a:p>
      </dsp:txBody>
      <dsp:txXfrm>
        <a:off x="6044735" y="4480458"/>
        <a:ext cx="1600431" cy="986597"/>
      </dsp:txXfrm>
    </dsp:sp>
    <dsp:sp modelId="{F25590CC-64C8-45F2-BD2A-7715906645D0}">
      <dsp:nvSpPr>
        <dsp:cNvPr id="0" name=""/>
        <dsp:cNvSpPr/>
      </dsp:nvSpPr>
      <dsp:spPr>
        <a:xfrm>
          <a:off x="4093520" y="5744271"/>
          <a:ext cx="1673999" cy="660037"/>
        </a:xfrm>
        <a:prstGeom prst="rect">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t>фразеологизмы</a:t>
          </a:r>
        </a:p>
      </dsp:txBody>
      <dsp:txXfrm>
        <a:off x="4093520" y="5744271"/>
        <a:ext cx="1673999" cy="660037"/>
      </dsp:txXfrm>
    </dsp:sp>
    <dsp:sp modelId="{DBD18349-E7D6-4CEC-90F7-59E38C0D868E}">
      <dsp:nvSpPr>
        <dsp:cNvPr id="0" name=""/>
        <dsp:cNvSpPr/>
      </dsp:nvSpPr>
      <dsp:spPr>
        <a:xfrm>
          <a:off x="8160900" y="731447"/>
          <a:ext cx="3288609" cy="872958"/>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a:t>Синтаксические</a:t>
          </a:r>
          <a:r>
            <a:rPr lang="en-US" sz="2000" b="1" kern="1200" dirty="0"/>
            <a:t> (c</a:t>
          </a:r>
          <a:r>
            <a:rPr lang="ru-RU" sz="2000" b="1" kern="1200" dirty="0" err="1"/>
            <a:t>тилист</a:t>
          </a:r>
          <a:r>
            <a:rPr lang="ru-RU" sz="2000" b="1" kern="1200" dirty="0"/>
            <a:t>, фигуры, прием</a:t>
          </a:r>
        </a:p>
      </dsp:txBody>
      <dsp:txXfrm>
        <a:off x="8160900" y="731447"/>
        <a:ext cx="3288609" cy="872958"/>
      </dsp:txXfrm>
    </dsp:sp>
    <dsp:sp modelId="{1EE410B8-60D0-4A12-A012-B8052DB46F51}">
      <dsp:nvSpPr>
        <dsp:cNvPr id="0" name=""/>
        <dsp:cNvSpPr/>
      </dsp:nvSpPr>
      <dsp:spPr>
        <a:xfrm>
          <a:off x="7922383" y="1881621"/>
          <a:ext cx="1589950"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Антитеза </a:t>
          </a:r>
          <a:r>
            <a:rPr lang="ru-RU" sz="1600" kern="1200" dirty="0" err="1"/>
            <a:t>противопост-авление</a:t>
          </a:r>
          <a:endParaRPr lang="en-US" sz="1600" kern="1200" dirty="0"/>
        </a:p>
      </dsp:txBody>
      <dsp:txXfrm>
        <a:off x="7922383" y="1881621"/>
        <a:ext cx="1589950" cy="660037"/>
      </dsp:txXfrm>
    </dsp:sp>
    <dsp:sp modelId="{42DD248B-6A7E-4D71-B1B1-18DD4F8487E9}">
      <dsp:nvSpPr>
        <dsp:cNvPr id="0" name=""/>
        <dsp:cNvSpPr/>
      </dsp:nvSpPr>
      <dsp:spPr>
        <a:xfrm>
          <a:off x="9927747" y="1889139"/>
          <a:ext cx="1663716"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градация</a:t>
          </a:r>
        </a:p>
      </dsp:txBody>
      <dsp:txXfrm>
        <a:off x="9927747" y="1889139"/>
        <a:ext cx="1663716" cy="660037"/>
      </dsp:txXfrm>
    </dsp:sp>
    <dsp:sp modelId="{BB9B5D36-4FA5-41D1-B2FC-D8BA3687E12A}">
      <dsp:nvSpPr>
        <dsp:cNvPr id="0" name=""/>
        <dsp:cNvSpPr/>
      </dsp:nvSpPr>
      <dsp:spPr>
        <a:xfrm>
          <a:off x="7922383" y="2818874"/>
          <a:ext cx="1700242"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анафора</a:t>
          </a:r>
        </a:p>
      </dsp:txBody>
      <dsp:txXfrm>
        <a:off x="7922383" y="2818874"/>
        <a:ext cx="1700242" cy="660037"/>
      </dsp:txXfrm>
    </dsp:sp>
    <dsp:sp modelId="{AAFC64CD-A99E-4EAA-AAA3-49331E74A87D}">
      <dsp:nvSpPr>
        <dsp:cNvPr id="0" name=""/>
        <dsp:cNvSpPr/>
      </dsp:nvSpPr>
      <dsp:spPr>
        <a:xfrm>
          <a:off x="9943813" y="2818874"/>
          <a:ext cx="1637710"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параллелизм</a:t>
          </a:r>
        </a:p>
      </dsp:txBody>
      <dsp:txXfrm>
        <a:off x="9943813" y="2818874"/>
        <a:ext cx="1637710" cy="660037"/>
      </dsp:txXfrm>
    </dsp:sp>
    <dsp:sp modelId="{DAD8318C-90CF-425E-8DE6-AAA5858D51C5}">
      <dsp:nvSpPr>
        <dsp:cNvPr id="0" name=""/>
        <dsp:cNvSpPr/>
      </dsp:nvSpPr>
      <dsp:spPr>
        <a:xfrm>
          <a:off x="7922383" y="3756127"/>
          <a:ext cx="1700242"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err="1"/>
            <a:t>Ритор.вопрос</a:t>
          </a:r>
          <a:r>
            <a:rPr lang="ru-RU" sz="1400" kern="1200" dirty="0"/>
            <a:t> и </a:t>
          </a:r>
        </a:p>
        <a:p>
          <a:pPr lvl="0" algn="ctr" defTabSz="622300">
            <a:lnSpc>
              <a:spcPct val="90000"/>
            </a:lnSpc>
            <a:spcBef>
              <a:spcPct val="0"/>
            </a:spcBef>
            <a:spcAft>
              <a:spcPct val="35000"/>
            </a:spcAft>
          </a:pPr>
          <a:r>
            <a:rPr lang="ru-RU" sz="1400" kern="1200" dirty="0"/>
            <a:t>обращение</a:t>
          </a:r>
        </a:p>
      </dsp:txBody>
      <dsp:txXfrm>
        <a:off x="7922383" y="3756127"/>
        <a:ext cx="1700242" cy="660037"/>
      </dsp:txXfrm>
    </dsp:sp>
    <dsp:sp modelId="{AAFA602B-1D06-4232-9D3F-34A29BA253BE}">
      <dsp:nvSpPr>
        <dsp:cNvPr id="0" name=""/>
        <dsp:cNvSpPr/>
      </dsp:nvSpPr>
      <dsp:spPr>
        <a:xfrm>
          <a:off x="9943813" y="3756127"/>
          <a:ext cx="1637710"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инверсия</a:t>
          </a:r>
        </a:p>
      </dsp:txBody>
      <dsp:txXfrm>
        <a:off x="9943813" y="3756127"/>
        <a:ext cx="1637710" cy="660037"/>
      </dsp:txXfrm>
    </dsp:sp>
    <dsp:sp modelId="{088D7F59-3321-4833-9602-E298D6E56A4D}">
      <dsp:nvSpPr>
        <dsp:cNvPr id="0" name=""/>
        <dsp:cNvSpPr/>
      </dsp:nvSpPr>
      <dsp:spPr>
        <a:xfrm>
          <a:off x="7922383" y="4693380"/>
          <a:ext cx="1727040"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Бессоюзие</a:t>
          </a:r>
        </a:p>
        <a:p>
          <a:pPr lvl="0" algn="ctr" defTabSz="711200">
            <a:lnSpc>
              <a:spcPct val="90000"/>
            </a:lnSpc>
            <a:spcBef>
              <a:spcPct val="0"/>
            </a:spcBef>
            <a:spcAft>
              <a:spcPct val="35000"/>
            </a:spcAft>
          </a:pPr>
          <a:r>
            <a:rPr lang="ru-RU" sz="1600" kern="1200" dirty="0"/>
            <a:t>многосоюзие</a:t>
          </a:r>
        </a:p>
      </dsp:txBody>
      <dsp:txXfrm>
        <a:off x="7922383" y="4693380"/>
        <a:ext cx="1727040" cy="660037"/>
      </dsp:txXfrm>
    </dsp:sp>
    <dsp:sp modelId="{39032F1A-78F8-4E4E-8E2E-3A553AD99CE4}">
      <dsp:nvSpPr>
        <dsp:cNvPr id="0" name=""/>
        <dsp:cNvSpPr/>
      </dsp:nvSpPr>
      <dsp:spPr>
        <a:xfrm>
          <a:off x="9943813" y="4693380"/>
          <a:ext cx="1637710"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a:t>элипсис</a:t>
          </a:r>
          <a:endParaRPr lang="ru-RU" sz="1600" kern="1200" dirty="0"/>
        </a:p>
      </dsp:txBody>
      <dsp:txXfrm>
        <a:off x="9943813" y="4693380"/>
        <a:ext cx="1637710" cy="660037"/>
      </dsp:txXfrm>
    </dsp:sp>
    <dsp:sp modelId="{E71E012F-19F4-4727-9DF3-69FE96F15331}">
      <dsp:nvSpPr>
        <dsp:cNvPr id="0" name=""/>
        <dsp:cNvSpPr/>
      </dsp:nvSpPr>
      <dsp:spPr>
        <a:xfrm>
          <a:off x="7924402" y="5655555"/>
          <a:ext cx="1744214"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a:t>подхват</a:t>
          </a:r>
        </a:p>
      </dsp:txBody>
      <dsp:txXfrm>
        <a:off x="7924402" y="5655555"/>
        <a:ext cx="1744214" cy="660037"/>
      </dsp:txXfrm>
    </dsp:sp>
    <dsp:sp modelId="{587CB1EB-270C-4DD3-9028-A5998EABF339}">
      <dsp:nvSpPr>
        <dsp:cNvPr id="0" name=""/>
        <dsp:cNvSpPr/>
      </dsp:nvSpPr>
      <dsp:spPr>
        <a:xfrm>
          <a:off x="9943813" y="5630632"/>
          <a:ext cx="1691992" cy="660037"/>
        </a:xfrm>
        <a:prstGeom prst="rect">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t>ОЧП,</a:t>
          </a:r>
          <a:r>
            <a:rPr lang="en-US" sz="1400" kern="1200" dirty="0"/>
            <a:t> </a:t>
          </a:r>
          <a:r>
            <a:rPr lang="ru-RU" sz="1400" kern="1200" dirty="0" err="1"/>
            <a:t>восклиц</a:t>
          </a:r>
          <a:r>
            <a:rPr lang="ru-RU" sz="1400" kern="1200" dirty="0"/>
            <a:t>, вопрос</a:t>
          </a:r>
          <a:r>
            <a:rPr lang="en-US" sz="1400" kern="1200" dirty="0"/>
            <a:t>.</a:t>
          </a:r>
          <a:r>
            <a:rPr lang="ru-RU" sz="1400" kern="1200" dirty="0"/>
            <a:t>-ответ</a:t>
          </a:r>
          <a:r>
            <a:rPr lang="en-US" sz="1400" kern="1200" dirty="0"/>
            <a:t>.</a:t>
          </a:r>
          <a:r>
            <a:rPr lang="ru-RU" sz="1400" kern="1200" dirty="0"/>
            <a:t> форма</a:t>
          </a:r>
        </a:p>
      </dsp:txBody>
      <dsp:txXfrm>
        <a:off x="9943813" y="5630632"/>
        <a:ext cx="1691992" cy="6600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98F0E-4F80-4E74-9538-FBF929D61ECC}">
      <dsp:nvSpPr>
        <dsp:cNvPr id="0" name=""/>
        <dsp:cNvSpPr/>
      </dsp:nvSpPr>
      <dsp:spPr>
        <a:xfrm>
          <a:off x="0" y="4355265"/>
          <a:ext cx="10972800" cy="571626"/>
        </a:xfrm>
        <a:prstGeom prst="rect">
          <a:avLst/>
        </a:prstGeom>
        <a:solidFill>
          <a:schemeClr val="accent2">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a:solidFill>
                <a:schemeClr val="tx1"/>
              </a:solidFill>
            </a:rPr>
            <a:t>Вывод</a:t>
          </a:r>
        </a:p>
      </dsp:txBody>
      <dsp:txXfrm>
        <a:off x="0" y="4355265"/>
        <a:ext cx="10972800" cy="571626"/>
      </dsp:txXfrm>
    </dsp:sp>
    <dsp:sp modelId="{8CFF581F-412F-49E4-900D-133AF3908804}">
      <dsp:nvSpPr>
        <dsp:cNvPr id="0" name=""/>
        <dsp:cNvSpPr/>
      </dsp:nvSpPr>
      <dsp:spPr>
        <a:xfrm rot="10800000">
          <a:off x="0" y="3484678"/>
          <a:ext cx="10972800" cy="879161"/>
        </a:xfrm>
        <a:prstGeom prst="upArrowCallout">
          <a:avLst/>
        </a:prstGeom>
        <a:solidFill>
          <a:schemeClr val="accent3">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ru-RU" sz="2800" kern="1200" dirty="0" smtClean="0">
            <a:solidFill>
              <a:schemeClr val="bg1"/>
            </a:solidFill>
          </a:endParaRPr>
        </a:p>
        <a:p>
          <a:pPr lvl="0" algn="ctr" defTabSz="1244600">
            <a:lnSpc>
              <a:spcPct val="90000"/>
            </a:lnSpc>
            <a:spcBef>
              <a:spcPct val="0"/>
            </a:spcBef>
            <a:spcAft>
              <a:spcPct val="35000"/>
            </a:spcAft>
          </a:pPr>
          <a:r>
            <a:rPr lang="ru-RU" sz="2800" kern="1200" dirty="0" smtClean="0">
              <a:solidFill>
                <a:schemeClr val="tx1"/>
              </a:solidFill>
            </a:rPr>
            <a:t>Обоснование отношения к позиции автора</a:t>
          </a:r>
          <a:endParaRPr lang="ru-RU" sz="2800" kern="1200" dirty="0">
            <a:solidFill>
              <a:schemeClr val="tx1"/>
            </a:solidFill>
          </a:endParaRPr>
        </a:p>
        <a:p>
          <a:pPr lvl="0" algn="ctr" defTabSz="1244600">
            <a:lnSpc>
              <a:spcPct val="90000"/>
            </a:lnSpc>
            <a:spcBef>
              <a:spcPct val="0"/>
            </a:spcBef>
            <a:spcAft>
              <a:spcPct val="35000"/>
            </a:spcAft>
          </a:pPr>
          <a:endParaRPr lang="ru-RU" sz="1700" kern="1200" dirty="0"/>
        </a:p>
      </dsp:txBody>
      <dsp:txXfrm rot="10800000">
        <a:off x="0" y="3484678"/>
        <a:ext cx="10972800" cy="571252"/>
      </dsp:txXfrm>
    </dsp:sp>
    <dsp:sp modelId="{66E28674-5A51-4611-AEA9-85DBEA0018A1}">
      <dsp:nvSpPr>
        <dsp:cNvPr id="0" name=""/>
        <dsp:cNvSpPr/>
      </dsp:nvSpPr>
      <dsp:spPr>
        <a:xfrm rot="10800000">
          <a:off x="0" y="2614091"/>
          <a:ext cx="10972800" cy="879161"/>
        </a:xfrm>
        <a:prstGeom prst="upArrowCallout">
          <a:avLst/>
        </a:prstGeom>
        <a:solidFill>
          <a:schemeClr val="accent4">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smtClean="0">
              <a:solidFill>
                <a:schemeClr val="tx1"/>
              </a:solidFill>
            </a:rPr>
            <a:t>Отношение к позиции автора</a:t>
          </a:r>
          <a:endParaRPr lang="ru-RU" sz="3200" kern="1200" dirty="0">
            <a:solidFill>
              <a:schemeClr val="tx1"/>
            </a:solidFill>
          </a:endParaRPr>
        </a:p>
      </dsp:txBody>
      <dsp:txXfrm rot="10800000">
        <a:off x="0" y="2614091"/>
        <a:ext cx="10972800" cy="571252"/>
      </dsp:txXfrm>
    </dsp:sp>
    <dsp:sp modelId="{8250E417-D75E-4A35-869F-4A5225166AA0}">
      <dsp:nvSpPr>
        <dsp:cNvPr id="0" name=""/>
        <dsp:cNvSpPr/>
      </dsp:nvSpPr>
      <dsp:spPr>
        <a:xfrm rot="10800000">
          <a:off x="0" y="1743505"/>
          <a:ext cx="10972800" cy="879161"/>
        </a:xfrm>
        <a:prstGeom prst="upArrowCallout">
          <a:avLst/>
        </a:prstGeom>
        <a:solidFill>
          <a:schemeClr val="accent5">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a:solidFill>
                <a:schemeClr val="tx1"/>
              </a:solidFill>
            </a:rPr>
            <a:t>Позиция автора</a:t>
          </a:r>
        </a:p>
      </dsp:txBody>
      <dsp:txXfrm rot="10800000">
        <a:off x="0" y="1743505"/>
        <a:ext cx="10972800" cy="571252"/>
      </dsp:txXfrm>
    </dsp:sp>
    <dsp:sp modelId="{C71A87D8-6674-4171-BF79-523CBAEAF941}">
      <dsp:nvSpPr>
        <dsp:cNvPr id="0" name=""/>
        <dsp:cNvSpPr/>
      </dsp:nvSpPr>
      <dsp:spPr>
        <a:xfrm rot="10800000">
          <a:off x="0" y="872918"/>
          <a:ext cx="10972800" cy="879161"/>
        </a:xfrm>
        <a:prstGeom prst="upArrowCallout">
          <a:avLst/>
        </a:prstGeom>
        <a:solidFill>
          <a:schemeClr val="accent6">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ru-RU" sz="2400" kern="1200" dirty="0">
              <a:solidFill>
                <a:schemeClr val="tx1"/>
              </a:solidFill>
            </a:rPr>
            <a:t>Комментарий </a:t>
          </a:r>
          <a:r>
            <a:rPr lang="ru-RU" sz="2400" kern="1200" dirty="0" smtClean="0">
              <a:solidFill>
                <a:schemeClr val="tx1"/>
              </a:solidFill>
            </a:rPr>
            <a:t>к проблеме. Обоснование выбора вида связи</a:t>
          </a:r>
          <a:endParaRPr lang="ru-RU" sz="2400" kern="1200" dirty="0">
            <a:solidFill>
              <a:schemeClr val="tx1"/>
            </a:solidFill>
          </a:endParaRPr>
        </a:p>
      </dsp:txBody>
      <dsp:txXfrm rot="10800000">
        <a:off x="0" y="872918"/>
        <a:ext cx="10972800" cy="571252"/>
      </dsp:txXfrm>
    </dsp:sp>
    <dsp:sp modelId="{99F08111-788E-4471-81FA-8ED47C99D7B9}">
      <dsp:nvSpPr>
        <dsp:cNvPr id="0" name=""/>
        <dsp:cNvSpPr/>
      </dsp:nvSpPr>
      <dsp:spPr>
        <a:xfrm rot="10800000">
          <a:off x="0" y="0"/>
          <a:ext cx="10972800" cy="879161"/>
        </a:xfrm>
        <a:prstGeom prst="upArrowCallout">
          <a:avLst/>
        </a:prstGeom>
        <a:solidFill>
          <a:schemeClr val="accent2">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ru-RU" sz="3200" kern="1200" dirty="0">
              <a:solidFill>
                <a:schemeClr val="tx1"/>
              </a:solidFill>
            </a:rPr>
            <a:t> </a:t>
          </a:r>
          <a:r>
            <a:rPr lang="ru-RU" sz="3200" kern="1200" dirty="0" smtClean="0">
              <a:solidFill>
                <a:schemeClr val="tx1"/>
              </a:solidFill>
            </a:rPr>
            <a:t>Вступление. Формулировка проблемы</a:t>
          </a:r>
          <a:endParaRPr lang="ru-RU" sz="3200" kern="1200" dirty="0">
            <a:solidFill>
              <a:schemeClr val="tx1"/>
            </a:solidFill>
          </a:endParaRPr>
        </a:p>
      </dsp:txBody>
      <dsp:txXfrm rot="10800000">
        <a:off x="0" y="0"/>
        <a:ext cx="10972800" cy="5712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6E8C0-4374-4D29-B3BB-E018638568D7}">
      <dsp:nvSpPr>
        <dsp:cNvPr id="0" name=""/>
        <dsp:cNvSpPr/>
      </dsp:nvSpPr>
      <dsp:spPr>
        <a:xfrm>
          <a:off x="1947144" y="2532523"/>
          <a:ext cx="1571839" cy="2145222"/>
        </a:xfrm>
        <a:custGeom>
          <a:avLst/>
          <a:gdLst/>
          <a:ahLst/>
          <a:cxnLst/>
          <a:rect l="0" t="0" r="0" b="0"/>
          <a:pathLst>
            <a:path>
              <a:moveTo>
                <a:pt x="0" y="0"/>
              </a:moveTo>
              <a:lnTo>
                <a:pt x="785919" y="0"/>
              </a:lnTo>
              <a:lnTo>
                <a:pt x="785919" y="2145222"/>
              </a:lnTo>
              <a:lnTo>
                <a:pt x="1571839" y="2145222"/>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ru-RU" sz="1000" kern="1200"/>
        </a:p>
      </dsp:txBody>
      <dsp:txXfrm>
        <a:off x="2666577" y="3538648"/>
        <a:ext cx="132972" cy="132972"/>
      </dsp:txXfrm>
    </dsp:sp>
    <dsp:sp modelId="{2401E8C2-0442-4C6D-A0B9-8E01D9796E38}">
      <dsp:nvSpPr>
        <dsp:cNvPr id="0" name=""/>
        <dsp:cNvSpPr/>
      </dsp:nvSpPr>
      <dsp:spPr>
        <a:xfrm>
          <a:off x="1947144" y="2532523"/>
          <a:ext cx="1581246" cy="987152"/>
        </a:xfrm>
        <a:custGeom>
          <a:avLst/>
          <a:gdLst/>
          <a:ahLst/>
          <a:cxnLst/>
          <a:rect l="0" t="0" r="0" b="0"/>
          <a:pathLst>
            <a:path>
              <a:moveTo>
                <a:pt x="0" y="0"/>
              </a:moveTo>
              <a:lnTo>
                <a:pt x="790623" y="0"/>
              </a:lnTo>
              <a:lnTo>
                <a:pt x="790623" y="987152"/>
              </a:lnTo>
              <a:lnTo>
                <a:pt x="1581246" y="987152"/>
              </a:lnTo>
            </a:path>
          </a:pathLst>
        </a:custGeom>
        <a:noFill/>
        <a:ln w="38100" cap="flat" cmpd="sng" algn="ctr">
          <a:solidFill>
            <a:scrgbClr r="0" g="0" b="0">
              <a:shade val="75000"/>
              <a:satMod val="125000"/>
              <a:lumMod val="75000"/>
            </a:sc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a:p>
      </dsp:txBody>
      <dsp:txXfrm>
        <a:off x="2691165" y="2979497"/>
        <a:ext cx="93204" cy="93204"/>
      </dsp:txXfrm>
    </dsp:sp>
    <dsp:sp modelId="{5275C8D3-E9D3-4EF6-B78A-F9EC06988D23}">
      <dsp:nvSpPr>
        <dsp:cNvPr id="0" name=""/>
        <dsp:cNvSpPr/>
      </dsp:nvSpPr>
      <dsp:spPr>
        <a:xfrm>
          <a:off x="1947144" y="2363227"/>
          <a:ext cx="1581246" cy="169295"/>
        </a:xfrm>
        <a:custGeom>
          <a:avLst/>
          <a:gdLst/>
          <a:ahLst/>
          <a:cxnLst/>
          <a:rect l="0" t="0" r="0" b="0"/>
          <a:pathLst>
            <a:path>
              <a:moveTo>
                <a:pt x="0" y="169295"/>
              </a:moveTo>
              <a:lnTo>
                <a:pt x="790623" y="169295"/>
              </a:lnTo>
              <a:lnTo>
                <a:pt x="790623" y="0"/>
              </a:lnTo>
              <a:lnTo>
                <a:pt x="1581246"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698010" y="2408118"/>
        <a:ext cx="79514" cy="79514"/>
      </dsp:txXfrm>
    </dsp:sp>
    <dsp:sp modelId="{D676BD7F-BE40-47DE-B4CF-F411B3F8C953}">
      <dsp:nvSpPr>
        <dsp:cNvPr id="0" name=""/>
        <dsp:cNvSpPr/>
      </dsp:nvSpPr>
      <dsp:spPr>
        <a:xfrm>
          <a:off x="1947144" y="1206780"/>
          <a:ext cx="1581246" cy="1325743"/>
        </a:xfrm>
        <a:custGeom>
          <a:avLst/>
          <a:gdLst/>
          <a:ahLst/>
          <a:cxnLst/>
          <a:rect l="0" t="0" r="0" b="0"/>
          <a:pathLst>
            <a:path>
              <a:moveTo>
                <a:pt x="0" y="1325743"/>
              </a:moveTo>
              <a:lnTo>
                <a:pt x="790623" y="1325743"/>
              </a:lnTo>
              <a:lnTo>
                <a:pt x="790623" y="0"/>
              </a:lnTo>
              <a:lnTo>
                <a:pt x="1581246"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a:p>
      </dsp:txBody>
      <dsp:txXfrm>
        <a:off x="2686180" y="1818064"/>
        <a:ext cx="103173" cy="103173"/>
      </dsp:txXfrm>
    </dsp:sp>
    <dsp:sp modelId="{5795481D-0351-4377-AC6D-0F943AFF4F7C}">
      <dsp:nvSpPr>
        <dsp:cNvPr id="0" name=""/>
        <dsp:cNvSpPr/>
      </dsp:nvSpPr>
      <dsp:spPr>
        <a:xfrm>
          <a:off x="1947144" y="257267"/>
          <a:ext cx="1581246" cy="2275255"/>
        </a:xfrm>
        <a:custGeom>
          <a:avLst/>
          <a:gdLst/>
          <a:ahLst/>
          <a:cxnLst/>
          <a:rect l="0" t="0" r="0" b="0"/>
          <a:pathLst>
            <a:path>
              <a:moveTo>
                <a:pt x="0" y="2275255"/>
              </a:moveTo>
              <a:lnTo>
                <a:pt x="790623" y="2275255"/>
              </a:lnTo>
              <a:lnTo>
                <a:pt x="790623" y="0"/>
              </a:lnTo>
              <a:lnTo>
                <a:pt x="1581246"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ru-RU" sz="1000" kern="1200"/>
        </a:p>
      </dsp:txBody>
      <dsp:txXfrm>
        <a:off x="2668498" y="1325626"/>
        <a:ext cx="138538" cy="138538"/>
      </dsp:txXfrm>
    </dsp:sp>
    <dsp:sp modelId="{3CD7F32B-5981-4389-835E-56D1987115B5}">
      <dsp:nvSpPr>
        <dsp:cNvPr id="0" name=""/>
        <dsp:cNvSpPr/>
      </dsp:nvSpPr>
      <dsp:spPr>
        <a:xfrm>
          <a:off x="0" y="1735277"/>
          <a:ext cx="2299796" cy="1594491"/>
        </a:xfrm>
        <a:prstGeom prst="rect">
          <a:avLst/>
        </a:prstGeom>
        <a:solidFill>
          <a:srgbClr val="C0000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ru-RU" sz="3100" kern="1200" dirty="0" smtClean="0"/>
            <a:t>Критерии</a:t>
          </a:r>
        </a:p>
        <a:p>
          <a:pPr lvl="0" algn="ctr" defTabSz="1377950">
            <a:lnSpc>
              <a:spcPct val="90000"/>
            </a:lnSpc>
            <a:spcBef>
              <a:spcPct val="0"/>
            </a:spcBef>
            <a:spcAft>
              <a:spcPct val="35000"/>
            </a:spcAft>
          </a:pPr>
          <a:r>
            <a:rPr lang="ru-RU" sz="3100" kern="1200" dirty="0" smtClean="0"/>
            <a:t>оценивания</a:t>
          </a:r>
          <a:endParaRPr lang="ru-RU" sz="3100" kern="1200" dirty="0"/>
        </a:p>
      </dsp:txBody>
      <dsp:txXfrm>
        <a:off x="0" y="1735277"/>
        <a:ext cx="2299796" cy="1594491"/>
      </dsp:txXfrm>
    </dsp:sp>
    <dsp:sp modelId="{F295FFDF-2D30-40ED-A0D4-895ACEF78971}">
      <dsp:nvSpPr>
        <dsp:cNvPr id="0" name=""/>
        <dsp:cNvSpPr/>
      </dsp:nvSpPr>
      <dsp:spPr>
        <a:xfrm>
          <a:off x="3528390" y="1622"/>
          <a:ext cx="6189234" cy="511288"/>
        </a:xfrm>
        <a:prstGeom prst="rect">
          <a:avLst/>
        </a:prstGeom>
        <a:solidFill>
          <a:srgbClr val="FFFFCC"/>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ru-RU" sz="2200" kern="1200" dirty="0" smtClean="0">
              <a:solidFill>
                <a:schemeClr val="tx1"/>
              </a:solidFill>
            </a:rPr>
            <a:t>Опора на исходный текст</a:t>
          </a:r>
          <a:endParaRPr lang="ru-RU" sz="2200" kern="1200" dirty="0">
            <a:solidFill>
              <a:schemeClr val="tx1"/>
            </a:solidFill>
          </a:endParaRPr>
        </a:p>
      </dsp:txBody>
      <dsp:txXfrm>
        <a:off x="3528390" y="1622"/>
        <a:ext cx="6189234" cy="511288"/>
      </dsp:txXfrm>
    </dsp:sp>
    <dsp:sp modelId="{C8B0946F-6D84-4D1E-AF4E-9427D5831029}">
      <dsp:nvSpPr>
        <dsp:cNvPr id="0" name=""/>
        <dsp:cNvSpPr/>
      </dsp:nvSpPr>
      <dsp:spPr>
        <a:xfrm>
          <a:off x="3528390" y="744201"/>
          <a:ext cx="6283304" cy="925158"/>
        </a:xfrm>
        <a:prstGeom prst="rect">
          <a:avLst/>
        </a:prstGeom>
        <a:solidFill>
          <a:srgbClr val="99FFCC"/>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ru-RU" sz="2200" kern="1200" dirty="0" smtClean="0">
              <a:solidFill>
                <a:schemeClr val="tx1"/>
              </a:solidFill>
            </a:rPr>
            <a:t>Наличие 2-х примеров-иллюстраций</a:t>
          </a:r>
          <a:endParaRPr lang="ru-RU" sz="2200" kern="1200" dirty="0">
            <a:solidFill>
              <a:schemeClr val="tx1"/>
            </a:solidFill>
          </a:endParaRPr>
        </a:p>
      </dsp:txBody>
      <dsp:txXfrm>
        <a:off x="3528390" y="744201"/>
        <a:ext cx="6283304" cy="925158"/>
      </dsp:txXfrm>
    </dsp:sp>
    <dsp:sp modelId="{F3063262-BAD0-49AB-970A-F63C4BFB2035}">
      <dsp:nvSpPr>
        <dsp:cNvPr id="0" name=""/>
        <dsp:cNvSpPr/>
      </dsp:nvSpPr>
      <dsp:spPr>
        <a:xfrm>
          <a:off x="3528390" y="1900648"/>
          <a:ext cx="6276871" cy="925158"/>
        </a:xfrm>
        <a:prstGeom prst="rect">
          <a:avLst/>
        </a:prstGeom>
        <a:solidFill>
          <a:srgbClr val="FFCCFF"/>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ru-RU" sz="2200" kern="1200" dirty="0" smtClean="0">
              <a:solidFill>
                <a:schemeClr val="tx1"/>
              </a:solidFill>
            </a:rPr>
            <a:t>Наличие пояснений к примерам-иллюстрациям</a:t>
          </a:r>
          <a:endParaRPr lang="ru-RU" sz="2200" kern="1200" dirty="0">
            <a:solidFill>
              <a:schemeClr val="tx1"/>
            </a:solidFill>
          </a:endParaRPr>
        </a:p>
      </dsp:txBody>
      <dsp:txXfrm>
        <a:off x="3528390" y="1900648"/>
        <a:ext cx="6276871" cy="925158"/>
      </dsp:txXfrm>
    </dsp:sp>
    <dsp:sp modelId="{1CEF8A91-BBD8-45B1-9C72-CDED82F6E7B9}">
      <dsp:nvSpPr>
        <dsp:cNvPr id="0" name=""/>
        <dsp:cNvSpPr/>
      </dsp:nvSpPr>
      <dsp:spPr>
        <a:xfrm>
          <a:off x="3528390" y="3057096"/>
          <a:ext cx="6302118" cy="925158"/>
        </a:xfrm>
        <a:prstGeom prst="rect">
          <a:avLst/>
        </a:prstGeom>
        <a:solidFill>
          <a:srgbClr val="66CCFF"/>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ru-RU" sz="2200" b="1" kern="1200" dirty="0" smtClean="0">
              <a:solidFill>
                <a:schemeClr val="tx1"/>
              </a:solidFill>
            </a:rPr>
            <a:t>Определение смысловой связи между примерами-иллюстрациями и </a:t>
          </a:r>
          <a:r>
            <a:rPr lang="ru-RU" sz="2200" b="1" u="sng" kern="1200" dirty="0" smtClean="0">
              <a:solidFill>
                <a:srgbClr val="FF0000"/>
              </a:solidFill>
            </a:rPr>
            <a:t>её анализ</a:t>
          </a:r>
          <a:endParaRPr lang="ru-RU" sz="2200" b="1" u="sng" kern="1200" dirty="0">
            <a:solidFill>
              <a:srgbClr val="FF0000"/>
            </a:solidFill>
          </a:endParaRPr>
        </a:p>
      </dsp:txBody>
      <dsp:txXfrm>
        <a:off x="3528390" y="3057096"/>
        <a:ext cx="6302118" cy="925158"/>
      </dsp:txXfrm>
    </dsp:sp>
    <dsp:sp modelId="{F6954052-E060-4677-BEF7-BC7BE92A5E29}">
      <dsp:nvSpPr>
        <dsp:cNvPr id="0" name=""/>
        <dsp:cNvSpPr/>
      </dsp:nvSpPr>
      <dsp:spPr>
        <a:xfrm>
          <a:off x="3518983" y="4215166"/>
          <a:ext cx="6333313" cy="925158"/>
        </a:xfrm>
        <a:prstGeom prst="rect">
          <a:avLst/>
        </a:prstGeom>
        <a:solidFill>
          <a:srgbClr val="CCFF99"/>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ru-RU" sz="2200" kern="1200" dirty="0" smtClean="0">
              <a:solidFill>
                <a:schemeClr val="tx1"/>
              </a:solidFill>
            </a:rPr>
            <a:t>Фактические ошибки</a:t>
          </a:r>
          <a:endParaRPr lang="ru-RU" sz="2200" kern="1200" dirty="0">
            <a:solidFill>
              <a:schemeClr val="tx1"/>
            </a:solidFill>
          </a:endParaRPr>
        </a:p>
      </dsp:txBody>
      <dsp:txXfrm>
        <a:off x="3518983" y="4215166"/>
        <a:ext cx="6333313" cy="925158"/>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51394-4A54-411E-867C-96056F445CA7}" type="datetimeFigureOut">
              <a:rPr lang="ru-RU" smtClean="0"/>
              <a:t>21.03.2022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BABFE-3231-4E9C-8203-DF35390B73B4}" type="slidenum">
              <a:rPr lang="ru-RU" smtClean="0"/>
              <a:t>‹#›</a:t>
            </a:fld>
            <a:endParaRPr lang="ru-RU"/>
          </a:p>
        </p:txBody>
      </p:sp>
    </p:spTree>
    <p:extLst>
      <p:ext uri="{BB962C8B-B14F-4D97-AF65-F5344CB8AC3E}">
        <p14:creationId xmlns:p14="http://schemas.microsoft.com/office/powerpoint/2010/main" val="289700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Образ слайда 1">
            <a:extLst>
              <a:ext uri="{FF2B5EF4-FFF2-40B4-BE49-F238E27FC236}">
                <a16:creationId xmlns="" xmlns:a16="http://schemas.microsoft.com/office/drawing/2014/main" id="{9F93D8F0-9892-454E-985B-B4393BF6D386}"/>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Заметки 2">
            <a:extLst>
              <a:ext uri="{FF2B5EF4-FFF2-40B4-BE49-F238E27FC236}">
                <a16:creationId xmlns="" xmlns:a16="http://schemas.microsoft.com/office/drawing/2014/main" id="{C270DC71-BFD6-41BD-B0B9-D4EF28DAEC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219140" name="Номер слайда 3">
            <a:extLst>
              <a:ext uri="{FF2B5EF4-FFF2-40B4-BE49-F238E27FC236}">
                <a16:creationId xmlns="" xmlns:a16="http://schemas.microsoft.com/office/drawing/2014/main" id="{1EF743C3-F85A-445C-B4B9-EBEC2B0436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25B42B-90C6-4ED8-8A41-D76AC7A0C0B0}" type="slidenum">
              <a:rPr lang="ru-RU" altLang="ru-RU"/>
              <a:pPr/>
              <a:t>15</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Образ слайда 1">
            <a:extLst>
              <a:ext uri="{FF2B5EF4-FFF2-40B4-BE49-F238E27FC236}">
                <a16:creationId xmlns="" xmlns:a16="http://schemas.microsoft.com/office/drawing/2014/main" id="{CDE74202-A0E9-4293-A8AC-6E3AF8B4476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Заметки 2">
            <a:extLst>
              <a:ext uri="{FF2B5EF4-FFF2-40B4-BE49-F238E27FC236}">
                <a16:creationId xmlns="" xmlns:a16="http://schemas.microsoft.com/office/drawing/2014/main" id="{6D91D7D6-F430-4DAA-8769-3A425ADB7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223236" name="Номер слайда 3">
            <a:extLst>
              <a:ext uri="{FF2B5EF4-FFF2-40B4-BE49-F238E27FC236}">
                <a16:creationId xmlns="" xmlns:a16="http://schemas.microsoft.com/office/drawing/2014/main" id="{97C5D1AB-9101-437C-A51A-3CEC2B127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40FB84-839B-47D9-8B60-EE78DDAE2B2E}" type="slidenum">
              <a:rPr lang="ru-RU" altLang="ru-RU"/>
              <a:pPr/>
              <a:t>20</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 xmlns:a16="http://schemas.microsoft.com/office/drawing/2014/main" id="{15824722-42C0-4990-99D0-DEF48634E7B6}"/>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a:t>МОУ Куриловская средняя общеобразовательная школа Подольского муниципального района Московской области</a:t>
            </a:r>
          </a:p>
        </p:txBody>
      </p:sp>
      <p:sp>
        <p:nvSpPr>
          <p:cNvPr id="224259" name="Rectangle 3">
            <a:extLst>
              <a:ext uri="{FF2B5EF4-FFF2-40B4-BE49-F238E27FC236}">
                <a16:creationId xmlns="" xmlns:a16="http://schemas.microsoft.com/office/drawing/2014/main" id="{E507B259-8566-4868-8ED3-3092EE524B1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041866-F254-4A99-8C5E-EE8537183BC8}" type="datetime1">
              <a:rPr lang="ru-RU" altLang="ru-RU" smtClean="0"/>
              <a:pPr/>
              <a:t>21.03.2022</a:t>
            </a:fld>
            <a:endParaRPr lang="ru-RU" altLang="ru-RU"/>
          </a:p>
        </p:txBody>
      </p:sp>
      <p:sp>
        <p:nvSpPr>
          <p:cNvPr id="224260" name="Rectangle 7">
            <a:extLst>
              <a:ext uri="{FF2B5EF4-FFF2-40B4-BE49-F238E27FC236}">
                <a16:creationId xmlns="" xmlns:a16="http://schemas.microsoft.com/office/drawing/2014/main" id="{63330135-458D-474C-BDEC-18729E85C2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B3E52B-9699-4DF2-9019-A20B6997032C}" type="slidenum">
              <a:rPr lang="ru-RU" altLang="ru-RU"/>
              <a:pPr/>
              <a:t>29</a:t>
            </a:fld>
            <a:endParaRPr lang="ru-RU" altLang="ru-RU"/>
          </a:p>
        </p:txBody>
      </p:sp>
      <p:sp>
        <p:nvSpPr>
          <p:cNvPr id="224261" name="Rectangle 2">
            <a:extLst>
              <a:ext uri="{FF2B5EF4-FFF2-40B4-BE49-F238E27FC236}">
                <a16:creationId xmlns="" xmlns:a16="http://schemas.microsoft.com/office/drawing/2014/main" id="{CA9A781D-A062-4ADF-8D73-2B325D1DB33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2" name="Rectangle 3">
            <a:extLst>
              <a:ext uri="{FF2B5EF4-FFF2-40B4-BE49-F238E27FC236}">
                <a16:creationId xmlns="" xmlns:a16="http://schemas.microsoft.com/office/drawing/2014/main" id="{3045F056-B134-436F-AC5C-38D20B357F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Образ слайда 1">
            <a:extLst>
              <a:ext uri="{FF2B5EF4-FFF2-40B4-BE49-F238E27FC236}">
                <a16:creationId xmlns="" xmlns:a16="http://schemas.microsoft.com/office/drawing/2014/main" id="{220F3A92-2C9C-4B47-ADEC-2C621EFBC13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Заметки 2">
            <a:extLst>
              <a:ext uri="{FF2B5EF4-FFF2-40B4-BE49-F238E27FC236}">
                <a16:creationId xmlns="" xmlns:a16="http://schemas.microsoft.com/office/drawing/2014/main" id="{84411A81-B093-4950-98D7-4CF8D5A50A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226308" name="Номер слайда 3">
            <a:extLst>
              <a:ext uri="{FF2B5EF4-FFF2-40B4-BE49-F238E27FC236}">
                <a16:creationId xmlns="" xmlns:a16="http://schemas.microsoft.com/office/drawing/2014/main" id="{4796672E-D50C-4284-B556-903CA07E67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0F81E3-D12D-4CA5-A762-2048C7207009}" type="slidenum">
              <a:rPr lang="ru-RU" altLang="ru-RU"/>
              <a:pPr/>
              <a:t>38</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6000" y="762000"/>
            <a:ext cx="10566400" cy="1143000"/>
          </a:xfrm>
        </p:spPr>
        <p:txBody>
          <a:bodyPr/>
          <a:lstStyle/>
          <a:p>
            <a:r>
              <a:rPr lang="ru-RU"/>
              <a:t>Образец заголовка</a:t>
            </a:r>
          </a:p>
        </p:txBody>
      </p:sp>
      <p:sp>
        <p:nvSpPr>
          <p:cNvPr id="3" name="Текст 2"/>
          <p:cNvSpPr>
            <a:spLocks noGrp="1"/>
          </p:cNvSpPr>
          <p:nvPr>
            <p:ph type="body" sz="half" idx="1"/>
          </p:nvPr>
        </p:nvSpPr>
        <p:spPr>
          <a:xfrm>
            <a:off x="1117601" y="2362201"/>
            <a:ext cx="5027084" cy="3724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347884" y="2362201"/>
            <a:ext cx="5027083" cy="3724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A8155299-ECD3-451B-80A8-39BB85C57EC5}"/>
              </a:ext>
            </a:extLst>
          </p:cNvPr>
          <p:cNvSpPr>
            <a:spLocks noGrp="1"/>
          </p:cNvSpPr>
          <p:nvPr>
            <p:ph type="dt" sz="half" idx="10"/>
          </p:nvPr>
        </p:nvSpPr>
        <p:spPr>
          <a:xfrm>
            <a:off x="3251201" y="6248401"/>
            <a:ext cx="2840567" cy="474663"/>
          </a:xfrm>
        </p:spPr>
        <p:txBody>
          <a:bodyPr/>
          <a:lstStyle>
            <a:lvl1pPr>
              <a:defRPr/>
            </a:lvl1pPr>
          </a:lstStyle>
          <a:p>
            <a:pPr>
              <a:defRPr/>
            </a:pPr>
            <a:fld id="{FB5B317D-D4BC-46AA-886F-EE889EC78019}" type="datetime9">
              <a:rPr lang="ru-RU" altLang="ru-RU"/>
              <a:pPr>
                <a:defRPr/>
              </a:pPr>
              <a:t>21.03.2022 15:17:20</a:t>
            </a:fld>
            <a:endParaRPr lang="ru-RU" altLang="ru-RU"/>
          </a:p>
        </p:txBody>
      </p:sp>
      <p:sp>
        <p:nvSpPr>
          <p:cNvPr id="6" name="Нижний колонтитул 5">
            <a:extLst>
              <a:ext uri="{FF2B5EF4-FFF2-40B4-BE49-F238E27FC236}">
                <a16:creationId xmlns="" xmlns:a16="http://schemas.microsoft.com/office/drawing/2014/main" id="{FA982D52-0ABB-4015-8FBD-B1A916E32BCA}"/>
              </a:ext>
            </a:extLst>
          </p:cNvPr>
          <p:cNvSpPr>
            <a:spLocks noGrp="1"/>
          </p:cNvSpPr>
          <p:nvPr>
            <p:ph type="ftr" sz="quarter" idx="11"/>
          </p:nvPr>
        </p:nvSpPr>
        <p:spPr>
          <a:xfrm>
            <a:off x="7721600" y="6248401"/>
            <a:ext cx="3862917" cy="474663"/>
          </a:xfrm>
        </p:spPr>
        <p:txBody>
          <a:bodyPr/>
          <a:lstStyle>
            <a:lvl1pPr>
              <a:defRPr/>
            </a:lvl1pPr>
          </a:lstStyle>
          <a:p>
            <a:pPr>
              <a:defRPr/>
            </a:pPr>
            <a:endParaRPr lang="ru-RU" altLang="ru-RU"/>
          </a:p>
        </p:txBody>
      </p:sp>
      <p:sp>
        <p:nvSpPr>
          <p:cNvPr id="7" name="Номер слайда 6">
            <a:extLst>
              <a:ext uri="{FF2B5EF4-FFF2-40B4-BE49-F238E27FC236}">
                <a16:creationId xmlns="" xmlns:a16="http://schemas.microsoft.com/office/drawing/2014/main" id="{A884DC1D-ADE1-4291-B925-829CF05EBB4C}"/>
              </a:ext>
            </a:extLst>
          </p:cNvPr>
          <p:cNvSpPr>
            <a:spLocks noGrp="1"/>
          </p:cNvSpPr>
          <p:nvPr>
            <p:ph type="sldNum" sz="quarter" idx="12"/>
          </p:nvPr>
        </p:nvSpPr>
        <p:spPr>
          <a:xfrm>
            <a:off x="112184" y="6242050"/>
            <a:ext cx="783167" cy="488950"/>
          </a:xfrm>
        </p:spPr>
        <p:txBody>
          <a:bodyPr/>
          <a:lstStyle>
            <a:lvl1pPr>
              <a:defRPr/>
            </a:lvl1pPr>
          </a:lstStyle>
          <a:p>
            <a:fld id="{0043F119-B1D2-488D-8763-5BEE132F2C0B}" type="slidenum">
              <a:rPr lang="ru-RU" altLang="ru-RU"/>
              <a:pPr/>
              <a:t>‹#›</a:t>
            </a:fld>
            <a:endParaRPr lang="ru-RU" altLang="ru-RU"/>
          </a:p>
        </p:txBody>
      </p:sp>
    </p:spTree>
    <p:extLst>
      <p:ext uri="{BB962C8B-B14F-4D97-AF65-F5344CB8AC3E}">
        <p14:creationId xmlns:p14="http://schemas.microsoft.com/office/powerpoint/2010/main" val="3767605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62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9">
            <a:extLst>
              <a:ext uri="{FF2B5EF4-FFF2-40B4-BE49-F238E27FC236}">
                <a16:creationId xmlns="" xmlns:a16="http://schemas.microsoft.com/office/drawing/2014/main" id="{BE761A9B-6D20-4F54-AD9F-DEFC25830119}"/>
              </a:ext>
            </a:extLst>
          </p:cNvPr>
          <p:cNvSpPr>
            <a:spLocks noGrp="1" noChangeArrowheads="1"/>
          </p:cNvSpPr>
          <p:nvPr>
            <p:ph type="dt" sz="half" idx="10"/>
          </p:nvPr>
        </p:nvSpPr>
        <p:spPr/>
        <p:txBody>
          <a:bodyPr/>
          <a:lstStyle>
            <a:lvl1pPr>
              <a:defRPr/>
            </a:lvl1pPr>
          </a:lstStyle>
          <a:p>
            <a:pPr>
              <a:defRPr/>
            </a:pPr>
            <a:endParaRPr lang="ru-RU"/>
          </a:p>
        </p:txBody>
      </p:sp>
      <p:sp>
        <p:nvSpPr>
          <p:cNvPr id="4" name="Rectangle 10">
            <a:extLst>
              <a:ext uri="{FF2B5EF4-FFF2-40B4-BE49-F238E27FC236}">
                <a16:creationId xmlns="" xmlns:a16="http://schemas.microsoft.com/office/drawing/2014/main" id="{701676FE-9FD9-4E62-B392-F6F47A8F84C2}"/>
              </a:ext>
            </a:extLst>
          </p:cNvPr>
          <p:cNvSpPr>
            <a:spLocks noGrp="1" noChangeArrowheads="1"/>
          </p:cNvSpPr>
          <p:nvPr>
            <p:ph type="ftr" sz="quarter" idx="11"/>
          </p:nvPr>
        </p:nvSpPr>
        <p:spPr/>
        <p:txBody>
          <a:bodyPr/>
          <a:lstStyle>
            <a:lvl1pPr>
              <a:defRPr/>
            </a:lvl1pPr>
          </a:lstStyle>
          <a:p>
            <a:pPr>
              <a:defRPr/>
            </a:pPr>
            <a:endParaRPr lang="ru-RU"/>
          </a:p>
        </p:txBody>
      </p:sp>
      <p:sp>
        <p:nvSpPr>
          <p:cNvPr id="5" name="Rectangle 11">
            <a:extLst>
              <a:ext uri="{FF2B5EF4-FFF2-40B4-BE49-F238E27FC236}">
                <a16:creationId xmlns="" xmlns:a16="http://schemas.microsoft.com/office/drawing/2014/main" id="{A8A0FA4D-01C9-4EA3-BED0-8BFFC4F580ED}"/>
              </a:ext>
            </a:extLst>
          </p:cNvPr>
          <p:cNvSpPr>
            <a:spLocks noGrp="1" noChangeArrowheads="1"/>
          </p:cNvSpPr>
          <p:nvPr>
            <p:ph type="sldNum" sz="quarter" idx="12"/>
          </p:nvPr>
        </p:nvSpPr>
        <p:spPr/>
        <p:txBody>
          <a:bodyPr/>
          <a:lstStyle>
            <a:lvl1pPr>
              <a:defRPr/>
            </a:lvl1pPr>
          </a:lstStyle>
          <a:p>
            <a:fld id="{821E292F-18F3-4CCA-B39A-636DDE2CBC9C}" type="slidenum">
              <a:rPr lang="ru-RU" altLang="ru-RU"/>
              <a:pPr/>
              <a:t>‹#›</a:t>
            </a:fld>
            <a:endParaRPr lang="ru-RU" altLang="ru-RU"/>
          </a:p>
        </p:txBody>
      </p:sp>
    </p:spTree>
    <p:extLst>
      <p:ext uri="{BB962C8B-B14F-4D97-AF65-F5344CB8AC3E}">
        <p14:creationId xmlns:p14="http://schemas.microsoft.com/office/powerpoint/2010/main" val="39768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34D819-9F07-4261-B09B-9E467E5D9002}" type="datetimeFigureOut">
              <a:rPr lang="en-US" smtClean="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34D819-9F07-4261-B09B-9E467E5D9002}"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334D819-9F07-4261-B09B-9E467E5D9002}" type="datetimeFigureOut">
              <a:rPr lang="en-US" smtClean="0"/>
              <a:pPr/>
              <a:t>3/21/2022</a:t>
            </a:fld>
            <a:endParaRPr lang="en-US" dirty="0"/>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1766878-3199-4EAB-94E7-2D6D11070E1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i.pinimg.com/originals/7a/79/5e/7a795e72132cf8f09696ec21c22e0b3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089" y="486536"/>
            <a:ext cx="7586132" cy="527258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2344" y="625642"/>
            <a:ext cx="3266227" cy="4874964"/>
          </a:xfrm>
          <a:prstGeom prst="rect">
            <a:avLst/>
          </a:prstGeom>
          <a:ln>
            <a:noFill/>
          </a:ln>
          <a:effectLst>
            <a:softEdge rad="112500"/>
          </a:effectLst>
        </p:spPr>
      </p:pic>
      <p:sp>
        <p:nvSpPr>
          <p:cNvPr id="9" name="Заголовок 1"/>
          <p:cNvSpPr>
            <a:spLocks noGrp="1"/>
          </p:cNvSpPr>
          <p:nvPr>
            <p:ph type="title"/>
          </p:nvPr>
        </p:nvSpPr>
        <p:spPr>
          <a:xfrm>
            <a:off x="4195647" y="1064214"/>
            <a:ext cx="3312058" cy="2914228"/>
          </a:xfrm>
        </p:spPr>
        <p:txBody>
          <a:bodyPr>
            <a:normAutofit fontScale="90000"/>
          </a:bodyPr>
          <a:lstStyle/>
          <a:p>
            <a:pPr algn="ctr"/>
            <a:r>
              <a:rPr lang="ru-RU" sz="31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Османова</a:t>
            </a: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1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Диляра</a:t>
            </a: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1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Фариховна</a:t>
            </a: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Учитель русского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языка и литературы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Высшая квалификационная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категория</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МБОУ «Гвардейская</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школа-гимназия №3» </a:t>
            </a:r>
            <a:endParaRPr lang="ru-RU" sz="1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882952" y="1072235"/>
            <a:ext cx="3142173" cy="256130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r>
            <a:b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r>
            <a:b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r>
              <a:rPr lang="ru-RU" sz="1800" b="1"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r>
            <a:br>
              <a:rPr lang="ru-RU" sz="1800" b="1"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endParaRPr lang="ru-RU" sz="1800" b="1" dirty="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5" name="Прямоугольник 4"/>
          <p:cNvSpPr/>
          <p:nvPr/>
        </p:nvSpPr>
        <p:spPr>
          <a:xfrm>
            <a:off x="882952" y="1072235"/>
            <a:ext cx="3142173" cy="3108543"/>
          </a:xfrm>
          <a:prstGeom prst="rect">
            <a:avLst/>
          </a:prstGeom>
        </p:spPr>
        <p:txBody>
          <a:bodyPr wrap="square">
            <a:spAutoFit/>
          </a:bodyPr>
          <a:lstStyle/>
          <a:p>
            <a:pPr algn="ctr"/>
            <a:r>
              <a:rPr lang="ru-RU" sz="2800" b="1" i="1" dirty="0" smtClean="0">
                <a:latin typeface="Times New Roman" panose="02020603050405020304" pitchFamily="18" charset="0"/>
                <a:cs typeface="Times New Roman" panose="02020603050405020304" pitchFamily="18" charset="0"/>
              </a:rPr>
              <a:t>Совершенство-</a:t>
            </a:r>
            <a:r>
              <a:rPr lang="ru-RU" sz="2800" b="1" i="1" dirty="0" err="1" smtClean="0">
                <a:latin typeface="Times New Roman" panose="02020603050405020304" pitchFamily="18" charset="0"/>
                <a:cs typeface="Times New Roman" panose="02020603050405020304" pitchFamily="18" charset="0"/>
              </a:rPr>
              <a:t>вание</a:t>
            </a:r>
            <a:r>
              <a:rPr lang="ru-RU" sz="2800" b="1" i="1" dirty="0" smtClean="0">
                <a:latin typeface="Times New Roman" panose="02020603050405020304" pitchFamily="18" charset="0"/>
                <a:cs typeface="Times New Roman" panose="02020603050405020304" pitchFamily="18" charset="0"/>
              </a:rPr>
              <a:t> учебно-познавательных </a:t>
            </a:r>
            <a:r>
              <a:rPr lang="ru-RU" sz="2800" b="1" i="1" dirty="0">
                <a:latin typeface="Times New Roman" panose="02020603050405020304" pitchFamily="18" charset="0"/>
                <a:cs typeface="Times New Roman" panose="02020603050405020304" pitchFamily="18" charset="0"/>
              </a:rPr>
              <a:t>компетенций на уроках русского языка в рамках  подготовки к ЕГЭ</a:t>
            </a:r>
            <a:endParaRPr lang="ru-RU" sz="2800" i="1" dirty="0"/>
          </a:p>
        </p:txBody>
      </p:sp>
    </p:spTree>
    <p:extLst>
      <p:ext uri="{BB962C8B-B14F-4D97-AF65-F5344CB8AC3E}">
        <p14:creationId xmlns:p14="http://schemas.microsoft.com/office/powerpoint/2010/main" val="343414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14">
            <a:extLst>
              <a:ext uri="{FF2B5EF4-FFF2-40B4-BE49-F238E27FC236}">
                <a16:creationId xmlns="" xmlns:a16="http://schemas.microsoft.com/office/drawing/2014/main" id="{9B0FF1B6-566D-4EA4-A5BA-F9A03B1F8E0D}"/>
              </a:ext>
            </a:extLst>
          </p:cNvPr>
          <p:cNvSpPr>
            <a:spLocks noChangeShapeType="1"/>
          </p:cNvSpPr>
          <p:nvPr/>
        </p:nvSpPr>
        <p:spPr bwMode="auto">
          <a:xfrm>
            <a:off x="8496300" y="256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0115" name="TextBox 1">
            <a:extLst>
              <a:ext uri="{FF2B5EF4-FFF2-40B4-BE49-F238E27FC236}">
                <a16:creationId xmlns="" xmlns:a16="http://schemas.microsoft.com/office/drawing/2014/main" id="{4607079D-6794-4FC5-BC8C-18F663471A88}"/>
              </a:ext>
            </a:extLst>
          </p:cNvPr>
          <p:cNvSpPr txBox="1">
            <a:spLocks noChangeArrowheads="1"/>
          </p:cNvSpPr>
          <p:nvPr/>
        </p:nvSpPr>
        <p:spPr bwMode="auto">
          <a:xfrm>
            <a:off x="624418" y="0"/>
            <a:ext cx="109431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Задание 8. Правописание корней </a:t>
            </a:r>
          </a:p>
        </p:txBody>
      </p:sp>
      <p:pic>
        <p:nvPicPr>
          <p:cNvPr id="90116" name="Рисунок 2">
            <a:extLst>
              <a:ext uri="{FF2B5EF4-FFF2-40B4-BE49-F238E27FC236}">
                <a16:creationId xmlns="" xmlns:a16="http://schemas.microsoft.com/office/drawing/2014/main" id="{15AF7233-2430-44F2-8593-3B03D57436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8151"/>
            <a:ext cx="12192000" cy="6276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67347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1">
            <a:extLst>
              <a:ext uri="{FF2B5EF4-FFF2-40B4-BE49-F238E27FC236}">
                <a16:creationId xmlns="" xmlns:a16="http://schemas.microsoft.com/office/drawing/2014/main" id="{732E7E09-E632-4E0F-8954-F7FB4733039B}"/>
              </a:ext>
            </a:extLst>
          </p:cNvPr>
          <p:cNvSpPr txBox="1">
            <a:spLocks noChangeArrowheads="1"/>
          </p:cNvSpPr>
          <p:nvPr/>
        </p:nvSpPr>
        <p:spPr bwMode="auto">
          <a:xfrm>
            <a:off x="624418" y="1"/>
            <a:ext cx="10847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latin typeface="Times New Roman" panose="02020603050405020304" pitchFamily="18" charset="0"/>
                <a:cs typeface="Times New Roman" panose="02020603050405020304" pitchFamily="18" charset="0"/>
              </a:rPr>
              <a:t>8. В каком ряду во всех рядах пропущена безударная проверяемая гласная?</a:t>
            </a:r>
          </a:p>
        </p:txBody>
      </p:sp>
      <p:sp>
        <p:nvSpPr>
          <p:cNvPr id="91139" name="TextBox 2">
            <a:extLst>
              <a:ext uri="{FF2B5EF4-FFF2-40B4-BE49-F238E27FC236}">
                <a16:creationId xmlns="" xmlns:a16="http://schemas.microsoft.com/office/drawing/2014/main" id="{2FC4D657-0970-4CC6-9D62-B30B3F3DF70A}"/>
              </a:ext>
            </a:extLst>
          </p:cNvPr>
          <p:cNvSpPr txBox="1">
            <a:spLocks noChangeArrowheads="1"/>
          </p:cNvSpPr>
          <p:nvPr/>
        </p:nvSpPr>
        <p:spPr bwMode="auto">
          <a:xfrm>
            <a:off x="0" y="835025"/>
            <a:ext cx="5952067" cy="1200329"/>
          </a:xfrm>
          <a:prstGeom prst="rect">
            <a:avLst/>
          </a:prstGeom>
          <a:solidFill>
            <a:schemeClr val="bg1"/>
          </a:solidFill>
          <a:ln w="9525">
            <a:solidFill>
              <a:srgbClr val="00B050"/>
            </a:solidFill>
            <a:miter lim="800000"/>
            <a:headEnd/>
            <a:tailEnd/>
          </a:ln>
        </p:spPr>
        <p:txBody>
          <a:bodyPr>
            <a:spAutoFit/>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0"/>
              </a:spcBef>
              <a:spcAft>
                <a:spcPct val="0"/>
              </a:spcAft>
              <a:buClrTx/>
              <a:buSzTx/>
              <a:buFontTx/>
              <a:buAutoNum type="arabicParenR"/>
            </a:pPr>
            <a:r>
              <a:rPr lang="ru-RU" altLang="ru-RU" sz="1800">
                <a:solidFill>
                  <a:schemeClr val="tx1"/>
                </a:solidFill>
              </a:rPr>
              <a:t>нагр…вать, стр…мление, соч…тающий</a:t>
            </a:r>
          </a:p>
          <a:p>
            <a:pPr eaLnBrk="1" hangingPunct="1">
              <a:spcBef>
                <a:spcPct val="0"/>
              </a:spcBef>
              <a:spcAft>
                <a:spcPct val="0"/>
              </a:spcAft>
              <a:buClrTx/>
              <a:buSzTx/>
              <a:buFontTx/>
              <a:buAutoNum type="arabicParenR"/>
            </a:pPr>
            <a:r>
              <a:rPr lang="ru-RU" altLang="ru-RU" sz="1800">
                <a:solidFill>
                  <a:schemeClr val="tx1"/>
                </a:solidFill>
              </a:rPr>
              <a:t>под…рить, хв…стун, просл…вляя</a:t>
            </a:r>
          </a:p>
          <a:p>
            <a:pPr eaLnBrk="1" hangingPunct="1">
              <a:spcBef>
                <a:spcPct val="0"/>
              </a:spcBef>
              <a:spcAft>
                <a:spcPct val="0"/>
              </a:spcAft>
              <a:buClrTx/>
              <a:buSzTx/>
              <a:buFontTx/>
              <a:buAutoNum type="arabicParenR"/>
            </a:pPr>
            <a:r>
              <a:rPr lang="ru-RU" altLang="ru-RU" sz="1800">
                <a:solidFill>
                  <a:schemeClr val="tx1"/>
                </a:solidFill>
              </a:rPr>
              <a:t>переб…рёшь, к…варный, ст…рона</a:t>
            </a:r>
          </a:p>
          <a:p>
            <a:pPr eaLnBrk="1" hangingPunct="1">
              <a:spcBef>
                <a:spcPct val="0"/>
              </a:spcBef>
              <a:spcAft>
                <a:spcPct val="0"/>
              </a:spcAft>
              <a:buClrTx/>
              <a:buSzTx/>
              <a:buFontTx/>
              <a:buAutoNum type="arabicParenR"/>
            </a:pPr>
            <a:r>
              <a:rPr lang="ru-RU" altLang="ru-RU" sz="1800">
                <a:solidFill>
                  <a:schemeClr val="tx1"/>
                </a:solidFill>
              </a:rPr>
              <a:t>об…яние, прик…снуться, л…скающий</a:t>
            </a:r>
          </a:p>
        </p:txBody>
      </p:sp>
      <p:sp>
        <p:nvSpPr>
          <p:cNvPr id="91140" name="TextBox 3">
            <a:extLst>
              <a:ext uri="{FF2B5EF4-FFF2-40B4-BE49-F238E27FC236}">
                <a16:creationId xmlns="" xmlns:a16="http://schemas.microsoft.com/office/drawing/2014/main" id="{2591DF54-E4AA-4B05-8109-42B15F368E80}"/>
              </a:ext>
            </a:extLst>
          </p:cNvPr>
          <p:cNvSpPr txBox="1">
            <a:spLocks noChangeArrowheads="1"/>
          </p:cNvSpPr>
          <p:nvPr/>
        </p:nvSpPr>
        <p:spPr bwMode="auto">
          <a:xfrm>
            <a:off x="0" y="2708275"/>
            <a:ext cx="5952067" cy="1200329"/>
          </a:xfrm>
          <a:prstGeom prst="rect">
            <a:avLst/>
          </a:prstGeom>
          <a:solidFill>
            <a:schemeClr val="bg1"/>
          </a:solidFill>
          <a:ln w="9525">
            <a:solidFill>
              <a:srgbClr val="00B050"/>
            </a:solidFill>
            <a:miter lim="800000"/>
            <a:headEnd/>
            <a:tailEnd/>
          </a:ln>
        </p:spPr>
        <p:txBody>
          <a:bodyPr>
            <a:spAutoFit/>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0"/>
              </a:spcBef>
              <a:spcAft>
                <a:spcPct val="0"/>
              </a:spcAft>
              <a:buClrTx/>
              <a:buSzTx/>
              <a:buFontTx/>
              <a:buAutoNum type="arabicParenR"/>
            </a:pPr>
            <a:r>
              <a:rPr lang="ru-RU" altLang="ru-RU" sz="1800">
                <a:solidFill>
                  <a:schemeClr val="tx1"/>
                </a:solidFill>
              </a:rPr>
              <a:t>ак…демия, упр…стить, оз…рённый</a:t>
            </a:r>
          </a:p>
          <a:p>
            <a:pPr eaLnBrk="1" hangingPunct="1">
              <a:spcBef>
                <a:spcPct val="0"/>
              </a:spcBef>
              <a:spcAft>
                <a:spcPct val="0"/>
              </a:spcAft>
              <a:buClrTx/>
              <a:buSzTx/>
              <a:buFontTx/>
              <a:buAutoNum type="arabicParenR"/>
            </a:pPr>
            <a:r>
              <a:rPr lang="ru-RU" altLang="ru-RU" sz="1800">
                <a:solidFill>
                  <a:schemeClr val="tx1"/>
                </a:solidFill>
              </a:rPr>
              <a:t>обог…щённый, перен…сить, п…хучий</a:t>
            </a:r>
          </a:p>
          <a:p>
            <a:pPr eaLnBrk="1" hangingPunct="1">
              <a:spcBef>
                <a:spcPct val="0"/>
              </a:spcBef>
              <a:spcAft>
                <a:spcPct val="0"/>
              </a:spcAft>
              <a:buClrTx/>
              <a:buSzTx/>
              <a:buFontTx/>
              <a:buAutoNum type="arabicParenR"/>
            </a:pPr>
            <a:r>
              <a:rPr lang="ru-RU" altLang="ru-RU" sz="1800">
                <a:solidFill>
                  <a:schemeClr val="tx1"/>
                </a:solidFill>
              </a:rPr>
              <a:t>оч…ровать, агитк…мпания, приг…рание</a:t>
            </a:r>
          </a:p>
          <a:p>
            <a:pPr eaLnBrk="1" hangingPunct="1">
              <a:spcBef>
                <a:spcPct val="0"/>
              </a:spcBef>
              <a:spcAft>
                <a:spcPct val="0"/>
              </a:spcAft>
              <a:buClrTx/>
              <a:buSzTx/>
              <a:buFontTx/>
              <a:buAutoNum type="arabicParenR"/>
            </a:pPr>
            <a:r>
              <a:rPr lang="ru-RU" altLang="ru-RU" sz="1800">
                <a:solidFill>
                  <a:schemeClr val="tx1"/>
                </a:solidFill>
              </a:rPr>
              <a:t>осн…щение, к…мпенсация, р…сток</a:t>
            </a:r>
          </a:p>
        </p:txBody>
      </p:sp>
      <p:sp>
        <p:nvSpPr>
          <p:cNvPr id="91141" name="TextBox 4">
            <a:extLst>
              <a:ext uri="{FF2B5EF4-FFF2-40B4-BE49-F238E27FC236}">
                <a16:creationId xmlns="" xmlns:a16="http://schemas.microsoft.com/office/drawing/2014/main" id="{61669C67-DD57-43DC-8473-D0AAE43FD3E8}"/>
              </a:ext>
            </a:extLst>
          </p:cNvPr>
          <p:cNvSpPr txBox="1">
            <a:spLocks noChangeArrowheads="1"/>
          </p:cNvSpPr>
          <p:nvPr/>
        </p:nvSpPr>
        <p:spPr bwMode="auto">
          <a:xfrm>
            <a:off x="0" y="4581525"/>
            <a:ext cx="5952067" cy="1200329"/>
          </a:xfrm>
          <a:prstGeom prst="rect">
            <a:avLst/>
          </a:prstGeom>
          <a:solidFill>
            <a:schemeClr val="bg1"/>
          </a:solidFill>
          <a:ln w="9525">
            <a:solidFill>
              <a:srgbClr val="00B050"/>
            </a:solidFill>
            <a:miter lim="800000"/>
            <a:headEnd/>
            <a:tailEnd/>
          </a:ln>
        </p:spPr>
        <p:txBody>
          <a:bodyPr>
            <a:spAutoFit/>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0"/>
              </a:spcBef>
              <a:spcAft>
                <a:spcPct val="0"/>
              </a:spcAft>
              <a:buClrTx/>
              <a:buSzTx/>
              <a:buFontTx/>
              <a:buAutoNum type="arabicParenR"/>
            </a:pPr>
            <a:r>
              <a:rPr lang="ru-RU" altLang="ru-RU" sz="1800">
                <a:solidFill>
                  <a:schemeClr val="tx1"/>
                </a:solidFill>
              </a:rPr>
              <a:t>отр…сль, пол…гаться, т…ропливый</a:t>
            </a:r>
          </a:p>
          <a:p>
            <a:pPr eaLnBrk="1" hangingPunct="1">
              <a:spcBef>
                <a:spcPct val="0"/>
              </a:spcBef>
              <a:spcAft>
                <a:spcPct val="0"/>
              </a:spcAft>
              <a:buClrTx/>
              <a:buSzTx/>
              <a:buFontTx/>
              <a:buAutoNum type="arabicParenR"/>
            </a:pPr>
            <a:r>
              <a:rPr lang="ru-RU" altLang="ru-RU" sz="1800">
                <a:solidFill>
                  <a:schemeClr val="tx1"/>
                </a:solidFill>
              </a:rPr>
              <a:t>Укр…щать, пон…мание, г…сударство</a:t>
            </a:r>
          </a:p>
          <a:p>
            <a:pPr eaLnBrk="1" hangingPunct="1">
              <a:spcBef>
                <a:spcPct val="0"/>
              </a:spcBef>
              <a:spcAft>
                <a:spcPct val="0"/>
              </a:spcAft>
              <a:buClrTx/>
              <a:buSzTx/>
              <a:buFontTx/>
              <a:buAutoNum type="arabicParenR"/>
            </a:pPr>
            <a:r>
              <a:rPr lang="ru-RU" altLang="ru-RU" sz="1800">
                <a:solidFill>
                  <a:schemeClr val="tx1"/>
                </a:solidFill>
              </a:rPr>
              <a:t>Ок…лдовать, разб…раться, зап…тевать</a:t>
            </a:r>
          </a:p>
          <a:p>
            <a:pPr eaLnBrk="1" hangingPunct="1">
              <a:spcBef>
                <a:spcPct val="0"/>
              </a:spcBef>
              <a:spcAft>
                <a:spcPct val="0"/>
              </a:spcAft>
              <a:buClrTx/>
              <a:buSzTx/>
              <a:buFontTx/>
              <a:buAutoNum type="arabicParenR"/>
            </a:pPr>
            <a:r>
              <a:rPr lang="ru-RU" altLang="ru-RU" sz="1800">
                <a:solidFill>
                  <a:schemeClr val="tx1"/>
                </a:solidFill>
              </a:rPr>
              <a:t>В…жатый, отт…ргать, напр…гаясь</a:t>
            </a:r>
          </a:p>
        </p:txBody>
      </p:sp>
      <p:sp>
        <p:nvSpPr>
          <p:cNvPr id="91142" name="TextBox 5">
            <a:extLst>
              <a:ext uri="{FF2B5EF4-FFF2-40B4-BE49-F238E27FC236}">
                <a16:creationId xmlns="" xmlns:a16="http://schemas.microsoft.com/office/drawing/2014/main" id="{B0F0B645-3DFC-4804-8E67-3CF46606B362}"/>
              </a:ext>
            </a:extLst>
          </p:cNvPr>
          <p:cNvSpPr txBox="1">
            <a:spLocks noChangeArrowheads="1"/>
          </p:cNvSpPr>
          <p:nvPr/>
        </p:nvSpPr>
        <p:spPr bwMode="auto">
          <a:xfrm>
            <a:off x="5952067" y="1052513"/>
            <a:ext cx="6239933" cy="1200329"/>
          </a:xfrm>
          <a:prstGeom prst="rect">
            <a:avLst/>
          </a:prstGeom>
          <a:solidFill>
            <a:schemeClr val="bg1"/>
          </a:solidFill>
          <a:ln w="9525">
            <a:solidFill>
              <a:srgbClr val="0070C0"/>
            </a:solidFill>
            <a:miter lim="800000"/>
            <a:headEnd/>
            <a:tailEnd/>
          </a:ln>
        </p:spPr>
        <p:txBody>
          <a:bodyPr>
            <a:spAutoFit/>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0"/>
              </a:spcBef>
              <a:spcAft>
                <a:spcPct val="0"/>
              </a:spcAft>
              <a:buClrTx/>
              <a:buSzTx/>
              <a:buFontTx/>
              <a:buAutoNum type="arabicParenR"/>
            </a:pPr>
            <a:r>
              <a:rPr lang="ru-RU" altLang="ru-RU" sz="1800">
                <a:solidFill>
                  <a:schemeClr val="tx1"/>
                </a:solidFill>
              </a:rPr>
              <a:t>дол…теть, вет…ран, сж…гание</a:t>
            </a:r>
          </a:p>
          <a:p>
            <a:pPr eaLnBrk="1" hangingPunct="1">
              <a:spcBef>
                <a:spcPct val="0"/>
              </a:spcBef>
              <a:spcAft>
                <a:spcPct val="0"/>
              </a:spcAft>
              <a:buClrTx/>
              <a:buSzTx/>
              <a:buFontTx/>
              <a:buAutoNum type="arabicParenR"/>
            </a:pPr>
            <a:r>
              <a:rPr lang="ru-RU" altLang="ru-RU" sz="1800">
                <a:solidFill>
                  <a:schemeClr val="tx1"/>
                </a:solidFill>
              </a:rPr>
              <a:t>архит…ктура, соб…седование, к…саться</a:t>
            </a:r>
          </a:p>
          <a:p>
            <a:pPr eaLnBrk="1" hangingPunct="1">
              <a:spcBef>
                <a:spcPct val="0"/>
              </a:spcBef>
              <a:spcAft>
                <a:spcPct val="0"/>
              </a:spcAft>
              <a:buClrTx/>
              <a:buSzTx/>
              <a:buFontTx/>
              <a:buAutoNum type="arabicParenR"/>
            </a:pPr>
            <a:r>
              <a:rPr lang="ru-RU" altLang="ru-RU" sz="1800">
                <a:solidFill>
                  <a:schemeClr val="tx1"/>
                </a:solidFill>
              </a:rPr>
              <a:t>бл…стательность, уб…рать, инц…дент</a:t>
            </a:r>
          </a:p>
          <a:p>
            <a:pPr eaLnBrk="1" hangingPunct="1">
              <a:spcBef>
                <a:spcPct val="0"/>
              </a:spcBef>
              <a:spcAft>
                <a:spcPct val="0"/>
              </a:spcAft>
              <a:buClrTx/>
              <a:buSzTx/>
              <a:buFontTx/>
              <a:buAutoNum type="arabicParenR"/>
            </a:pPr>
            <a:r>
              <a:rPr lang="ru-RU" altLang="ru-RU" sz="1800">
                <a:solidFill>
                  <a:schemeClr val="tx1"/>
                </a:solidFill>
              </a:rPr>
              <a:t>сопост…вление, разд…лять, обн…вить</a:t>
            </a:r>
          </a:p>
        </p:txBody>
      </p:sp>
      <p:sp>
        <p:nvSpPr>
          <p:cNvPr id="91143" name="TextBox 6">
            <a:extLst>
              <a:ext uri="{FF2B5EF4-FFF2-40B4-BE49-F238E27FC236}">
                <a16:creationId xmlns="" xmlns:a16="http://schemas.microsoft.com/office/drawing/2014/main" id="{F17F0F6E-7C11-499A-9EA2-A1B1ADD92D41}"/>
              </a:ext>
            </a:extLst>
          </p:cNvPr>
          <p:cNvSpPr txBox="1">
            <a:spLocks noChangeArrowheads="1"/>
          </p:cNvSpPr>
          <p:nvPr/>
        </p:nvSpPr>
        <p:spPr bwMode="auto">
          <a:xfrm>
            <a:off x="5952067" y="3586164"/>
            <a:ext cx="6239933" cy="1200329"/>
          </a:xfrm>
          <a:prstGeom prst="rect">
            <a:avLst/>
          </a:prstGeom>
          <a:solidFill>
            <a:schemeClr val="bg1"/>
          </a:solidFill>
          <a:ln w="9525">
            <a:solidFill>
              <a:srgbClr val="0070C0"/>
            </a:solidFill>
            <a:miter lim="800000"/>
            <a:headEnd/>
            <a:tailEnd/>
          </a:ln>
        </p:spPr>
        <p:txBody>
          <a:bodyPr>
            <a:spAutoFit/>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0"/>
              </a:spcBef>
              <a:spcAft>
                <a:spcPct val="0"/>
              </a:spcAft>
              <a:buClrTx/>
              <a:buSzTx/>
              <a:buFontTx/>
              <a:buAutoNum type="arabicParenR"/>
            </a:pPr>
            <a:r>
              <a:rPr lang="ru-RU" altLang="ru-RU" sz="1800">
                <a:solidFill>
                  <a:schemeClr val="tx1"/>
                </a:solidFill>
              </a:rPr>
              <a:t>бл…годенствие, прин…ровиться, пол…гаться</a:t>
            </a:r>
          </a:p>
          <a:p>
            <a:pPr eaLnBrk="1" hangingPunct="1">
              <a:spcBef>
                <a:spcPct val="0"/>
              </a:spcBef>
              <a:spcAft>
                <a:spcPct val="0"/>
              </a:spcAft>
              <a:buClrTx/>
              <a:buSzTx/>
              <a:buFontTx/>
              <a:buAutoNum type="arabicParenR"/>
            </a:pPr>
            <a:r>
              <a:rPr lang="ru-RU" altLang="ru-RU" sz="1800">
                <a:solidFill>
                  <a:schemeClr val="tx1"/>
                </a:solidFill>
              </a:rPr>
              <a:t>заб…левание, благосл…вение, перед…вать</a:t>
            </a:r>
          </a:p>
          <a:p>
            <a:pPr eaLnBrk="1" hangingPunct="1">
              <a:spcBef>
                <a:spcPct val="0"/>
              </a:spcBef>
              <a:spcAft>
                <a:spcPct val="0"/>
              </a:spcAft>
              <a:buClrTx/>
              <a:buSzTx/>
              <a:buFontTx/>
              <a:buAutoNum type="arabicParenR"/>
            </a:pPr>
            <a:r>
              <a:rPr lang="ru-RU" altLang="ru-RU" sz="1800">
                <a:solidFill>
                  <a:schemeClr val="tx1"/>
                </a:solidFill>
              </a:rPr>
              <a:t>оз…боченный, раск…лоть, р…сточек</a:t>
            </a:r>
          </a:p>
          <a:p>
            <a:pPr eaLnBrk="1" hangingPunct="1">
              <a:spcBef>
                <a:spcPct val="0"/>
              </a:spcBef>
              <a:spcAft>
                <a:spcPct val="0"/>
              </a:spcAft>
              <a:buClrTx/>
              <a:buSzTx/>
              <a:buFontTx/>
              <a:buAutoNum type="arabicParenR"/>
            </a:pPr>
            <a:r>
              <a:rPr lang="ru-RU" altLang="ru-RU" sz="1800">
                <a:solidFill>
                  <a:schemeClr val="tx1"/>
                </a:solidFill>
              </a:rPr>
              <a:t>нак…пивший, обр…зцовый, уд…стоен</a:t>
            </a:r>
          </a:p>
        </p:txBody>
      </p:sp>
      <p:graphicFrame>
        <p:nvGraphicFramePr>
          <p:cNvPr id="8" name="Схема 7">
            <a:hlinkClick r:id="rId2" action="ppaction://hlinksldjump"/>
            <a:extLst>
              <a:ext uri="{FF2B5EF4-FFF2-40B4-BE49-F238E27FC236}">
                <a16:creationId xmlns="" xmlns:a16="http://schemas.microsoft.com/office/drawing/2014/main" id="{9BEA4334-370E-4143-92B3-40B6A052F075}"/>
              </a:ext>
            </a:extLst>
          </p:cNvPr>
          <p:cNvGraphicFramePr/>
          <p:nvPr/>
        </p:nvGraphicFramePr>
        <p:xfrm>
          <a:off x="8784299" y="5619304"/>
          <a:ext cx="2239797" cy="66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419358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a:extLst>
              <a:ext uri="{FF2B5EF4-FFF2-40B4-BE49-F238E27FC236}">
                <a16:creationId xmlns="" xmlns:a16="http://schemas.microsoft.com/office/drawing/2014/main" id="{31FC9EA1-AAFD-4F44-9C50-C2DCE65D11ED}"/>
              </a:ext>
            </a:extLst>
          </p:cNvPr>
          <p:cNvSpPr txBox="1">
            <a:spLocks noChangeArrowheads="1"/>
          </p:cNvSpPr>
          <p:nvPr/>
        </p:nvSpPr>
        <p:spPr bwMode="auto">
          <a:xfrm>
            <a:off x="1361018" y="717551"/>
            <a:ext cx="2112433" cy="1892826"/>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800" b="1">
                <a:solidFill>
                  <a:schemeClr val="hlink"/>
                </a:solidFill>
              </a:rPr>
              <a:t>Всегда одинаково:</a:t>
            </a:r>
          </a:p>
          <a:p>
            <a:pPr eaLnBrk="1" hangingPunct="1">
              <a:spcBef>
                <a:spcPct val="50000"/>
              </a:spcBef>
              <a:spcAft>
                <a:spcPct val="0"/>
              </a:spcAft>
              <a:buClrTx/>
              <a:buSzTx/>
              <a:buFontTx/>
              <a:buNone/>
            </a:pPr>
            <a:r>
              <a:rPr lang="ru-RU" altLang="ru-RU" sz="1800" b="1">
                <a:solidFill>
                  <a:schemeClr val="tx1"/>
                </a:solidFill>
              </a:rPr>
              <a:t>а-, до-, на-, пере-, по-, недо-, над-, об-, от-, пред-, под-, в-, с- </a:t>
            </a:r>
            <a:r>
              <a:rPr lang="ru-RU" altLang="ru-RU" sz="1800">
                <a:solidFill>
                  <a:schemeClr val="tx1"/>
                </a:solidFill>
              </a:rPr>
              <a:t>и др.</a:t>
            </a:r>
            <a:endParaRPr lang="ru-RU" altLang="ru-RU" sz="1800" b="1">
              <a:solidFill>
                <a:schemeClr val="tx1"/>
              </a:solidFill>
            </a:endParaRPr>
          </a:p>
        </p:txBody>
      </p:sp>
      <p:sp>
        <p:nvSpPr>
          <p:cNvPr id="36868" name="Text Box 4">
            <a:extLst>
              <a:ext uri="{FF2B5EF4-FFF2-40B4-BE49-F238E27FC236}">
                <a16:creationId xmlns="" xmlns:a16="http://schemas.microsoft.com/office/drawing/2014/main" id="{B273B646-41A9-45BB-8167-AF2A34CF9529}"/>
              </a:ext>
            </a:extLst>
          </p:cNvPr>
          <p:cNvSpPr txBox="1">
            <a:spLocks noChangeArrowheads="1"/>
          </p:cNvSpPr>
          <p:nvPr/>
        </p:nvSpPr>
        <p:spPr bwMode="auto">
          <a:xfrm>
            <a:off x="4119034" y="722313"/>
            <a:ext cx="2688167" cy="4478149"/>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800" b="1">
                <a:solidFill>
                  <a:schemeClr val="hlink"/>
                </a:solidFill>
              </a:rPr>
              <a:t>НА</a:t>
            </a:r>
          </a:p>
          <a:p>
            <a:pPr eaLnBrk="1" hangingPunct="1">
              <a:spcBef>
                <a:spcPct val="50000"/>
              </a:spcBef>
              <a:spcAft>
                <a:spcPct val="0"/>
              </a:spcAft>
              <a:buClrTx/>
              <a:buSzTx/>
              <a:buFontTx/>
              <a:buNone/>
            </a:pPr>
            <a:r>
              <a:rPr lang="ru-RU" altLang="ru-RU" sz="1800" b="1">
                <a:solidFill>
                  <a:schemeClr val="hlink"/>
                </a:solidFill>
              </a:rPr>
              <a:t>    -З-           -С-</a:t>
            </a:r>
          </a:p>
          <a:p>
            <a:pPr algn="ctr" eaLnBrk="1" hangingPunct="1">
              <a:spcBef>
                <a:spcPct val="50000"/>
              </a:spcBef>
              <a:spcAft>
                <a:spcPct val="0"/>
              </a:spcAft>
              <a:buClrTx/>
              <a:buSzTx/>
              <a:buFontTx/>
              <a:buNone/>
            </a:pPr>
            <a:r>
              <a:rPr lang="ru-RU" altLang="ru-RU" sz="1800" b="1" i="1">
                <a:solidFill>
                  <a:srgbClr val="000099"/>
                </a:solidFill>
              </a:rPr>
              <a:t>перед </a:t>
            </a:r>
          </a:p>
          <a:p>
            <a:pPr eaLnBrk="1" hangingPunct="1">
              <a:spcBef>
                <a:spcPct val="50000"/>
              </a:spcBef>
              <a:spcAft>
                <a:spcPct val="0"/>
              </a:spcAft>
              <a:buClrTx/>
              <a:buSzTx/>
              <a:buFontTx/>
              <a:buNone/>
            </a:pPr>
            <a:r>
              <a:rPr lang="ru-RU" altLang="ru-RU" sz="1800" b="1" i="1">
                <a:solidFill>
                  <a:srgbClr val="000099"/>
                </a:solidFill>
              </a:rPr>
              <a:t>звонк.     глух.</a:t>
            </a:r>
          </a:p>
          <a:p>
            <a:pPr eaLnBrk="1" hangingPunct="1">
              <a:spcBef>
                <a:spcPct val="50000"/>
              </a:spcBef>
              <a:spcAft>
                <a:spcPct val="0"/>
              </a:spcAft>
              <a:buClrTx/>
              <a:buSzTx/>
              <a:buFontTx/>
              <a:buNone/>
            </a:pPr>
            <a:r>
              <a:rPr lang="ru-RU" altLang="ru-RU" sz="1800" b="1">
                <a:solidFill>
                  <a:schemeClr val="tx1"/>
                </a:solidFill>
              </a:rPr>
              <a:t>без-           бес-</a:t>
            </a:r>
          </a:p>
          <a:p>
            <a:pPr eaLnBrk="1" hangingPunct="1">
              <a:spcBef>
                <a:spcPct val="50000"/>
              </a:spcBef>
              <a:spcAft>
                <a:spcPct val="0"/>
              </a:spcAft>
              <a:buClrTx/>
              <a:buSzTx/>
              <a:buFontTx/>
              <a:buNone/>
            </a:pPr>
            <a:r>
              <a:rPr lang="ru-RU" altLang="ru-RU" sz="1800" b="1">
                <a:solidFill>
                  <a:schemeClr val="tx1"/>
                </a:solidFill>
              </a:rPr>
              <a:t>воз-           вос-</a:t>
            </a:r>
          </a:p>
          <a:p>
            <a:pPr eaLnBrk="1" hangingPunct="1">
              <a:spcBef>
                <a:spcPct val="50000"/>
              </a:spcBef>
              <a:spcAft>
                <a:spcPct val="0"/>
              </a:spcAft>
              <a:buClrTx/>
              <a:buSzTx/>
              <a:buFontTx/>
              <a:buNone/>
            </a:pPr>
            <a:r>
              <a:rPr lang="ru-RU" altLang="ru-RU" sz="1800" b="1">
                <a:solidFill>
                  <a:schemeClr val="tx1"/>
                </a:solidFill>
              </a:rPr>
              <a:t>из-              ис-</a:t>
            </a:r>
          </a:p>
          <a:p>
            <a:pPr eaLnBrk="1" hangingPunct="1">
              <a:spcBef>
                <a:spcPct val="50000"/>
              </a:spcBef>
              <a:spcAft>
                <a:spcPct val="0"/>
              </a:spcAft>
              <a:buClrTx/>
              <a:buSzTx/>
              <a:buFontTx/>
              <a:buNone/>
            </a:pPr>
            <a:r>
              <a:rPr lang="ru-RU" altLang="ru-RU" sz="1800" b="1">
                <a:solidFill>
                  <a:schemeClr val="tx1"/>
                </a:solidFill>
              </a:rPr>
              <a:t>низ-            нис-</a:t>
            </a:r>
          </a:p>
          <a:p>
            <a:pPr eaLnBrk="1" hangingPunct="1">
              <a:spcBef>
                <a:spcPct val="50000"/>
              </a:spcBef>
              <a:spcAft>
                <a:spcPct val="0"/>
              </a:spcAft>
              <a:buClrTx/>
              <a:buSzTx/>
              <a:buFontTx/>
              <a:buNone/>
            </a:pPr>
            <a:r>
              <a:rPr lang="ru-RU" altLang="ru-RU" sz="1800" b="1">
                <a:solidFill>
                  <a:schemeClr val="tx1"/>
                </a:solidFill>
              </a:rPr>
              <a:t>раз-             рас-</a:t>
            </a:r>
          </a:p>
          <a:p>
            <a:pPr eaLnBrk="1" hangingPunct="1">
              <a:spcBef>
                <a:spcPct val="50000"/>
              </a:spcBef>
              <a:spcAft>
                <a:spcPct val="0"/>
              </a:spcAft>
              <a:buClrTx/>
              <a:buSzTx/>
              <a:buFontTx/>
              <a:buNone/>
            </a:pPr>
            <a:r>
              <a:rPr lang="ru-RU" altLang="ru-RU" sz="1800" b="1">
                <a:solidFill>
                  <a:schemeClr val="tx1"/>
                </a:solidFill>
              </a:rPr>
              <a:t>чрез-          чрес-</a:t>
            </a:r>
          </a:p>
          <a:p>
            <a:pPr algn="ctr" eaLnBrk="1" hangingPunct="1">
              <a:spcBef>
                <a:spcPct val="50000"/>
              </a:spcBef>
              <a:spcAft>
                <a:spcPct val="0"/>
              </a:spcAft>
              <a:buClrTx/>
              <a:buSzTx/>
              <a:buFontTx/>
              <a:buNone/>
            </a:pPr>
            <a:r>
              <a:rPr lang="ru-RU" altLang="ru-RU" sz="1600" i="1">
                <a:solidFill>
                  <a:schemeClr val="tx1"/>
                </a:solidFill>
              </a:rPr>
              <a:t>разбить, расписание</a:t>
            </a:r>
          </a:p>
        </p:txBody>
      </p:sp>
      <p:sp>
        <p:nvSpPr>
          <p:cNvPr id="36869" name="Text Box 5">
            <a:extLst>
              <a:ext uri="{FF2B5EF4-FFF2-40B4-BE49-F238E27FC236}">
                <a16:creationId xmlns="" xmlns:a16="http://schemas.microsoft.com/office/drawing/2014/main" id="{4A244575-DFCD-4E8F-95B7-EC0079E549E6}"/>
              </a:ext>
            </a:extLst>
          </p:cNvPr>
          <p:cNvSpPr txBox="1">
            <a:spLocks noChangeArrowheads="1"/>
          </p:cNvSpPr>
          <p:nvPr/>
        </p:nvSpPr>
        <p:spPr bwMode="auto">
          <a:xfrm>
            <a:off x="7454900" y="722314"/>
            <a:ext cx="3937000" cy="5093702"/>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50000"/>
              </a:spcBef>
              <a:spcAft>
                <a:spcPct val="0"/>
              </a:spcAft>
              <a:buClrTx/>
              <a:buSzTx/>
              <a:buFontTx/>
              <a:buNone/>
            </a:pPr>
            <a:r>
              <a:rPr lang="ru-RU" altLang="ru-RU" sz="1800" b="1">
                <a:solidFill>
                  <a:schemeClr val="hlink"/>
                </a:solidFill>
              </a:rPr>
              <a:t>   ПРИ-                   ПРЕ-</a:t>
            </a:r>
          </a:p>
          <a:p>
            <a:pPr eaLnBrk="1" hangingPunct="1">
              <a:spcBef>
                <a:spcPct val="50000"/>
              </a:spcBef>
              <a:spcAft>
                <a:spcPct val="0"/>
              </a:spcAft>
              <a:buClrTx/>
              <a:buSzTx/>
              <a:buFontTx/>
              <a:buNone/>
            </a:pPr>
            <a:r>
              <a:rPr lang="ru-RU" altLang="ru-RU" sz="1800" b="1">
                <a:solidFill>
                  <a:srgbClr val="000099"/>
                </a:solidFill>
              </a:rPr>
              <a:t>-</a:t>
            </a:r>
            <a:r>
              <a:rPr lang="ru-RU" altLang="ru-RU" sz="1600" b="1">
                <a:solidFill>
                  <a:srgbClr val="000099"/>
                </a:solidFill>
              </a:rPr>
              <a:t>присоед-е</a:t>
            </a:r>
          </a:p>
          <a:p>
            <a:pPr eaLnBrk="1" hangingPunct="1">
              <a:spcBef>
                <a:spcPct val="50000"/>
              </a:spcBef>
              <a:spcAft>
                <a:spcPct val="0"/>
              </a:spcAft>
              <a:buClrTx/>
              <a:buSzTx/>
              <a:buFontTx/>
              <a:buNone/>
            </a:pPr>
            <a:r>
              <a:rPr lang="ru-RU" altLang="ru-RU" sz="1600" i="1">
                <a:solidFill>
                  <a:schemeClr val="tx1"/>
                </a:solidFill>
              </a:rPr>
              <a:t>прижать            </a:t>
            </a:r>
            <a:r>
              <a:rPr lang="ru-RU" altLang="ru-RU" sz="1600" b="1">
                <a:solidFill>
                  <a:schemeClr val="tx1"/>
                </a:solidFill>
              </a:rPr>
              <a:t> </a:t>
            </a:r>
            <a:r>
              <a:rPr lang="ru-RU" altLang="ru-RU" sz="1600" b="1">
                <a:solidFill>
                  <a:srgbClr val="000099"/>
                </a:solidFill>
              </a:rPr>
              <a:t>=очень</a:t>
            </a:r>
          </a:p>
          <a:p>
            <a:pPr eaLnBrk="1" hangingPunct="1">
              <a:spcBef>
                <a:spcPct val="50000"/>
              </a:spcBef>
              <a:spcAft>
                <a:spcPct val="0"/>
              </a:spcAft>
              <a:buClrTx/>
              <a:buSzTx/>
              <a:buFontTx/>
              <a:buNone/>
            </a:pPr>
            <a:r>
              <a:rPr lang="ru-RU" altLang="ru-RU" sz="1600" b="1">
                <a:solidFill>
                  <a:srgbClr val="000099"/>
                </a:solidFill>
              </a:rPr>
              <a:t>-приближ-е</a:t>
            </a:r>
            <a:r>
              <a:rPr lang="ru-RU" altLang="ru-RU" sz="1600" b="1">
                <a:solidFill>
                  <a:schemeClr val="tx1"/>
                </a:solidFill>
              </a:rPr>
              <a:t>        </a:t>
            </a:r>
            <a:r>
              <a:rPr lang="ru-RU" altLang="ru-RU" sz="1600" i="1">
                <a:solidFill>
                  <a:schemeClr val="tx1"/>
                </a:solidFill>
              </a:rPr>
              <a:t>премилый</a:t>
            </a:r>
            <a:endParaRPr lang="ru-RU" altLang="ru-RU" sz="1600" b="1">
              <a:solidFill>
                <a:schemeClr val="tx1"/>
              </a:solidFill>
            </a:endParaRPr>
          </a:p>
          <a:p>
            <a:pPr eaLnBrk="1" hangingPunct="1">
              <a:spcBef>
                <a:spcPct val="50000"/>
              </a:spcBef>
              <a:spcAft>
                <a:spcPct val="0"/>
              </a:spcAft>
              <a:buClrTx/>
              <a:buSzTx/>
              <a:buFontTx/>
              <a:buNone/>
            </a:pPr>
            <a:r>
              <a:rPr lang="ru-RU" altLang="ru-RU" sz="1600" i="1">
                <a:solidFill>
                  <a:schemeClr val="tx1"/>
                </a:solidFill>
              </a:rPr>
              <a:t>прикатить         </a:t>
            </a:r>
            <a:r>
              <a:rPr lang="ru-RU" altLang="ru-RU" sz="1600" b="1">
                <a:solidFill>
                  <a:srgbClr val="000099"/>
                </a:solidFill>
              </a:rPr>
              <a:t>=пере-</a:t>
            </a:r>
            <a:endParaRPr lang="ru-RU" altLang="ru-RU" sz="1600" i="1">
              <a:solidFill>
                <a:srgbClr val="000099"/>
              </a:solidFill>
            </a:endParaRPr>
          </a:p>
          <a:p>
            <a:pPr eaLnBrk="1" hangingPunct="1">
              <a:spcBef>
                <a:spcPct val="50000"/>
              </a:spcBef>
              <a:spcAft>
                <a:spcPct val="0"/>
              </a:spcAft>
              <a:buClrTx/>
              <a:buSzTx/>
              <a:buFontTx/>
              <a:buNone/>
            </a:pPr>
            <a:r>
              <a:rPr lang="ru-RU" altLang="ru-RU" sz="1600" b="1">
                <a:solidFill>
                  <a:schemeClr val="tx1"/>
                </a:solidFill>
              </a:rPr>
              <a:t>-</a:t>
            </a:r>
            <a:r>
              <a:rPr lang="ru-RU" altLang="ru-RU" sz="1600" b="1">
                <a:solidFill>
                  <a:srgbClr val="000099"/>
                </a:solidFill>
              </a:rPr>
              <a:t>близость   </a:t>
            </a:r>
            <a:r>
              <a:rPr lang="ru-RU" altLang="ru-RU" sz="1600" b="1">
                <a:solidFill>
                  <a:schemeClr val="tx1"/>
                </a:solidFill>
              </a:rPr>
              <a:t>       </a:t>
            </a:r>
            <a:r>
              <a:rPr lang="ru-RU" altLang="ru-RU" sz="1600" i="1">
                <a:solidFill>
                  <a:schemeClr val="tx1"/>
                </a:solidFill>
              </a:rPr>
              <a:t>прервать </a:t>
            </a:r>
            <a:endParaRPr lang="ru-RU" altLang="ru-RU" sz="1600" b="1">
              <a:solidFill>
                <a:schemeClr val="tx1"/>
              </a:solidFill>
            </a:endParaRPr>
          </a:p>
          <a:p>
            <a:pPr eaLnBrk="1" hangingPunct="1">
              <a:spcBef>
                <a:spcPct val="50000"/>
              </a:spcBef>
              <a:spcAft>
                <a:spcPct val="0"/>
              </a:spcAft>
              <a:buClrTx/>
              <a:buSzTx/>
              <a:buFontTx/>
              <a:buNone/>
            </a:pPr>
            <a:r>
              <a:rPr lang="ru-RU" altLang="ru-RU" sz="1600" i="1">
                <a:solidFill>
                  <a:schemeClr val="tx1"/>
                </a:solidFill>
              </a:rPr>
              <a:t>пригород</a:t>
            </a:r>
          </a:p>
          <a:p>
            <a:pPr eaLnBrk="1" hangingPunct="1">
              <a:spcBef>
                <a:spcPct val="50000"/>
              </a:spcBef>
              <a:spcAft>
                <a:spcPct val="0"/>
              </a:spcAft>
              <a:buClrTx/>
              <a:buSzTx/>
              <a:buFontTx/>
              <a:buNone/>
            </a:pPr>
            <a:r>
              <a:rPr lang="ru-RU" altLang="ru-RU" sz="1600" b="1">
                <a:solidFill>
                  <a:srgbClr val="000099"/>
                </a:solidFill>
              </a:rPr>
              <a:t>-неполнота</a:t>
            </a:r>
          </a:p>
          <a:p>
            <a:pPr eaLnBrk="1" hangingPunct="1">
              <a:spcBef>
                <a:spcPct val="50000"/>
              </a:spcBef>
              <a:spcAft>
                <a:spcPct val="0"/>
              </a:spcAft>
              <a:buClrTx/>
              <a:buSzTx/>
              <a:buFontTx/>
              <a:buNone/>
            </a:pPr>
            <a:r>
              <a:rPr lang="ru-RU" altLang="ru-RU" sz="1600" b="1">
                <a:solidFill>
                  <a:srgbClr val="000099"/>
                </a:solidFill>
              </a:rPr>
              <a:t>  дей-я</a:t>
            </a:r>
          </a:p>
          <a:p>
            <a:pPr eaLnBrk="1" hangingPunct="1">
              <a:spcBef>
                <a:spcPct val="50000"/>
              </a:spcBef>
              <a:spcAft>
                <a:spcPct val="0"/>
              </a:spcAft>
              <a:buClrTx/>
              <a:buSzTx/>
              <a:buFontTx/>
              <a:buNone/>
            </a:pPr>
            <a:r>
              <a:rPr lang="ru-RU" altLang="ru-RU" sz="1600" i="1">
                <a:solidFill>
                  <a:schemeClr val="tx1"/>
                </a:solidFill>
              </a:rPr>
              <a:t>Присесть      </a:t>
            </a:r>
          </a:p>
          <a:p>
            <a:pPr algn="ctr" eaLnBrk="1" hangingPunct="1">
              <a:spcBef>
                <a:spcPct val="50000"/>
              </a:spcBef>
              <a:spcAft>
                <a:spcPct val="0"/>
              </a:spcAft>
              <a:buClrTx/>
              <a:buSzTx/>
              <a:buFontTx/>
              <a:buNone/>
            </a:pPr>
            <a:r>
              <a:rPr lang="ru-RU" altLang="ru-RU" sz="1600" i="1">
                <a:solidFill>
                  <a:schemeClr val="tx1"/>
                </a:solidFill>
              </a:rPr>
              <a:t>    </a:t>
            </a:r>
            <a:r>
              <a:rPr lang="ru-RU" altLang="ru-RU" sz="1600" b="1" i="1">
                <a:solidFill>
                  <a:schemeClr val="tx1"/>
                </a:solidFill>
              </a:rPr>
              <a:t>Запомни:</a:t>
            </a:r>
          </a:p>
          <a:p>
            <a:pPr eaLnBrk="1" hangingPunct="1">
              <a:spcBef>
                <a:spcPct val="50000"/>
              </a:spcBef>
              <a:spcAft>
                <a:spcPct val="0"/>
              </a:spcAft>
              <a:buClrTx/>
              <a:buSzTx/>
              <a:buFontTx/>
              <a:buNone/>
            </a:pPr>
            <a:r>
              <a:rPr lang="ru-RU" altLang="ru-RU" sz="1600" i="1">
                <a:solidFill>
                  <a:schemeClr val="tx1"/>
                </a:solidFill>
              </a:rPr>
              <a:t>Преподавать, президент, премьера, прецедент, привилегия и др.</a:t>
            </a:r>
          </a:p>
          <a:p>
            <a:pPr eaLnBrk="1" hangingPunct="1">
              <a:spcBef>
                <a:spcPct val="50000"/>
              </a:spcBef>
              <a:spcAft>
                <a:spcPct val="0"/>
              </a:spcAft>
              <a:buClrTx/>
              <a:buSzTx/>
              <a:buFontTx/>
              <a:buNone/>
            </a:pPr>
            <a:endParaRPr lang="ru-RU" altLang="ru-RU" sz="1600" i="1">
              <a:solidFill>
                <a:schemeClr val="tx1"/>
              </a:solidFill>
            </a:endParaRPr>
          </a:p>
        </p:txBody>
      </p:sp>
      <p:sp>
        <p:nvSpPr>
          <p:cNvPr id="92165" name="TextBox 1">
            <a:extLst>
              <a:ext uri="{FF2B5EF4-FFF2-40B4-BE49-F238E27FC236}">
                <a16:creationId xmlns="" xmlns:a16="http://schemas.microsoft.com/office/drawing/2014/main" id="{BB7DE606-CC32-4374-B1F5-6DB0EABBA64C}"/>
              </a:ext>
            </a:extLst>
          </p:cNvPr>
          <p:cNvSpPr txBox="1">
            <a:spLocks noChangeArrowheads="1"/>
          </p:cNvSpPr>
          <p:nvPr/>
        </p:nvSpPr>
        <p:spPr bwMode="auto">
          <a:xfrm>
            <a:off x="1007534" y="28576"/>
            <a:ext cx="1017693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latin typeface="Times New Roman" panose="02020603050405020304" pitchFamily="18" charset="0"/>
                <a:cs typeface="Times New Roman" panose="02020603050405020304" pitchFamily="18" charset="0"/>
              </a:rPr>
              <a:t>Задание 9. Правописание приставок</a:t>
            </a:r>
          </a:p>
        </p:txBody>
      </p:sp>
      <p:sp>
        <p:nvSpPr>
          <p:cNvPr id="65542" name="TextBox 2">
            <a:extLst>
              <a:ext uri="{FF2B5EF4-FFF2-40B4-BE49-F238E27FC236}">
                <a16:creationId xmlns="" xmlns:a16="http://schemas.microsoft.com/office/drawing/2014/main" id="{EF4CBEDA-856A-4EAA-8A0A-606A6923E65A}"/>
              </a:ext>
            </a:extLst>
          </p:cNvPr>
          <p:cNvSpPr txBox="1">
            <a:spLocks noChangeArrowheads="1"/>
          </p:cNvSpPr>
          <p:nvPr/>
        </p:nvSpPr>
        <p:spPr bwMode="auto">
          <a:xfrm>
            <a:off x="745067" y="3381376"/>
            <a:ext cx="3168651" cy="1508105"/>
          </a:xfrm>
          <a:prstGeom prst="rect">
            <a:avLst/>
          </a:prstGeom>
          <a:solidFill>
            <a:schemeClr val="accent1">
              <a:lumMod val="20000"/>
              <a:lumOff val="80000"/>
            </a:schemeClr>
          </a:solidFill>
          <a:ln w="9525">
            <a:solidFill>
              <a:srgbClr val="0070C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defRPr/>
            </a:pPr>
            <a:r>
              <a:rPr lang="ru-RU" altLang="ru-RU" sz="1800" b="1" dirty="0">
                <a:solidFill>
                  <a:schemeClr val="tx1"/>
                </a:solidFill>
              </a:rPr>
              <a:t>После </a:t>
            </a:r>
            <a:r>
              <a:rPr lang="ru-RU" altLang="ru-RU" sz="1800" b="1" dirty="0">
                <a:solidFill>
                  <a:srgbClr val="FF0000"/>
                </a:solidFill>
              </a:rPr>
              <a:t>русских</a:t>
            </a:r>
            <a:r>
              <a:rPr lang="ru-RU" altLang="ru-RU" sz="1800" b="1" dirty="0">
                <a:solidFill>
                  <a:schemeClr val="tx1"/>
                </a:solidFill>
              </a:rPr>
              <a:t> приставок на согласную </a:t>
            </a:r>
            <a:r>
              <a:rPr lang="ru-RU" altLang="ru-RU" b="1" dirty="0">
                <a:solidFill>
                  <a:srgbClr val="FF0000"/>
                </a:solidFill>
              </a:rPr>
              <a:t>И</a:t>
            </a:r>
            <a:r>
              <a:rPr lang="ru-RU" altLang="ru-RU" sz="1800" dirty="0">
                <a:solidFill>
                  <a:schemeClr val="tx1"/>
                </a:solidFill>
              </a:rPr>
              <a:t> → </a:t>
            </a:r>
            <a:r>
              <a:rPr lang="ru-RU" altLang="ru-RU" b="1" dirty="0">
                <a:solidFill>
                  <a:srgbClr val="FF0000"/>
                </a:solidFill>
              </a:rPr>
              <a:t>Ы</a:t>
            </a:r>
          </a:p>
          <a:p>
            <a:pPr algn="ctr" eaLnBrk="1" hangingPunct="1">
              <a:spcBef>
                <a:spcPct val="0"/>
              </a:spcBef>
              <a:spcAft>
                <a:spcPct val="0"/>
              </a:spcAft>
              <a:buClrTx/>
              <a:buSzTx/>
              <a:buFontTx/>
              <a:buNone/>
              <a:defRPr/>
            </a:pPr>
            <a:r>
              <a:rPr lang="ru-RU" altLang="ru-RU" sz="1800" dirty="0" err="1">
                <a:solidFill>
                  <a:schemeClr val="tx1"/>
                </a:solidFill>
              </a:rPr>
              <a:t>Искл</a:t>
            </a:r>
            <a:r>
              <a:rPr lang="ru-RU" altLang="ru-RU" sz="1800" b="1" i="1" dirty="0">
                <a:solidFill>
                  <a:schemeClr val="tx1"/>
                </a:solidFill>
              </a:rPr>
              <a:t>.: сверх-, меж- :</a:t>
            </a:r>
          </a:p>
          <a:p>
            <a:pPr algn="ctr" eaLnBrk="1" hangingPunct="1">
              <a:spcBef>
                <a:spcPct val="0"/>
              </a:spcBef>
              <a:spcAft>
                <a:spcPct val="0"/>
              </a:spcAft>
              <a:buClrTx/>
              <a:buSzTx/>
              <a:buFontTx/>
              <a:buNone/>
              <a:defRPr/>
            </a:pPr>
            <a:r>
              <a:rPr lang="ru-RU" altLang="ru-RU" sz="1600" i="1" dirty="0">
                <a:solidFill>
                  <a:schemeClr val="tx1"/>
                </a:solidFill>
              </a:rPr>
              <a:t>Об</a:t>
            </a:r>
            <a:r>
              <a:rPr lang="ru-RU" altLang="ru-RU" sz="1600" i="1" dirty="0">
                <a:solidFill>
                  <a:srgbClr val="FF0000"/>
                </a:solidFill>
              </a:rPr>
              <a:t>ы</a:t>
            </a:r>
            <a:r>
              <a:rPr lang="ru-RU" altLang="ru-RU" sz="1600" i="1" dirty="0">
                <a:solidFill>
                  <a:schemeClr val="tx1"/>
                </a:solidFill>
              </a:rPr>
              <a:t>ск, сверх</a:t>
            </a:r>
            <a:r>
              <a:rPr lang="ru-RU" altLang="ru-RU" sz="1600" i="1" dirty="0">
                <a:solidFill>
                  <a:srgbClr val="FF0000"/>
                </a:solidFill>
              </a:rPr>
              <a:t>и</a:t>
            </a:r>
            <a:r>
              <a:rPr lang="ru-RU" altLang="ru-RU" sz="1600" i="1" dirty="0">
                <a:solidFill>
                  <a:schemeClr val="tx1"/>
                </a:solidFill>
              </a:rPr>
              <a:t>нтересный, дез</a:t>
            </a:r>
            <a:r>
              <a:rPr lang="ru-RU" altLang="ru-RU" sz="1600" i="1" dirty="0">
                <a:solidFill>
                  <a:srgbClr val="FF0000"/>
                </a:solidFill>
              </a:rPr>
              <a:t>и</a:t>
            </a:r>
            <a:r>
              <a:rPr lang="ru-RU" altLang="ru-RU" sz="1600" i="1" dirty="0">
                <a:solidFill>
                  <a:schemeClr val="tx1"/>
                </a:solidFill>
              </a:rPr>
              <a:t>нформация</a:t>
            </a:r>
          </a:p>
        </p:txBody>
      </p:sp>
      <p:sp>
        <p:nvSpPr>
          <p:cNvPr id="65543" name="TextBox 3">
            <a:extLst>
              <a:ext uri="{FF2B5EF4-FFF2-40B4-BE49-F238E27FC236}">
                <a16:creationId xmlns="" xmlns:a16="http://schemas.microsoft.com/office/drawing/2014/main" id="{47E8F472-E12B-4E74-9AFD-C0D53CEB2227}"/>
              </a:ext>
            </a:extLst>
          </p:cNvPr>
          <p:cNvSpPr txBox="1">
            <a:spLocks noChangeArrowheads="1"/>
          </p:cNvSpPr>
          <p:nvPr/>
        </p:nvSpPr>
        <p:spPr bwMode="auto">
          <a:xfrm>
            <a:off x="745068" y="5661025"/>
            <a:ext cx="6709833" cy="738188"/>
          </a:xfrm>
          <a:prstGeom prst="rect">
            <a:avLst/>
          </a:prstGeom>
          <a:solidFill>
            <a:schemeClr val="accent3">
              <a:lumMod val="40000"/>
              <a:lumOff val="60000"/>
            </a:schemeClr>
          </a:solidFill>
          <a:ln w="9525">
            <a:solidFill>
              <a:srgbClr val="0070C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defRPr/>
            </a:pPr>
            <a:r>
              <a:rPr lang="ru-RU" altLang="ru-RU" b="1" dirty="0">
                <a:solidFill>
                  <a:srgbClr val="FF0000"/>
                </a:solidFill>
              </a:rPr>
              <a:t>Ъ: </a:t>
            </a:r>
            <a:r>
              <a:rPr lang="ru-RU" altLang="ru-RU" sz="1800" b="1" dirty="0">
                <a:solidFill>
                  <a:schemeClr val="tx1"/>
                </a:solidFill>
              </a:rPr>
              <a:t>после приставок на согласную перед Е,Ё,Ю,Я (</a:t>
            </a:r>
            <a:r>
              <a:rPr lang="ru-RU" altLang="ru-RU" sz="1800" b="1" dirty="0" err="1">
                <a:solidFill>
                  <a:schemeClr val="tx1"/>
                </a:solidFill>
              </a:rPr>
              <a:t>исключ</a:t>
            </a:r>
            <a:r>
              <a:rPr lang="ru-RU" altLang="ru-RU" sz="1800" b="1" dirty="0">
                <a:solidFill>
                  <a:schemeClr val="tx1"/>
                </a:solidFill>
              </a:rPr>
              <a:t>.: адъютант,</a:t>
            </a:r>
          </a:p>
        </p:txBody>
      </p:sp>
    </p:spTree>
    <p:extLst>
      <p:ext uri="{BB962C8B-B14F-4D97-AF65-F5344CB8AC3E}">
        <p14:creationId xmlns:p14="http://schemas.microsoft.com/office/powerpoint/2010/main" val="37830090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linds(horizontal)">
                                      <p:cBhvr>
                                        <p:cTn id="7" dur="500"/>
                                        <p:tgtEl>
                                          <p:spTgt spid="36867"/>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6868"/>
                                        </p:tgtEl>
                                        <p:attrNameLst>
                                          <p:attrName>style.visibility</p:attrName>
                                        </p:attrNameLst>
                                      </p:cBhvr>
                                      <p:to>
                                        <p:strVal val="visible"/>
                                      </p:to>
                                    </p:set>
                                    <p:animEffect transition="in" filter="blinds(horizontal)">
                                      <p:cBhvr>
                                        <p:cTn id="11" dur="500"/>
                                        <p:tgtEl>
                                          <p:spTgt spid="36868"/>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6869"/>
                                        </p:tgtEl>
                                        <p:attrNameLst>
                                          <p:attrName>style.visibility</p:attrName>
                                        </p:attrNameLst>
                                      </p:cBhvr>
                                      <p:to>
                                        <p:strVal val="visible"/>
                                      </p:to>
                                    </p:set>
                                    <p:animEffect transition="in" filter="blinds(horizontal)">
                                      <p:cBhvr>
                                        <p:cTn id="15"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68" grpId="0" animBg="1"/>
      <p:bldP spid="368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a:extLst>
              <a:ext uri="{FF2B5EF4-FFF2-40B4-BE49-F238E27FC236}">
                <a16:creationId xmlns="" xmlns:a16="http://schemas.microsoft.com/office/drawing/2014/main" id="{84318E2E-E8C8-443C-890B-C4F3C30741E6}"/>
              </a:ext>
            </a:extLst>
          </p:cNvPr>
          <p:cNvSpPr>
            <a:spLocks noGrp="1"/>
          </p:cNvSpPr>
          <p:nvPr>
            <p:ph type="title"/>
          </p:nvPr>
        </p:nvSpPr>
        <p:spPr>
          <a:xfrm>
            <a:off x="1568451" y="915989"/>
            <a:ext cx="9065683" cy="1303337"/>
          </a:xfrm>
        </p:spPr>
        <p:txBody>
          <a:bodyPr/>
          <a:lstStyle/>
          <a:p>
            <a:pPr eaLnBrk="1" hangingPunct="1"/>
            <a:endParaRPr lang="ru-RU" altLang="ru-RU">
              <a:ln>
                <a:noFill/>
              </a:ln>
            </a:endParaRPr>
          </a:p>
        </p:txBody>
      </p:sp>
      <p:pic>
        <p:nvPicPr>
          <p:cNvPr id="97283" name="Picture 2">
            <a:extLst>
              <a:ext uri="{FF2B5EF4-FFF2-40B4-BE49-F238E27FC236}">
                <a16:creationId xmlns="" xmlns:a16="http://schemas.microsoft.com/office/drawing/2014/main" id="{740C9BDF-0FF9-4940-BF34-CD06C80D7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a:extLst>
              <a:ext uri="{FF2B5EF4-FFF2-40B4-BE49-F238E27FC236}">
                <a16:creationId xmlns="" xmlns:a16="http://schemas.microsoft.com/office/drawing/2014/main" id="{DAD6F3EC-E4D2-4B1F-9242-436BB362B9F3}"/>
              </a:ext>
            </a:extLst>
          </p:cNvPr>
          <p:cNvSpPr/>
          <p:nvPr/>
        </p:nvSpPr>
        <p:spPr>
          <a:xfrm>
            <a:off x="10403344" y="5934076"/>
            <a:ext cx="912429" cy="923330"/>
          </a:xfrm>
          <a:prstGeom prst="rect">
            <a:avLst/>
          </a:prstGeom>
          <a:noFill/>
        </p:spPr>
        <p:txBody>
          <a:bodyPr wrap="none">
            <a:spAutoFit/>
          </a:bodyPr>
          <a:lstStyle/>
          <a:p>
            <a:pPr algn="ctr" eaLnBrk="1" hangingPunct="1">
              <a:defRPr/>
            </a:pPr>
            <a:r>
              <a:rPr lang="ru-RU" sz="5400" dirty="0">
                <a:ln w="0"/>
                <a:effectLst>
                  <a:outerShdw blurRad="38100" dist="19050" dir="2700000" algn="tl" rotWithShape="0">
                    <a:schemeClr val="dk1">
                      <a:alpha val="40000"/>
                    </a:schemeClr>
                  </a:outerShdw>
                </a:effectLst>
              </a:rPr>
              <a:t>10</a:t>
            </a:r>
          </a:p>
        </p:txBody>
      </p:sp>
    </p:spTree>
    <p:extLst>
      <p:ext uri="{BB962C8B-B14F-4D97-AF65-F5344CB8AC3E}">
        <p14:creationId xmlns:p14="http://schemas.microsoft.com/office/powerpoint/2010/main" val="316675159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1">
            <a:extLst>
              <a:ext uri="{FF2B5EF4-FFF2-40B4-BE49-F238E27FC236}">
                <a16:creationId xmlns="" xmlns:a16="http://schemas.microsoft.com/office/drawing/2014/main" id="{2C590D72-B6C2-4D5D-BA8B-B27B430797C5}"/>
              </a:ext>
            </a:extLst>
          </p:cNvPr>
          <p:cNvSpPr txBox="1">
            <a:spLocks noChangeArrowheads="1"/>
          </p:cNvSpPr>
          <p:nvPr/>
        </p:nvSpPr>
        <p:spPr bwMode="auto">
          <a:xfrm>
            <a:off x="874185" y="-80963"/>
            <a:ext cx="10179049"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2800" b="1">
                <a:solidFill>
                  <a:schemeClr val="tx1"/>
                </a:solidFill>
                <a:latin typeface="Times New Roman" panose="02020603050405020304" pitchFamily="18" charset="0"/>
                <a:cs typeface="Times New Roman" panose="02020603050405020304" pitchFamily="18" charset="0"/>
              </a:rPr>
              <a:t>Задание 11. Правописание личных окончаний глаголов и суффиксов причастий</a:t>
            </a:r>
          </a:p>
        </p:txBody>
      </p:sp>
      <p:sp>
        <p:nvSpPr>
          <p:cNvPr id="99331" name="TextBox 2">
            <a:extLst>
              <a:ext uri="{FF2B5EF4-FFF2-40B4-BE49-F238E27FC236}">
                <a16:creationId xmlns="" xmlns:a16="http://schemas.microsoft.com/office/drawing/2014/main" id="{1B000A2D-D78D-4EFE-8169-5355DD5127ED}"/>
              </a:ext>
            </a:extLst>
          </p:cNvPr>
          <p:cNvSpPr txBox="1">
            <a:spLocks noChangeArrowheads="1"/>
          </p:cNvSpPr>
          <p:nvPr/>
        </p:nvSpPr>
        <p:spPr bwMode="auto">
          <a:xfrm>
            <a:off x="556685" y="762001"/>
            <a:ext cx="4895849" cy="2308225"/>
          </a:xfrm>
          <a:prstGeom prst="rect">
            <a:avLst/>
          </a:prstGeom>
          <a:solidFill>
            <a:schemeClr val="bg1"/>
          </a:solidFill>
          <a:ln w="38100">
            <a:solidFill>
              <a:srgbClr val="FFC00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rgbClr val="FF0000"/>
                </a:solidFill>
              </a:rPr>
              <a:t>1 спряжение:</a:t>
            </a:r>
          </a:p>
          <a:p>
            <a:pPr algn="ctr" eaLnBrk="1" hangingPunct="1">
              <a:spcBef>
                <a:spcPct val="0"/>
              </a:spcBef>
              <a:spcAft>
                <a:spcPct val="0"/>
              </a:spcAft>
              <a:buClrTx/>
              <a:buSzTx/>
              <a:buFontTx/>
              <a:buNone/>
            </a:pPr>
            <a:r>
              <a:rPr lang="ru-RU" altLang="ru-RU" sz="1800" i="1">
                <a:solidFill>
                  <a:srgbClr val="9900FF"/>
                </a:solidFill>
              </a:rPr>
              <a:t>брить, стелить</a:t>
            </a:r>
            <a:r>
              <a:rPr lang="ru-RU" altLang="ru-RU" sz="1800" i="1">
                <a:solidFill>
                  <a:schemeClr val="tx1"/>
                </a:solidFill>
              </a:rPr>
              <a:t>, </a:t>
            </a:r>
          </a:p>
          <a:p>
            <a:pPr algn="ctr" eaLnBrk="1" hangingPunct="1">
              <a:spcBef>
                <a:spcPct val="0"/>
              </a:spcBef>
              <a:spcAft>
                <a:spcPct val="0"/>
              </a:spcAft>
              <a:buClrTx/>
              <a:buSzTx/>
              <a:buFontTx/>
              <a:buNone/>
            </a:pPr>
            <a:r>
              <a:rPr lang="ru-RU" altLang="ru-RU" sz="1800">
                <a:solidFill>
                  <a:schemeClr val="tx1"/>
                </a:solidFill>
              </a:rPr>
              <a:t>все </a:t>
            </a:r>
            <a:r>
              <a:rPr lang="ru-RU" altLang="ru-RU" sz="1800" b="1">
                <a:solidFill>
                  <a:srgbClr val="0070C0"/>
                </a:solidFill>
              </a:rPr>
              <a:t>ОСТАЛЬНЫЕ</a:t>
            </a:r>
            <a:r>
              <a:rPr lang="ru-RU" altLang="ru-RU" sz="1800">
                <a:solidFill>
                  <a:schemeClr val="tx1"/>
                </a:solidFill>
              </a:rPr>
              <a:t> глаголы</a:t>
            </a:r>
          </a:p>
          <a:p>
            <a:pPr algn="just" eaLnBrk="1" hangingPunct="1">
              <a:spcBef>
                <a:spcPct val="0"/>
              </a:spcBef>
              <a:spcAft>
                <a:spcPct val="0"/>
              </a:spcAft>
              <a:buClrTx/>
              <a:buSzTx/>
              <a:buFontTx/>
              <a:buNone/>
            </a:pPr>
            <a:r>
              <a:rPr lang="ru-RU" altLang="ru-RU" sz="1800">
                <a:solidFill>
                  <a:schemeClr val="tx1"/>
                </a:solidFill>
              </a:rPr>
              <a:t>                                </a:t>
            </a:r>
          </a:p>
          <a:p>
            <a:pPr algn="ctr" eaLnBrk="1" hangingPunct="1">
              <a:spcBef>
                <a:spcPct val="0"/>
              </a:spcBef>
              <a:spcAft>
                <a:spcPct val="0"/>
              </a:spcAft>
              <a:buClrTx/>
              <a:buSzTx/>
              <a:buFontTx/>
              <a:buNone/>
            </a:pPr>
            <a:endParaRPr lang="ru-RU" altLang="ru-RU" sz="1800">
              <a:solidFill>
                <a:schemeClr val="tx1"/>
              </a:solidFill>
            </a:endParaRPr>
          </a:p>
          <a:p>
            <a:pPr algn="just" eaLnBrk="1" hangingPunct="1">
              <a:spcBef>
                <a:spcPct val="0"/>
              </a:spcBef>
              <a:spcAft>
                <a:spcPct val="0"/>
              </a:spcAft>
              <a:buClrTx/>
              <a:buSzTx/>
              <a:buFontTx/>
              <a:buNone/>
            </a:pPr>
            <a:r>
              <a:rPr lang="ru-RU" altLang="ru-RU" sz="1800">
                <a:solidFill>
                  <a:schemeClr val="tx1"/>
                </a:solidFill>
              </a:rPr>
              <a:t>в глаголах              в причастиях</a:t>
            </a:r>
          </a:p>
          <a:p>
            <a:pPr algn="just" eaLnBrk="1" hangingPunct="1">
              <a:spcBef>
                <a:spcPct val="0"/>
              </a:spcBef>
              <a:spcAft>
                <a:spcPct val="0"/>
              </a:spcAft>
              <a:buClrTx/>
              <a:buSzTx/>
              <a:buFontTx/>
              <a:buNone/>
            </a:pPr>
            <a:r>
              <a:rPr lang="ru-RU" altLang="ru-RU" sz="1800">
                <a:solidFill>
                  <a:schemeClr val="tx1"/>
                </a:solidFill>
              </a:rPr>
              <a:t>     -</a:t>
            </a:r>
            <a:r>
              <a:rPr lang="ru-RU" altLang="ru-RU" sz="1800" b="1">
                <a:solidFill>
                  <a:srgbClr val="FF0000"/>
                </a:solidFill>
              </a:rPr>
              <a:t>Е</a:t>
            </a:r>
            <a:r>
              <a:rPr lang="ru-RU" altLang="ru-RU" sz="1800">
                <a:solidFill>
                  <a:schemeClr val="tx1"/>
                </a:solidFill>
              </a:rPr>
              <a:t>-                             -</a:t>
            </a:r>
            <a:r>
              <a:rPr lang="ru-RU" altLang="ru-RU" sz="1800" b="1">
                <a:solidFill>
                  <a:srgbClr val="FF0000"/>
                </a:solidFill>
              </a:rPr>
              <a:t>ЕМ</a:t>
            </a:r>
            <a:r>
              <a:rPr lang="ru-RU" altLang="ru-RU" sz="1800">
                <a:solidFill>
                  <a:schemeClr val="tx1"/>
                </a:solidFill>
              </a:rPr>
              <a:t>- </a:t>
            </a:r>
          </a:p>
          <a:p>
            <a:pPr algn="just" eaLnBrk="1" hangingPunct="1">
              <a:spcBef>
                <a:spcPct val="0"/>
              </a:spcBef>
              <a:spcAft>
                <a:spcPct val="0"/>
              </a:spcAft>
              <a:buClrTx/>
              <a:buSzTx/>
              <a:buFontTx/>
              <a:buNone/>
            </a:pPr>
            <a:r>
              <a:rPr lang="ru-RU" altLang="ru-RU" sz="1800">
                <a:solidFill>
                  <a:schemeClr val="tx1"/>
                </a:solidFill>
              </a:rPr>
              <a:t>    -</a:t>
            </a:r>
            <a:r>
              <a:rPr lang="ru-RU" altLang="ru-RU" sz="1800" b="1">
                <a:solidFill>
                  <a:srgbClr val="FF0000"/>
                </a:solidFill>
              </a:rPr>
              <a:t>УТ</a:t>
            </a:r>
            <a:r>
              <a:rPr lang="ru-RU" altLang="ru-RU" sz="1800">
                <a:solidFill>
                  <a:schemeClr val="tx1"/>
                </a:solidFill>
              </a:rPr>
              <a:t>, -</a:t>
            </a:r>
            <a:r>
              <a:rPr lang="ru-RU" altLang="ru-RU" sz="1800" b="1">
                <a:solidFill>
                  <a:srgbClr val="FF0000"/>
                </a:solidFill>
              </a:rPr>
              <a:t>ЮТ</a:t>
            </a:r>
            <a:r>
              <a:rPr lang="ru-RU" altLang="ru-RU" sz="1800">
                <a:solidFill>
                  <a:schemeClr val="tx1"/>
                </a:solidFill>
              </a:rPr>
              <a:t>                -</a:t>
            </a:r>
            <a:r>
              <a:rPr lang="ru-RU" altLang="ru-RU" sz="1800" b="1">
                <a:solidFill>
                  <a:srgbClr val="FF0000"/>
                </a:solidFill>
              </a:rPr>
              <a:t>УЩ</a:t>
            </a:r>
            <a:r>
              <a:rPr lang="ru-RU" altLang="ru-RU" sz="1800">
                <a:solidFill>
                  <a:schemeClr val="tx1"/>
                </a:solidFill>
              </a:rPr>
              <a:t>-, -</a:t>
            </a:r>
            <a:r>
              <a:rPr lang="ru-RU" altLang="ru-RU" sz="1800" b="1">
                <a:solidFill>
                  <a:srgbClr val="FF0000"/>
                </a:solidFill>
              </a:rPr>
              <a:t>ЮЩ</a:t>
            </a:r>
            <a:r>
              <a:rPr lang="ru-RU" altLang="ru-RU" sz="1800">
                <a:solidFill>
                  <a:schemeClr val="tx1"/>
                </a:solidFill>
              </a:rPr>
              <a:t>-</a:t>
            </a:r>
          </a:p>
        </p:txBody>
      </p:sp>
      <p:sp>
        <p:nvSpPr>
          <p:cNvPr id="99332" name="TextBox 3">
            <a:extLst>
              <a:ext uri="{FF2B5EF4-FFF2-40B4-BE49-F238E27FC236}">
                <a16:creationId xmlns="" xmlns:a16="http://schemas.microsoft.com/office/drawing/2014/main" id="{B035FCC4-CE30-4CF6-93BB-ECC76AF56973}"/>
              </a:ext>
            </a:extLst>
          </p:cNvPr>
          <p:cNvSpPr txBox="1">
            <a:spLocks noChangeArrowheads="1"/>
          </p:cNvSpPr>
          <p:nvPr/>
        </p:nvSpPr>
        <p:spPr bwMode="auto">
          <a:xfrm>
            <a:off x="5649385" y="746126"/>
            <a:ext cx="6015567" cy="2862263"/>
          </a:xfrm>
          <a:prstGeom prst="rect">
            <a:avLst/>
          </a:prstGeom>
          <a:solidFill>
            <a:schemeClr val="bg1"/>
          </a:solidFill>
          <a:ln w="38100">
            <a:solidFill>
              <a:srgbClr val="FFC00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rgbClr val="FF0000"/>
                </a:solidFill>
              </a:rPr>
              <a:t>2 спряжение:</a:t>
            </a:r>
          </a:p>
          <a:p>
            <a:pPr algn="ctr" eaLnBrk="1" hangingPunct="1">
              <a:spcBef>
                <a:spcPct val="0"/>
              </a:spcBef>
              <a:spcAft>
                <a:spcPct val="0"/>
              </a:spcAft>
              <a:buClrTx/>
              <a:buSzTx/>
              <a:buFontTx/>
              <a:buNone/>
            </a:pPr>
            <a:r>
              <a:rPr lang="ru-RU" altLang="ru-RU" sz="1800">
                <a:solidFill>
                  <a:schemeClr val="tx1"/>
                </a:solidFill>
              </a:rPr>
              <a:t>все на –</a:t>
            </a:r>
            <a:r>
              <a:rPr lang="ru-RU" altLang="ru-RU" sz="1800" b="1">
                <a:solidFill>
                  <a:srgbClr val="0070C0"/>
                </a:solidFill>
              </a:rPr>
              <a:t>ИТЬ</a:t>
            </a:r>
            <a:r>
              <a:rPr lang="ru-RU" altLang="ru-RU" sz="1800">
                <a:solidFill>
                  <a:schemeClr val="tx1"/>
                </a:solidFill>
              </a:rPr>
              <a:t> +11 исключений:</a:t>
            </a:r>
          </a:p>
          <a:p>
            <a:pPr algn="ctr" eaLnBrk="1" hangingPunct="1">
              <a:spcBef>
                <a:spcPct val="0"/>
              </a:spcBef>
              <a:spcAft>
                <a:spcPct val="0"/>
              </a:spcAft>
              <a:buClrTx/>
              <a:buSzTx/>
              <a:buFontTx/>
              <a:buNone/>
            </a:pPr>
            <a:r>
              <a:rPr lang="ru-RU" altLang="ru-RU" sz="1800" i="1">
                <a:solidFill>
                  <a:srgbClr val="9900FF"/>
                </a:solidFill>
              </a:rPr>
              <a:t>гнать, дышать, держать, зависеть, слышать, видеть, ненавидеть,</a:t>
            </a:r>
          </a:p>
          <a:p>
            <a:pPr algn="ctr" eaLnBrk="1" hangingPunct="1">
              <a:spcBef>
                <a:spcPct val="0"/>
              </a:spcBef>
              <a:spcAft>
                <a:spcPct val="0"/>
              </a:spcAft>
              <a:buClrTx/>
              <a:buSzTx/>
              <a:buFontTx/>
              <a:buNone/>
            </a:pPr>
            <a:r>
              <a:rPr lang="ru-RU" altLang="ru-RU" sz="1800" i="1">
                <a:solidFill>
                  <a:srgbClr val="9900FF"/>
                </a:solidFill>
              </a:rPr>
              <a:t>а ещё терпеть, вертеть,</a:t>
            </a:r>
          </a:p>
          <a:p>
            <a:pPr algn="ctr" eaLnBrk="1" hangingPunct="1">
              <a:spcBef>
                <a:spcPct val="0"/>
              </a:spcBef>
              <a:spcAft>
                <a:spcPct val="0"/>
              </a:spcAft>
              <a:buClrTx/>
              <a:buSzTx/>
              <a:buFontTx/>
              <a:buNone/>
            </a:pPr>
            <a:r>
              <a:rPr lang="ru-RU" altLang="ru-RU" sz="1800" i="1">
                <a:solidFill>
                  <a:srgbClr val="9900FF"/>
                </a:solidFill>
              </a:rPr>
              <a:t>и обидеть, и смотреть</a:t>
            </a:r>
          </a:p>
          <a:p>
            <a:pPr algn="just" eaLnBrk="1" hangingPunct="1">
              <a:spcBef>
                <a:spcPct val="0"/>
              </a:spcBef>
              <a:spcAft>
                <a:spcPct val="0"/>
              </a:spcAft>
              <a:buClrTx/>
              <a:buSzTx/>
              <a:buFontTx/>
              <a:buNone/>
            </a:pPr>
            <a:endParaRPr lang="ru-RU" altLang="ru-RU" sz="1800">
              <a:solidFill>
                <a:schemeClr val="tx1"/>
              </a:solidFill>
            </a:endParaRPr>
          </a:p>
          <a:p>
            <a:pPr algn="just" eaLnBrk="1" hangingPunct="1">
              <a:spcBef>
                <a:spcPct val="0"/>
              </a:spcBef>
              <a:spcAft>
                <a:spcPct val="0"/>
              </a:spcAft>
              <a:buClrTx/>
              <a:buSzTx/>
              <a:buFontTx/>
              <a:buNone/>
            </a:pPr>
            <a:r>
              <a:rPr lang="ru-RU" altLang="ru-RU" sz="1800">
                <a:solidFill>
                  <a:schemeClr val="tx1"/>
                </a:solidFill>
              </a:rPr>
              <a:t>в глаголах                в причастиях  </a:t>
            </a:r>
          </a:p>
          <a:p>
            <a:pPr algn="just" eaLnBrk="1" hangingPunct="1">
              <a:spcBef>
                <a:spcPct val="0"/>
              </a:spcBef>
              <a:spcAft>
                <a:spcPct val="0"/>
              </a:spcAft>
              <a:buClrTx/>
              <a:buSzTx/>
              <a:buFontTx/>
              <a:buNone/>
            </a:pPr>
            <a:r>
              <a:rPr lang="ru-RU" altLang="ru-RU" sz="1800">
                <a:solidFill>
                  <a:schemeClr val="tx1"/>
                </a:solidFill>
              </a:rPr>
              <a:t>       -</a:t>
            </a:r>
            <a:r>
              <a:rPr lang="ru-RU" altLang="ru-RU" sz="1800" b="1">
                <a:solidFill>
                  <a:srgbClr val="FF0000"/>
                </a:solidFill>
              </a:rPr>
              <a:t>И</a:t>
            </a:r>
            <a:r>
              <a:rPr lang="ru-RU" altLang="ru-RU" sz="1800">
                <a:solidFill>
                  <a:schemeClr val="tx1"/>
                </a:solidFill>
              </a:rPr>
              <a:t>-                             -</a:t>
            </a:r>
            <a:r>
              <a:rPr lang="ru-RU" altLang="ru-RU" sz="1800" b="1">
                <a:solidFill>
                  <a:srgbClr val="FF0000"/>
                </a:solidFill>
              </a:rPr>
              <a:t>ИМ</a:t>
            </a:r>
            <a:r>
              <a:rPr lang="ru-RU" altLang="ru-RU" sz="1800">
                <a:solidFill>
                  <a:schemeClr val="tx1"/>
                </a:solidFill>
              </a:rPr>
              <a:t>-</a:t>
            </a:r>
          </a:p>
          <a:p>
            <a:pPr algn="just" eaLnBrk="1" hangingPunct="1">
              <a:spcBef>
                <a:spcPct val="0"/>
              </a:spcBef>
              <a:spcAft>
                <a:spcPct val="0"/>
              </a:spcAft>
              <a:buClrTx/>
              <a:buSzTx/>
              <a:buFontTx/>
              <a:buNone/>
            </a:pPr>
            <a:r>
              <a:rPr lang="ru-RU" altLang="ru-RU" sz="1800">
                <a:solidFill>
                  <a:schemeClr val="tx1"/>
                </a:solidFill>
              </a:rPr>
              <a:t>  -</a:t>
            </a:r>
            <a:r>
              <a:rPr lang="ru-RU" altLang="ru-RU" sz="1800" b="1">
                <a:solidFill>
                  <a:srgbClr val="FF0000"/>
                </a:solidFill>
              </a:rPr>
              <a:t>АТ</a:t>
            </a:r>
            <a:r>
              <a:rPr lang="ru-RU" altLang="ru-RU" sz="1800">
                <a:solidFill>
                  <a:schemeClr val="tx1"/>
                </a:solidFill>
              </a:rPr>
              <a:t>, -</a:t>
            </a:r>
            <a:r>
              <a:rPr lang="ru-RU" altLang="ru-RU" sz="1800" b="1">
                <a:solidFill>
                  <a:srgbClr val="FF0000"/>
                </a:solidFill>
              </a:rPr>
              <a:t>ЯТ</a:t>
            </a:r>
            <a:r>
              <a:rPr lang="ru-RU" altLang="ru-RU" sz="1800">
                <a:solidFill>
                  <a:schemeClr val="tx1"/>
                </a:solidFill>
              </a:rPr>
              <a:t>-                    -</a:t>
            </a:r>
            <a:r>
              <a:rPr lang="ru-RU" altLang="ru-RU" sz="1800" b="1">
                <a:solidFill>
                  <a:srgbClr val="FF0000"/>
                </a:solidFill>
              </a:rPr>
              <a:t>АЩ</a:t>
            </a:r>
            <a:r>
              <a:rPr lang="ru-RU" altLang="ru-RU" sz="1800">
                <a:solidFill>
                  <a:schemeClr val="tx1"/>
                </a:solidFill>
              </a:rPr>
              <a:t>-, -</a:t>
            </a:r>
            <a:r>
              <a:rPr lang="ru-RU" altLang="ru-RU" sz="1800" b="1">
                <a:solidFill>
                  <a:srgbClr val="FF0000"/>
                </a:solidFill>
              </a:rPr>
              <a:t>ЯЩ</a:t>
            </a:r>
            <a:r>
              <a:rPr lang="ru-RU" altLang="ru-RU" sz="1800">
                <a:solidFill>
                  <a:schemeClr val="tx1"/>
                </a:solidFill>
              </a:rPr>
              <a:t>-</a:t>
            </a:r>
          </a:p>
        </p:txBody>
      </p:sp>
      <p:sp>
        <p:nvSpPr>
          <p:cNvPr id="99333" name="TextBox 4">
            <a:extLst>
              <a:ext uri="{FF2B5EF4-FFF2-40B4-BE49-F238E27FC236}">
                <a16:creationId xmlns="" xmlns:a16="http://schemas.microsoft.com/office/drawing/2014/main" id="{3A54A72A-DAC7-4DFE-97BD-5C4335D58E73}"/>
              </a:ext>
            </a:extLst>
          </p:cNvPr>
          <p:cNvSpPr txBox="1">
            <a:spLocks noChangeArrowheads="1"/>
          </p:cNvSpPr>
          <p:nvPr/>
        </p:nvSpPr>
        <p:spPr bwMode="auto">
          <a:xfrm>
            <a:off x="539751" y="5056189"/>
            <a:ext cx="4912783" cy="1476375"/>
          </a:xfrm>
          <a:prstGeom prst="rect">
            <a:avLst/>
          </a:prstGeom>
          <a:solidFill>
            <a:schemeClr val="bg1"/>
          </a:solidFill>
          <a:ln w="38100">
            <a:solidFill>
              <a:srgbClr val="FFC00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a:solidFill>
                  <a:schemeClr val="tx1"/>
                </a:solidFill>
              </a:rPr>
              <a:t>в причастиях:</a:t>
            </a:r>
          </a:p>
          <a:p>
            <a:pPr algn="ctr" eaLnBrk="1" hangingPunct="1">
              <a:spcBef>
                <a:spcPct val="0"/>
              </a:spcBef>
              <a:spcAft>
                <a:spcPct val="0"/>
              </a:spcAft>
              <a:buClrTx/>
              <a:buSzTx/>
              <a:buFontTx/>
              <a:buNone/>
            </a:pPr>
            <a:r>
              <a:rPr lang="ru-RU" altLang="ru-RU" sz="1800">
                <a:solidFill>
                  <a:schemeClr val="tx1"/>
                </a:solidFill>
              </a:rPr>
              <a:t>-</a:t>
            </a:r>
            <a:r>
              <a:rPr lang="ru-RU" altLang="ru-RU" sz="1800" b="1">
                <a:solidFill>
                  <a:srgbClr val="FF0000"/>
                </a:solidFill>
              </a:rPr>
              <a:t>А</a:t>
            </a:r>
            <a:r>
              <a:rPr lang="ru-RU" altLang="ru-RU" sz="1800">
                <a:solidFill>
                  <a:schemeClr val="tx1"/>
                </a:solidFill>
              </a:rPr>
              <a:t>ть  →  -</a:t>
            </a:r>
            <a:r>
              <a:rPr lang="ru-RU" altLang="ru-RU" sz="1800" b="1">
                <a:solidFill>
                  <a:srgbClr val="FF0000"/>
                </a:solidFill>
              </a:rPr>
              <a:t>А</a:t>
            </a:r>
            <a:r>
              <a:rPr lang="ru-RU" altLang="ru-RU" sz="1800">
                <a:solidFill>
                  <a:schemeClr val="tx1"/>
                </a:solidFill>
              </a:rPr>
              <a:t>н(н)-</a:t>
            </a:r>
          </a:p>
          <a:p>
            <a:pPr algn="ctr" eaLnBrk="1" hangingPunct="1">
              <a:spcBef>
                <a:spcPct val="0"/>
              </a:spcBef>
              <a:spcAft>
                <a:spcPct val="0"/>
              </a:spcAft>
              <a:buClrTx/>
              <a:buSzTx/>
              <a:buFontTx/>
              <a:buNone/>
            </a:pPr>
            <a:r>
              <a:rPr lang="ru-RU" altLang="ru-RU" sz="1800">
                <a:solidFill>
                  <a:schemeClr val="tx1"/>
                </a:solidFill>
              </a:rPr>
              <a:t>-</a:t>
            </a:r>
            <a:r>
              <a:rPr lang="ru-RU" altLang="ru-RU" sz="1800" b="1">
                <a:solidFill>
                  <a:srgbClr val="FF0000"/>
                </a:solidFill>
              </a:rPr>
              <a:t>Я</a:t>
            </a:r>
            <a:r>
              <a:rPr lang="ru-RU" altLang="ru-RU" sz="1800">
                <a:solidFill>
                  <a:schemeClr val="tx1"/>
                </a:solidFill>
              </a:rPr>
              <a:t>ть  →  -</a:t>
            </a:r>
            <a:r>
              <a:rPr lang="ru-RU" altLang="ru-RU" sz="1800" b="1">
                <a:solidFill>
                  <a:srgbClr val="FF0000"/>
                </a:solidFill>
              </a:rPr>
              <a:t>Я</a:t>
            </a:r>
            <a:r>
              <a:rPr lang="ru-RU" altLang="ru-RU" sz="1800">
                <a:solidFill>
                  <a:schemeClr val="tx1"/>
                </a:solidFill>
              </a:rPr>
              <a:t>н(н)-</a:t>
            </a:r>
          </a:p>
          <a:p>
            <a:pPr algn="ctr" eaLnBrk="1" hangingPunct="1">
              <a:spcBef>
                <a:spcPct val="0"/>
              </a:spcBef>
              <a:spcAft>
                <a:spcPct val="0"/>
              </a:spcAft>
              <a:buClrTx/>
              <a:buSzTx/>
              <a:buFontTx/>
              <a:buNone/>
            </a:pPr>
            <a:r>
              <a:rPr lang="ru-RU" altLang="ru-RU" sz="1800">
                <a:solidFill>
                  <a:schemeClr val="tx1"/>
                </a:solidFill>
              </a:rPr>
              <a:t>-</a:t>
            </a:r>
            <a:r>
              <a:rPr lang="ru-RU" altLang="ru-RU" sz="1800" b="1">
                <a:solidFill>
                  <a:srgbClr val="FF0000"/>
                </a:solidFill>
              </a:rPr>
              <a:t>Е</a:t>
            </a:r>
            <a:r>
              <a:rPr lang="ru-RU" altLang="ru-RU" sz="1800">
                <a:solidFill>
                  <a:schemeClr val="tx1"/>
                </a:solidFill>
              </a:rPr>
              <a:t>ть  →  -</a:t>
            </a:r>
            <a:r>
              <a:rPr lang="ru-RU" altLang="ru-RU" sz="1800" b="1">
                <a:solidFill>
                  <a:srgbClr val="FF0000"/>
                </a:solidFill>
              </a:rPr>
              <a:t>Е</a:t>
            </a:r>
            <a:r>
              <a:rPr lang="ru-RU" altLang="ru-RU" sz="1800">
                <a:solidFill>
                  <a:schemeClr val="tx1"/>
                </a:solidFill>
              </a:rPr>
              <a:t>н(н)-</a:t>
            </a:r>
          </a:p>
          <a:p>
            <a:pPr algn="ctr" eaLnBrk="1" hangingPunct="1">
              <a:spcBef>
                <a:spcPct val="0"/>
              </a:spcBef>
              <a:spcAft>
                <a:spcPct val="0"/>
              </a:spcAft>
              <a:buClrTx/>
              <a:buSzTx/>
              <a:buFontTx/>
              <a:buNone/>
            </a:pPr>
            <a:r>
              <a:rPr lang="ru-RU" altLang="ru-RU" sz="1800">
                <a:solidFill>
                  <a:schemeClr val="tx1"/>
                </a:solidFill>
              </a:rPr>
              <a:t>-</a:t>
            </a:r>
            <a:r>
              <a:rPr lang="ru-RU" altLang="ru-RU" sz="1800" b="1">
                <a:solidFill>
                  <a:srgbClr val="FF0000"/>
                </a:solidFill>
              </a:rPr>
              <a:t>И</a:t>
            </a:r>
            <a:r>
              <a:rPr lang="ru-RU" altLang="ru-RU" sz="1800">
                <a:solidFill>
                  <a:schemeClr val="tx1"/>
                </a:solidFill>
              </a:rPr>
              <a:t>ть  →  </a:t>
            </a:r>
            <a:r>
              <a:rPr lang="ru-RU" altLang="ru-RU" sz="1800" b="1">
                <a:solidFill>
                  <a:srgbClr val="FF0000"/>
                </a:solidFill>
              </a:rPr>
              <a:t>Е</a:t>
            </a:r>
            <a:r>
              <a:rPr lang="ru-RU" altLang="ru-RU" sz="1800">
                <a:solidFill>
                  <a:schemeClr val="tx1"/>
                </a:solidFill>
              </a:rPr>
              <a:t>н(н)-</a:t>
            </a:r>
          </a:p>
        </p:txBody>
      </p:sp>
      <p:sp>
        <p:nvSpPr>
          <p:cNvPr id="99334" name="TextBox 5">
            <a:extLst>
              <a:ext uri="{FF2B5EF4-FFF2-40B4-BE49-F238E27FC236}">
                <a16:creationId xmlns="" xmlns:a16="http://schemas.microsoft.com/office/drawing/2014/main" id="{D9AEB7AA-73B3-49B1-B337-0DD119BDA536}"/>
              </a:ext>
            </a:extLst>
          </p:cNvPr>
          <p:cNvSpPr txBox="1">
            <a:spLocks noChangeArrowheads="1"/>
          </p:cNvSpPr>
          <p:nvPr/>
        </p:nvSpPr>
        <p:spPr bwMode="auto">
          <a:xfrm>
            <a:off x="5649385" y="4783139"/>
            <a:ext cx="6015567" cy="1754187"/>
          </a:xfrm>
          <a:prstGeom prst="rect">
            <a:avLst/>
          </a:prstGeom>
          <a:solidFill>
            <a:schemeClr val="bg1"/>
          </a:solidFill>
          <a:ln w="38100">
            <a:solidFill>
              <a:srgbClr val="FFC00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endParaRPr lang="ru-RU" altLang="ru-RU" sz="1800">
              <a:solidFill>
                <a:schemeClr val="tx1"/>
              </a:solidFill>
            </a:endParaRPr>
          </a:p>
          <a:p>
            <a:pPr algn="just" eaLnBrk="1" hangingPunct="1">
              <a:spcBef>
                <a:spcPct val="0"/>
              </a:spcBef>
              <a:spcAft>
                <a:spcPct val="0"/>
              </a:spcAft>
              <a:buClrTx/>
              <a:buSzTx/>
              <a:buFontTx/>
              <a:buNone/>
            </a:pPr>
            <a:r>
              <a:rPr lang="ru-RU" altLang="ru-RU" sz="1800">
                <a:solidFill>
                  <a:schemeClr val="tx1"/>
                </a:solidFill>
              </a:rPr>
              <a:t>в глаголах     </a:t>
            </a:r>
            <a:r>
              <a:rPr lang="ru-RU" altLang="ru-RU" sz="1800">
                <a:solidFill>
                  <a:srgbClr val="FF0000"/>
                </a:solidFill>
              </a:rPr>
              <a:t>перед  -</a:t>
            </a:r>
            <a:r>
              <a:rPr lang="ru-RU" altLang="ru-RU" sz="1800" b="1">
                <a:solidFill>
                  <a:srgbClr val="FF0000"/>
                </a:solidFill>
              </a:rPr>
              <a:t>Л</a:t>
            </a:r>
            <a:r>
              <a:rPr lang="ru-RU" altLang="ru-RU" sz="1800">
                <a:solidFill>
                  <a:srgbClr val="FF0000"/>
                </a:solidFill>
              </a:rPr>
              <a:t>- </a:t>
            </a:r>
          </a:p>
          <a:p>
            <a:pPr algn="just" eaLnBrk="1" hangingPunct="1">
              <a:spcBef>
                <a:spcPct val="0"/>
              </a:spcBef>
              <a:spcAft>
                <a:spcPct val="0"/>
              </a:spcAft>
              <a:buClrTx/>
              <a:buSzTx/>
              <a:buFontTx/>
              <a:buNone/>
            </a:pPr>
            <a:endParaRPr lang="ru-RU" altLang="ru-RU" sz="1800">
              <a:solidFill>
                <a:schemeClr val="tx1"/>
              </a:solidFill>
            </a:endParaRPr>
          </a:p>
          <a:p>
            <a:pPr algn="just" eaLnBrk="1" hangingPunct="1">
              <a:spcBef>
                <a:spcPct val="0"/>
              </a:spcBef>
              <a:spcAft>
                <a:spcPct val="0"/>
              </a:spcAft>
              <a:buClrTx/>
              <a:buSzTx/>
              <a:buFontTx/>
              <a:buNone/>
            </a:pPr>
            <a:r>
              <a:rPr lang="ru-RU" altLang="ru-RU" sz="1800">
                <a:solidFill>
                  <a:schemeClr val="tx1"/>
                </a:solidFill>
              </a:rPr>
              <a:t>в причастиях                                      </a:t>
            </a:r>
            <a:r>
              <a:rPr lang="ru-RU" altLang="ru-RU" sz="1800" b="1">
                <a:solidFill>
                  <a:schemeClr val="tx1"/>
                </a:solidFill>
              </a:rPr>
              <a:t>ТЬ</a:t>
            </a:r>
          </a:p>
          <a:p>
            <a:pPr algn="just" eaLnBrk="1" hangingPunct="1">
              <a:spcBef>
                <a:spcPct val="0"/>
              </a:spcBef>
              <a:spcAft>
                <a:spcPct val="0"/>
              </a:spcAft>
              <a:buClrTx/>
              <a:buSzTx/>
              <a:buFontTx/>
              <a:buNone/>
            </a:pPr>
            <a:r>
              <a:rPr lang="ru-RU" altLang="ru-RU" sz="1800">
                <a:solidFill>
                  <a:schemeClr val="tx1"/>
                </a:solidFill>
              </a:rPr>
              <a:t>                     </a:t>
            </a:r>
            <a:r>
              <a:rPr lang="ru-RU" altLang="ru-RU" sz="1800">
                <a:solidFill>
                  <a:srgbClr val="FF0000"/>
                </a:solidFill>
              </a:rPr>
              <a:t>перед  -</a:t>
            </a:r>
            <a:r>
              <a:rPr lang="ru-RU" altLang="ru-RU" sz="1800" b="1">
                <a:solidFill>
                  <a:srgbClr val="FF0000"/>
                </a:solidFill>
              </a:rPr>
              <a:t>Ш</a:t>
            </a:r>
            <a:r>
              <a:rPr lang="ru-RU" altLang="ru-RU" sz="1800">
                <a:solidFill>
                  <a:srgbClr val="FF0000"/>
                </a:solidFill>
              </a:rPr>
              <a:t>-, -</a:t>
            </a:r>
            <a:r>
              <a:rPr lang="ru-RU" altLang="ru-RU" sz="1800" b="1">
                <a:solidFill>
                  <a:srgbClr val="FF0000"/>
                </a:solidFill>
              </a:rPr>
              <a:t>ВШ</a:t>
            </a:r>
            <a:r>
              <a:rPr lang="ru-RU" altLang="ru-RU" sz="1800">
                <a:solidFill>
                  <a:srgbClr val="FF0000"/>
                </a:solidFill>
              </a:rPr>
              <a:t>- </a:t>
            </a:r>
          </a:p>
          <a:p>
            <a:pPr algn="just" eaLnBrk="1" hangingPunct="1">
              <a:spcBef>
                <a:spcPct val="0"/>
              </a:spcBef>
              <a:spcAft>
                <a:spcPct val="0"/>
              </a:spcAft>
              <a:buClrTx/>
              <a:buSzTx/>
              <a:buFontTx/>
              <a:buNone/>
            </a:pPr>
            <a:r>
              <a:rPr lang="ru-RU" altLang="ru-RU" sz="1800">
                <a:solidFill>
                  <a:schemeClr val="tx1"/>
                </a:solidFill>
              </a:rPr>
              <a:t>деепричастиях</a:t>
            </a:r>
          </a:p>
        </p:txBody>
      </p:sp>
      <p:sp>
        <p:nvSpPr>
          <p:cNvPr id="99335" name="Пятно 1 15">
            <a:extLst>
              <a:ext uri="{FF2B5EF4-FFF2-40B4-BE49-F238E27FC236}">
                <a16:creationId xmlns="" xmlns:a16="http://schemas.microsoft.com/office/drawing/2014/main" id="{4A383F44-5C9E-441F-A24C-93DC020F3F06}"/>
              </a:ext>
            </a:extLst>
          </p:cNvPr>
          <p:cNvSpPr>
            <a:spLocks noChangeArrowheads="1"/>
          </p:cNvSpPr>
          <p:nvPr/>
        </p:nvSpPr>
        <p:spPr bwMode="auto">
          <a:xfrm>
            <a:off x="10801351" y="5295900"/>
            <a:ext cx="251883" cy="293688"/>
          </a:xfrm>
          <a:prstGeom prst="irregularSeal1">
            <a:avLst/>
          </a:prstGeom>
          <a:solidFill>
            <a:schemeClr val="accent1"/>
          </a:solidFill>
          <a:ln w="9525" algn="ctr">
            <a:solidFill>
              <a:schemeClr val="tx1"/>
            </a:solidFill>
            <a:round/>
            <a:headEnd/>
            <a:tailEnd/>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endParaRPr lang="ru-RU" altLang="ru-RU" sz="1800">
              <a:solidFill>
                <a:schemeClr val="tx1"/>
              </a:solidFill>
            </a:endParaRPr>
          </a:p>
        </p:txBody>
      </p:sp>
      <p:cxnSp>
        <p:nvCxnSpPr>
          <p:cNvPr id="99336" name="Прямая со стрелкой 17">
            <a:extLst>
              <a:ext uri="{FF2B5EF4-FFF2-40B4-BE49-F238E27FC236}">
                <a16:creationId xmlns="" xmlns:a16="http://schemas.microsoft.com/office/drawing/2014/main" id="{D0029B4A-D1E6-4F5F-B88B-3A72E75556DA}"/>
              </a:ext>
            </a:extLst>
          </p:cNvPr>
          <p:cNvCxnSpPr>
            <a:cxnSpLocks noChangeShapeType="1"/>
          </p:cNvCxnSpPr>
          <p:nvPr/>
        </p:nvCxnSpPr>
        <p:spPr bwMode="auto">
          <a:xfrm>
            <a:off x="9552517" y="4941888"/>
            <a:ext cx="1056216" cy="3540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37" name="Прямая со стрелкой 19">
            <a:extLst>
              <a:ext uri="{FF2B5EF4-FFF2-40B4-BE49-F238E27FC236}">
                <a16:creationId xmlns="" xmlns:a16="http://schemas.microsoft.com/office/drawing/2014/main" id="{1F138826-F96E-4275-9028-C342690BE430}"/>
              </a:ext>
            </a:extLst>
          </p:cNvPr>
          <p:cNvCxnSpPr>
            <a:cxnSpLocks noChangeShapeType="1"/>
          </p:cNvCxnSpPr>
          <p:nvPr/>
        </p:nvCxnSpPr>
        <p:spPr bwMode="auto">
          <a:xfrm flipV="1">
            <a:off x="10416118" y="5589589"/>
            <a:ext cx="385233" cy="1428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38" name="Прямая со стрелкой 21">
            <a:extLst>
              <a:ext uri="{FF2B5EF4-FFF2-40B4-BE49-F238E27FC236}">
                <a16:creationId xmlns="" xmlns:a16="http://schemas.microsoft.com/office/drawing/2014/main" id="{9E008265-5412-4CD3-A399-C3060760ADFB}"/>
              </a:ext>
            </a:extLst>
          </p:cNvPr>
          <p:cNvCxnSpPr>
            <a:cxnSpLocks noChangeShapeType="1"/>
          </p:cNvCxnSpPr>
          <p:nvPr/>
        </p:nvCxnSpPr>
        <p:spPr bwMode="auto">
          <a:xfrm>
            <a:off x="3302000" y="1665288"/>
            <a:ext cx="575733" cy="5127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39" name="Прямая со стрелкой 23">
            <a:extLst>
              <a:ext uri="{FF2B5EF4-FFF2-40B4-BE49-F238E27FC236}">
                <a16:creationId xmlns="" xmlns:a16="http://schemas.microsoft.com/office/drawing/2014/main" id="{671A42F0-6DF0-4C15-B947-D15B4DEA734C}"/>
              </a:ext>
            </a:extLst>
          </p:cNvPr>
          <p:cNvCxnSpPr>
            <a:cxnSpLocks noChangeShapeType="1"/>
          </p:cNvCxnSpPr>
          <p:nvPr/>
        </p:nvCxnSpPr>
        <p:spPr bwMode="auto">
          <a:xfrm flipH="1">
            <a:off x="1833034" y="1665288"/>
            <a:ext cx="480484" cy="5127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40" name="Прямая со стрелкой 29">
            <a:extLst>
              <a:ext uri="{FF2B5EF4-FFF2-40B4-BE49-F238E27FC236}">
                <a16:creationId xmlns="" xmlns:a16="http://schemas.microsoft.com/office/drawing/2014/main" id="{B5193686-C07F-4AF6-A12E-F937CFC89191}"/>
              </a:ext>
            </a:extLst>
          </p:cNvPr>
          <p:cNvCxnSpPr>
            <a:cxnSpLocks noChangeShapeType="1"/>
          </p:cNvCxnSpPr>
          <p:nvPr/>
        </p:nvCxnSpPr>
        <p:spPr bwMode="auto">
          <a:xfrm>
            <a:off x="9264651" y="2447925"/>
            <a:ext cx="575733"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41" name="Прямая со стрелкой 31">
            <a:extLst>
              <a:ext uri="{FF2B5EF4-FFF2-40B4-BE49-F238E27FC236}">
                <a16:creationId xmlns="" xmlns:a16="http://schemas.microsoft.com/office/drawing/2014/main" id="{9550FA27-A606-49E5-9457-766039D0DAD5}"/>
              </a:ext>
            </a:extLst>
          </p:cNvPr>
          <p:cNvCxnSpPr>
            <a:cxnSpLocks noChangeShapeType="1"/>
          </p:cNvCxnSpPr>
          <p:nvPr/>
        </p:nvCxnSpPr>
        <p:spPr bwMode="auto">
          <a:xfrm flipH="1">
            <a:off x="6288618" y="2505075"/>
            <a:ext cx="575733"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9342" name="TextBox 32">
            <a:extLst>
              <a:ext uri="{FF2B5EF4-FFF2-40B4-BE49-F238E27FC236}">
                <a16:creationId xmlns="" xmlns:a16="http://schemas.microsoft.com/office/drawing/2014/main" id="{AC89ACF3-2BDA-47F1-AB06-53F1BE758382}"/>
              </a:ext>
            </a:extLst>
          </p:cNvPr>
          <p:cNvSpPr txBox="1">
            <a:spLocks noChangeArrowheads="1"/>
          </p:cNvSpPr>
          <p:nvPr/>
        </p:nvSpPr>
        <p:spPr bwMode="auto">
          <a:xfrm>
            <a:off x="556685" y="3262313"/>
            <a:ext cx="4895849" cy="1107996"/>
          </a:xfrm>
          <a:prstGeom prst="rect">
            <a:avLst/>
          </a:prstGeom>
          <a:solidFill>
            <a:schemeClr val="bg1"/>
          </a:solidFill>
          <a:ln w="76200">
            <a:solidFill>
              <a:srgbClr val="FF000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rgbClr val="FF0000"/>
                </a:solidFill>
              </a:rPr>
              <a:t>ЗАПОМНИ:</a:t>
            </a:r>
          </a:p>
          <a:p>
            <a:pPr algn="just" eaLnBrk="1" hangingPunct="1">
              <a:spcBef>
                <a:spcPct val="0"/>
              </a:spcBef>
              <a:spcAft>
                <a:spcPct val="0"/>
              </a:spcAft>
              <a:buClrTx/>
              <a:buSzTx/>
              <a:buFontTx/>
              <a:buNone/>
            </a:pPr>
            <a:r>
              <a:rPr lang="ru-RU" altLang="ru-RU" sz="1600">
                <a:solidFill>
                  <a:schemeClr val="tx1"/>
                </a:solidFill>
              </a:rPr>
              <a:t>Зижд</a:t>
            </a:r>
            <a:r>
              <a:rPr lang="ru-RU" altLang="ru-RU" sz="1600">
                <a:solidFill>
                  <a:srgbClr val="9900FF"/>
                </a:solidFill>
              </a:rPr>
              <a:t>ить</a:t>
            </a:r>
            <a:r>
              <a:rPr lang="ru-RU" altLang="ru-RU" sz="1600">
                <a:solidFill>
                  <a:schemeClr val="tx1"/>
                </a:solidFill>
              </a:rPr>
              <a:t>ся – зижд</a:t>
            </a:r>
            <a:r>
              <a:rPr lang="ru-RU" altLang="ru-RU" sz="1600" b="1">
                <a:solidFill>
                  <a:srgbClr val="FF0000"/>
                </a:solidFill>
              </a:rPr>
              <a:t>ет</a:t>
            </a:r>
            <a:r>
              <a:rPr lang="ru-RU" altLang="ru-RU" sz="1600">
                <a:solidFill>
                  <a:schemeClr val="tx1"/>
                </a:solidFill>
              </a:rPr>
              <a:t>ся, зижд</a:t>
            </a:r>
            <a:r>
              <a:rPr lang="ru-RU" altLang="ru-RU" sz="1600" b="1">
                <a:solidFill>
                  <a:srgbClr val="FF0000"/>
                </a:solidFill>
              </a:rPr>
              <a:t>ут</a:t>
            </a:r>
            <a:r>
              <a:rPr lang="ru-RU" altLang="ru-RU" sz="1600">
                <a:solidFill>
                  <a:schemeClr val="tx1"/>
                </a:solidFill>
              </a:rPr>
              <a:t>ся, зижд</a:t>
            </a:r>
            <a:r>
              <a:rPr lang="ru-RU" altLang="ru-RU" sz="1600" b="1">
                <a:solidFill>
                  <a:srgbClr val="FF0000"/>
                </a:solidFill>
              </a:rPr>
              <a:t>ущ</a:t>
            </a:r>
            <a:r>
              <a:rPr lang="ru-RU" altLang="ru-RU" sz="1600">
                <a:solidFill>
                  <a:schemeClr val="tx1"/>
                </a:solidFill>
              </a:rPr>
              <a:t>ий.</a:t>
            </a:r>
          </a:p>
          <a:p>
            <a:pPr algn="just" eaLnBrk="1" hangingPunct="1">
              <a:spcBef>
                <a:spcPct val="0"/>
              </a:spcBef>
              <a:spcAft>
                <a:spcPct val="0"/>
              </a:spcAft>
              <a:buClrTx/>
              <a:buSzTx/>
              <a:buFontTx/>
              <a:buNone/>
            </a:pPr>
            <a:r>
              <a:rPr lang="ru-RU" altLang="ru-RU" sz="1600">
                <a:solidFill>
                  <a:schemeClr val="tx1"/>
                </a:solidFill>
              </a:rPr>
              <a:t>Брезж</a:t>
            </a:r>
            <a:r>
              <a:rPr lang="ru-RU" altLang="ru-RU" sz="1600">
                <a:solidFill>
                  <a:srgbClr val="9900FF"/>
                </a:solidFill>
              </a:rPr>
              <a:t>ить</a:t>
            </a:r>
            <a:r>
              <a:rPr lang="ru-RU" altLang="ru-RU" sz="1600">
                <a:solidFill>
                  <a:schemeClr val="tx1"/>
                </a:solidFill>
              </a:rPr>
              <a:t> – брезж</a:t>
            </a:r>
            <a:r>
              <a:rPr lang="ru-RU" altLang="ru-RU" sz="1600" b="1">
                <a:solidFill>
                  <a:srgbClr val="FF0000"/>
                </a:solidFill>
              </a:rPr>
              <a:t>ит</a:t>
            </a:r>
            <a:r>
              <a:rPr lang="ru-RU" altLang="ru-RU" sz="1600">
                <a:solidFill>
                  <a:schemeClr val="tx1"/>
                </a:solidFill>
              </a:rPr>
              <a:t>, брезж</a:t>
            </a:r>
            <a:r>
              <a:rPr lang="ru-RU" altLang="ru-RU" sz="1600" b="1">
                <a:solidFill>
                  <a:srgbClr val="FF0000"/>
                </a:solidFill>
              </a:rPr>
              <a:t>ут</a:t>
            </a:r>
            <a:r>
              <a:rPr lang="ru-RU" altLang="ru-RU" sz="1600">
                <a:solidFill>
                  <a:schemeClr val="tx1"/>
                </a:solidFill>
              </a:rPr>
              <a:t>, брезж</a:t>
            </a:r>
            <a:r>
              <a:rPr lang="ru-RU" altLang="ru-RU" sz="1600" b="1">
                <a:solidFill>
                  <a:srgbClr val="FF0000"/>
                </a:solidFill>
              </a:rPr>
              <a:t>ущ</a:t>
            </a:r>
            <a:r>
              <a:rPr lang="ru-RU" altLang="ru-RU" sz="1600">
                <a:solidFill>
                  <a:schemeClr val="tx1"/>
                </a:solidFill>
              </a:rPr>
              <a:t>ий.</a:t>
            </a:r>
          </a:p>
          <a:p>
            <a:pPr algn="just" eaLnBrk="1" hangingPunct="1">
              <a:spcBef>
                <a:spcPct val="0"/>
              </a:spcBef>
              <a:spcAft>
                <a:spcPct val="0"/>
              </a:spcAft>
              <a:buClrTx/>
              <a:buSzTx/>
              <a:buFontTx/>
              <a:buNone/>
            </a:pPr>
            <a:r>
              <a:rPr lang="ru-RU" altLang="ru-RU" sz="1600">
                <a:solidFill>
                  <a:schemeClr val="tx1"/>
                </a:solidFill>
              </a:rPr>
              <a:t>Зыбл</a:t>
            </a:r>
            <a:r>
              <a:rPr lang="ru-RU" altLang="ru-RU" sz="1600">
                <a:solidFill>
                  <a:srgbClr val="9900FF"/>
                </a:solidFill>
              </a:rPr>
              <a:t>ить</a:t>
            </a:r>
            <a:r>
              <a:rPr lang="ru-RU" altLang="ru-RU" sz="1600">
                <a:solidFill>
                  <a:schemeClr val="tx1"/>
                </a:solidFill>
              </a:rPr>
              <a:t>ся – зыбл</a:t>
            </a:r>
            <a:r>
              <a:rPr lang="ru-RU" altLang="ru-RU" sz="1600" b="1">
                <a:solidFill>
                  <a:srgbClr val="FF0000"/>
                </a:solidFill>
              </a:rPr>
              <a:t>ет</a:t>
            </a:r>
            <a:r>
              <a:rPr lang="ru-RU" altLang="ru-RU" sz="1600">
                <a:solidFill>
                  <a:schemeClr val="tx1"/>
                </a:solidFill>
              </a:rPr>
              <a:t>ся, зыбл</a:t>
            </a:r>
            <a:r>
              <a:rPr lang="ru-RU" altLang="ru-RU" sz="1600" b="1">
                <a:solidFill>
                  <a:srgbClr val="FF0000"/>
                </a:solidFill>
              </a:rPr>
              <a:t>ю</a:t>
            </a:r>
            <a:r>
              <a:rPr lang="ru-RU" altLang="ru-RU" sz="1600">
                <a:solidFill>
                  <a:srgbClr val="FF0000"/>
                </a:solidFill>
              </a:rPr>
              <a:t>т</a:t>
            </a:r>
            <a:r>
              <a:rPr lang="ru-RU" altLang="ru-RU" sz="1600">
                <a:solidFill>
                  <a:schemeClr val="tx1"/>
                </a:solidFill>
              </a:rPr>
              <a:t>ся.</a:t>
            </a:r>
          </a:p>
        </p:txBody>
      </p:sp>
      <p:sp>
        <p:nvSpPr>
          <p:cNvPr id="99343" name="TextBox 32">
            <a:extLst>
              <a:ext uri="{FF2B5EF4-FFF2-40B4-BE49-F238E27FC236}">
                <a16:creationId xmlns="" xmlns:a16="http://schemas.microsoft.com/office/drawing/2014/main" id="{2F25B5C5-3401-44AF-9F32-0BDD82BF3B66}"/>
              </a:ext>
            </a:extLst>
          </p:cNvPr>
          <p:cNvSpPr txBox="1">
            <a:spLocks noChangeArrowheads="1"/>
          </p:cNvSpPr>
          <p:nvPr/>
        </p:nvSpPr>
        <p:spPr bwMode="auto">
          <a:xfrm>
            <a:off x="5649385" y="3662363"/>
            <a:ext cx="6015567" cy="1200150"/>
          </a:xfrm>
          <a:prstGeom prst="rect">
            <a:avLst/>
          </a:prstGeom>
          <a:solidFill>
            <a:schemeClr val="bg1"/>
          </a:solidFill>
          <a:ln w="76200">
            <a:solidFill>
              <a:srgbClr val="FF000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 typeface="Arial" panose="020B0604020202020204" pitchFamily="34" charset="0"/>
              <a:buNone/>
            </a:pPr>
            <a:r>
              <a:rPr lang="ru-RU" altLang="ru-RU" sz="1800" b="1">
                <a:solidFill>
                  <a:srgbClr val="FF0000"/>
                </a:solidFill>
              </a:rPr>
              <a:t>ЗАПОМНИ:</a:t>
            </a:r>
          </a:p>
          <a:p>
            <a:pPr algn="ctr" eaLnBrk="1" hangingPunct="1">
              <a:spcBef>
                <a:spcPct val="0"/>
              </a:spcBef>
              <a:spcAft>
                <a:spcPct val="0"/>
              </a:spcAft>
              <a:buClrTx/>
              <a:buSzTx/>
              <a:buFont typeface="Arial" panose="020B0604020202020204" pitchFamily="34" charset="0"/>
              <a:buNone/>
            </a:pPr>
            <a:r>
              <a:rPr lang="ru-RU" altLang="ru-RU" sz="1800">
                <a:solidFill>
                  <a:schemeClr val="tx1"/>
                </a:solidFill>
              </a:rPr>
              <a:t>Можно в детстве застр</a:t>
            </a:r>
            <a:r>
              <a:rPr lang="ru-RU" altLang="ru-RU" sz="1800" b="1">
                <a:solidFill>
                  <a:srgbClr val="9900FF"/>
                </a:solidFill>
              </a:rPr>
              <a:t>ЕВА</a:t>
            </a:r>
            <a:r>
              <a:rPr lang="ru-RU" altLang="ru-RU" sz="1800">
                <a:solidFill>
                  <a:schemeClr val="tx1"/>
                </a:solidFill>
              </a:rPr>
              <a:t>ть, </a:t>
            </a:r>
          </a:p>
          <a:p>
            <a:pPr algn="ctr" eaLnBrk="1" hangingPunct="1">
              <a:spcBef>
                <a:spcPct val="0"/>
              </a:spcBef>
              <a:spcAft>
                <a:spcPct val="0"/>
              </a:spcAft>
              <a:buClrTx/>
              <a:buSzTx/>
              <a:buFont typeface="Arial" panose="020B0604020202020204" pitchFamily="34" charset="0"/>
              <a:buNone/>
            </a:pPr>
            <a:r>
              <a:rPr lang="ru-RU" altLang="ru-RU" sz="1800">
                <a:solidFill>
                  <a:schemeClr val="tx1"/>
                </a:solidFill>
              </a:rPr>
              <a:t>Можно детство продл</a:t>
            </a:r>
            <a:r>
              <a:rPr lang="ru-RU" altLang="ru-RU" sz="1800" b="1">
                <a:solidFill>
                  <a:srgbClr val="9900FF"/>
                </a:solidFill>
              </a:rPr>
              <a:t>ЕВА</a:t>
            </a:r>
            <a:r>
              <a:rPr lang="ru-RU" altLang="ru-RU" sz="1800">
                <a:solidFill>
                  <a:schemeClr val="tx1"/>
                </a:solidFill>
              </a:rPr>
              <a:t>ть, и тогда намер</a:t>
            </a:r>
            <a:r>
              <a:rPr lang="ru-RU" altLang="ru-RU" sz="1800" b="1">
                <a:solidFill>
                  <a:srgbClr val="9900FF"/>
                </a:solidFill>
              </a:rPr>
              <a:t>ЕВА</a:t>
            </a:r>
            <a:r>
              <a:rPr lang="ru-RU" altLang="ru-RU" sz="1800">
                <a:solidFill>
                  <a:schemeClr val="tx1"/>
                </a:solidFill>
              </a:rPr>
              <a:t>ться всех собою затм</a:t>
            </a:r>
            <a:r>
              <a:rPr lang="ru-RU" altLang="ru-RU" sz="1800" b="1">
                <a:solidFill>
                  <a:srgbClr val="9900FF"/>
                </a:solidFill>
              </a:rPr>
              <a:t>ЕВА</a:t>
            </a:r>
            <a:r>
              <a:rPr lang="ru-RU" altLang="ru-RU" sz="1800">
                <a:solidFill>
                  <a:schemeClr val="tx1"/>
                </a:solidFill>
              </a:rPr>
              <a:t>ть.</a:t>
            </a:r>
          </a:p>
        </p:txBody>
      </p:sp>
    </p:spTree>
    <p:extLst>
      <p:ext uri="{BB962C8B-B14F-4D97-AF65-F5344CB8AC3E}">
        <p14:creationId xmlns:p14="http://schemas.microsoft.com/office/powerpoint/2010/main" val="24380050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Заголовок 1">
            <a:extLst>
              <a:ext uri="{FF2B5EF4-FFF2-40B4-BE49-F238E27FC236}">
                <a16:creationId xmlns="" xmlns:a16="http://schemas.microsoft.com/office/drawing/2014/main" id="{8A6948A4-27CF-49AB-8C29-C9DA90484590}"/>
              </a:ext>
            </a:extLst>
          </p:cNvPr>
          <p:cNvSpPr>
            <a:spLocks noGrp="1"/>
          </p:cNvSpPr>
          <p:nvPr>
            <p:ph type="title"/>
          </p:nvPr>
        </p:nvSpPr>
        <p:spPr/>
        <p:txBody>
          <a:bodyPr/>
          <a:lstStyle/>
          <a:p>
            <a:endParaRPr lang="ru-RU" altLang="ru-RU">
              <a:ln>
                <a:noFill/>
              </a:ln>
            </a:endParaRPr>
          </a:p>
        </p:txBody>
      </p:sp>
      <p:graphicFrame>
        <p:nvGraphicFramePr>
          <p:cNvPr id="4" name="Содержимое 3">
            <a:extLst>
              <a:ext uri="{FF2B5EF4-FFF2-40B4-BE49-F238E27FC236}">
                <a16:creationId xmlns="" xmlns:a16="http://schemas.microsoft.com/office/drawing/2014/main" id="{57E1EDF8-26AC-4849-8221-394453A826C4}"/>
              </a:ext>
            </a:extLst>
          </p:cNvPr>
          <p:cNvGraphicFramePr>
            <a:graphicFrameLocks noGrp="1"/>
          </p:cNvGraphicFramePr>
          <p:nvPr>
            <p:ph idx="4294967295"/>
          </p:nvPr>
        </p:nvGraphicFramePr>
        <p:xfrm>
          <a:off x="0" y="361950"/>
          <a:ext cx="12192000" cy="6496050"/>
        </p:xfrm>
        <a:graphic>
          <a:graphicData uri="http://schemas.openxmlformats.org/drawingml/2006/table">
            <a:tbl>
              <a:tblPr firstRow="1" bandRow="1">
                <a:tableStyleId>{21E4AEA4-8DFA-4A89-87EB-49C32662AFE0}</a:tableStyleId>
              </a:tblPr>
              <a:tblGrid>
                <a:gridCol w="5989053">
                  <a:extLst>
                    <a:ext uri="{9D8B030D-6E8A-4147-A177-3AD203B41FA5}">
                      <a16:colId xmlns="" xmlns:a16="http://schemas.microsoft.com/office/drawing/2014/main" val="20000"/>
                    </a:ext>
                  </a:extLst>
                </a:gridCol>
                <a:gridCol w="6202947">
                  <a:extLst>
                    <a:ext uri="{9D8B030D-6E8A-4147-A177-3AD203B41FA5}">
                      <a16:colId xmlns="" xmlns:a16="http://schemas.microsoft.com/office/drawing/2014/main" val="20001"/>
                    </a:ext>
                  </a:extLst>
                </a:gridCol>
              </a:tblGrid>
              <a:tr h="3172623">
                <a:tc>
                  <a:txBody>
                    <a:bodyPr/>
                    <a:lstStyle/>
                    <a:p>
                      <a:pPr algn="ctr"/>
                      <a:r>
                        <a:rPr kumimoji="0" lang="ru-RU" sz="2000" b="1" i="1" kern="1200" dirty="0">
                          <a:solidFill>
                            <a:srgbClr val="FF00FF"/>
                          </a:solidFill>
                          <a:latin typeface="+mn-lt"/>
                          <a:ea typeface="+mn-ea"/>
                          <a:cs typeface="+mn-cs"/>
                        </a:rPr>
                        <a:t>Предлог</a:t>
                      </a:r>
                      <a:endParaRPr kumimoji="0" lang="ru-RU" sz="2000" b="1" kern="1200" dirty="0">
                        <a:solidFill>
                          <a:srgbClr val="FF00FF"/>
                        </a:solidFill>
                        <a:latin typeface="+mn-lt"/>
                        <a:ea typeface="+mn-ea"/>
                        <a:cs typeface="+mn-cs"/>
                      </a:endParaRPr>
                    </a:p>
                    <a:p>
                      <a:r>
                        <a:rPr kumimoji="0" lang="ru-RU" sz="2000" b="1" kern="1200" dirty="0">
                          <a:solidFill>
                            <a:schemeClr val="tx1"/>
                          </a:solidFill>
                          <a:latin typeface="+mn-lt"/>
                          <a:ea typeface="+mn-ea"/>
                          <a:cs typeface="+mn-cs"/>
                        </a:rPr>
                        <a:t>Напротив дома (предлог)</a:t>
                      </a:r>
                    </a:p>
                    <a:p>
                      <a:r>
                        <a:rPr kumimoji="0" lang="ru-RU" sz="2000" b="1" kern="1200" dirty="0">
                          <a:solidFill>
                            <a:schemeClr val="tx1"/>
                          </a:solidFill>
                          <a:latin typeface="+mn-lt"/>
                          <a:ea typeface="+mn-ea"/>
                          <a:cs typeface="+mn-cs"/>
                        </a:rPr>
                        <a:t>Впереди отряда (предлог)</a:t>
                      </a:r>
                    </a:p>
                    <a:p>
                      <a:r>
                        <a:rPr kumimoji="0" lang="ru-RU" sz="2000" b="1" kern="1200" dirty="0">
                          <a:solidFill>
                            <a:schemeClr val="tx1"/>
                          </a:solidFill>
                          <a:latin typeface="+mn-lt"/>
                          <a:ea typeface="+mn-ea"/>
                          <a:cs typeface="+mn-cs"/>
                        </a:rPr>
                        <a:t>Возле реки (предлог)</a:t>
                      </a:r>
                    </a:p>
                    <a:p>
                      <a:r>
                        <a:rPr kumimoji="0" lang="ru-RU" sz="2000" b="1" kern="1200" dirty="0">
                          <a:solidFill>
                            <a:schemeClr val="tx1"/>
                          </a:solidFill>
                          <a:latin typeface="+mn-lt"/>
                          <a:ea typeface="+mn-ea"/>
                          <a:cs typeface="+mn-cs"/>
                        </a:rPr>
                        <a:t>Внутри палатки (предлог)</a:t>
                      </a:r>
                    </a:p>
                    <a:p>
                      <a:r>
                        <a:rPr kumimoji="0" lang="ru-RU" sz="2000" b="1" kern="1200" dirty="0">
                          <a:solidFill>
                            <a:schemeClr val="tx1"/>
                          </a:solidFill>
                          <a:latin typeface="+mn-lt"/>
                          <a:ea typeface="+mn-ea"/>
                          <a:cs typeface="+mn-cs"/>
                        </a:rPr>
                        <a:t>Кругом сада (предлог)</a:t>
                      </a:r>
                    </a:p>
                    <a:p>
                      <a:r>
                        <a:rPr kumimoji="0" lang="ru-RU" sz="2000" b="1" kern="1200" dirty="0">
                          <a:solidFill>
                            <a:schemeClr val="tx1"/>
                          </a:solidFill>
                          <a:latin typeface="+mn-lt"/>
                          <a:ea typeface="+mn-ea"/>
                          <a:cs typeface="+mn-cs"/>
                        </a:rPr>
                        <a:t>Вдоль дороги (предлог)</a:t>
                      </a:r>
                    </a:p>
                    <a:p>
                      <a:r>
                        <a:rPr kumimoji="0" lang="ru-RU" sz="2000" b="1" kern="1200" dirty="0">
                          <a:solidFill>
                            <a:schemeClr val="tx1"/>
                          </a:solidFill>
                          <a:latin typeface="+mn-lt"/>
                          <a:ea typeface="+mn-ea"/>
                          <a:cs typeface="+mn-cs"/>
                        </a:rPr>
                        <a:t>Вблизи берега (предлог)</a:t>
                      </a:r>
                    </a:p>
                    <a:p>
                      <a:r>
                        <a:rPr kumimoji="0" lang="ru-RU" sz="2000" b="1" kern="1200" dirty="0">
                          <a:solidFill>
                            <a:schemeClr val="tx1"/>
                          </a:solidFill>
                          <a:latin typeface="+mn-lt"/>
                          <a:ea typeface="+mn-ea"/>
                          <a:cs typeface="+mn-cs"/>
                        </a:rPr>
                        <a:t>Согласно указанию (предлог)</a:t>
                      </a:r>
                    </a:p>
                    <a:p>
                      <a:r>
                        <a:rPr kumimoji="0" lang="ru-RU" sz="2000" b="1" kern="1200" dirty="0">
                          <a:solidFill>
                            <a:schemeClr val="tx1"/>
                          </a:solidFill>
                          <a:latin typeface="+mn-lt"/>
                          <a:ea typeface="+mn-ea"/>
                          <a:cs typeface="+mn-cs"/>
                        </a:rPr>
                        <a:t>Вокруг оси (предлог)</a:t>
                      </a:r>
                      <a:endParaRPr lang="ru-RU" sz="2000" dirty="0">
                        <a:solidFill>
                          <a:schemeClr val="tx1"/>
                        </a:solidFill>
                      </a:endParaRPr>
                    </a:p>
                  </a:txBody>
                  <a:tcPr marL="121920" marR="121920" marT="45722" marB="45722">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a:r>
                        <a:rPr kumimoji="0" lang="ru-RU" sz="2000" b="1" i="1" kern="1200" dirty="0">
                          <a:solidFill>
                            <a:srgbClr val="FF00FF"/>
                          </a:solidFill>
                          <a:latin typeface="+mn-lt"/>
                          <a:ea typeface="+mn-ea"/>
                          <a:cs typeface="+mn-cs"/>
                        </a:rPr>
                        <a:t>Наречие</a:t>
                      </a:r>
                      <a:endParaRPr kumimoji="0" lang="ru-RU" sz="2000" b="1" kern="1200" dirty="0">
                        <a:solidFill>
                          <a:srgbClr val="FF00FF"/>
                        </a:solidFill>
                        <a:latin typeface="+mn-lt"/>
                        <a:ea typeface="+mn-ea"/>
                        <a:cs typeface="+mn-cs"/>
                      </a:endParaRPr>
                    </a:p>
                    <a:p>
                      <a:r>
                        <a:rPr kumimoji="0" lang="ru-RU" sz="2000" b="1" kern="1200" dirty="0">
                          <a:solidFill>
                            <a:schemeClr val="tx1"/>
                          </a:solidFill>
                          <a:latin typeface="+mn-lt"/>
                          <a:ea typeface="+mn-ea"/>
                          <a:cs typeface="+mn-cs"/>
                        </a:rPr>
                        <a:t>Живу напротив (наречие)</a:t>
                      </a:r>
                    </a:p>
                    <a:p>
                      <a:r>
                        <a:rPr kumimoji="0" lang="ru-RU" sz="2000" b="1" kern="1200" dirty="0">
                          <a:solidFill>
                            <a:schemeClr val="tx1"/>
                          </a:solidFill>
                          <a:latin typeface="+mn-lt"/>
                          <a:ea typeface="+mn-ea"/>
                          <a:cs typeface="+mn-cs"/>
                        </a:rPr>
                        <a:t>Идти впереди (наречие)</a:t>
                      </a:r>
                    </a:p>
                    <a:p>
                      <a:r>
                        <a:rPr kumimoji="0" lang="ru-RU" sz="2000" b="1" kern="1200" dirty="0">
                          <a:solidFill>
                            <a:schemeClr val="tx1"/>
                          </a:solidFill>
                          <a:latin typeface="+mn-lt"/>
                          <a:ea typeface="+mn-ea"/>
                          <a:cs typeface="+mn-cs"/>
                        </a:rPr>
                        <a:t>Стоять возле (наречие)</a:t>
                      </a:r>
                    </a:p>
                    <a:p>
                      <a:r>
                        <a:rPr kumimoji="0" lang="ru-RU" sz="2000" b="1" kern="1200" dirty="0">
                          <a:solidFill>
                            <a:schemeClr val="tx1"/>
                          </a:solidFill>
                          <a:latin typeface="+mn-lt"/>
                          <a:ea typeface="+mn-ea"/>
                          <a:cs typeface="+mn-cs"/>
                        </a:rPr>
                        <a:t>Вымыть внутри (наречие)</a:t>
                      </a:r>
                    </a:p>
                    <a:p>
                      <a:r>
                        <a:rPr kumimoji="0" lang="ru-RU" sz="2000" b="1" kern="1200" dirty="0">
                          <a:solidFill>
                            <a:schemeClr val="tx1"/>
                          </a:solidFill>
                          <a:latin typeface="+mn-lt"/>
                          <a:ea typeface="+mn-ea"/>
                          <a:cs typeface="+mn-cs"/>
                        </a:rPr>
                        <a:t>Осмотреть кругом (наречие)</a:t>
                      </a:r>
                    </a:p>
                    <a:p>
                      <a:r>
                        <a:rPr kumimoji="0" lang="ru-RU" sz="2000" b="1" kern="1200" dirty="0">
                          <a:solidFill>
                            <a:schemeClr val="tx1"/>
                          </a:solidFill>
                          <a:latin typeface="+mn-lt"/>
                          <a:ea typeface="+mn-ea"/>
                          <a:cs typeface="+mn-cs"/>
                        </a:rPr>
                        <a:t>Наклеить вдоль (наречие)</a:t>
                      </a:r>
                    </a:p>
                    <a:p>
                      <a:r>
                        <a:rPr kumimoji="0" lang="ru-RU" sz="2000" b="1" kern="1200" dirty="0">
                          <a:solidFill>
                            <a:schemeClr val="tx1"/>
                          </a:solidFill>
                          <a:latin typeface="+mn-lt"/>
                          <a:ea typeface="+mn-ea"/>
                          <a:cs typeface="+mn-cs"/>
                        </a:rPr>
                        <a:t>Не было вблизи (наречие)</a:t>
                      </a:r>
                    </a:p>
                    <a:p>
                      <a:r>
                        <a:rPr kumimoji="0" lang="ru-RU" sz="2000" b="1" kern="1200" dirty="0">
                          <a:solidFill>
                            <a:schemeClr val="tx1"/>
                          </a:solidFill>
                          <a:latin typeface="+mn-lt"/>
                          <a:ea typeface="+mn-ea"/>
                          <a:cs typeface="+mn-cs"/>
                        </a:rPr>
                        <a:t>Жить согласно (наречие)</a:t>
                      </a:r>
                    </a:p>
                    <a:p>
                      <a:r>
                        <a:rPr kumimoji="0" lang="ru-RU" sz="2000" b="1" kern="1200" dirty="0">
                          <a:solidFill>
                            <a:schemeClr val="tx1"/>
                          </a:solidFill>
                          <a:latin typeface="+mn-lt"/>
                          <a:ea typeface="+mn-ea"/>
                          <a:cs typeface="+mn-cs"/>
                        </a:rPr>
                        <a:t>Оглядеться вокруг (наречие)</a:t>
                      </a:r>
                      <a:endParaRPr lang="ru-RU" sz="2000" dirty="0">
                        <a:solidFill>
                          <a:schemeClr val="tx1"/>
                        </a:solidFill>
                      </a:endParaRPr>
                    </a:p>
                  </a:txBody>
                  <a:tcPr marL="121920" marR="121920" marT="45722" marB="45722">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extLst>
                  <a:ext uri="{0D108BD9-81ED-4DB2-BD59-A6C34878D82A}">
                    <a16:rowId xmlns="" xmlns:a16="http://schemas.microsoft.com/office/drawing/2014/main" val="10000"/>
                  </a:ext>
                </a:extLst>
              </a:tr>
              <a:tr h="2177417">
                <a:tc>
                  <a:txBody>
                    <a:bodyPr/>
                    <a:lstStyle/>
                    <a:p>
                      <a:r>
                        <a:rPr kumimoji="0" lang="ru-RU" sz="2000" b="1" i="1" kern="1200" dirty="0">
                          <a:solidFill>
                            <a:schemeClr val="tx1"/>
                          </a:solidFill>
                          <a:latin typeface="+mn-lt"/>
                          <a:ea typeface="+mn-ea"/>
                          <a:cs typeface="+mn-cs"/>
                        </a:rPr>
                        <a:t>Предлог</a:t>
                      </a:r>
                      <a:endParaRPr kumimoji="0" lang="ru-RU" sz="2000" kern="1200" dirty="0">
                        <a:solidFill>
                          <a:schemeClr val="tx1"/>
                        </a:solidFill>
                        <a:latin typeface="+mn-lt"/>
                        <a:ea typeface="+mn-ea"/>
                        <a:cs typeface="+mn-cs"/>
                      </a:endParaRPr>
                    </a:p>
                    <a:p>
                      <a:r>
                        <a:rPr kumimoji="0" lang="ru-RU" sz="2000" kern="1200" dirty="0">
                          <a:solidFill>
                            <a:schemeClr val="tx1"/>
                          </a:solidFill>
                          <a:latin typeface="+mn-lt"/>
                          <a:ea typeface="+mn-ea"/>
                          <a:cs typeface="+mn-cs"/>
                        </a:rPr>
                        <a:t>Насчет работы (предлог)</a:t>
                      </a:r>
                    </a:p>
                    <a:p>
                      <a:r>
                        <a:rPr kumimoji="0" lang="ru-RU" sz="2000" kern="1200" dirty="0">
                          <a:solidFill>
                            <a:schemeClr val="tx1"/>
                          </a:solidFill>
                          <a:latin typeface="+mn-lt"/>
                          <a:ea typeface="+mn-ea"/>
                          <a:cs typeface="+mn-cs"/>
                        </a:rPr>
                        <a:t>Вследствие дождя (предлог)</a:t>
                      </a:r>
                    </a:p>
                    <a:p>
                      <a:r>
                        <a:rPr kumimoji="0" lang="ru-RU" sz="2000" kern="1200" dirty="0">
                          <a:solidFill>
                            <a:schemeClr val="tx1"/>
                          </a:solidFill>
                          <a:latin typeface="+mn-lt"/>
                          <a:ea typeface="+mn-ea"/>
                          <a:cs typeface="+mn-cs"/>
                        </a:rPr>
                        <a:t>В течение суток (предлог)</a:t>
                      </a:r>
                    </a:p>
                    <a:p>
                      <a:r>
                        <a:rPr kumimoji="0" lang="ru-RU" sz="2000" kern="1200" dirty="0">
                          <a:solidFill>
                            <a:schemeClr val="tx1"/>
                          </a:solidFill>
                          <a:latin typeface="+mn-lt"/>
                          <a:ea typeface="+mn-ea"/>
                          <a:cs typeface="+mn-cs"/>
                        </a:rPr>
                        <a:t>В продолжение ночи (предлог)</a:t>
                      </a:r>
                    </a:p>
                    <a:p>
                      <a:r>
                        <a:rPr kumimoji="0" lang="ru-RU" sz="2000" kern="1200" dirty="0">
                          <a:solidFill>
                            <a:schemeClr val="tx1"/>
                          </a:solidFill>
                          <a:latin typeface="+mn-lt"/>
                          <a:ea typeface="+mn-ea"/>
                          <a:cs typeface="+mn-cs"/>
                        </a:rPr>
                        <a:t>В силу обстоятельств (предлог)</a:t>
                      </a:r>
                      <a:endParaRPr lang="ru-RU" sz="2000" dirty="0">
                        <a:solidFill>
                          <a:schemeClr val="tx1"/>
                        </a:solidFill>
                      </a:endParaRPr>
                    </a:p>
                  </a:txBody>
                  <a:tcPr marL="121920" marR="121920" marT="45722" marB="45722">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tcPr>
                </a:tc>
                <a:tc>
                  <a:txBody>
                    <a:bodyPr/>
                    <a:lstStyle/>
                    <a:p>
                      <a:r>
                        <a:rPr kumimoji="0" lang="ru-RU" sz="2000" b="1" i="1" kern="1200" dirty="0">
                          <a:solidFill>
                            <a:schemeClr val="tx1"/>
                          </a:solidFill>
                          <a:latin typeface="+mn-lt"/>
                          <a:ea typeface="+mn-ea"/>
                          <a:cs typeface="+mn-cs"/>
                        </a:rPr>
                        <a:t>Существительное</a:t>
                      </a:r>
                      <a:endParaRPr kumimoji="0" lang="ru-RU" sz="2000" kern="1200" dirty="0">
                        <a:solidFill>
                          <a:schemeClr val="tx1"/>
                        </a:solidFill>
                        <a:latin typeface="+mn-lt"/>
                        <a:ea typeface="+mn-ea"/>
                        <a:cs typeface="+mn-cs"/>
                      </a:endParaRPr>
                    </a:p>
                    <a:p>
                      <a:r>
                        <a:rPr kumimoji="0" lang="ru-RU" sz="2000" kern="1200" dirty="0">
                          <a:solidFill>
                            <a:schemeClr val="tx1"/>
                          </a:solidFill>
                          <a:latin typeface="+mn-lt"/>
                          <a:ea typeface="+mn-ea"/>
                          <a:cs typeface="+mn-cs"/>
                        </a:rPr>
                        <a:t>На счет в банке (им. сущ.)</a:t>
                      </a:r>
                    </a:p>
                    <a:p>
                      <a:r>
                        <a:rPr kumimoji="0" lang="ru-RU" sz="2000" kern="1200" dirty="0">
                          <a:solidFill>
                            <a:schemeClr val="tx1"/>
                          </a:solidFill>
                          <a:latin typeface="+mn-lt"/>
                          <a:ea typeface="+mn-ea"/>
                          <a:cs typeface="+mn-cs"/>
                        </a:rPr>
                        <a:t>В следствии по делу (им. сущ.)</a:t>
                      </a:r>
                    </a:p>
                    <a:p>
                      <a:r>
                        <a:rPr kumimoji="0" lang="ru-RU" sz="2000" kern="1200" dirty="0">
                          <a:solidFill>
                            <a:schemeClr val="tx1"/>
                          </a:solidFill>
                          <a:latin typeface="+mn-lt"/>
                          <a:ea typeface="+mn-ea"/>
                          <a:cs typeface="+mn-cs"/>
                        </a:rPr>
                        <a:t>В течении реки (им. сущ.)</a:t>
                      </a:r>
                    </a:p>
                    <a:p>
                      <a:r>
                        <a:rPr kumimoji="0" lang="ru-RU" sz="2000" kern="1200" dirty="0">
                          <a:solidFill>
                            <a:schemeClr val="tx1"/>
                          </a:solidFill>
                          <a:latin typeface="+mn-lt"/>
                          <a:ea typeface="+mn-ea"/>
                          <a:cs typeface="+mn-cs"/>
                        </a:rPr>
                        <a:t>В продолжении романа (им. сущ.)</a:t>
                      </a:r>
                    </a:p>
                    <a:p>
                      <a:r>
                        <a:rPr kumimoji="0" lang="ru-RU" sz="2000" kern="1200" dirty="0">
                          <a:solidFill>
                            <a:schemeClr val="tx1"/>
                          </a:solidFill>
                          <a:latin typeface="+mn-lt"/>
                          <a:ea typeface="+mn-ea"/>
                          <a:cs typeface="+mn-cs"/>
                        </a:rPr>
                        <a:t>Верить в силу (им. сущ.)</a:t>
                      </a:r>
                      <a:endParaRPr lang="ru-RU" sz="2000" dirty="0">
                        <a:solidFill>
                          <a:schemeClr val="tx1"/>
                        </a:solidFill>
                      </a:endParaRPr>
                    </a:p>
                  </a:txBody>
                  <a:tcPr marL="121920" marR="121920" marT="45722" marB="45722">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tcPr>
                </a:tc>
                <a:extLst>
                  <a:ext uri="{0D108BD9-81ED-4DB2-BD59-A6C34878D82A}">
                    <a16:rowId xmlns="" xmlns:a16="http://schemas.microsoft.com/office/drawing/2014/main" val="10001"/>
                  </a:ext>
                </a:extLst>
              </a:tr>
              <a:tr h="1146010">
                <a:tc>
                  <a:txBody>
                    <a:bodyPr/>
                    <a:lstStyle/>
                    <a:p>
                      <a:r>
                        <a:rPr kumimoji="0" lang="ru-RU" sz="2000" b="1" i="1" kern="1200" dirty="0">
                          <a:solidFill>
                            <a:schemeClr val="tx1"/>
                          </a:solidFill>
                          <a:latin typeface="+mn-lt"/>
                          <a:ea typeface="+mn-ea"/>
                          <a:cs typeface="+mn-cs"/>
                        </a:rPr>
                        <a:t>Предлог</a:t>
                      </a:r>
                      <a:endParaRPr kumimoji="0" lang="ru-RU" sz="2000" kern="1200" dirty="0">
                        <a:solidFill>
                          <a:schemeClr val="tx1"/>
                        </a:solidFill>
                        <a:latin typeface="+mn-lt"/>
                        <a:ea typeface="+mn-ea"/>
                        <a:cs typeface="+mn-cs"/>
                      </a:endParaRPr>
                    </a:p>
                    <a:p>
                      <a:r>
                        <a:rPr kumimoji="0" lang="ru-RU" sz="2000" kern="1200" dirty="0">
                          <a:solidFill>
                            <a:schemeClr val="tx1"/>
                          </a:solidFill>
                          <a:latin typeface="+mn-lt"/>
                          <a:ea typeface="+mn-ea"/>
                          <a:cs typeface="+mn-cs"/>
                        </a:rPr>
                        <a:t>Благодаря дождю (предлог)</a:t>
                      </a:r>
                    </a:p>
                    <a:p>
                      <a:r>
                        <a:rPr kumimoji="0" lang="ru-RU" sz="2000" b="1" kern="1200" dirty="0">
                          <a:solidFill>
                            <a:schemeClr val="tx1"/>
                          </a:solidFill>
                          <a:latin typeface="+mn-lt"/>
                          <a:ea typeface="+mn-ea"/>
                          <a:cs typeface="+mn-cs"/>
                        </a:rPr>
                        <a:t>Несмотря</a:t>
                      </a:r>
                      <a:r>
                        <a:rPr kumimoji="0" lang="ru-RU" sz="2000" kern="1200" dirty="0">
                          <a:solidFill>
                            <a:schemeClr val="tx1"/>
                          </a:solidFill>
                          <a:latin typeface="+mn-lt"/>
                          <a:ea typeface="+mn-ea"/>
                          <a:cs typeface="+mn-cs"/>
                        </a:rPr>
                        <a:t> на болезнь (предлог)</a:t>
                      </a:r>
                      <a:endParaRPr lang="ru-RU" sz="2000" dirty="0">
                        <a:solidFill>
                          <a:schemeClr val="tx1"/>
                        </a:solidFill>
                      </a:endParaRPr>
                    </a:p>
                  </a:txBody>
                  <a:tcPr marL="121920" marR="121920" marT="45722" marB="45722">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r>
                        <a:rPr kumimoji="0" lang="ru-RU" sz="2000" b="1" i="1" kern="1200" dirty="0">
                          <a:solidFill>
                            <a:schemeClr val="tx1"/>
                          </a:solidFill>
                          <a:latin typeface="+mn-lt"/>
                          <a:ea typeface="+mn-ea"/>
                          <a:cs typeface="+mn-cs"/>
                        </a:rPr>
                        <a:t>Деепричастие</a:t>
                      </a:r>
                      <a:endParaRPr kumimoji="0" lang="ru-RU" sz="2000" kern="1200" dirty="0">
                        <a:solidFill>
                          <a:schemeClr val="tx1"/>
                        </a:solidFill>
                        <a:latin typeface="+mn-lt"/>
                        <a:ea typeface="+mn-ea"/>
                        <a:cs typeface="+mn-cs"/>
                      </a:endParaRPr>
                    </a:p>
                    <a:p>
                      <a:r>
                        <a:rPr kumimoji="0" lang="ru-RU" sz="2000" kern="1200" dirty="0">
                          <a:solidFill>
                            <a:schemeClr val="tx1"/>
                          </a:solidFill>
                          <a:latin typeface="+mn-lt"/>
                          <a:ea typeface="+mn-ea"/>
                          <a:cs typeface="+mn-cs"/>
                        </a:rPr>
                        <a:t>Шли, благодаря хозяйку (</a:t>
                      </a:r>
                      <a:r>
                        <a:rPr kumimoji="0" lang="ru-RU" sz="2000" kern="1200" dirty="0" err="1">
                          <a:solidFill>
                            <a:schemeClr val="tx1"/>
                          </a:solidFill>
                          <a:latin typeface="+mn-lt"/>
                          <a:ea typeface="+mn-ea"/>
                          <a:cs typeface="+mn-cs"/>
                        </a:rPr>
                        <a:t>дееприч</a:t>
                      </a:r>
                      <a:r>
                        <a:rPr kumimoji="0" lang="ru-RU" sz="2000" kern="1200" dirty="0">
                          <a:solidFill>
                            <a:schemeClr val="tx1"/>
                          </a:solidFill>
                          <a:latin typeface="+mn-lt"/>
                          <a:ea typeface="+mn-ea"/>
                          <a:cs typeface="+mn-cs"/>
                        </a:rPr>
                        <a:t>.)</a:t>
                      </a:r>
                    </a:p>
                    <a:p>
                      <a:r>
                        <a:rPr kumimoji="0" lang="ru-RU" sz="2000" b="1" kern="1200" dirty="0">
                          <a:solidFill>
                            <a:schemeClr val="tx1"/>
                          </a:solidFill>
                          <a:latin typeface="+mn-lt"/>
                          <a:ea typeface="+mn-ea"/>
                          <a:cs typeface="+mn-cs"/>
                        </a:rPr>
                        <a:t>Не</a:t>
                      </a:r>
                      <a:r>
                        <a:rPr kumimoji="0" lang="ru-RU" sz="2000" b="1" u="sng" kern="1200" dirty="0">
                          <a:solidFill>
                            <a:schemeClr val="tx1"/>
                          </a:solidFill>
                          <a:latin typeface="+mn-lt"/>
                          <a:ea typeface="+mn-ea"/>
                          <a:cs typeface="+mn-cs"/>
                        </a:rPr>
                        <a:t> </a:t>
                      </a:r>
                      <a:r>
                        <a:rPr kumimoji="0" lang="ru-RU" sz="2000" b="1" kern="1200" dirty="0">
                          <a:solidFill>
                            <a:schemeClr val="tx1"/>
                          </a:solidFill>
                          <a:latin typeface="+mn-lt"/>
                          <a:ea typeface="+mn-ea"/>
                          <a:cs typeface="+mn-cs"/>
                        </a:rPr>
                        <a:t>смотря </a:t>
                      </a:r>
                      <a:r>
                        <a:rPr kumimoji="0" lang="ru-RU" sz="2000" kern="1200" dirty="0">
                          <a:solidFill>
                            <a:schemeClr val="tx1"/>
                          </a:solidFill>
                          <a:latin typeface="+mn-lt"/>
                          <a:ea typeface="+mn-ea"/>
                          <a:cs typeface="+mn-cs"/>
                        </a:rPr>
                        <a:t>по сторонам (</a:t>
                      </a:r>
                      <a:r>
                        <a:rPr kumimoji="0" lang="ru-RU" sz="2000" kern="1200" dirty="0" err="1">
                          <a:solidFill>
                            <a:schemeClr val="tx1"/>
                          </a:solidFill>
                          <a:latin typeface="+mn-lt"/>
                          <a:ea typeface="+mn-ea"/>
                          <a:cs typeface="+mn-cs"/>
                        </a:rPr>
                        <a:t>дееприч</a:t>
                      </a:r>
                      <a:r>
                        <a:rPr kumimoji="0" lang="ru-RU" sz="2000" kern="1200" dirty="0">
                          <a:solidFill>
                            <a:schemeClr val="tx1"/>
                          </a:solidFill>
                          <a:latin typeface="+mn-lt"/>
                          <a:ea typeface="+mn-ea"/>
                          <a:cs typeface="+mn-cs"/>
                        </a:rPr>
                        <a:t>.)</a:t>
                      </a:r>
                      <a:endParaRPr lang="ru-RU" sz="2000" dirty="0">
                        <a:solidFill>
                          <a:schemeClr val="tx1"/>
                        </a:solidFill>
                      </a:endParaRPr>
                    </a:p>
                  </a:txBody>
                  <a:tcPr marL="121920" marR="121920" marT="45722" marB="45722">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extLst>
                  <a:ext uri="{0D108BD9-81ED-4DB2-BD59-A6C34878D82A}">
                    <a16:rowId xmlns="" xmlns:a16="http://schemas.microsoft.com/office/drawing/2014/main" val="10002"/>
                  </a:ext>
                </a:extLst>
              </a:tr>
            </a:tbl>
          </a:graphicData>
        </a:graphic>
      </p:graphicFrame>
      <p:sp>
        <p:nvSpPr>
          <p:cNvPr id="109585" name="TextBox 1">
            <a:extLst>
              <a:ext uri="{FF2B5EF4-FFF2-40B4-BE49-F238E27FC236}">
                <a16:creationId xmlns="" xmlns:a16="http://schemas.microsoft.com/office/drawing/2014/main" id="{DFCEC9AB-CD40-40D5-B638-0C1BAEA38631}"/>
              </a:ext>
            </a:extLst>
          </p:cNvPr>
          <p:cNvSpPr txBox="1">
            <a:spLocks noChangeArrowheads="1"/>
          </p:cNvSpPr>
          <p:nvPr/>
        </p:nvSpPr>
        <p:spPr bwMode="auto">
          <a:xfrm>
            <a:off x="-99483" y="-100013"/>
            <a:ext cx="121920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13.  Слитное, дефисное, раздельное написание слов</a:t>
            </a:r>
          </a:p>
        </p:txBody>
      </p:sp>
    </p:spTree>
    <p:extLst>
      <p:ext uri="{BB962C8B-B14F-4D97-AF65-F5344CB8AC3E}">
        <p14:creationId xmlns:p14="http://schemas.microsoft.com/office/powerpoint/2010/main" val="252516725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1">
            <a:extLst>
              <a:ext uri="{FF2B5EF4-FFF2-40B4-BE49-F238E27FC236}">
                <a16:creationId xmlns="" xmlns:a16="http://schemas.microsoft.com/office/drawing/2014/main" id="{9740011A-F766-4884-BC35-26DD1D09BF2B}"/>
              </a:ext>
            </a:extLst>
          </p:cNvPr>
          <p:cNvSpPr txBox="1">
            <a:spLocks noChangeArrowheads="1"/>
          </p:cNvSpPr>
          <p:nvPr/>
        </p:nvSpPr>
        <p:spPr bwMode="auto">
          <a:xfrm>
            <a:off x="431800" y="260350"/>
            <a:ext cx="10847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14. Правописание -Н- и –НН- в суффиксах различных частей речи </a:t>
            </a:r>
          </a:p>
        </p:txBody>
      </p:sp>
      <p:sp>
        <p:nvSpPr>
          <p:cNvPr id="116739" name="TextBox 2">
            <a:extLst>
              <a:ext uri="{FF2B5EF4-FFF2-40B4-BE49-F238E27FC236}">
                <a16:creationId xmlns="" xmlns:a16="http://schemas.microsoft.com/office/drawing/2014/main" id="{2360B3D2-ECC1-4258-B145-7B240720CA46}"/>
              </a:ext>
            </a:extLst>
          </p:cNvPr>
          <p:cNvSpPr txBox="1">
            <a:spLocks noChangeArrowheads="1"/>
          </p:cNvSpPr>
          <p:nvPr/>
        </p:nvSpPr>
        <p:spPr bwMode="auto">
          <a:xfrm>
            <a:off x="239185" y="1092201"/>
            <a:ext cx="11713633" cy="1076325"/>
          </a:xfrm>
          <a:prstGeom prst="rect">
            <a:avLst/>
          </a:prstGeom>
          <a:solidFill>
            <a:srgbClr val="F1F5ED"/>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r>
              <a:rPr lang="ru-RU" altLang="ru-RU" sz="1600">
                <a:solidFill>
                  <a:schemeClr val="tx1"/>
                </a:solidFill>
              </a:rPr>
              <a:t>В каком варианте ответа правильно указаны все цифры, на месте которых пишется НН?</a:t>
            </a:r>
          </a:p>
          <a:p>
            <a:pPr algn="just" eaLnBrk="1" hangingPunct="1">
              <a:spcBef>
                <a:spcPct val="0"/>
              </a:spcBef>
              <a:spcAft>
                <a:spcPct val="0"/>
              </a:spcAft>
              <a:buClrTx/>
              <a:buSzTx/>
              <a:buFontTx/>
              <a:buNone/>
            </a:pPr>
            <a:r>
              <a:rPr lang="ru-RU" altLang="ru-RU" sz="1600" b="1">
                <a:solidFill>
                  <a:schemeClr val="tx1"/>
                </a:solidFill>
              </a:rPr>
              <a:t>Одинаково построе(1)ые, краше(2)ые одной и той же лиловой краской домики пансионата разброса(3)ы небольшими группами среди вековых сосен.</a:t>
            </a:r>
          </a:p>
          <a:p>
            <a:pPr algn="just" eaLnBrk="1" hangingPunct="1">
              <a:spcBef>
                <a:spcPct val="0"/>
              </a:spcBef>
              <a:spcAft>
                <a:spcPct val="0"/>
              </a:spcAft>
              <a:buClrTx/>
              <a:buSzTx/>
              <a:buFontTx/>
              <a:buNone/>
            </a:pPr>
            <a:r>
              <a:rPr lang="ru-RU" altLang="ru-RU" sz="1600">
                <a:solidFill>
                  <a:schemeClr val="tx1"/>
                </a:solidFill>
              </a:rPr>
              <a:t>    1) 1, 2        2) 2       3) 1        4)1, 2, 3 </a:t>
            </a:r>
          </a:p>
        </p:txBody>
      </p:sp>
      <p:sp>
        <p:nvSpPr>
          <p:cNvPr id="116740" name="TextBox 3">
            <a:extLst>
              <a:ext uri="{FF2B5EF4-FFF2-40B4-BE49-F238E27FC236}">
                <a16:creationId xmlns="" xmlns:a16="http://schemas.microsoft.com/office/drawing/2014/main" id="{ED5A0B71-974D-44CD-8784-175892204B07}"/>
              </a:ext>
            </a:extLst>
          </p:cNvPr>
          <p:cNvSpPr txBox="1">
            <a:spLocks noChangeArrowheads="1"/>
          </p:cNvSpPr>
          <p:nvPr/>
        </p:nvSpPr>
        <p:spPr bwMode="auto">
          <a:xfrm>
            <a:off x="624418" y="2276476"/>
            <a:ext cx="10943167" cy="1077218"/>
          </a:xfrm>
          <a:prstGeom prst="rect">
            <a:avLst/>
          </a:prstGeom>
          <a:solidFill>
            <a:srgbClr val="F1F5ED"/>
          </a:solidFill>
          <a:ln w="9525">
            <a:solidFill>
              <a:srgbClr val="00B05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r>
              <a:rPr lang="ru-RU" altLang="ru-RU" sz="1600">
                <a:solidFill>
                  <a:schemeClr val="tx1"/>
                </a:solidFill>
              </a:rPr>
              <a:t>В каком варианте ответа правильно указаны все цифры, на месте которых пишется одна Н?</a:t>
            </a:r>
          </a:p>
          <a:p>
            <a:pPr algn="just" eaLnBrk="1" hangingPunct="1">
              <a:spcBef>
                <a:spcPct val="0"/>
              </a:spcBef>
              <a:spcAft>
                <a:spcPct val="0"/>
              </a:spcAft>
              <a:buClrTx/>
              <a:buSzTx/>
              <a:buFontTx/>
              <a:buNone/>
            </a:pPr>
            <a:r>
              <a:rPr lang="ru-RU" altLang="ru-RU" sz="1600" b="1">
                <a:solidFill>
                  <a:schemeClr val="tx1"/>
                </a:solidFill>
              </a:rPr>
              <a:t>  Уценё(1)ая вещица была прода(2)а коллекционеру, а её бывший владелец, даже не заходя в гости(3)ицу, отправился на вокзал.</a:t>
            </a:r>
          </a:p>
          <a:p>
            <a:pPr algn="just" eaLnBrk="1" hangingPunct="1">
              <a:spcBef>
                <a:spcPct val="0"/>
              </a:spcBef>
              <a:spcAft>
                <a:spcPct val="0"/>
              </a:spcAft>
              <a:buClrTx/>
              <a:buSzTx/>
              <a:buFontTx/>
              <a:buNone/>
            </a:pPr>
            <a:r>
              <a:rPr lang="ru-RU" altLang="ru-RU" sz="1600">
                <a:solidFill>
                  <a:schemeClr val="tx1"/>
                </a:solidFill>
              </a:rPr>
              <a:t>       1) 1       2) 2       3) 2, 3       4) 1, 2, 3</a:t>
            </a:r>
          </a:p>
        </p:txBody>
      </p:sp>
      <p:sp>
        <p:nvSpPr>
          <p:cNvPr id="116741" name="TextBox 4">
            <a:extLst>
              <a:ext uri="{FF2B5EF4-FFF2-40B4-BE49-F238E27FC236}">
                <a16:creationId xmlns="" xmlns:a16="http://schemas.microsoft.com/office/drawing/2014/main" id="{E1D38AB3-EF83-4F8B-BA8F-164DFF759F8F}"/>
              </a:ext>
            </a:extLst>
          </p:cNvPr>
          <p:cNvSpPr txBox="1">
            <a:spLocks noChangeArrowheads="1"/>
          </p:cNvSpPr>
          <p:nvPr/>
        </p:nvSpPr>
        <p:spPr bwMode="auto">
          <a:xfrm>
            <a:off x="239185" y="3716339"/>
            <a:ext cx="11713633" cy="1077218"/>
          </a:xfrm>
          <a:prstGeom prst="rect">
            <a:avLst/>
          </a:prstGeom>
          <a:solidFill>
            <a:srgbClr val="F1F5ED"/>
          </a:solidFill>
          <a:ln w="9525">
            <a:solidFill>
              <a:srgbClr val="000099"/>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r>
              <a:rPr lang="ru-RU" altLang="ru-RU" sz="1600">
                <a:solidFill>
                  <a:schemeClr val="tx1"/>
                </a:solidFill>
              </a:rPr>
              <a:t>В каком варианте ответа правильно указаны все цифры, на месте которых пишется одна буква Н?</a:t>
            </a:r>
          </a:p>
          <a:p>
            <a:pPr algn="just" eaLnBrk="1" hangingPunct="1">
              <a:spcBef>
                <a:spcPct val="0"/>
              </a:spcBef>
              <a:spcAft>
                <a:spcPct val="0"/>
              </a:spcAft>
              <a:buClrTx/>
              <a:buSzTx/>
              <a:buFontTx/>
              <a:buNone/>
            </a:pPr>
            <a:r>
              <a:rPr lang="ru-RU" altLang="ru-RU" sz="1600" b="1">
                <a:solidFill>
                  <a:schemeClr val="tx1"/>
                </a:solidFill>
              </a:rPr>
              <a:t>Хрупкий точё(1)ый силуэт изображённой на картине девушки особе(2)о выделяется на фоне белё(3)ой стены, по которой бегут перламутровые тени.</a:t>
            </a:r>
          </a:p>
          <a:p>
            <a:pPr algn="just" eaLnBrk="1" hangingPunct="1">
              <a:spcBef>
                <a:spcPct val="0"/>
              </a:spcBef>
              <a:spcAft>
                <a:spcPct val="0"/>
              </a:spcAft>
              <a:buClrTx/>
              <a:buSzTx/>
              <a:buFontTx/>
              <a:buNone/>
            </a:pPr>
            <a:r>
              <a:rPr lang="ru-RU" altLang="ru-RU" sz="1600">
                <a:solidFill>
                  <a:schemeClr val="tx1"/>
                </a:solidFill>
              </a:rPr>
              <a:t>     1) 1       2) 2, 3       3) 3       4)1, 3 </a:t>
            </a:r>
          </a:p>
        </p:txBody>
      </p:sp>
      <p:sp>
        <p:nvSpPr>
          <p:cNvPr id="116742" name="TextBox 5">
            <a:extLst>
              <a:ext uri="{FF2B5EF4-FFF2-40B4-BE49-F238E27FC236}">
                <a16:creationId xmlns="" xmlns:a16="http://schemas.microsoft.com/office/drawing/2014/main" id="{B0C93432-1020-4CE7-A974-A05D4005AADA}"/>
              </a:ext>
            </a:extLst>
          </p:cNvPr>
          <p:cNvSpPr txBox="1">
            <a:spLocks noChangeArrowheads="1"/>
          </p:cNvSpPr>
          <p:nvPr/>
        </p:nvSpPr>
        <p:spPr bwMode="auto">
          <a:xfrm>
            <a:off x="624418" y="5194300"/>
            <a:ext cx="10847916" cy="1077218"/>
          </a:xfrm>
          <a:prstGeom prst="rect">
            <a:avLst/>
          </a:prstGeom>
          <a:solidFill>
            <a:srgbClr val="F1F5ED"/>
          </a:solidFill>
          <a:ln w="9525">
            <a:solidFill>
              <a:srgbClr val="00B050"/>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r>
              <a:rPr lang="ru-RU" altLang="ru-RU" sz="1600">
                <a:solidFill>
                  <a:schemeClr val="tx1"/>
                </a:solidFill>
              </a:rPr>
              <a:t>В каком варианте ответа правильно указаны все цифры, на месте которых пишется НН?</a:t>
            </a:r>
          </a:p>
          <a:p>
            <a:pPr algn="just" eaLnBrk="1" hangingPunct="1">
              <a:spcBef>
                <a:spcPct val="0"/>
              </a:spcBef>
              <a:spcAft>
                <a:spcPct val="0"/>
              </a:spcAft>
              <a:buClrTx/>
              <a:buSzTx/>
              <a:buFontTx/>
              <a:buNone/>
            </a:pPr>
            <a:r>
              <a:rPr lang="ru-RU" altLang="ru-RU" sz="1600" b="1">
                <a:solidFill>
                  <a:schemeClr val="tx1"/>
                </a:solidFill>
              </a:rPr>
              <a:t>Может быть, коньки назва(1)ы коньками именно потому, что в старину делали деревя(2)ые коньки, украше(3)ые завитком в виде лошади(4)ой головы.</a:t>
            </a:r>
          </a:p>
          <a:p>
            <a:pPr algn="just" eaLnBrk="1" hangingPunct="1">
              <a:spcBef>
                <a:spcPct val="0"/>
              </a:spcBef>
              <a:spcAft>
                <a:spcPct val="0"/>
              </a:spcAft>
              <a:buClrTx/>
              <a:buSzTx/>
              <a:buFontTx/>
              <a:buNone/>
            </a:pPr>
            <a:r>
              <a:rPr lang="ru-RU" altLang="ru-RU" sz="1600">
                <a:solidFill>
                  <a:schemeClr val="tx1"/>
                </a:solidFill>
              </a:rPr>
              <a:t>   1) 1, 2       2) 2, 3       3) 1, 2, 3       4) 3, 4</a:t>
            </a:r>
          </a:p>
        </p:txBody>
      </p:sp>
      <p:graphicFrame>
        <p:nvGraphicFramePr>
          <p:cNvPr id="7" name="Схема 6">
            <a:hlinkClick r:id="rId2" action="ppaction://hlinksldjump"/>
            <a:extLst>
              <a:ext uri="{FF2B5EF4-FFF2-40B4-BE49-F238E27FC236}">
                <a16:creationId xmlns="" xmlns:a16="http://schemas.microsoft.com/office/drawing/2014/main" id="{C55BBA8B-AC76-41E5-BB4D-3BE0052C6EAB}"/>
              </a:ext>
            </a:extLst>
          </p:cNvPr>
          <p:cNvGraphicFramePr/>
          <p:nvPr/>
        </p:nvGraphicFramePr>
        <p:xfrm>
          <a:off x="9026528" y="6162154"/>
          <a:ext cx="2239797" cy="66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149588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5E2B166A-8137-4F3F-BCF8-9DB2E316C543}"/>
              </a:ext>
            </a:extLst>
          </p:cNvPr>
          <p:cNvSpPr/>
          <p:nvPr/>
        </p:nvSpPr>
        <p:spPr>
          <a:xfrm>
            <a:off x="815413" y="535614"/>
            <a:ext cx="10369152" cy="1754326"/>
          </a:xfrm>
          <a:prstGeom prst="rect">
            <a:avLst/>
          </a:prstGeom>
          <a:noFill/>
        </p:spPr>
        <p:txBody>
          <a:bodyPr>
            <a:spAutoFit/>
          </a:bodyPr>
          <a:lstStyle/>
          <a:p>
            <a:pPr marL="320040" indent="-320040" algn="ctr" defTabSz="914400">
              <a:spcBef>
                <a:spcPct val="0"/>
              </a:spcBef>
              <a:buClr>
                <a:schemeClr val="accent6">
                  <a:lumMod val="75000"/>
                </a:schemeClr>
              </a:buClr>
              <a:buSzPct val="128000"/>
              <a:buFont typeface="Georgia" pitchFamily="18" charset="0"/>
              <a:buChar char="*"/>
              <a:defRPr/>
            </a:pPr>
            <a:r>
              <a:rPr 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Синтаксис – обобщающее </a:t>
            </a:r>
          </a:p>
          <a:p>
            <a:pPr algn="ctr" defTabSz="914400">
              <a:spcBef>
                <a:spcPct val="0"/>
              </a:spcBef>
              <a:buClr>
                <a:schemeClr val="accent6">
                  <a:lumMod val="75000"/>
                </a:schemeClr>
              </a:buClr>
              <a:buSzPct val="128000"/>
              <a:defRPr/>
            </a:pPr>
            <a:r>
              <a:rPr 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повторение</a:t>
            </a:r>
          </a:p>
        </p:txBody>
      </p:sp>
      <p:pic>
        <p:nvPicPr>
          <p:cNvPr id="12290" name="Picture 2" descr="https://ds05.infourok.ru/uploads/ex/028e/0015383d-5810de46/im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284" y="2448356"/>
            <a:ext cx="5405948" cy="4054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83655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
            <a:extLst>
              <a:ext uri="{FF2B5EF4-FFF2-40B4-BE49-F238E27FC236}">
                <a16:creationId xmlns="" xmlns:a16="http://schemas.microsoft.com/office/drawing/2014/main" id="{B7E104CC-3071-48D6-B5A2-EEB2B1A326F0}"/>
              </a:ext>
            </a:extLst>
          </p:cNvPr>
          <p:cNvSpPr txBox="1">
            <a:spLocks noChangeArrowheads="1"/>
          </p:cNvSpPr>
          <p:nvPr/>
        </p:nvSpPr>
        <p:spPr bwMode="auto">
          <a:xfrm>
            <a:off x="383118" y="-11113"/>
            <a:ext cx="1142576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2800" b="1">
                <a:solidFill>
                  <a:schemeClr val="tx1"/>
                </a:solidFill>
              </a:rPr>
              <a:t>15. </a:t>
            </a:r>
            <a:r>
              <a:rPr lang="ru-RU" altLang="ru-RU" sz="2000" b="1">
                <a:solidFill>
                  <a:schemeClr val="tx1"/>
                </a:solidFill>
              </a:rPr>
              <a:t>Пунктуация в сложносочинённом предложении и простом предложении с однородными членами </a:t>
            </a:r>
          </a:p>
        </p:txBody>
      </p:sp>
      <p:sp>
        <p:nvSpPr>
          <p:cNvPr id="118787" name="TextBox 2">
            <a:extLst>
              <a:ext uri="{FF2B5EF4-FFF2-40B4-BE49-F238E27FC236}">
                <a16:creationId xmlns="" xmlns:a16="http://schemas.microsoft.com/office/drawing/2014/main" id="{A1E3324C-68AA-4C4A-B886-E2AD2585ED13}"/>
              </a:ext>
            </a:extLst>
          </p:cNvPr>
          <p:cNvSpPr txBox="1">
            <a:spLocks noChangeArrowheads="1"/>
          </p:cNvSpPr>
          <p:nvPr/>
        </p:nvSpPr>
        <p:spPr bwMode="auto">
          <a:xfrm>
            <a:off x="719667" y="828676"/>
            <a:ext cx="10752667" cy="646113"/>
          </a:xfrm>
          <a:prstGeom prst="rect">
            <a:avLst/>
          </a:prstGeom>
          <a:noFill/>
          <a:ln w="38100">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rgbClr val="FF0000"/>
                </a:solidFill>
              </a:rPr>
              <a:t>В простом предложении:  [… О и О…].</a:t>
            </a:r>
          </a:p>
          <a:p>
            <a:pPr algn="ctr" eaLnBrk="1" hangingPunct="1">
              <a:spcBef>
                <a:spcPct val="0"/>
              </a:spcBef>
              <a:spcAft>
                <a:spcPct val="0"/>
              </a:spcAft>
              <a:buClrTx/>
              <a:buSzTx/>
              <a:buFontTx/>
              <a:buNone/>
            </a:pPr>
            <a:r>
              <a:rPr lang="ru-RU" altLang="ru-RU" sz="1800" b="1" i="1">
                <a:solidFill>
                  <a:schemeClr val="tx1"/>
                </a:solidFill>
              </a:rPr>
              <a:t>Не пропадёт наш скорбный </a:t>
            </a:r>
            <a:r>
              <a:rPr lang="ru-RU" altLang="ru-RU" sz="1800" b="1" i="1" u="sng">
                <a:solidFill>
                  <a:schemeClr val="tx1"/>
                </a:solidFill>
              </a:rPr>
              <a:t>труд</a:t>
            </a:r>
            <a:r>
              <a:rPr lang="ru-RU" altLang="ru-RU" sz="1800" b="1" i="1">
                <a:solidFill>
                  <a:schemeClr val="tx1"/>
                </a:solidFill>
              </a:rPr>
              <a:t> и дум высокое </a:t>
            </a:r>
            <a:r>
              <a:rPr lang="ru-RU" altLang="ru-RU" sz="1800" b="1" i="1" u="sng">
                <a:solidFill>
                  <a:schemeClr val="tx1"/>
                </a:solidFill>
              </a:rPr>
              <a:t>стремленье</a:t>
            </a:r>
            <a:r>
              <a:rPr lang="ru-RU" altLang="ru-RU" sz="1800" b="1" i="1">
                <a:solidFill>
                  <a:schemeClr val="tx1"/>
                </a:solidFill>
              </a:rPr>
              <a:t>.</a:t>
            </a:r>
          </a:p>
        </p:txBody>
      </p:sp>
      <p:sp>
        <p:nvSpPr>
          <p:cNvPr id="4" name="TextBox 3">
            <a:extLst>
              <a:ext uri="{FF2B5EF4-FFF2-40B4-BE49-F238E27FC236}">
                <a16:creationId xmlns="" xmlns:a16="http://schemas.microsoft.com/office/drawing/2014/main" id="{98A8CC17-B7E4-44B4-9326-31929F7C9235}"/>
              </a:ext>
            </a:extLst>
          </p:cNvPr>
          <p:cNvSpPr txBox="1"/>
          <p:nvPr/>
        </p:nvSpPr>
        <p:spPr>
          <a:xfrm>
            <a:off x="753534" y="1844675"/>
            <a:ext cx="10369551" cy="3139321"/>
          </a:xfrm>
          <a:prstGeom prst="rect">
            <a:avLst/>
          </a:prstGeom>
          <a:noFill/>
          <a:ln w="38100">
            <a:solidFill>
              <a:srgbClr val="9900FF"/>
            </a:solidFill>
          </a:ln>
        </p:spPr>
        <p:txBody>
          <a:bodyPr>
            <a:spAutoFit/>
          </a:bodyPr>
          <a:lstStyle/>
          <a:p>
            <a:pPr algn="ctr" eaLnBrk="1" hangingPunct="1">
              <a:defRPr/>
            </a:pPr>
            <a:r>
              <a:rPr lang="ru-RU" b="1" dirty="0">
                <a:solidFill>
                  <a:srgbClr val="FF0000"/>
                </a:solidFill>
                <a:latin typeface="Arial" charset="0"/>
              </a:rPr>
              <a:t>В сложном предложении:  [      ], и [     ].</a:t>
            </a:r>
          </a:p>
          <a:p>
            <a:pPr algn="ctr" eaLnBrk="1" hangingPunct="1">
              <a:defRPr/>
            </a:pPr>
            <a:r>
              <a:rPr lang="ru-RU" b="1" dirty="0">
                <a:latin typeface="Arial" charset="0"/>
              </a:rPr>
              <a:t>ИСКЛЮЧЕНИЯ</a:t>
            </a:r>
          </a:p>
          <a:p>
            <a:pPr marL="342900" indent="-342900" algn="just" eaLnBrk="1" hangingPunct="1">
              <a:buFontTx/>
              <a:buAutoNum type="arabicPeriod"/>
              <a:defRPr/>
            </a:pPr>
            <a:r>
              <a:rPr lang="ru-RU" b="1" dirty="0">
                <a:latin typeface="Arial" charset="0"/>
              </a:rPr>
              <a:t>Обе части имеют </a:t>
            </a:r>
            <a:r>
              <a:rPr lang="ru-RU" b="1" i="1" dirty="0">
                <a:solidFill>
                  <a:srgbClr val="9900FF"/>
                </a:solidFill>
                <a:latin typeface="Arial" charset="0"/>
              </a:rPr>
              <a:t>общий второстепенный член</a:t>
            </a:r>
            <a:r>
              <a:rPr lang="ru-RU" b="1" dirty="0">
                <a:latin typeface="Arial" charset="0"/>
              </a:rPr>
              <a:t>: </a:t>
            </a:r>
            <a:r>
              <a:rPr lang="ru-RU" b="1" i="1" dirty="0">
                <a:solidFill>
                  <a:srgbClr val="FF0000"/>
                </a:solidFill>
                <a:latin typeface="Arial" charset="0"/>
              </a:rPr>
              <a:t>В сенях </a:t>
            </a:r>
            <a:r>
              <a:rPr lang="ru-RU" b="1" dirty="0">
                <a:latin typeface="Arial" charset="0"/>
              </a:rPr>
              <a:t>[пахло яблоками] и [висели лисьи шкуры].</a:t>
            </a:r>
          </a:p>
          <a:p>
            <a:pPr marL="342900" indent="-342900" algn="just" eaLnBrk="1" hangingPunct="1">
              <a:buFontTx/>
              <a:buAutoNum type="arabicPeriod"/>
              <a:defRPr/>
            </a:pPr>
            <a:r>
              <a:rPr lang="ru-RU" b="1" dirty="0">
                <a:latin typeface="Arial" charset="0"/>
              </a:rPr>
              <a:t>Обе части имеют </a:t>
            </a:r>
            <a:r>
              <a:rPr lang="ru-RU" b="1" i="1" dirty="0">
                <a:solidFill>
                  <a:srgbClr val="9900FF"/>
                </a:solidFill>
                <a:latin typeface="Arial" charset="0"/>
              </a:rPr>
              <a:t>общее вводное слово</a:t>
            </a:r>
            <a:r>
              <a:rPr lang="ru-RU" b="1" dirty="0">
                <a:latin typeface="Arial" charset="0"/>
              </a:rPr>
              <a:t>: </a:t>
            </a:r>
            <a:r>
              <a:rPr lang="ru-RU" b="1" i="1" dirty="0">
                <a:solidFill>
                  <a:srgbClr val="FF0000"/>
                </a:solidFill>
                <a:latin typeface="Arial" charset="0"/>
              </a:rPr>
              <a:t>Конечно</a:t>
            </a:r>
            <a:r>
              <a:rPr lang="ru-RU" b="1" dirty="0">
                <a:latin typeface="Arial" charset="0"/>
              </a:rPr>
              <a:t>, [он добр, благороден] и [нельзя его не любить].</a:t>
            </a:r>
          </a:p>
          <a:p>
            <a:pPr marL="342900" indent="-342900" algn="just" eaLnBrk="1" hangingPunct="1">
              <a:buFontTx/>
              <a:buAutoNum type="arabicPeriod"/>
              <a:defRPr/>
            </a:pPr>
            <a:r>
              <a:rPr lang="ru-RU" b="1" dirty="0">
                <a:latin typeface="Arial" charset="0"/>
              </a:rPr>
              <a:t>Обе части имеют </a:t>
            </a:r>
            <a:r>
              <a:rPr lang="ru-RU" b="1" i="1" dirty="0">
                <a:solidFill>
                  <a:srgbClr val="9900FF"/>
                </a:solidFill>
                <a:latin typeface="Arial" charset="0"/>
              </a:rPr>
              <a:t>общее придаточное предложение</a:t>
            </a:r>
            <a:r>
              <a:rPr lang="ru-RU" b="1" dirty="0">
                <a:latin typeface="Arial" charset="0"/>
              </a:rPr>
              <a:t>: [Свет его был так ярок] и [звёзд было так много], </a:t>
            </a:r>
            <a:r>
              <a:rPr lang="ru-RU" b="1" i="1" dirty="0">
                <a:solidFill>
                  <a:srgbClr val="FF0000"/>
                </a:solidFill>
                <a:latin typeface="Arial" charset="0"/>
              </a:rPr>
              <a:t>(что на настоящие звёзды не хотелось смотреть)</a:t>
            </a:r>
            <a:r>
              <a:rPr lang="ru-RU" b="1" dirty="0">
                <a:latin typeface="Arial" charset="0"/>
              </a:rPr>
              <a:t>.</a:t>
            </a:r>
          </a:p>
          <a:p>
            <a:pPr marL="342900" indent="-342900" algn="just" eaLnBrk="1" hangingPunct="1">
              <a:buFontTx/>
              <a:buAutoNum type="arabicPeriod"/>
              <a:defRPr/>
            </a:pPr>
            <a:r>
              <a:rPr lang="ru-RU" b="1" dirty="0">
                <a:latin typeface="Arial" charset="0"/>
              </a:rPr>
              <a:t>Между </a:t>
            </a:r>
            <a:r>
              <a:rPr lang="ru-RU" b="1" i="1" dirty="0">
                <a:solidFill>
                  <a:srgbClr val="9900FF"/>
                </a:solidFill>
                <a:latin typeface="Arial" charset="0"/>
              </a:rPr>
              <a:t>двумя</a:t>
            </a:r>
            <a:r>
              <a:rPr lang="ru-RU" b="1" dirty="0">
                <a:latin typeface="Arial" charset="0"/>
              </a:rPr>
              <a:t> </a:t>
            </a:r>
            <a:r>
              <a:rPr lang="ru-RU" b="1" i="1" dirty="0">
                <a:solidFill>
                  <a:srgbClr val="9900FF"/>
                </a:solidFill>
                <a:latin typeface="Arial" charset="0"/>
              </a:rPr>
              <a:t>вопросительными, восклицательными </a:t>
            </a:r>
            <a:r>
              <a:rPr lang="ru-RU" b="1" dirty="0">
                <a:latin typeface="Arial" charset="0"/>
              </a:rPr>
              <a:t>предложениями: [Который час] и [как долго это будет длиться]?  [Какой он добрый] и [как вас любит]!</a:t>
            </a:r>
          </a:p>
          <a:p>
            <a:pPr marL="342900" indent="-342900" algn="just" eaLnBrk="1" hangingPunct="1">
              <a:buFontTx/>
              <a:buAutoNum type="arabicPeriod"/>
              <a:defRPr/>
            </a:pPr>
            <a:r>
              <a:rPr lang="ru-RU" b="1" dirty="0">
                <a:latin typeface="Arial" charset="0"/>
              </a:rPr>
              <a:t>Между </a:t>
            </a:r>
            <a:r>
              <a:rPr lang="ru-RU" b="1" i="1" dirty="0">
                <a:solidFill>
                  <a:srgbClr val="9900FF"/>
                </a:solidFill>
                <a:latin typeface="Arial" charset="0"/>
              </a:rPr>
              <a:t>двумя</a:t>
            </a:r>
            <a:r>
              <a:rPr lang="ru-RU" b="1" dirty="0">
                <a:latin typeface="Arial" charset="0"/>
              </a:rPr>
              <a:t> </a:t>
            </a:r>
            <a:r>
              <a:rPr lang="ru-RU" b="1" i="1" dirty="0">
                <a:solidFill>
                  <a:srgbClr val="9900FF"/>
                </a:solidFill>
                <a:latin typeface="Arial" charset="0"/>
              </a:rPr>
              <a:t>назывными</a:t>
            </a:r>
            <a:r>
              <a:rPr lang="ru-RU" b="1" dirty="0">
                <a:latin typeface="Arial" charset="0"/>
              </a:rPr>
              <a:t> предложениями: [Прогулка в парке]и [катание на катере].</a:t>
            </a:r>
          </a:p>
        </p:txBody>
      </p:sp>
    </p:spTree>
    <p:extLst>
      <p:ext uri="{BB962C8B-B14F-4D97-AF65-F5344CB8AC3E}">
        <p14:creationId xmlns:p14="http://schemas.microsoft.com/office/powerpoint/2010/main" val="262718572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F4F5803-49B0-4C39-A36F-44478AA2EFDF}"/>
              </a:ext>
            </a:extLst>
          </p:cNvPr>
          <p:cNvSpPr>
            <a:spLocks noGrp="1"/>
          </p:cNvSpPr>
          <p:nvPr>
            <p:ph type="title"/>
          </p:nvPr>
        </p:nvSpPr>
        <p:spPr>
          <a:xfrm>
            <a:off x="503767" y="255588"/>
            <a:ext cx="10972800" cy="1143000"/>
          </a:xfrm>
          <a:ln>
            <a:miter lim="800000"/>
            <a:headEnd/>
            <a:tailEnd/>
          </a:ln>
        </p:spPr>
        <p:txBody>
          <a:bodyPr rtlCol="0">
            <a:noAutofit/>
            <a:scene3d>
              <a:camera prst="orthographicFront"/>
              <a:lightRig rig="soft" dir="t">
                <a:rot lat="0" lon="0" rev="2100000"/>
              </a:lightRig>
            </a:scene3d>
            <a:sp3d prstMaterial="matte"/>
          </a:bodyPr>
          <a:lstStyle/>
          <a:p>
            <a:pPr eaLnBrk="1" fontAlgn="auto" hangingPunct="1">
              <a:spcBef>
                <a:spcPts val="0"/>
              </a:spcBef>
              <a:spcAft>
                <a:spcPts val="0"/>
              </a:spcAft>
              <a:defRPr/>
            </a:pPr>
            <a:r>
              <a:rPr lang="ru-RU" sz="2400" b="1" dirty="0">
                <a:solidFill>
                  <a:schemeClr val="tx2">
                    <a:shade val="85000"/>
                    <a:satMod val="150000"/>
                  </a:schemeClr>
                </a:solidFill>
              </a:rPr>
              <a:t>15. Знаки препинания в простом осложнённом предложении (с однородными членами)</a:t>
            </a:r>
          </a:p>
        </p:txBody>
      </p:sp>
      <p:grpSp>
        <p:nvGrpSpPr>
          <p:cNvPr id="3" name="Группа 67">
            <a:extLst>
              <a:ext uri="{FF2B5EF4-FFF2-40B4-BE49-F238E27FC236}">
                <a16:creationId xmlns="" xmlns:a16="http://schemas.microsoft.com/office/drawing/2014/main" id="{DA25232F-71A3-4F3E-AA78-25A5E13668AE}"/>
              </a:ext>
            </a:extLst>
          </p:cNvPr>
          <p:cNvGrpSpPr>
            <a:grpSpLocks/>
          </p:cNvGrpSpPr>
          <p:nvPr/>
        </p:nvGrpSpPr>
        <p:grpSpPr bwMode="auto">
          <a:xfrm>
            <a:off x="571500" y="5286376"/>
            <a:ext cx="5715000" cy="1071563"/>
            <a:chOff x="3286116" y="2428868"/>
            <a:chExt cx="4286280" cy="1071565"/>
          </a:xfrm>
        </p:grpSpPr>
        <p:grpSp>
          <p:nvGrpSpPr>
            <p:cNvPr id="119901" name="Группа 34">
              <a:extLst>
                <a:ext uri="{FF2B5EF4-FFF2-40B4-BE49-F238E27FC236}">
                  <a16:creationId xmlns="" xmlns:a16="http://schemas.microsoft.com/office/drawing/2014/main" id="{2EED5BDB-9E32-470B-854C-4FEB75B5A8B6}"/>
                </a:ext>
              </a:extLst>
            </p:cNvPr>
            <p:cNvGrpSpPr>
              <a:grpSpLocks/>
            </p:cNvGrpSpPr>
            <p:nvPr/>
          </p:nvGrpSpPr>
          <p:grpSpPr bwMode="auto">
            <a:xfrm>
              <a:off x="3286116" y="2571746"/>
              <a:ext cx="4286280" cy="928687"/>
              <a:chOff x="1071538" y="5072065"/>
              <a:chExt cx="4286280" cy="928694"/>
            </a:xfrm>
          </p:grpSpPr>
          <p:sp>
            <p:nvSpPr>
              <p:cNvPr id="23" name="Содержимое 2">
                <a:extLst>
                  <a:ext uri="{FF2B5EF4-FFF2-40B4-BE49-F238E27FC236}">
                    <a16:creationId xmlns="" xmlns:a16="http://schemas.microsoft.com/office/drawing/2014/main" id="{13266CAD-CAAE-4D78-96F5-90C25839AEE2}"/>
                  </a:ext>
                </a:extLst>
              </p:cNvPr>
              <p:cNvSpPr txBox="1">
                <a:spLocks/>
              </p:cNvSpPr>
              <p:nvPr/>
            </p:nvSpPr>
            <p:spPr bwMode="auto">
              <a:xfrm>
                <a:off x="1071538" y="5072065"/>
                <a:ext cx="4286280" cy="928694"/>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nchor="ctr">
                <a:scene3d>
                  <a:camera prst="orthographicFront"/>
                  <a:lightRig rig="balanced" dir="t">
                    <a:rot lat="0" lon="0" rev="2100000"/>
                  </a:lightRig>
                </a:scene3d>
                <a:sp3d extrusionH="57150" prstMaterial="metal">
                  <a:bevelT w="38100" h="25400"/>
                  <a:contourClr>
                    <a:schemeClr val="bg2"/>
                  </a:contourClr>
                </a:sp3d>
              </a:bodyPr>
              <a:lstStyle/>
              <a:p>
                <a:pPr indent="7938" algn="just"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не только         но и </a:t>
                </a:r>
              </a:p>
              <a:p>
                <a:pPr indent="7938" algn="just"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как                     так</a:t>
                </a:r>
              </a:p>
            </p:txBody>
          </p:sp>
          <p:grpSp>
            <p:nvGrpSpPr>
              <p:cNvPr id="119904" name="Группа 28">
                <a:extLst>
                  <a:ext uri="{FF2B5EF4-FFF2-40B4-BE49-F238E27FC236}">
                    <a16:creationId xmlns="" xmlns:a16="http://schemas.microsoft.com/office/drawing/2014/main" id="{19C3FE5B-6F30-4C06-9366-CE445D3F6C72}"/>
                  </a:ext>
                </a:extLst>
              </p:cNvPr>
              <p:cNvGrpSpPr>
                <a:grpSpLocks/>
              </p:cNvGrpSpPr>
              <p:nvPr/>
            </p:nvGrpSpPr>
            <p:grpSpPr bwMode="auto">
              <a:xfrm>
                <a:off x="3000364" y="5214940"/>
                <a:ext cx="500066" cy="500067"/>
                <a:chOff x="3000364" y="5214940"/>
                <a:chExt cx="500066" cy="500067"/>
              </a:xfrm>
            </p:grpSpPr>
            <p:sp>
              <p:nvSpPr>
                <p:cNvPr id="18" name="Овал 17">
                  <a:extLst>
                    <a:ext uri="{FF2B5EF4-FFF2-40B4-BE49-F238E27FC236}">
                      <a16:creationId xmlns="" xmlns:a16="http://schemas.microsoft.com/office/drawing/2014/main" id="{C28627CE-3ADA-4051-A97F-CC0D0F7F4C6D}"/>
                    </a:ext>
                  </a:extLst>
                </p:cNvPr>
                <p:cNvSpPr/>
                <p:nvPr/>
              </p:nvSpPr>
              <p:spPr>
                <a:xfrm>
                  <a:off x="3000364" y="5214938"/>
                  <a:ext cx="500065" cy="500068"/>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grpSp>
              <p:nvGrpSpPr>
                <p:cNvPr id="119911" name="Группа 8">
                  <a:extLst>
                    <a:ext uri="{FF2B5EF4-FFF2-40B4-BE49-F238E27FC236}">
                      <a16:creationId xmlns="" xmlns:a16="http://schemas.microsoft.com/office/drawing/2014/main" id="{A2D44E3F-ACC7-4C48-B9B2-738F4F7D43B4}"/>
                    </a:ext>
                  </a:extLst>
                </p:cNvPr>
                <p:cNvGrpSpPr>
                  <a:grpSpLocks/>
                </p:cNvGrpSpPr>
                <p:nvPr/>
              </p:nvGrpSpPr>
              <p:grpSpPr bwMode="auto">
                <a:xfrm>
                  <a:off x="3071802" y="5430847"/>
                  <a:ext cx="357191" cy="71436"/>
                  <a:chOff x="10591800" y="2212975"/>
                  <a:chExt cx="1676405" cy="77781"/>
                </a:xfrm>
              </p:grpSpPr>
              <p:cxnSp>
                <p:nvCxnSpPr>
                  <p:cNvPr id="27" name="Прямая соединительная линия 26">
                    <a:extLst>
                      <a:ext uri="{FF2B5EF4-FFF2-40B4-BE49-F238E27FC236}">
                        <a16:creationId xmlns="" xmlns:a16="http://schemas.microsoft.com/office/drawing/2014/main" id="{6142CC6C-6B9B-4419-B073-C23CCABED08A}"/>
                      </a:ext>
                    </a:extLst>
                  </p:cNvPr>
                  <p:cNvCxnSpPr/>
                  <p:nvPr/>
                </p:nvCxnSpPr>
                <p:spPr>
                  <a:xfrm>
                    <a:off x="10591795" y="2212967"/>
                    <a:ext cx="1676400" cy="172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 xmlns:a16="http://schemas.microsoft.com/office/drawing/2014/main" id="{20D28D1C-0DA3-43E9-BD41-67670A332A35}"/>
                      </a:ext>
                    </a:extLst>
                  </p:cNvPr>
                  <p:cNvCxnSpPr/>
                  <p:nvPr/>
                </p:nvCxnSpPr>
                <p:spPr>
                  <a:xfrm>
                    <a:off x="10591795" y="2289023"/>
                    <a:ext cx="1676400" cy="172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9905" name="Группа 29">
                <a:extLst>
                  <a:ext uri="{FF2B5EF4-FFF2-40B4-BE49-F238E27FC236}">
                    <a16:creationId xmlns="" xmlns:a16="http://schemas.microsoft.com/office/drawing/2014/main" id="{C2B83FE4-EF71-4958-B078-0CDFA41F9DCD}"/>
                  </a:ext>
                </a:extLst>
              </p:cNvPr>
              <p:cNvGrpSpPr>
                <a:grpSpLocks/>
              </p:cNvGrpSpPr>
              <p:nvPr/>
            </p:nvGrpSpPr>
            <p:grpSpPr bwMode="auto">
              <a:xfrm>
                <a:off x="4714876" y="5214940"/>
                <a:ext cx="500067" cy="500067"/>
                <a:chOff x="3357554" y="5214940"/>
                <a:chExt cx="500067" cy="500067"/>
              </a:xfrm>
            </p:grpSpPr>
            <p:sp>
              <p:nvSpPr>
                <p:cNvPr id="31" name="Овал 30">
                  <a:extLst>
                    <a:ext uri="{FF2B5EF4-FFF2-40B4-BE49-F238E27FC236}">
                      <a16:creationId xmlns="" xmlns:a16="http://schemas.microsoft.com/office/drawing/2014/main" id="{5409B0DA-9294-492D-BA40-D7AD9B5759AC}"/>
                    </a:ext>
                  </a:extLst>
                </p:cNvPr>
                <p:cNvSpPr/>
                <p:nvPr/>
              </p:nvSpPr>
              <p:spPr>
                <a:xfrm>
                  <a:off x="3357554" y="5214938"/>
                  <a:ext cx="500066" cy="500068"/>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grpSp>
              <p:nvGrpSpPr>
                <p:cNvPr id="119907" name="Группа 8">
                  <a:extLst>
                    <a:ext uri="{FF2B5EF4-FFF2-40B4-BE49-F238E27FC236}">
                      <a16:creationId xmlns="" xmlns:a16="http://schemas.microsoft.com/office/drawing/2014/main" id="{E4A587A1-379E-456C-BC17-C16279B53938}"/>
                    </a:ext>
                  </a:extLst>
                </p:cNvPr>
                <p:cNvGrpSpPr>
                  <a:grpSpLocks/>
                </p:cNvGrpSpPr>
                <p:nvPr/>
              </p:nvGrpSpPr>
              <p:grpSpPr bwMode="auto">
                <a:xfrm>
                  <a:off x="3428992" y="5430843"/>
                  <a:ext cx="357190" cy="71445"/>
                  <a:chOff x="12268200" y="2212920"/>
                  <a:chExt cx="1676400" cy="77789"/>
                </a:xfrm>
              </p:grpSpPr>
              <p:cxnSp>
                <p:nvCxnSpPr>
                  <p:cNvPr id="33" name="Прямая соединительная линия 32">
                    <a:extLst>
                      <a:ext uri="{FF2B5EF4-FFF2-40B4-BE49-F238E27FC236}">
                        <a16:creationId xmlns="" xmlns:a16="http://schemas.microsoft.com/office/drawing/2014/main" id="{09437496-2C8B-4A5F-AFB9-3E665541B765}"/>
                      </a:ext>
                    </a:extLst>
                  </p:cNvPr>
                  <p:cNvCxnSpPr/>
                  <p:nvPr/>
                </p:nvCxnSpPr>
                <p:spPr>
                  <a:xfrm>
                    <a:off x="12268200" y="2212917"/>
                    <a:ext cx="1676405" cy="172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 xmlns:a16="http://schemas.microsoft.com/office/drawing/2014/main" id="{A4642D7A-4B3A-4E90-A491-C0BFF8B89FF7}"/>
                      </a:ext>
                    </a:extLst>
                  </p:cNvPr>
                  <p:cNvCxnSpPr/>
                  <p:nvPr/>
                </p:nvCxnSpPr>
                <p:spPr>
                  <a:xfrm>
                    <a:off x="12268200" y="2288970"/>
                    <a:ext cx="1676405" cy="172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19902" name="TextBox 17">
              <a:extLst>
                <a:ext uri="{FF2B5EF4-FFF2-40B4-BE49-F238E27FC236}">
                  <a16:creationId xmlns="" xmlns:a16="http://schemas.microsoft.com/office/drawing/2014/main" id="{65FF3BE8-AC4B-45B1-BF75-D133286DD9A0}"/>
                </a:ext>
              </a:extLst>
            </p:cNvPr>
            <p:cNvSpPr txBox="1">
              <a:spLocks noChangeArrowheads="1"/>
            </p:cNvSpPr>
            <p:nvPr/>
          </p:nvSpPr>
          <p:spPr bwMode="auto">
            <a:xfrm>
              <a:off x="5643570" y="2428868"/>
              <a:ext cx="500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5400">
                  <a:solidFill>
                    <a:srgbClr val="FF0000"/>
                  </a:solidFill>
                  <a:cs typeface="Arial" panose="020B0604020202020204" pitchFamily="34" charset="0"/>
                </a:rPr>
                <a:t>,</a:t>
              </a:r>
              <a:r>
                <a:rPr lang="ru-RU" altLang="ru-RU" sz="5400">
                  <a:solidFill>
                    <a:srgbClr val="339933"/>
                  </a:solidFill>
                  <a:cs typeface="Arial" panose="020B0604020202020204" pitchFamily="34" charset="0"/>
                </a:rPr>
                <a:t> </a:t>
              </a:r>
            </a:p>
          </p:txBody>
        </p:sp>
      </p:grpSp>
      <p:grpSp>
        <p:nvGrpSpPr>
          <p:cNvPr id="9" name="Группа 60">
            <a:extLst>
              <a:ext uri="{FF2B5EF4-FFF2-40B4-BE49-F238E27FC236}">
                <a16:creationId xmlns="" xmlns:a16="http://schemas.microsoft.com/office/drawing/2014/main" id="{E37F8D15-5198-430F-83DB-02E568A31C0D}"/>
              </a:ext>
            </a:extLst>
          </p:cNvPr>
          <p:cNvGrpSpPr>
            <a:grpSpLocks/>
          </p:cNvGrpSpPr>
          <p:nvPr/>
        </p:nvGrpSpPr>
        <p:grpSpPr bwMode="auto">
          <a:xfrm>
            <a:off x="666751" y="3286126"/>
            <a:ext cx="5357283" cy="1000125"/>
            <a:chOff x="3339695" y="2500306"/>
            <a:chExt cx="4018387" cy="1000124"/>
          </a:xfrm>
        </p:grpSpPr>
        <p:sp>
          <p:nvSpPr>
            <p:cNvPr id="32" name="Содержимое 2">
              <a:extLst>
                <a:ext uri="{FF2B5EF4-FFF2-40B4-BE49-F238E27FC236}">
                  <a16:creationId xmlns="" xmlns:a16="http://schemas.microsoft.com/office/drawing/2014/main" id="{DA95F8AC-AC95-4DE4-90ED-429B719452E4}"/>
                </a:ext>
              </a:extLst>
            </p:cNvPr>
            <p:cNvSpPr txBox="1">
              <a:spLocks/>
            </p:cNvSpPr>
            <p:nvPr/>
          </p:nvSpPr>
          <p:spPr bwMode="auto">
            <a:xfrm>
              <a:off x="3339695" y="2571743"/>
              <a:ext cx="4018387" cy="928687"/>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nchor="ctr">
              <a:scene3d>
                <a:camera prst="orthographicFront"/>
                <a:lightRig rig="balanced" dir="t">
                  <a:rot lat="0" lon="0" rev="2100000"/>
                </a:lightRig>
              </a:scene3d>
              <a:sp3d extrusionH="57150" prstMaterial="metal">
                <a:bevelT w="38100" h="25400"/>
                <a:contourClr>
                  <a:schemeClr val="bg2"/>
                </a:contourClr>
              </a:sp3d>
            </a:bodyPr>
            <a:lstStyle/>
            <a:p>
              <a:pPr indent="7938" algn="just"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         или         </a:t>
              </a:r>
              <a:r>
                <a:rPr lang="ru-RU" sz="2800" b="1" dirty="0" err="1">
                  <a:ln w="50800"/>
                  <a:solidFill>
                    <a:schemeClr val="accent2"/>
                  </a:solidFill>
                  <a:cs typeface="Arial" pitchFamily="34" charset="0"/>
                </a:rPr>
                <a:t>или</a:t>
              </a:r>
              <a:endParaRPr lang="ru-RU" sz="2800" b="1" dirty="0">
                <a:ln w="50800"/>
                <a:solidFill>
                  <a:schemeClr val="accent2"/>
                </a:solidFill>
                <a:cs typeface="Arial" pitchFamily="34" charset="0"/>
              </a:endParaRPr>
            </a:p>
          </p:txBody>
        </p:sp>
        <p:sp>
          <p:nvSpPr>
            <p:cNvPr id="119890" name="TextBox 17">
              <a:extLst>
                <a:ext uri="{FF2B5EF4-FFF2-40B4-BE49-F238E27FC236}">
                  <a16:creationId xmlns="" xmlns:a16="http://schemas.microsoft.com/office/drawing/2014/main" id="{530607E9-657A-425C-A254-6AB1555DFAB1}"/>
                </a:ext>
              </a:extLst>
            </p:cNvPr>
            <p:cNvSpPr txBox="1">
              <a:spLocks noChangeArrowheads="1"/>
            </p:cNvSpPr>
            <p:nvPr/>
          </p:nvSpPr>
          <p:spPr bwMode="auto">
            <a:xfrm>
              <a:off x="3929058" y="2500306"/>
              <a:ext cx="500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5400">
                  <a:solidFill>
                    <a:srgbClr val="FF0000"/>
                  </a:solidFill>
                  <a:cs typeface="Arial" panose="020B0604020202020204" pitchFamily="34" charset="0"/>
                </a:rPr>
                <a:t>,</a:t>
              </a:r>
              <a:r>
                <a:rPr lang="ru-RU" altLang="ru-RU" sz="5400">
                  <a:solidFill>
                    <a:srgbClr val="339933"/>
                  </a:solidFill>
                  <a:cs typeface="Arial" panose="020B0604020202020204" pitchFamily="34" charset="0"/>
                </a:rPr>
                <a:t> </a:t>
              </a:r>
            </a:p>
          </p:txBody>
        </p:sp>
        <p:grpSp>
          <p:nvGrpSpPr>
            <p:cNvPr id="119891" name="Группа 51">
              <a:extLst>
                <a:ext uri="{FF2B5EF4-FFF2-40B4-BE49-F238E27FC236}">
                  <a16:creationId xmlns="" xmlns:a16="http://schemas.microsoft.com/office/drawing/2014/main" id="{70EA9C0F-FDF8-4617-82DB-CFAA70540F4F}"/>
                </a:ext>
              </a:extLst>
            </p:cNvPr>
            <p:cNvGrpSpPr>
              <a:grpSpLocks/>
            </p:cNvGrpSpPr>
            <p:nvPr/>
          </p:nvGrpSpPr>
          <p:grpSpPr bwMode="auto">
            <a:xfrm>
              <a:off x="6643631" y="2714619"/>
              <a:ext cx="493765" cy="500061"/>
              <a:chOff x="1928723" y="3357560"/>
              <a:chExt cx="493765" cy="500061"/>
            </a:xfrm>
          </p:grpSpPr>
          <p:sp>
            <p:nvSpPr>
              <p:cNvPr id="45" name="Овал 44">
                <a:extLst>
                  <a:ext uri="{FF2B5EF4-FFF2-40B4-BE49-F238E27FC236}">
                    <a16:creationId xmlns="" xmlns:a16="http://schemas.microsoft.com/office/drawing/2014/main" id="{82F3A052-C254-428B-B6BD-E3148F8A8F9D}"/>
                  </a:ext>
                </a:extLst>
              </p:cNvPr>
              <p:cNvSpPr/>
              <p:nvPr/>
            </p:nvSpPr>
            <p:spPr bwMode="auto">
              <a:xfrm>
                <a:off x="1928723" y="3357560"/>
                <a:ext cx="493765" cy="500062"/>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46" name="Прямая соединительная линия 45">
                <a:extLst>
                  <a:ext uri="{FF2B5EF4-FFF2-40B4-BE49-F238E27FC236}">
                    <a16:creationId xmlns="" xmlns:a16="http://schemas.microsoft.com/office/drawing/2014/main" id="{A6CAA2FC-D7C0-49A2-BA5B-5411A9E48A86}"/>
                  </a:ext>
                </a:extLst>
              </p:cNvPr>
              <p:cNvCxnSpPr/>
              <p:nvPr/>
            </p:nvCxnSpPr>
            <p:spPr>
              <a:xfrm>
                <a:off x="2000169" y="3643310"/>
                <a:ext cx="357225" cy="1587"/>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9892" name="Группа 52">
              <a:extLst>
                <a:ext uri="{FF2B5EF4-FFF2-40B4-BE49-F238E27FC236}">
                  <a16:creationId xmlns="" xmlns:a16="http://schemas.microsoft.com/office/drawing/2014/main" id="{4688A9B1-DAB8-4B63-B3F6-8EA7081D2D3A}"/>
                </a:ext>
              </a:extLst>
            </p:cNvPr>
            <p:cNvGrpSpPr>
              <a:grpSpLocks/>
            </p:cNvGrpSpPr>
            <p:nvPr/>
          </p:nvGrpSpPr>
          <p:grpSpPr bwMode="auto">
            <a:xfrm>
              <a:off x="5000396" y="2786056"/>
              <a:ext cx="493764" cy="500062"/>
              <a:chOff x="1928562" y="3357559"/>
              <a:chExt cx="493764" cy="500062"/>
            </a:xfrm>
          </p:grpSpPr>
          <p:sp>
            <p:nvSpPr>
              <p:cNvPr id="43" name="Овал 42">
                <a:extLst>
                  <a:ext uri="{FF2B5EF4-FFF2-40B4-BE49-F238E27FC236}">
                    <a16:creationId xmlns="" xmlns:a16="http://schemas.microsoft.com/office/drawing/2014/main" id="{B3A37844-4693-4AEB-9937-9FFAE170EA5E}"/>
                  </a:ext>
                </a:extLst>
              </p:cNvPr>
              <p:cNvSpPr/>
              <p:nvPr/>
            </p:nvSpPr>
            <p:spPr bwMode="auto">
              <a:xfrm>
                <a:off x="1928562" y="3357559"/>
                <a:ext cx="493764" cy="500062"/>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44" name="Прямая соединительная линия 43">
                <a:extLst>
                  <a:ext uri="{FF2B5EF4-FFF2-40B4-BE49-F238E27FC236}">
                    <a16:creationId xmlns="" xmlns:a16="http://schemas.microsoft.com/office/drawing/2014/main" id="{90DDFB15-6FAD-41DC-93E2-FB77E606B726}"/>
                  </a:ext>
                </a:extLst>
              </p:cNvPr>
              <p:cNvCxnSpPr/>
              <p:nvPr/>
            </p:nvCxnSpPr>
            <p:spPr>
              <a:xfrm>
                <a:off x="2000007" y="3643308"/>
                <a:ext cx="357226" cy="1588"/>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9893" name="Группа 55">
              <a:extLst>
                <a:ext uri="{FF2B5EF4-FFF2-40B4-BE49-F238E27FC236}">
                  <a16:creationId xmlns="" xmlns:a16="http://schemas.microsoft.com/office/drawing/2014/main" id="{0D475C42-C05E-4932-A38B-177398AE2DB5}"/>
                </a:ext>
              </a:extLst>
            </p:cNvPr>
            <p:cNvGrpSpPr>
              <a:grpSpLocks/>
            </p:cNvGrpSpPr>
            <p:nvPr/>
          </p:nvGrpSpPr>
          <p:grpSpPr bwMode="auto">
            <a:xfrm>
              <a:off x="3500049" y="2786056"/>
              <a:ext cx="493765" cy="500062"/>
              <a:chOff x="1928413" y="3357559"/>
              <a:chExt cx="493765" cy="500062"/>
            </a:xfrm>
          </p:grpSpPr>
          <p:sp>
            <p:nvSpPr>
              <p:cNvPr id="41" name="Овал 40">
                <a:extLst>
                  <a:ext uri="{FF2B5EF4-FFF2-40B4-BE49-F238E27FC236}">
                    <a16:creationId xmlns="" xmlns:a16="http://schemas.microsoft.com/office/drawing/2014/main" id="{E65142A8-96F8-4CBB-9DBF-B229002D595E}"/>
                  </a:ext>
                </a:extLst>
              </p:cNvPr>
              <p:cNvSpPr/>
              <p:nvPr/>
            </p:nvSpPr>
            <p:spPr bwMode="auto">
              <a:xfrm>
                <a:off x="1928413" y="3357559"/>
                <a:ext cx="493765" cy="500062"/>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42" name="Прямая соединительная линия 41">
                <a:extLst>
                  <a:ext uri="{FF2B5EF4-FFF2-40B4-BE49-F238E27FC236}">
                    <a16:creationId xmlns="" xmlns:a16="http://schemas.microsoft.com/office/drawing/2014/main" id="{CC6A20BF-D5E7-408C-9C18-960A2668D1CD}"/>
                  </a:ext>
                </a:extLst>
              </p:cNvPr>
              <p:cNvCxnSpPr/>
              <p:nvPr/>
            </p:nvCxnSpPr>
            <p:spPr>
              <a:xfrm>
                <a:off x="1999859" y="3643308"/>
                <a:ext cx="357225" cy="1588"/>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9894" name="TextBox 17">
              <a:extLst>
                <a:ext uri="{FF2B5EF4-FFF2-40B4-BE49-F238E27FC236}">
                  <a16:creationId xmlns="" xmlns:a16="http://schemas.microsoft.com/office/drawing/2014/main" id="{970CE2C4-3BB8-4068-B21F-A0D23B499D68}"/>
                </a:ext>
              </a:extLst>
            </p:cNvPr>
            <p:cNvSpPr txBox="1">
              <a:spLocks noChangeArrowheads="1"/>
            </p:cNvSpPr>
            <p:nvPr/>
          </p:nvSpPr>
          <p:spPr bwMode="auto">
            <a:xfrm>
              <a:off x="5429256" y="2500306"/>
              <a:ext cx="500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5400">
                  <a:solidFill>
                    <a:srgbClr val="FF0000"/>
                  </a:solidFill>
                  <a:cs typeface="Arial" panose="020B0604020202020204" pitchFamily="34" charset="0"/>
                </a:rPr>
                <a:t>,</a:t>
              </a:r>
              <a:r>
                <a:rPr lang="ru-RU" altLang="ru-RU" sz="5400">
                  <a:solidFill>
                    <a:srgbClr val="339933"/>
                  </a:solidFill>
                  <a:cs typeface="Arial" panose="020B0604020202020204" pitchFamily="34" charset="0"/>
                </a:rPr>
                <a:t> </a:t>
              </a:r>
            </a:p>
          </p:txBody>
        </p:sp>
      </p:grpSp>
      <p:grpSp>
        <p:nvGrpSpPr>
          <p:cNvPr id="13" name="Группа 92">
            <a:extLst>
              <a:ext uri="{FF2B5EF4-FFF2-40B4-BE49-F238E27FC236}">
                <a16:creationId xmlns="" xmlns:a16="http://schemas.microsoft.com/office/drawing/2014/main" id="{FE8E0846-6BF6-4DF6-99C3-DB1E12CF4353}"/>
              </a:ext>
            </a:extLst>
          </p:cNvPr>
          <p:cNvGrpSpPr>
            <a:grpSpLocks/>
          </p:cNvGrpSpPr>
          <p:nvPr/>
        </p:nvGrpSpPr>
        <p:grpSpPr bwMode="auto">
          <a:xfrm>
            <a:off x="1238252" y="2143126"/>
            <a:ext cx="3905249" cy="1071563"/>
            <a:chOff x="4714864" y="4643446"/>
            <a:chExt cx="2928970" cy="1071558"/>
          </a:xfrm>
        </p:grpSpPr>
        <p:grpSp>
          <p:nvGrpSpPr>
            <p:cNvPr id="119876" name="Группа 34">
              <a:extLst>
                <a:ext uri="{FF2B5EF4-FFF2-40B4-BE49-F238E27FC236}">
                  <a16:creationId xmlns="" xmlns:a16="http://schemas.microsoft.com/office/drawing/2014/main" id="{40D3BBE3-AAD2-45C4-AB2B-B149BDE6FC82}"/>
                </a:ext>
              </a:extLst>
            </p:cNvPr>
            <p:cNvGrpSpPr>
              <a:grpSpLocks/>
            </p:cNvGrpSpPr>
            <p:nvPr/>
          </p:nvGrpSpPr>
          <p:grpSpPr bwMode="auto">
            <a:xfrm>
              <a:off x="4714864" y="4786317"/>
              <a:ext cx="2928970" cy="928687"/>
              <a:chOff x="1071538" y="5072063"/>
              <a:chExt cx="2928991" cy="928694"/>
            </a:xfrm>
          </p:grpSpPr>
          <p:sp>
            <p:nvSpPr>
              <p:cNvPr id="50" name="Содержимое 2">
                <a:extLst>
                  <a:ext uri="{FF2B5EF4-FFF2-40B4-BE49-F238E27FC236}">
                    <a16:creationId xmlns="" xmlns:a16="http://schemas.microsoft.com/office/drawing/2014/main" id="{A7640E60-D5A3-4093-BA71-01C083AC173C}"/>
                  </a:ext>
                </a:extLst>
              </p:cNvPr>
              <p:cNvSpPr txBox="1">
                <a:spLocks/>
              </p:cNvSpPr>
              <p:nvPr/>
            </p:nvSpPr>
            <p:spPr bwMode="auto">
              <a:xfrm>
                <a:off x="1071538" y="5072063"/>
                <a:ext cx="2928991" cy="928694"/>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nchor="ctr">
                <a:scene3d>
                  <a:camera prst="orthographicFront"/>
                  <a:lightRig rig="balanced" dir="t">
                    <a:rot lat="0" lon="0" rev="2100000"/>
                  </a:lightRig>
                </a:scene3d>
                <a:sp3d extrusionH="57150" prstMaterial="metal">
                  <a:bevelT w="38100" h="25400"/>
                  <a:contourClr>
                    <a:schemeClr val="bg2"/>
                  </a:contourClr>
                </a:sp3d>
              </a:bodyPr>
              <a:lstStyle/>
              <a:p>
                <a:pPr indent="7938" algn="just" eaLnBrk="1" hangingPunct="1">
                  <a:lnSpc>
                    <a:spcPts val="2400"/>
                  </a:lnSpc>
                  <a:spcAft>
                    <a:spcPts val="0"/>
                  </a:spcAft>
                  <a:buClr>
                    <a:srgbClr val="B8762E"/>
                  </a:buClr>
                  <a:buSzPct val="150000"/>
                  <a:defRPr/>
                </a:pPr>
                <a:r>
                  <a:rPr lang="ru-RU" sz="2400" b="1" dirty="0">
                    <a:ln w="50800"/>
                    <a:solidFill>
                      <a:schemeClr val="bg1">
                        <a:shade val="50000"/>
                      </a:schemeClr>
                    </a:solidFill>
                  </a:rPr>
                  <a:t>            </a:t>
                </a:r>
                <a:r>
                  <a:rPr lang="ru-RU" sz="2800" b="1" dirty="0">
                    <a:ln w="50800"/>
                    <a:solidFill>
                      <a:schemeClr val="accent2"/>
                    </a:solidFill>
                    <a:cs typeface="Arial" pitchFamily="34" charset="0"/>
                  </a:rPr>
                  <a:t>а</a:t>
                </a:r>
              </a:p>
              <a:p>
                <a:pPr indent="7938" algn="ctr"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но</a:t>
                </a:r>
              </a:p>
              <a:p>
                <a:pPr indent="7938" algn="ctr"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да (но)</a:t>
                </a:r>
              </a:p>
            </p:txBody>
          </p:sp>
          <p:grpSp>
            <p:nvGrpSpPr>
              <p:cNvPr id="119879" name="Группа 28">
                <a:extLst>
                  <a:ext uri="{FF2B5EF4-FFF2-40B4-BE49-F238E27FC236}">
                    <a16:creationId xmlns="" xmlns:a16="http://schemas.microsoft.com/office/drawing/2014/main" id="{F64943AB-6EDF-47EC-AA0E-0BDD7423B4D4}"/>
                  </a:ext>
                </a:extLst>
              </p:cNvPr>
              <p:cNvGrpSpPr>
                <a:grpSpLocks/>
              </p:cNvGrpSpPr>
              <p:nvPr/>
            </p:nvGrpSpPr>
            <p:grpSpPr bwMode="auto">
              <a:xfrm>
                <a:off x="1214416" y="5286379"/>
                <a:ext cx="500071" cy="500065"/>
                <a:chOff x="1214416" y="5286379"/>
                <a:chExt cx="500071" cy="500065"/>
              </a:xfrm>
            </p:grpSpPr>
            <p:sp>
              <p:nvSpPr>
                <p:cNvPr id="57" name="Овал 56">
                  <a:extLst>
                    <a:ext uri="{FF2B5EF4-FFF2-40B4-BE49-F238E27FC236}">
                      <a16:creationId xmlns="" xmlns:a16="http://schemas.microsoft.com/office/drawing/2014/main" id="{DA0FDABC-5CDF-4C51-98F8-6FCB293F8B19}"/>
                    </a:ext>
                  </a:extLst>
                </p:cNvPr>
                <p:cNvSpPr/>
                <p:nvPr/>
              </p:nvSpPr>
              <p:spPr>
                <a:xfrm>
                  <a:off x="1214416" y="5286380"/>
                  <a:ext cx="500071" cy="500064"/>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grpSp>
              <p:nvGrpSpPr>
                <p:cNvPr id="119886" name="Группа 8">
                  <a:extLst>
                    <a:ext uri="{FF2B5EF4-FFF2-40B4-BE49-F238E27FC236}">
                      <a16:creationId xmlns="" xmlns:a16="http://schemas.microsoft.com/office/drawing/2014/main" id="{565049AB-36D3-4FBB-84A3-5E54DE78E25F}"/>
                    </a:ext>
                  </a:extLst>
                </p:cNvPr>
                <p:cNvGrpSpPr>
                  <a:grpSpLocks/>
                </p:cNvGrpSpPr>
                <p:nvPr/>
              </p:nvGrpSpPr>
              <p:grpSpPr bwMode="auto">
                <a:xfrm>
                  <a:off x="1285854" y="5502293"/>
                  <a:ext cx="357194" cy="71439"/>
                  <a:chOff x="2209809" y="2290699"/>
                  <a:chExt cx="1676419" cy="77782"/>
                </a:xfrm>
              </p:grpSpPr>
              <p:cxnSp>
                <p:nvCxnSpPr>
                  <p:cNvPr id="59" name="Прямая соединительная линия 58">
                    <a:extLst>
                      <a:ext uri="{FF2B5EF4-FFF2-40B4-BE49-F238E27FC236}">
                        <a16:creationId xmlns="" xmlns:a16="http://schemas.microsoft.com/office/drawing/2014/main" id="{5E64A761-1B97-48A8-9E43-011A59D28A65}"/>
                      </a:ext>
                    </a:extLst>
                  </p:cNvPr>
                  <p:cNvCxnSpPr/>
                  <p:nvPr/>
                </p:nvCxnSpPr>
                <p:spPr>
                  <a:xfrm>
                    <a:off x="2209809" y="2290686"/>
                    <a:ext cx="1676419" cy="17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 xmlns:a16="http://schemas.microsoft.com/office/drawing/2014/main" id="{4B31C4C4-811F-43C4-B310-62FEE6967FC4}"/>
                      </a:ext>
                    </a:extLst>
                  </p:cNvPr>
                  <p:cNvCxnSpPr/>
                  <p:nvPr/>
                </p:nvCxnSpPr>
                <p:spPr>
                  <a:xfrm>
                    <a:off x="2209809" y="2366738"/>
                    <a:ext cx="1676419" cy="17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9880" name="Группа 29">
                <a:extLst>
                  <a:ext uri="{FF2B5EF4-FFF2-40B4-BE49-F238E27FC236}">
                    <a16:creationId xmlns="" xmlns:a16="http://schemas.microsoft.com/office/drawing/2014/main" id="{D5F0131C-5957-4959-8D2E-22CED0C8DAF8}"/>
                  </a:ext>
                </a:extLst>
              </p:cNvPr>
              <p:cNvGrpSpPr>
                <a:grpSpLocks/>
              </p:cNvGrpSpPr>
              <p:nvPr/>
            </p:nvGrpSpPr>
            <p:grpSpPr bwMode="auto">
              <a:xfrm>
                <a:off x="3357580" y="5286379"/>
                <a:ext cx="500071" cy="500065"/>
                <a:chOff x="2000258" y="5286379"/>
                <a:chExt cx="500071" cy="500065"/>
              </a:xfrm>
            </p:grpSpPr>
            <p:sp>
              <p:nvSpPr>
                <p:cNvPr id="53" name="Овал 52">
                  <a:extLst>
                    <a:ext uri="{FF2B5EF4-FFF2-40B4-BE49-F238E27FC236}">
                      <a16:creationId xmlns="" xmlns:a16="http://schemas.microsoft.com/office/drawing/2014/main" id="{28302AF6-4EB4-4677-9749-2A1FC9251C94}"/>
                    </a:ext>
                  </a:extLst>
                </p:cNvPr>
                <p:cNvSpPr/>
                <p:nvPr/>
              </p:nvSpPr>
              <p:spPr>
                <a:xfrm>
                  <a:off x="2000258" y="5286380"/>
                  <a:ext cx="500071" cy="500064"/>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grpSp>
              <p:nvGrpSpPr>
                <p:cNvPr id="119882" name="Группа 53">
                  <a:extLst>
                    <a:ext uri="{FF2B5EF4-FFF2-40B4-BE49-F238E27FC236}">
                      <a16:creationId xmlns="" xmlns:a16="http://schemas.microsoft.com/office/drawing/2014/main" id="{10F4ECCE-7B93-4D86-9014-3D03B90DC833}"/>
                    </a:ext>
                  </a:extLst>
                </p:cNvPr>
                <p:cNvGrpSpPr>
                  <a:grpSpLocks/>
                </p:cNvGrpSpPr>
                <p:nvPr/>
              </p:nvGrpSpPr>
              <p:grpSpPr bwMode="auto">
                <a:xfrm>
                  <a:off x="2071696" y="5502422"/>
                  <a:ext cx="357194" cy="71442"/>
                  <a:chOff x="5898008" y="2290833"/>
                  <a:chExt cx="1676420" cy="77785"/>
                </a:xfrm>
              </p:grpSpPr>
              <p:cxnSp>
                <p:nvCxnSpPr>
                  <p:cNvPr id="55" name="Прямая соединительная линия 54">
                    <a:extLst>
                      <a:ext uri="{FF2B5EF4-FFF2-40B4-BE49-F238E27FC236}">
                        <a16:creationId xmlns="" xmlns:a16="http://schemas.microsoft.com/office/drawing/2014/main" id="{9DD80038-F8E2-4C18-9110-005352A48C3F}"/>
                      </a:ext>
                    </a:extLst>
                  </p:cNvPr>
                  <p:cNvCxnSpPr/>
                  <p:nvPr/>
                </p:nvCxnSpPr>
                <p:spPr>
                  <a:xfrm>
                    <a:off x="5898008" y="2290679"/>
                    <a:ext cx="1676420" cy="17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 xmlns:a16="http://schemas.microsoft.com/office/drawing/2014/main" id="{DBBDBB00-FBB2-4DC7-9B52-21940C1D043A}"/>
                      </a:ext>
                    </a:extLst>
                  </p:cNvPr>
                  <p:cNvCxnSpPr/>
                  <p:nvPr/>
                </p:nvCxnSpPr>
                <p:spPr>
                  <a:xfrm>
                    <a:off x="5898008" y="2366731"/>
                    <a:ext cx="1676420" cy="17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19877" name="TextBox 17">
              <a:extLst>
                <a:ext uri="{FF2B5EF4-FFF2-40B4-BE49-F238E27FC236}">
                  <a16:creationId xmlns="" xmlns:a16="http://schemas.microsoft.com/office/drawing/2014/main" id="{7C62F825-4E2D-4014-A07C-6A245F2341D1}"/>
                </a:ext>
              </a:extLst>
            </p:cNvPr>
            <p:cNvSpPr txBox="1">
              <a:spLocks noChangeArrowheads="1"/>
            </p:cNvSpPr>
            <p:nvPr/>
          </p:nvSpPr>
          <p:spPr bwMode="auto">
            <a:xfrm>
              <a:off x="5286380" y="4643446"/>
              <a:ext cx="500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5400">
                  <a:solidFill>
                    <a:srgbClr val="FF0000"/>
                  </a:solidFill>
                  <a:cs typeface="Arial" panose="020B0604020202020204" pitchFamily="34" charset="0"/>
                </a:rPr>
                <a:t>,</a:t>
              </a:r>
              <a:r>
                <a:rPr lang="ru-RU" altLang="ru-RU" sz="5400">
                  <a:solidFill>
                    <a:srgbClr val="339933"/>
                  </a:solidFill>
                  <a:cs typeface="Arial" panose="020B0604020202020204" pitchFamily="34" charset="0"/>
                </a:rPr>
                <a:t> </a:t>
              </a:r>
            </a:p>
          </p:txBody>
        </p:sp>
      </p:grpSp>
      <p:grpSp>
        <p:nvGrpSpPr>
          <p:cNvPr id="20" name="Группа 61">
            <a:extLst>
              <a:ext uri="{FF2B5EF4-FFF2-40B4-BE49-F238E27FC236}">
                <a16:creationId xmlns="" xmlns:a16="http://schemas.microsoft.com/office/drawing/2014/main" id="{37448383-119F-4655-AACB-64B8D25F2A0F}"/>
              </a:ext>
            </a:extLst>
          </p:cNvPr>
          <p:cNvGrpSpPr>
            <a:grpSpLocks/>
          </p:cNvGrpSpPr>
          <p:nvPr/>
        </p:nvGrpSpPr>
        <p:grpSpPr bwMode="auto">
          <a:xfrm>
            <a:off x="1905000" y="1285876"/>
            <a:ext cx="2286000" cy="862013"/>
            <a:chOff x="6572221" y="1571612"/>
            <a:chExt cx="1714500" cy="862013"/>
          </a:xfrm>
        </p:grpSpPr>
        <p:grpSp>
          <p:nvGrpSpPr>
            <p:cNvPr id="119867" name="Группа 40">
              <a:extLst>
                <a:ext uri="{FF2B5EF4-FFF2-40B4-BE49-F238E27FC236}">
                  <a16:creationId xmlns="" xmlns:a16="http://schemas.microsoft.com/office/drawing/2014/main" id="{F1781F22-C0C7-44E4-8E93-418B75542BCE}"/>
                </a:ext>
              </a:extLst>
            </p:cNvPr>
            <p:cNvGrpSpPr>
              <a:grpSpLocks/>
            </p:cNvGrpSpPr>
            <p:nvPr/>
          </p:nvGrpSpPr>
          <p:grpSpPr bwMode="auto">
            <a:xfrm>
              <a:off x="6572221" y="1785921"/>
              <a:ext cx="1714500" cy="642937"/>
              <a:chOff x="1071538" y="5072063"/>
              <a:chExt cx="1714512" cy="642953"/>
            </a:xfrm>
          </p:grpSpPr>
          <p:sp>
            <p:nvSpPr>
              <p:cNvPr id="66" name="Содержимое 2">
                <a:extLst>
                  <a:ext uri="{FF2B5EF4-FFF2-40B4-BE49-F238E27FC236}">
                    <a16:creationId xmlns="" xmlns:a16="http://schemas.microsoft.com/office/drawing/2014/main" id="{59DE92EE-0488-4ECC-92D0-9BC6E21314DA}"/>
                  </a:ext>
                </a:extLst>
              </p:cNvPr>
              <p:cNvSpPr txBox="1">
                <a:spLocks/>
              </p:cNvSpPr>
              <p:nvPr/>
            </p:nvSpPr>
            <p:spPr bwMode="auto">
              <a:xfrm>
                <a:off x="1071538" y="5072063"/>
                <a:ext cx="1714512" cy="642953"/>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scene3d>
                  <a:camera prst="orthographicFront"/>
                  <a:lightRig rig="balanced" dir="t">
                    <a:rot lat="0" lon="0" rev="2100000"/>
                  </a:lightRig>
                </a:scene3d>
                <a:sp3d extrusionH="57150" prstMaterial="metal">
                  <a:bevelT w="38100" h="25400"/>
                  <a:contourClr>
                    <a:schemeClr val="bg2"/>
                  </a:contourClr>
                </a:sp3d>
              </a:bodyPr>
              <a:lstStyle/>
              <a:p>
                <a:pPr marL="534988" indent="-350838" algn="just" eaLnBrk="1" hangingPunct="1">
                  <a:spcAft>
                    <a:spcPts val="1200"/>
                  </a:spcAft>
                  <a:buClr>
                    <a:srgbClr val="B8762E"/>
                  </a:buClr>
                  <a:buSzPct val="150000"/>
                  <a:defRPr/>
                </a:pPr>
                <a:r>
                  <a:rPr lang="ru-RU" sz="2400" b="1" dirty="0">
                    <a:ln w="50800"/>
                    <a:solidFill>
                      <a:schemeClr val="bg1">
                        <a:shade val="50000"/>
                      </a:schemeClr>
                    </a:solidFill>
                  </a:rPr>
                  <a:t>     </a:t>
                </a:r>
                <a:endParaRPr lang="ru-RU" sz="2800" b="1" dirty="0">
                  <a:ln w="50800"/>
                  <a:solidFill>
                    <a:schemeClr val="accent2"/>
                  </a:solidFill>
                  <a:cs typeface="Arial" pitchFamily="34" charset="0"/>
                </a:endParaRPr>
              </a:p>
            </p:txBody>
          </p:sp>
          <p:grpSp>
            <p:nvGrpSpPr>
              <p:cNvPr id="119870" name="Группа 28">
                <a:extLst>
                  <a:ext uri="{FF2B5EF4-FFF2-40B4-BE49-F238E27FC236}">
                    <a16:creationId xmlns="" xmlns:a16="http://schemas.microsoft.com/office/drawing/2014/main" id="{127711EE-4C69-4803-B1E2-4438CCA0C15D}"/>
                  </a:ext>
                </a:extLst>
              </p:cNvPr>
              <p:cNvGrpSpPr>
                <a:grpSpLocks/>
              </p:cNvGrpSpPr>
              <p:nvPr/>
            </p:nvGrpSpPr>
            <p:grpSpPr bwMode="auto">
              <a:xfrm>
                <a:off x="1214414" y="5143502"/>
                <a:ext cx="500066" cy="500075"/>
                <a:chOff x="1214414" y="5143502"/>
                <a:chExt cx="500066" cy="500075"/>
              </a:xfrm>
            </p:grpSpPr>
            <p:sp>
              <p:nvSpPr>
                <p:cNvPr id="72" name="Овал 71">
                  <a:extLst>
                    <a:ext uri="{FF2B5EF4-FFF2-40B4-BE49-F238E27FC236}">
                      <a16:creationId xmlns="" xmlns:a16="http://schemas.microsoft.com/office/drawing/2014/main" id="{B996EFE1-B92D-411D-87F9-95E37BC8A8AE}"/>
                    </a:ext>
                  </a:extLst>
                </p:cNvPr>
                <p:cNvSpPr/>
                <p:nvPr/>
              </p:nvSpPr>
              <p:spPr>
                <a:xfrm>
                  <a:off x="1214414" y="5143506"/>
                  <a:ext cx="500066" cy="50007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73" name="Прямая соединительная линия 72">
                  <a:extLst>
                    <a:ext uri="{FF2B5EF4-FFF2-40B4-BE49-F238E27FC236}">
                      <a16:creationId xmlns="" xmlns:a16="http://schemas.microsoft.com/office/drawing/2014/main" id="{0B66035C-7B43-47DF-B1F0-2F8B72487BBC}"/>
                    </a:ext>
                  </a:extLst>
                </p:cNvPr>
                <p:cNvCxnSpPr/>
                <p:nvPr/>
              </p:nvCxnSpPr>
              <p:spPr bwMode="auto">
                <a:xfrm>
                  <a:off x="1285852" y="5427676"/>
                  <a:ext cx="357189" cy="158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871" name="Группа 29">
                <a:extLst>
                  <a:ext uri="{FF2B5EF4-FFF2-40B4-BE49-F238E27FC236}">
                    <a16:creationId xmlns="" xmlns:a16="http://schemas.microsoft.com/office/drawing/2014/main" id="{74863C1F-7AE2-47EF-AC16-0B939E33F228}"/>
                  </a:ext>
                </a:extLst>
              </p:cNvPr>
              <p:cNvGrpSpPr>
                <a:grpSpLocks/>
              </p:cNvGrpSpPr>
              <p:nvPr/>
            </p:nvGrpSpPr>
            <p:grpSpPr bwMode="auto">
              <a:xfrm>
                <a:off x="2071670" y="5143502"/>
                <a:ext cx="500066" cy="500075"/>
                <a:chOff x="714348" y="5143502"/>
                <a:chExt cx="500066" cy="500075"/>
              </a:xfrm>
            </p:grpSpPr>
            <p:sp>
              <p:nvSpPr>
                <p:cNvPr id="70" name="Овал 69">
                  <a:extLst>
                    <a:ext uri="{FF2B5EF4-FFF2-40B4-BE49-F238E27FC236}">
                      <a16:creationId xmlns="" xmlns:a16="http://schemas.microsoft.com/office/drawing/2014/main" id="{1ED4CAC4-38DA-47C6-BD0F-C0F141E24B93}"/>
                    </a:ext>
                  </a:extLst>
                </p:cNvPr>
                <p:cNvSpPr/>
                <p:nvPr/>
              </p:nvSpPr>
              <p:spPr>
                <a:xfrm>
                  <a:off x="714348" y="5143506"/>
                  <a:ext cx="500066" cy="50007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71" name="Прямая соединительная линия 70">
                  <a:extLst>
                    <a:ext uri="{FF2B5EF4-FFF2-40B4-BE49-F238E27FC236}">
                      <a16:creationId xmlns="" xmlns:a16="http://schemas.microsoft.com/office/drawing/2014/main" id="{047A8CE4-E18C-40BD-88D1-1A4FACFA73F1}"/>
                    </a:ext>
                  </a:extLst>
                </p:cNvPr>
                <p:cNvCxnSpPr/>
                <p:nvPr/>
              </p:nvCxnSpPr>
              <p:spPr bwMode="auto">
                <a:xfrm>
                  <a:off x="785786" y="5429263"/>
                  <a:ext cx="357189" cy="158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19868" name="TextBox 17">
              <a:extLst>
                <a:ext uri="{FF2B5EF4-FFF2-40B4-BE49-F238E27FC236}">
                  <a16:creationId xmlns="" xmlns:a16="http://schemas.microsoft.com/office/drawing/2014/main" id="{993A33C3-63A3-4171-884E-869088C9445B}"/>
                </a:ext>
              </a:extLst>
            </p:cNvPr>
            <p:cNvSpPr txBox="1">
              <a:spLocks noChangeArrowheads="1"/>
            </p:cNvSpPr>
            <p:nvPr/>
          </p:nvSpPr>
          <p:spPr bwMode="auto">
            <a:xfrm>
              <a:off x="7143768" y="1571612"/>
              <a:ext cx="3571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5000">
                  <a:solidFill>
                    <a:srgbClr val="FF0000"/>
                  </a:solidFill>
                  <a:cs typeface="Arial" panose="020B0604020202020204" pitchFamily="34" charset="0"/>
                </a:rPr>
                <a:t>,</a:t>
              </a:r>
              <a:endParaRPr lang="ru-RU" altLang="ru-RU" sz="5000">
                <a:solidFill>
                  <a:srgbClr val="339933"/>
                </a:solidFill>
                <a:cs typeface="Arial" panose="020B0604020202020204" pitchFamily="34" charset="0"/>
              </a:endParaRPr>
            </a:p>
          </p:txBody>
        </p:sp>
      </p:grpSp>
      <p:grpSp>
        <p:nvGrpSpPr>
          <p:cNvPr id="25" name="Группа 73">
            <a:extLst>
              <a:ext uri="{FF2B5EF4-FFF2-40B4-BE49-F238E27FC236}">
                <a16:creationId xmlns="" xmlns:a16="http://schemas.microsoft.com/office/drawing/2014/main" id="{2FFF941B-3C2F-4B5D-8744-2A1CAF895F80}"/>
              </a:ext>
            </a:extLst>
          </p:cNvPr>
          <p:cNvGrpSpPr>
            <a:grpSpLocks/>
          </p:cNvGrpSpPr>
          <p:nvPr/>
        </p:nvGrpSpPr>
        <p:grpSpPr bwMode="auto">
          <a:xfrm>
            <a:off x="1047751" y="4357688"/>
            <a:ext cx="4476749" cy="862012"/>
            <a:chOff x="4714876" y="5500702"/>
            <a:chExt cx="3357562" cy="862013"/>
          </a:xfrm>
        </p:grpSpPr>
        <p:grpSp>
          <p:nvGrpSpPr>
            <p:cNvPr id="119852" name="Группа 65">
              <a:extLst>
                <a:ext uri="{FF2B5EF4-FFF2-40B4-BE49-F238E27FC236}">
                  <a16:creationId xmlns="" xmlns:a16="http://schemas.microsoft.com/office/drawing/2014/main" id="{23940E7F-A571-407D-AE09-679856BDBBD0}"/>
                </a:ext>
              </a:extLst>
            </p:cNvPr>
            <p:cNvGrpSpPr>
              <a:grpSpLocks/>
            </p:cNvGrpSpPr>
            <p:nvPr/>
          </p:nvGrpSpPr>
          <p:grpSpPr bwMode="auto">
            <a:xfrm>
              <a:off x="4714876" y="5715016"/>
              <a:ext cx="3357562" cy="642937"/>
              <a:chOff x="5214942" y="5857892"/>
              <a:chExt cx="3357586" cy="642937"/>
            </a:xfrm>
          </p:grpSpPr>
          <p:sp>
            <p:nvSpPr>
              <p:cNvPr id="77" name="Содержимое 2">
                <a:extLst>
                  <a:ext uri="{FF2B5EF4-FFF2-40B4-BE49-F238E27FC236}">
                    <a16:creationId xmlns="" xmlns:a16="http://schemas.microsoft.com/office/drawing/2014/main" id="{BD92EA3F-4858-4493-A27E-81A58C04494C}"/>
                  </a:ext>
                </a:extLst>
              </p:cNvPr>
              <p:cNvSpPr txBox="1">
                <a:spLocks/>
              </p:cNvSpPr>
              <p:nvPr/>
            </p:nvSpPr>
            <p:spPr bwMode="auto">
              <a:xfrm>
                <a:off x="5214942" y="5857892"/>
                <a:ext cx="3357586" cy="642937"/>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scene3d>
                  <a:camera prst="orthographicFront"/>
                  <a:lightRig rig="balanced" dir="t">
                    <a:rot lat="0" lon="0" rev="2100000"/>
                  </a:lightRig>
                </a:scene3d>
                <a:sp3d extrusionH="57150" prstMaterial="metal">
                  <a:bevelT w="38100" h="25400"/>
                  <a:contourClr>
                    <a:schemeClr val="bg2"/>
                  </a:contourClr>
                </a:sp3d>
              </a:bodyPr>
              <a:lstStyle/>
              <a:p>
                <a:pPr marL="534988" indent="-350838" algn="just" eaLnBrk="1" hangingPunct="1">
                  <a:spcAft>
                    <a:spcPts val="1200"/>
                  </a:spcAft>
                  <a:buClr>
                    <a:srgbClr val="B8762E"/>
                  </a:buClr>
                  <a:buSzPct val="150000"/>
                  <a:defRPr/>
                </a:pPr>
                <a:r>
                  <a:rPr lang="ru-RU" sz="2400" b="1" dirty="0">
                    <a:ln w="50800"/>
                    <a:solidFill>
                      <a:schemeClr val="bg1">
                        <a:shade val="50000"/>
                      </a:schemeClr>
                    </a:solidFill>
                  </a:rPr>
                  <a:t>     </a:t>
                </a:r>
                <a:r>
                  <a:rPr lang="ru-RU" sz="2800" b="1" dirty="0">
                    <a:ln w="50800"/>
                    <a:solidFill>
                      <a:schemeClr val="accent2"/>
                    </a:solidFill>
                    <a:cs typeface="Arial" pitchFamily="34" charset="0"/>
                  </a:rPr>
                  <a:t>и               </a:t>
                </a:r>
                <a:r>
                  <a:rPr lang="ru-RU" sz="2800" b="1" dirty="0" err="1">
                    <a:ln w="50800"/>
                    <a:solidFill>
                      <a:schemeClr val="accent2"/>
                    </a:solidFill>
                    <a:cs typeface="Arial" pitchFamily="34" charset="0"/>
                  </a:rPr>
                  <a:t>и</a:t>
                </a:r>
                <a:endParaRPr lang="ru-RU" sz="2800" b="1" dirty="0">
                  <a:ln w="50800"/>
                  <a:solidFill>
                    <a:schemeClr val="accent2"/>
                  </a:solidFill>
                  <a:cs typeface="Arial" pitchFamily="34" charset="0"/>
                </a:endParaRPr>
              </a:p>
            </p:txBody>
          </p:sp>
          <p:grpSp>
            <p:nvGrpSpPr>
              <p:cNvPr id="119855" name="Группа 28">
                <a:extLst>
                  <a:ext uri="{FF2B5EF4-FFF2-40B4-BE49-F238E27FC236}">
                    <a16:creationId xmlns="" xmlns:a16="http://schemas.microsoft.com/office/drawing/2014/main" id="{D9EC440A-D2D4-45C0-88C0-355F69E96CB3}"/>
                  </a:ext>
                </a:extLst>
              </p:cNvPr>
              <p:cNvGrpSpPr>
                <a:grpSpLocks/>
              </p:cNvGrpSpPr>
              <p:nvPr/>
            </p:nvGrpSpPr>
            <p:grpSpPr bwMode="auto">
              <a:xfrm>
                <a:off x="5286380" y="5929329"/>
                <a:ext cx="500067" cy="500063"/>
                <a:chOff x="1214414" y="5143511"/>
                <a:chExt cx="500070" cy="500075"/>
              </a:xfrm>
            </p:grpSpPr>
            <p:sp>
              <p:nvSpPr>
                <p:cNvPr id="88" name="Овал 87">
                  <a:extLst>
                    <a:ext uri="{FF2B5EF4-FFF2-40B4-BE49-F238E27FC236}">
                      <a16:creationId xmlns="" xmlns:a16="http://schemas.microsoft.com/office/drawing/2014/main" id="{CFEB2BC0-90EF-4B98-92C1-DE2C8903FB7A}"/>
                    </a:ext>
                  </a:extLst>
                </p:cNvPr>
                <p:cNvSpPr/>
                <p:nvPr/>
              </p:nvSpPr>
              <p:spPr>
                <a:xfrm>
                  <a:off x="1214414" y="5143510"/>
                  <a:ext cx="500070" cy="50007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89" name="Прямая соединительная линия 88">
                  <a:extLst>
                    <a:ext uri="{FF2B5EF4-FFF2-40B4-BE49-F238E27FC236}">
                      <a16:creationId xmlns="" xmlns:a16="http://schemas.microsoft.com/office/drawing/2014/main" id="{3DFE122C-1582-4B80-B650-F92230DB9DDB}"/>
                    </a:ext>
                  </a:extLst>
                </p:cNvPr>
                <p:cNvCxnSpPr/>
                <p:nvPr/>
              </p:nvCxnSpPr>
              <p:spPr bwMode="auto">
                <a:xfrm>
                  <a:off x="1285853" y="5427679"/>
                  <a:ext cx="357192" cy="158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856" name="Группа 29">
                <a:extLst>
                  <a:ext uri="{FF2B5EF4-FFF2-40B4-BE49-F238E27FC236}">
                    <a16:creationId xmlns="" xmlns:a16="http://schemas.microsoft.com/office/drawing/2014/main" id="{11B7505D-5836-4BFF-90E8-303DFADEA64A}"/>
                  </a:ext>
                </a:extLst>
              </p:cNvPr>
              <p:cNvGrpSpPr>
                <a:grpSpLocks/>
              </p:cNvGrpSpPr>
              <p:nvPr/>
            </p:nvGrpSpPr>
            <p:grpSpPr bwMode="auto">
              <a:xfrm>
                <a:off x="6286512" y="5929329"/>
                <a:ext cx="500067" cy="500063"/>
                <a:chOff x="714348" y="5143500"/>
                <a:chExt cx="500070" cy="500075"/>
              </a:xfrm>
            </p:grpSpPr>
            <p:sp>
              <p:nvSpPr>
                <p:cNvPr id="86" name="Овал 85">
                  <a:extLst>
                    <a:ext uri="{FF2B5EF4-FFF2-40B4-BE49-F238E27FC236}">
                      <a16:creationId xmlns="" xmlns:a16="http://schemas.microsoft.com/office/drawing/2014/main" id="{0CB384C3-0A24-41CB-9FBB-60502E2F5B3F}"/>
                    </a:ext>
                  </a:extLst>
                </p:cNvPr>
                <p:cNvSpPr/>
                <p:nvPr/>
              </p:nvSpPr>
              <p:spPr>
                <a:xfrm>
                  <a:off x="714348" y="5143499"/>
                  <a:ext cx="500070" cy="50007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87" name="Прямая соединительная линия 86">
                  <a:extLst>
                    <a:ext uri="{FF2B5EF4-FFF2-40B4-BE49-F238E27FC236}">
                      <a16:creationId xmlns="" xmlns:a16="http://schemas.microsoft.com/office/drawing/2014/main" id="{219B386A-EE18-4A98-893B-600B3BA1825F}"/>
                    </a:ext>
                  </a:extLst>
                </p:cNvPr>
                <p:cNvCxnSpPr/>
                <p:nvPr/>
              </p:nvCxnSpPr>
              <p:spPr bwMode="auto">
                <a:xfrm>
                  <a:off x="785787" y="5429256"/>
                  <a:ext cx="357192" cy="158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857" name="Группа 29">
                <a:extLst>
                  <a:ext uri="{FF2B5EF4-FFF2-40B4-BE49-F238E27FC236}">
                    <a16:creationId xmlns="" xmlns:a16="http://schemas.microsoft.com/office/drawing/2014/main" id="{DEF6331C-697D-4065-A9F7-D1AD68066AEC}"/>
                  </a:ext>
                </a:extLst>
              </p:cNvPr>
              <p:cNvGrpSpPr>
                <a:grpSpLocks/>
              </p:cNvGrpSpPr>
              <p:nvPr/>
            </p:nvGrpSpPr>
            <p:grpSpPr bwMode="auto">
              <a:xfrm>
                <a:off x="8001024" y="5929329"/>
                <a:ext cx="500067" cy="500063"/>
                <a:chOff x="714348" y="5143500"/>
                <a:chExt cx="500070" cy="500075"/>
              </a:xfrm>
            </p:grpSpPr>
            <p:sp>
              <p:nvSpPr>
                <p:cNvPr id="84" name="Овал 83">
                  <a:extLst>
                    <a:ext uri="{FF2B5EF4-FFF2-40B4-BE49-F238E27FC236}">
                      <a16:creationId xmlns="" xmlns:a16="http://schemas.microsoft.com/office/drawing/2014/main" id="{C6A3213B-057D-4470-9E93-CDB3D50622D0}"/>
                    </a:ext>
                  </a:extLst>
                </p:cNvPr>
                <p:cNvSpPr/>
                <p:nvPr/>
              </p:nvSpPr>
              <p:spPr>
                <a:xfrm>
                  <a:off x="714348" y="5143499"/>
                  <a:ext cx="500070" cy="50007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85" name="Прямая соединительная линия 84">
                  <a:extLst>
                    <a:ext uri="{FF2B5EF4-FFF2-40B4-BE49-F238E27FC236}">
                      <a16:creationId xmlns="" xmlns:a16="http://schemas.microsoft.com/office/drawing/2014/main" id="{CCAC72B2-3AF4-4EBB-88DC-9130B1F33303}"/>
                    </a:ext>
                  </a:extLst>
                </p:cNvPr>
                <p:cNvCxnSpPr/>
                <p:nvPr/>
              </p:nvCxnSpPr>
              <p:spPr bwMode="auto">
                <a:xfrm>
                  <a:off x="785787" y="5429256"/>
                  <a:ext cx="357192" cy="158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858" name="Группа 29">
                <a:extLst>
                  <a:ext uri="{FF2B5EF4-FFF2-40B4-BE49-F238E27FC236}">
                    <a16:creationId xmlns="" xmlns:a16="http://schemas.microsoft.com/office/drawing/2014/main" id="{69CBEF44-1376-405F-9F25-76A0DD2D4E6A}"/>
                  </a:ext>
                </a:extLst>
              </p:cNvPr>
              <p:cNvGrpSpPr>
                <a:grpSpLocks/>
              </p:cNvGrpSpPr>
              <p:nvPr/>
            </p:nvGrpSpPr>
            <p:grpSpPr bwMode="auto">
              <a:xfrm>
                <a:off x="7072330" y="5929329"/>
                <a:ext cx="500066" cy="500063"/>
                <a:chOff x="714348" y="5143500"/>
                <a:chExt cx="500069" cy="500075"/>
              </a:xfrm>
            </p:grpSpPr>
            <p:sp>
              <p:nvSpPr>
                <p:cNvPr id="82" name="Овал 81">
                  <a:extLst>
                    <a:ext uri="{FF2B5EF4-FFF2-40B4-BE49-F238E27FC236}">
                      <a16:creationId xmlns="" xmlns:a16="http://schemas.microsoft.com/office/drawing/2014/main" id="{B026F5F0-571F-4484-9B20-BEBC59B9C32A}"/>
                    </a:ext>
                  </a:extLst>
                </p:cNvPr>
                <p:cNvSpPr/>
                <p:nvPr/>
              </p:nvSpPr>
              <p:spPr>
                <a:xfrm>
                  <a:off x="714348" y="5143499"/>
                  <a:ext cx="500069" cy="50007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83" name="Прямая соединительная линия 82">
                  <a:extLst>
                    <a:ext uri="{FF2B5EF4-FFF2-40B4-BE49-F238E27FC236}">
                      <a16:creationId xmlns="" xmlns:a16="http://schemas.microsoft.com/office/drawing/2014/main" id="{3E7B8B37-5BE0-410E-9609-B4410F42AC7B}"/>
                    </a:ext>
                  </a:extLst>
                </p:cNvPr>
                <p:cNvCxnSpPr/>
                <p:nvPr/>
              </p:nvCxnSpPr>
              <p:spPr bwMode="auto">
                <a:xfrm>
                  <a:off x="785786" y="5429256"/>
                  <a:ext cx="357193" cy="158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19853" name="TextBox 17">
              <a:extLst>
                <a:ext uri="{FF2B5EF4-FFF2-40B4-BE49-F238E27FC236}">
                  <a16:creationId xmlns="" xmlns:a16="http://schemas.microsoft.com/office/drawing/2014/main" id="{24BBA0D8-F2AB-41C7-8091-991E7468E219}"/>
                </a:ext>
              </a:extLst>
            </p:cNvPr>
            <p:cNvSpPr txBox="1">
              <a:spLocks noChangeArrowheads="1"/>
            </p:cNvSpPr>
            <p:nvPr/>
          </p:nvSpPr>
          <p:spPr bwMode="auto">
            <a:xfrm>
              <a:off x="6215074" y="5500702"/>
              <a:ext cx="3571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5000">
                  <a:solidFill>
                    <a:srgbClr val="FF0000"/>
                  </a:solidFill>
                  <a:cs typeface="Arial" panose="020B0604020202020204" pitchFamily="34" charset="0"/>
                </a:rPr>
                <a:t>,</a:t>
              </a:r>
              <a:endParaRPr lang="ru-RU" altLang="ru-RU" sz="5000">
                <a:solidFill>
                  <a:srgbClr val="339933"/>
                </a:solidFill>
                <a:cs typeface="Arial" panose="020B0604020202020204" pitchFamily="34" charset="0"/>
              </a:endParaRPr>
            </a:p>
          </p:txBody>
        </p:sp>
      </p:grpSp>
      <p:grpSp>
        <p:nvGrpSpPr>
          <p:cNvPr id="35842" name="Группа 34">
            <a:extLst>
              <a:ext uri="{FF2B5EF4-FFF2-40B4-BE49-F238E27FC236}">
                <a16:creationId xmlns="" xmlns:a16="http://schemas.microsoft.com/office/drawing/2014/main" id="{2FF87EA1-A889-4595-A4A1-397F2DD65C60}"/>
              </a:ext>
            </a:extLst>
          </p:cNvPr>
          <p:cNvGrpSpPr>
            <a:grpSpLocks/>
          </p:cNvGrpSpPr>
          <p:nvPr/>
        </p:nvGrpSpPr>
        <p:grpSpPr bwMode="auto">
          <a:xfrm>
            <a:off x="7715251" y="1857375"/>
            <a:ext cx="2952749" cy="928688"/>
            <a:chOff x="1071538" y="5072063"/>
            <a:chExt cx="2214578" cy="928694"/>
          </a:xfrm>
        </p:grpSpPr>
        <p:sp>
          <p:nvSpPr>
            <p:cNvPr id="91" name="Содержимое 2">
              <a:extLst>
                <a:ext uri="{FF2B5EF4-FFF2-40B4-BE49-F238E27FC236}">
                  <a16:creationId xmlns="" xmlns:a16="http://schemas.microsoft.com/office/drawing/2014/main" id="{A2A89C70-7A5F-4D64-BB8E-31E91DC5688A}"/>
                </a:ext>
              </a:extLst>
            </p:cNvPr>
            <p:cNvSpPr txBox="1">
              <a:spLocks/>
            </p:cNvSpPr>
            <p:nvPr/>
          </p:nvSpPr>
          <p:spPr bwMode="auto">
            <a:xfrm>
              <a:off x="1071538" y="5072063"/>
              <a:ext cx="2214578" cy="928694"/>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nchor="ctr">
              <a:scene3d>
                <a:camera prst="orthographicFront"/>
                <a:lightRig rig="balanced" dir="t">
                  <a:rot lat="0" lon="0" rev="2100000"/>
                </a:lightRig>
              </a:scene3d>
              <a:sp3d extrusionH="57150" prstMaterial="metal">
                <a:bevelT w="38100" h="25400"/>
                <a:contourClr>
                  <a:schemeClr val="bg2"/>
                </a:contourClr>
              </a:sp3d>
            </a:bodyPr>
            <a:lstStyle/>
            <a:p>
              <a:pPr indent="7938" algn="just" eaLnBrk="1" hangingPunct="1">
                <a:lnSpc>
                  <a:spcPts val="2400"/>
                </a:lnSpc>
                <a:spcAft>
                  <a:spcPts val="0"/>
                </a:spcAft>
                <a:buClr>
                  <a:srgbClr val="B8762E"/>
                </a:buClr>
                <a:buSzPct val="150000"/>
                <a:defRPr/>
              </a:pPr>
              <a:r>
                <a:rPr lang="ru-RU" sz="2400" b="1" dirty="0">
                  <a:ln w="50800"/>
                  <a:solidFill>
                    <a:schemeClr val="bg1">
                      <a:shade val="50000"/>
                    </a:schemeClr>
                  </a:solidFill>
                </a:rPr>
                <a:t>         </a:t>
              </a:r>
              <a:r>
                <a:rPr lang="ru-RU" sz="2800" b="1" dirty="0">
                  <a:ln w="50800"/>
                  <a:solidFill>
                    <a:schemeClr val="accent2"/>
                  </a:solidFill>
                  <a:cs typeface="Arial" pitchFamily="34" charset="0"/>
                </a:rPr>
                <a:t>и</a:t>
              </a:r>
            </a:p>
            <a:p>
              <a:pPr indent="7938" algn="ctr"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или</a:t>
              </a:r>
            </a:p>
          </p:txBody>
        </p:sp>
        <p:grpSp>
          <p:nvGrpSpPr>
            <p:cNvPr id="119842" name="Группа 28">
              <a:extLst>
                <a:ext uri="{FF2B5EF4-FFF2-40B4-BE49-F238E27FC236}">
                  <a16:creationId xmlns="" xmlns:a16="http://schemas.microsoft.com/office/drawing/2014/main" id="{90E31941-7D12-4C1D-999D-B2A12F34766C}"/>
                </a:ext>
              </a:extLst>
            </p:cNvPr>
            <p:cNvGrpSpPr>
              <a:grpSpLocks/>
            </p:cNvGrpSpPr>
            <p:nvPr/>
          </p:nvGrpSpPr>
          <p:grpSpPr bwMode="auto">
            <a:xfrm>
              <a:off x="1214414" y="5286377"/>
              <a:ext cx="500066" cy="500067"/>
              <a:chOff x="1214414" y="5286377"/>
              <a:chExt cx="500066" cy="500067"/>
            </a:xfrm>
          </p:grpSpPr>
          <p:sp>
            <p:nvSpPr>
              <p:cNvPr id="98" name="Овал 97">
                <a:extLst>
                  <a:ext uri="{FF2B5EF4-FFF2-40B4-BE49-F238E27FC236}">
                    <a16:creationId xmlns="" xmlns:a16="http://schemas.microsoft.com/office/drawing/2014/main" id="{6C65CB84-4CF1-460B-BD3D-458CD6B82824}"/>
                  </a:ext>
                </a:extLst>
              </p:cNvPr>
              <p:cNvSpPr/>
              <p:nvPr/>
            </p:nvSpPr>
            <p:spPr>
              <a:xfrm>
                <a:off x="1214414" y="5286377"/>
                <a:ext cx="500066" cy="50006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grpSp>
            <p:nvGrpSpPr>
              <p:cNvPr id="119849" name="Группа 8">
                <a:extLst>
                  <a:ext uri="{FF2B5EF4-FFF2-40B4-BE49-F238E27FC236}">
                    <a16:creationId xmlns="" xmlns:a16="http://schemas.microsoft.com/office/drawing/2014/main" id="{64AA39C6-0868-447A-AE5F-9301F2FB8314}"/>
                  </a:ext>
                </a:extLst>
              </p:cNvPr>
              <p:cNvGrpSpPr>
                <a:grpSpLocks/>
              </p:cNvGrpSpPr>
              <p:nvPr/>
            </p:nvGrpSpPr>
            <p:grpSpPr bwMode="auto">
              <a:xfrm>
                <a:off x="1285852" y="5502456"/>
                <a:ext cx="357191" cy="71445"/>
                <a:chOff x="2209800" y="2290891"/>
                <a:chExt cx="1676405" cy="77789"/>
              </a:xfrm>
            </p:grpSpPr>
            <p:cxnSp>
              <p:nvCxnSpPr>
                <p:cNvPr id="100" name="Прямая соединительная линия 99">
                  <a:extLst>
                    <a:ext uri="{FF2B5EF4-FFF2-40B4-BE49-F238E27FC236}">
                      <a16:creationId xmlns="" xmlns:a16="http://schemas.microsoft.com/office/drawing/2014/main" id="{24805709-8401-4B03-8DF2-01352E372319}"/>
                    </a:ext>
                  </a:extLst>
                </p:cNvPr>
                <p:cNvCxnSpPr/>
                <p:nvPr/>
              </p:nvCxnSpPr>
              <p:spPr>
                <a:xfrm>
                  <a:off x="2209800" y="2290697"/>
                  <a:ext cx="1676405" cy="17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100">
                  <a:extLst>
                    <a:ext uri="{FF2B5EF4-FFF2-40B4-BE49-F238E27FC236}">
                      <a16:creationId xmlns="" xmlns:a16="http://schemas.microsoft.com/office/drawing/2014/main" id="{6FDED8E3-00B5-4EE3-880A-6CF69F22BDC6}"/>
                    </a:ext>
                  </a:extLst>
                </p:cNvPr>
                <p:cNvCxnSpPr/>
                <p:nvPr/>
              </p:nvCxnSpPr>
              <p:spPr>
                <a:xfrm>
                  <a:off x="2209800" y="2366750"/>
                  <a:ext cx="1676405" cy="17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9843" name="Группа 29">
              <a:extLst>
                <a:ext uri="{FF2B5EF4-FFF2-40B4-BE49-F238E27FC236}">
                  <a16:creationId xmlns="" xmlns:a16="http://schemas.microsoft.com/office/drawing/2014/main" id="{82F4A5AA-018D-4E3D-86BF-2DA8E51AD733}"/>
                </a:ext>
              </a:extLst>
            </p:cNvPr>
            <p:cNvGrpSpPr>
              <a:grpSpLocks/>
            </p:cNvGrpSpPr>
            <p:nvPr/>
          </p:nvGrpSpPr>
          <p:grpSpPr bwMode="auto">
            <a:xfrm>
              <a:off x="2571736" y="5286377"/>
              <a:ext cx="500067" cy="500067"/>
              <a:chOff x="1214414" y="5286377"/>
              <a:chExt cx="500067" cy="500067"/>
            </a:xfrm>
          </p:grpSpPr>
          <p:sp>
            <p:nvSpPr>
              <p:cNvPr id="94" name="Овал 93">
                <a:extLst>
                  <a:ext uri="{FF2B5EF4-FFF2-40B4-BE49-F238E27FC236}">
                    <a16:creationId xmlns="" xmlns:a16="http://schemas.microsoft.com/office/drawing/2014/main" id="{EA44FFBB-A16F-42B5-87A3-FB2AB36EDA7C}"/>
                  </a:ext>
                </a:extLst>
              </p:cNvPr>
              <p:cNvSpPr/>
              <p:nvPr/>
            </p:nvSpPr>
            <p:spPr>
              <a:xfrm>
                <a:off x="1214414" y="5286377"/>
                <a:ext cx="500067" cy="500065"/>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grpSp>
            <p:nvGrpSpPr>
              <p:cNvPr id="119845" name="Группа 8">
                <a:extLst>
                  <a:ext uri="{FF2B5EF4-FFF2-40B4-BE49-F238E27FC236}">
                    <a16:creationId xmlns="" xmlns:a16="http://schemas.microsoft.com/office/drawing/2014/main" id="{512BE651-FDB5-4E3B-B64E-FF745B822AD2}"/>
                  </a:ext>
                </a:extLst>
              </p:cNvPr>
              <p:cNvGrpSpPr>
                <a:grpSpLocks/>
              </p:cNvGrpSpPr>
              <p:nvPr/>
            </p:nvGrpSpPr>
            <p:grpSpPr bwMode="auto">
              <a:xfrm>
                <a:off x="1285853" y="5500584"/>
                <a:ext cx="357190" cy="71434"/>
                <a:chOff x="2209805" y="2288971"/>
                <a:chExt cx="1676400" cy="77781"/>
              </a:xfrm>
            </p:grpSpPr>
            <p:cxnSp>
              <p:nvCxnSpPr>
                <p:cNvPr id="96" name="Прямая соединительная линия 95">
                  <a:extLst>
                    <a:ext uri="{FF2B5EF4-FFF2-40B4-BE49-F238E27FC236}">
                      <a16:creationId xmlns="" xmlns:a16="http://schemas.microsoft.com/office/drawing/2014/main" id="{F9325A7A-6F0E-41F4-8D45-209D8ABC44B4}"/>
                    </a:ext>
                  </a:extLst>
                </p:cNvPr>
                <p:cNvCxnSpPr/>
                <p:nvPr/>
              </p:nvCxnSpPr>
              <p:spPr>
                <a:xfrm>
                  <a:off x="2209805" y="2289086"/>
                  <a:ext cx="1676400" cy="172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a:extLst>
                    <a:ext uri="{FF2B5EF4-FFF2-40B4-BE49-F238E27FC236}">
                      <a16:creationId xmlns="" xmlns:a16="http://schemas.microsoft.com/office/drawing/2014/main" id="{C60AFAB4-FDD6-4698-A34C-42E1BF6700EE}"/>
                    </a:ext>
                  </a:extLst>
                </p:cNvPr>
                <p:cNvCxnSpPr/>
                <p:nvPr/>
              </p:nvCxnSpPr>
              <p:spPr>
                <a:xfrm>
                  <a:off x="2209805" y="2365143"/>
                  <a:ext cx="1676400" cy="172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5847" name="Группа 65">
            <a:extLst>
              <a:ext uri="{FF2B5EF4-FFF2-40B4-BE49-F238E27FC236}">
                <a16:creationId xmlns="" xmlns:a16="http://schemas.microsoft.com/office/drawing/2014/main" id="{A466F1E9-FD18-4D67-BE8C-30ED85372EB1}"/>
              </a:ext>
            </a:extLst>
          </p:cNvPr>
          <p:cNvGrpSpPr>
            <a:grpSpLocks/>
          </p:cNvGrpSpPr>
          <p:nvPr/>
        </p:nvGrpSpPr>
        <p:grpSpPr bwMode="auto">
          <a:xfrm>
            <a:off x="7143751" y="4429125"/>
            <a:ext cx="4332816" cy="642938"/>
            <a:chOff x="5357820" y="5857892"/>
            <a:chExt cx="3250437" cy="642937"/>
          </a:xfrm>
        </p:grpSpPr>
        <p:sp>
          <p:nvSpPr>
            <p:cNvPr id="104" name="Содержимое 2">
              <a:extLst>
                <a:ext uri="{FF2B5EF4-FFF2-40B4-BE49-F238E27FC236}">
                  <a16:creationId xmlns="" xmlns:a16="http://schemas.microsoft.com/office/drawing/2014/main" id="{513662BC-6583-4009-959A-DE112A1F4B92}"/>
                </a:ext>
              </a:extLst>
            </p:cNvPr>
            <p:cNvSpPr txBox="1">
              <a:spLocks/>
            </p:cNvSpPr>
            <p:nvPr/>
          </p:nvSpPr>
          <p:spPr bwMode="auto">
            <a:xfrm>
              <a:off x="5393547" y="5857892"/>
              <a:ext cx="3214710" cy="642937"/>
            </a:xfrm>
            <a:prstGeom prst="rect">
              <a:avLst/>
            </a:prstGeom>
            <a:solidFill>
              <a:schemeClr val="bg1"/>
            </a:solidFill>
            <a:ln>
              <a:headEnd/>
              <a:tailEnd/>
            </a:ln>
          </p:spPr>
          <p:style>
            <a:lnRef idx="2">
              <a:schemeClr val="accent2"/>
            </a:lnRef>
            <a:fillRef idx="1">
              <a:schemeClr val="lt1"/>
            </a:fillRef>
            <a:effectRef idx="0">
              <a:schemeClr val="accent2"/>
            </a:effectRef>
            <a:fontRef idx="minor">
              <a:schemeClr val="dk1"/>
            </a:fontRef>
          </p:style>
          <p:txBody>
            <a:bodyPr lIns="45720" rIns="45720">
              <a:scene3d>
                <a:camera prst="orthographicFront"/>
                <a:lightRig rig="balanced" dir="t">
                  <a:rot lat="0" lon="0" rev="2100000"/>
                </a:lightRig>
              </a:scene3d>
              <a:sp3d extrusionH="57150" prstMaterial="metal">
                <a:bevelT w="38100" h="25400"/>
                <a:contourClr>
                  <a:schemeClr val="bg2"/>
                </a:contourClr>
              </a:sp3d>
            </a:bodyPr>
            <a:lstStyle/>
            <a:p>
              <a:pPr marL="534988" indent="-350838" algn="just" eaLnBrk="1" hangingPunct="1">
                <a:spcAft>
                  <a:spcPts val="1200"/>
                </a:spcAft>
                <a:buClr>
                  <a:srgbClr val="B8762E"/>
                </a:buClr>
                <a:buSzPct val="150000"/>
                <a:defRPr/>
              </a:pPr>
              <a:r>
                <a:rPr lang="ru-RU" sz="2400" b="1" dirty="0">
                  <a:ln w="50800"/>
                  <a:solidFill>
                    <a:schemeClr val="bg1">
                      <a:shade val="50000"/>
                    </a:schemeClr>
                  </a:solidFill>
                </a:rPr>
                <a:t>           </a:t>
              </a:r>
              <a:r>
                <a:rPr lang="ru-RU" sz="2800" b="1" dirty="0">
                  <a:ln w="50800"/>
                  <a:solidFill>
                    <a:schemeClr val="accent4">
                      <a:lumMod val="75000"/>
                    </a:schemeClr>
                  </a:solidFill>
                  <a:cs typeface="Arial" pitchFamily="34" charset="0"/>
                </a:rPr>
                <a:t>и</a:t>
              </a:r>
              <a:r>
                <a:rPr lang="ru-RU" sz="2800" b="1" dirty="0">
                  <a:ln w="50800"/>
                  <a:solidFill>
                    <a:schemeClr val="accent2"/>
                  </a:solidFill>
                  <a:cs typeface="Arial" pitchFamily="34" charset="0"/>
                </a:rPr>
                <a:t>        </a:t>
              </a:r>
              <a:r>
                <a:rPr lang="ru-RU" sz="2800" b="1" dirty="0" err="1">
                  <a:ln w="50800"/>
                  <a:solidFill>
                    <a:schemeClr val="accent2"/>
                  </a:solidFill>
                  <a:cs typeface="Arial" pitchFamily="34" charset="0"/>
                </a:rPr>
                <a:t>и</a:t>
              </a:r>
              <a:endParaRPr lang="ru-RU" sz="2800" b="1" dirty="0">
                <a:ln w="50800"/>
                <a:solidFill>
                  <a:schemeClr val="accent2"/>
                </a:solidFill>
                <a:cs typeface="Arial" pitchFamily="34" charset="0"/>
              </a:endParaRPr>
            </a:p>
          </p:txBody>
        </p:sp>
        <p:grpSp>
          <p:nvGrpSpPr>
            <p:cNvPr id="119829" name="Группа 28">
              <a:extLst>
                <a:ext uri="{FF2B5EF4-FFF2-40B4-BE49-F238E27FC236}">
                  <a16:creationId xmlns="" xmlns:a16="http://schemas.microsoft.com/office/drawing/2014/main" id="{27B2A055-52E8-4105-BD7A-DE342546CE26}"/>
                </a:ext>
              </a:extLst>
            </p:cNvPr>
            <p:cNvGrpSpPr>
              <a:grpSpLocks/>
            </p:cNvGrpSpPr>
            <p:nvPr/>
          </p:nvGrpSpPr>
          <p:grpSpPr bwMode="auto">
            <a:xfrm>
              <a:off x="5357820" y="5929330"/>
              <a:ext cx="500067" cy="500063"/>
              <a:chOff x="1285854" y="5143512"/>
              <a:chExt cx="500070" cy="500075"/>
            </a:xfrm>
          </p:grpSpPr>
          <p:sp>
            <p:nvSpPr>
              <p:cNvPr id="115" name="Овал 114">
                <a:extLst>
                  <a:ext uri="{FF2B5EF4-FFF2-40B4-BE49-F238E27FC236}">
                    <a16:creationId xmlns="" xmlns:a16="http://schemas.microsoft.com/office/drawing/2014/main" id="{37146663-9C19-4782-A0C5-30F8268E88DE}"/>
                  </a:ext>
                </a:extLst>
              </p:cNvPr>
              <p:cNvSpPr/>
              <p:nvPr/>
            </p:nvSpPr>
            <p:spPr>
              <a:xfrm>
                <a:off x="1285854" y="5143512"/>
                <a:ext cx="500192" cy="500073"/>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a:t>                     </a:t>
                </a:r>
              </a:p>
            </p:txBody>
          </p:sp>
          <p:cxnSp>
            <p:nvCxnSpPr>
              <p:cNvPr id="116" name="Прямая соединительная линия 115">
                <a:extLst>
                  <a:ext uri="{FF2B5EF4-FFF2-40B4-BE49-F238E27FC236}">
                    <a16:creationId xmlns="" xmlns:a16="http://schemas.microsoft.com/office/drawing/2014/main" id="{A04DC2BD-1393-432F-B372-598B460BB2EB}"/>
                  </a:ext>
                </a:extLst>
              </p:cNvPr>
              <p:cNvCxnSpPr/>
              <p:nvPr/>
            </p:nvCxnSpPr>
            <p:spPr bwMode="auto">
              <a:xfrm>
                <a:off x="1357310" y="5427680"/>
                <a:ext cx="357281" cy="158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830" name="Группа 29">
              <a:extLst>
                <a:ext uri="{FF2B5EF4-FFF2-40B4-BE49-F238E27FC236}">
                  <a16:creationId xmlns="" xmlns:a16="http://schemas.microsoft.com/office/drawing/2014/main" id="{E9EB40F8-7BDE-4D69-A410-FC8524008328}"/>
                </a:ext>
              </a:extLst>
            </p:cNvPr>
            <p:cNvGrpSpPr>
              <a:grpSpLocks/>
            </p:cNvGrpSpPr>
            <p:nvPr/>
          </p:nvGrpSpPr>
          <p:grpSpPr bwMode="auto">
            <a:xfrm>
              <a:off x="6000760" y="5929330"/>
              <a:ext cx="500067" cy="500061"/>
              <a:chOff x="428594" y="5143501"/>
              <a:chExt cx="500070" cy="500073"/>
            </a:xfrm>
          </p:grpSpPr>
          <p:sp>
            <p:nvSpPr>
              <p:cNvPr id="113" name="Овал 112">
                <a:extLst>
                  <a:ext uri="{FF2B5EF4-FFF2-40B4-BE49-F238E27FC236}">
                    <a16:creationId xmlns="" xmlns:a16="http://schemas.microsoft.com/office/drawing/2014/main" id="{F63EE7F5-3750-468C-8BE2-CD11A2F9DEDB}"/>
                  </a:ext>
                </a:extLst>
              </p:cNvPr>
              <p:cNvSpPr/>
              <p:nvPr/>
            </p:nvSpPr>
            <p:spPr>
              <a:xfrm>
                <a:off x="428754" y="5143501"/>
                <a:ext cx="500193" cy="500073"/>
              </a:xfrm>
              <a:prstGeom prst="ellipse">
                <a:avLst/>
              </a:prstGeom>
              <a:solidFill>
                <a:srgbClr val="EEF5DF"/>
              </a:solidFill>
              <a:ln w="19050">
                <a:solidFill>
                  <a:srgbClr val="80AF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114" name="Прямая соединительная линия 113">
                <a:extLst>
                  <a:ext uri="{FF2B5EF4-FFF2-40B4-BE49-F238E27FC236}">
                    <a16:creationId xmlns="" xmlns:a16="http://schemas.microsoft.com/office/drawing/2014/main" id="{ED80F687-9125-4A3A-96D2-E05A2F562C38}"/>
                  </a:ext>
                </a:extLst>
              </p:cNvPr>
              <p:cNvCxnSpPr/>
              <p:nvPr/>
            </p:nvCxnSpPr>
            <p:spPr bwMode="auto">
              <a:xfrm>
                <a:off x="500211" y="5429257"/>
                <a:ext cx="357280" cy="1587"/>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9831" name="Группа 29">
              <a:extLst>
                <a:ext uri="{FF2B5EF4-FFF2-40B4-BE49-F238E27FC236}">
                  <a16:creationId xmlns="" xmlns:a16="http://schemas.microsoft.com/office/drawing/2014/main" id="{84AA735A-7ABF-4664-8BD4-F4ABD19C7A7B}"/>
                </a:ext>
              </a:extLst>
            </p:cNvPr>
            <p:cNvGrpSpPr>
              <a:grpSpLocks/>
            </p:cNvGrpSpPr>
            <p:nvPr/>
          </p:nvGrpSpPr>
          <p:grpSpPr bwMode="auto">
            <a:xfrm>
              <a:off x="7929605" y="5929330"/>
              <a:ext cx="500067" cy="500063"/>
              <a:chOff x="642929" y="5143501"/>
              <a:chExt cx="500070" cy="500075"/>
            </a:xfrm>
          </p:grpSpPr>
          <p:sp>
            <p:nvSpPr>
              <p:cNvPr id="111" name="Овал 110">
                <a:extLst>
                  <a:ext uri="{FF2B5EF4-FFF2-40B4-BE49-F238E27FC236}">
                    <a16:creationId xmlns="" xmlns:a16="http://schemas.microsoft.com/office/drawing/2014/main" id="{C82EC4A8-8625-45D4-925C-577BC2027ADD}"/>
                  </a:ext>
                </a:extLst>
              </p:cNvPr>
              <p:cNvSpPr/>
              <p:nvPr/>
            </p:nvSpPr>
            <p:spPr>
              <a:xfrm>
                <a:off x="643547" y="5143501"/>
                <a:ext cx="500192" cy="500073"/>
              </a:xfrm>
              <a:prstGeom prst="ellipse">
                <a:avLst/>
              </a:prstGeom>
              <a:no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112" name="Прямая соединительная линия 111">
                <a:extLst>
                  <a:ext uri="{FF2B5EF4-FFF2-40B4-BE49-F238E27FC236}">
                    <a16:creationId xmlns="" xmlns:a16="http://schemas.microsoft.com/office/drawing/2014/main" id="{56A7981C-308F-4143-B7BC-6D0E049EC419}"/>
                  </a:ext>
                </a:extLst>
              </p:cNvPr>
              <p:cNvCxnSpPr/>
              <p:nvPr/>
            </p:nvCxnSpPr>
            <p:spPr bwMode="auto">
              <a:xfrm>
                <a:off x="715003" y="5429257"/>
                <a:ext cx="357281" cy="158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832" name="Группа 29">
              <a:extLst>
                <a:ext uri="{FF2B5EF4-FFF2-40B4-BE49-F238E27FC236}">
                  <a16:creationId xmlns="" xmlns:a16="http://schemas.microsoft.com/office/drawing/2014/main" id="{3BE9239C-9F4B-4128-BDAB-D7DB41FEBB53}"/>
                </a:ext>
              </a:extLst>
            </p:cNvPr>
            <p:cNvGrpSpPr>
              <a:grpSpLocks/>
            </p:cNvGrpSpPr>
            <p:nvPr/>
          </p:nvGrpSpPr>
          <p:grpSpPr bwMode="auto">
            <a:xfrm>
              <a:off x="6929466" y="5929330"/>
              <a:ext cx="500066" cy="500063"/>
              <a:chOff x="571484" y="5143501"/>
              <a:chExt cx="500069" cy="500075"/>
            </a:xfrm>
          </p:grpSpPr>
          <p:sp>
            <p:nvSpPr>
              <p:cNvPr id="109" name="Овал 108">
                <a:extLst>
                  <a:ext uri="{FF2B5EF4-FFF2-40B4-BE49-F238E27FC236}">
                    <a16:creationId xmlns="" xmlns:a16="http://schemas.microsoft.com/office/drawing/2014/main" id="{2BB6035F-FC86-4877-BE66-D6AD40B18649}"/>
                  </a:ext>
                </a:extLst>
              </p:cNvPr>
              <p:cNvSpPr/>
              <p:nvPr/>
            </p:nvSpPr>
            <p:spPr>
              <a:xfrm>
                <a:off x="571862" y="5143501"/>
                <a:ext cx="500192" cy="500073"/>
              </a:xfrm>
              <a:prstGeom prst="ellipse">
                <a:avLst/>
              </a:prstGeom>
              <a:solidFill>
                <a:srgbClr val="EEF5DF"/>
              </a:solidFill>
              <a:ln w="19050">
                <a:solidFill>
                  <a:srgbClr val="80AF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110" name="Прямая соединительная линия 109">
                <a:extLst>
                  <a:ext uri="{FF2B5EF4-FFF2-40B4-BE49-F238E27FC236}">
                    <a16:creationId xmlns="" xmlns:a16="http://schemas.microsoft.com/office/drawing/2014/main" id="{0DB063BA-4044-4D59-86D3-69230109ED84}"/>
                  </a:ext>
                </a:extLst>
              </p:cNvPr>
              <p:cNvCxnSpPr/>
              <p:nvPr/>
            </p:nvCxnSpPr>
            <p:spPr bwMode="auto">
              <a:xfrm>
                <a:off x="643318" y="5429257"/>
                <a:ext cx="357281" cy="1587"/>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5853" name="Группа 124">
            <a:extLst>
              <a:ext uri="{FF2B5EF4-FFF2-40B4-BE49-F238E27FC236}">
                <a16:creationId xmlns="" xmlns:a16="http://schemas.microsoft.com/office/drawing/2014/main" id="{F29290B0-5020-46D9-A209-EEA095681E6D}"/>
              </a:ext>
            </a:extLst>
          </p:cNvPr>
          <p:cNvGrpSpPr>
            <a:grpSpLocks/>
          </p:cNvGrpSpPr>
          <p:nvPr/>
        </p:nvGrpSpPr>
        <p:grpSpPr bwMode="auto">
          <a:xfrm>
            <a:off x="7239000" y="3143250"/>
            <a:ext cx="3928533" cy="928688"/>
            <a:chOff x="5429256" y="3500438"/>
            <a:chExt cx="2946392" cy="928688"/>
          </a:xfrm>
        </p:grpSpPr>
        <p:grpSp>
          <p:nvGrpSpPr>
            <p:cNvPr id="119819" name="Группа 60">
              <a:extLst>
                <a:ext uri="{FF2B5EF4-FFF2-40B4-BE49-F238E27FC236}">
                  <a16:creationId xmlns="" xmlns:a16="http://schemas.microsoft.com/office/drawing/2014/main" id="{0B65F5A8-F240-401C-9735-AADCA44D8B9E}"/>
                </a:ext>
              </a:extLst>
            </p:cNvPr>
            <p:cNvGrpSpPr>
              <a:grpSpLocks/>
            </p:cNvGrpSpPr>
            <p:nvPr/>
          </p:nvGrpSpPr>
          <p:grpSpPr bwMode="auto">
            <a:xfrm>
              <a:off x="5429256" y="3500438"/>
              <a:ext cx="2946392" cy="928688"/>
              <a:chOff x="4411378" y="2571743"/>
              <a:chExt cx="2946704" cy="928687"/>
            </a:xfrm>
          </p:grpSpPr>
          <p:sp>
            <p:nvSpPr>
              <p:cNvPr id="102" name="Содержимое 2">
                <a:extLst>
                  <a:ext uri="{FF2B5EF4-FFF2-40B4-BE49-F238E27FC236}">
                    <a16:creationId xmlns="" xmlns:a16="http://schemas.microsoft.com/office/drawing/2014/main" id="{3D984620-5C57-46FF-81C1-EEFB6E4B4592}"/>
                  </a:ext>
                </a:extLst>
              </p:cNvPr>
              <p:cNvSpPr txBox="1">
                <a:spLocks/>
              </p:cNvSpPr>
              <p:nvPr/>
            </p:nvSpPr>
            <p:spPr bwMode="auto">
              <a:xfrm>
                <a:off x="4411378" y="2571743"/>
                <a:ext cx="2946704" cy="928687"/>
              </a:xfrm>
              <a:prstGeom prst="rect">
                <a:avLst/>
              </a:prstGeom>
              <a:solidFill>
                <a:schemeClr val="bg2"/>
              </a:solidFill>
              <a:ln>
                <a:headEnd/>
                <a:tailEnd/>
              </a:ln>
            </p:spPr>
            <p:style>
              <a:lnRef idx="2">
                <a:schemeClr val="accent2"/>
              </a:lnRef>
              <a:fillRef idx="1">
                <a:schemeClr val="lt1"/>
              </a:fillRef>
              <a:effectRef idx="0">
                <a:schemeClr val="accent2"/>
              </a:effectRef>
              <a:fontRef idx="minor">
                <a:schemeClr val="dk1"/>
              </a:fontRef>
            </p:style>
            <p:txBody>
              <a:bodyPr lIns="45720" rIns="45720" anchor="ctr">
                <a:scene3d>
                  <a:camera prst="orthographicFront"/>
                  <a:lightRig rig="balanced" dir="t">
                    <a:rot lat="0" lon="0" rev="2100000"/>
                  </a:lightRig>
                </a:scene3d>
                <a:sp3d extrusionH="57150" prstMaterial="metal">
                  <a:bevelT w="38100" h="25400"/>
                  <a:contourClr>
                    <a:schemeClr val="bg2"/>
                  </a:contourClr>
                </a:sp3d>
              </a:bodyPr>
              <a:lstStyle/>
              <a:p>
                <a:pPr indent="7938" algn="just"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 </a:t>
                </a:r>
              </a:p>
              <a:p>
                <a:pPr indent="7938" algn="just" eaLnBrk="1" hangingPunct="1">
                  <a:lnSpc>
                    <a:spcPts val="2400"/>
                  </a:lnSpc>
                  <a:spcAft>
                    <a:spcPts val="0"/>
                  </a:spcAft>
                  <a:buClr>
                    <a:srgbClr val="B8762E"/>
                  </a:buClr>
                  <a:buSzPct val="150000"/>
                  <a:defRPr/>
                </a:pPr>
                <a:r>
                  <a:rPr lang="ru-RU" sz="2800" b="1" dirty="0">
                    <a:ln w="50800"/>
                    <a:solidFill>
                      <a:schemeClr val="accent2"/>
                    </a:solidFill>
                    <a:cs typeface="Arial" pitchFamily="34" charset="0"/>
                  </a:rPr>
                  <a:t>  ни         </a:t>
                </a:r>
                <a:r>
                  <a:rPr lang="ru-RU" sz="2800" b="1" dirty="0" err="1">
                    <a:ln w="50800"/>
                    <a:solidFill>
                      <a:schemeClr val="accent2"/>
                    </a:solidFill>
                    <a:cs typeface="Arial" pitchFamily="34" charset="0"/>
                  </a:rPr>
                  <a:t>ни</a:t>
                </a:r>
                <a:endParaRPr lang="ru-RU" sz="2800" b="1" dirty="0">
                  <a:ln w="50800"/>
                  <a:solidFill>
                    <a:schemeClr val="accent2"/>
                  </a:solidFill>
                  <a:cs typeface="Arial" pitchFamily="34" charset="0"/>
                </a:endParaRPr>
              </a:p>
            </p:txBody>
          </p:sp>
          <p:grpSp>
            <p:nvGrpSpPr>
              <p:cNvPr id="119822" name="Группа 51">
                <a:extLst>
                  <a:ext uri="{FF2B5EF4-FFF2-40B4-BE49-F238E27FC236}">
                    <a16:creationId xmlns="" xmlns:a16="http://schemas.microsoft.com/office/drawing/2014/main" id="{687759BC-D069-4015-92C6-22A2A7B3F7E7}"/>
                  </a:ext>
                </a:extLst>
              </p:cNvPr>
              <p:cNvGrpSpPr>
                <a:grpSpLocks/>
              </p:cNvGrpSpPr>
              <p:nvPr/>
            </p:nvGrpSpPr>
            <p:grpSpPr bwMode="auto">
              <a:xfrm>
                <a:off x="6626190" y="2928933"/>
                <a:ext cx="493765" cy="500062"/>
                <a:chOff x="1911282" y="3571874"/>
                <a:chExt cx="493765" cy="500062"/>
              </a:xfrm>
            </p:grpSpPr>
            <p:sp>
              <p:nvSpPr>
                <p:cNvPr id="121" name="Овал 120">
                  <a:extLst>
                    <a:ext uri="{FF2B5EF4-FFF2-40B4-BE49-F238E27FC236}">
                      <a16:creationId xmlns="" xmlns:a16="http://schemas.microsoft.com/office/drawing/2014/main" id="{55F1BBAE-7DE7-43DC-B21F-5C3ECBF0BB06}"/>
                    </a:ext>
                  </a:extLst>
                </p:cNvPr>
                <p:cNvSpPr/>
                <p:nvPr/>
              </p:nvSpPr>
              <p:spPr bwMode="auto">
                <a:xfrm>
                  <a:off x="1911261" y="3571872"/>
                  <a:ext cx="493763" cy="500061"/>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cxnSp>
              <p:nvCxnSpPr>
                <p:cNvPr id="122" name="Прямая соединительная линия 121">
                  <a:extLst>
                    <a:ext uri="{FF2B5EF4-FFF2-40B4-BE49-F238E27FC236}">
                      <a16:creationId xmlns="" xmlns:a16="http://schemas.microsoft.com/office/drawing/2014/main" id="{DF4CB50E-E626-46B2-A606-04F4677A42D9}"/>
                    </a:ext>
                  </a:extLst>
                </p:cNvPr>
                <p:cNvCxnSpPr/>
                <p:nvPr/>
              </p:nvCxnSpPr>
              <p:spPr>
                <a:xfrm>
                  <a:off x="1982705" y="3857621"/>
                  <a:ext cx="357225" cy="1587"/>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9823" name="Группа 52">
                <a:extLst>
                  <a:ext uri="{FF2B5EF4-FFF2-40B4-BE49-F238E27FC236}">
                    <a16:creationId xmlns="" xmlns:a16="http://schemas.microsoft.com/office/drawing/2014/main" id="{4512BB9F-A807-4929-AC77-515EA4C55E91}"/>
                  </a:ext>
                </a:extLst>
              </p:cNvPr>
              <p:cNvGrpSpPr>
                <a:grpSpLocks/>
              </p:cNvGrpSpPr>
              <p:nvPr/>
            </p:nvGrpSpPr>
            <p:grpSpPr bwMode="auto">
              <a:xfrm>
                <a:off x="5179839" y="2928934"/>
                <a:ext cx="493764" cy="500062"/>
                <a:chOff x="2108005" y="3500437"/>
                <a:chExt cx="493764" cy="500062"/>
              </a:xfrm>
            </p:grpSpPr>
            <p:sp>
              <p:nvSpPr>
                <p:cNvPr id="119" name="Овал 118">
                  <a:extLst>
                    <a:ext uri="{FF2B5EF4-FFF2-40B4-BE49-F238E27FC236}">
                      <a16:creationId xmlns="" xmlns:a16="http://schemas.microsoft.com/office/drawing/2014/main" id="{176C50F5-8DA8-4E13-83FF-B6C5E93DB57A}"/>
                    </a:ext>
                  </a:extLst>
                </p:cNvPr>
                <p:cNvSpPr/>
                <p:nvPr/>
              </p:nvSpPr>
              <p:spPr bwMode="auto">
                <a:xfrm>
                  <a:off x="2107973" y="3500434"/>
                  <a:ext cx="493764" cy="500061"/>
                </a:xfrm>
                <a:prstGeom prst="ellipse">
                  <a:avLst/>
                </a:prstGeom>
                <a:solidFill>
                  <a:schemeClr val="bg1"/>
                </a:solidFill>
                <a:ln w="19050">
                  <a:solidFill>
                    <a:srgbClr val="B876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a:t>                    </a:t>
                  </a:r>
                </a:p>
              </p:txBody>
            </p:sp>
            <p:cxnSp>
              <p:nvCxnSpPr>
                <p:cNvPr id="120" name="Прямая соединительная линия 119">
                  <a:extLst>
                    <a:ext uri="{FF2B5EF4-FFF2-40B4-BE49-F238E27FC236}">
                      <a16:creationId xmlns="" xmlns:a16="http://schemas.microsoft.com/office/drawing/2014/main" id="{A4EB81E2-BFDC-4166-9FD5-C24E246E5F0D}"/>
                    </a:ext>
                  </a:extLst>
                </p:cNvPr>
                <p:cNvCxnSpPr/>
                <p:nvPr/>
              </p:nvCxnSpPr>
              <p:spPr>
                <a:xfrm>
                  <a:off x="2179418" y="3786183"/>
                  <a:ext cx="357224" cy="1587"/>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19820" name="Text Box 15">
              <a:extLst>
                <a:ext uri="{FF2B5EF4-FFF2-40B4-BE49-F238E27FC236}">
                  <a16:creationId xmlns="" xmlns:a16="http://schemas.microsoft.com/office/drawing/2014/main" id="{34F21CFF-3070-4BCE-8B61-CE0DE37A9E04}"/>
                </a:ext>
              </a:extLst>
            </p:cNvPr>
            <p:cNvSpPr txBox="1">
              <a:spLocks noChangeArrowheads="1"/>
            </p:cNvSpPr>
            <p:nvPr/>
          </p:nvSpPr>
          <p:spPr bwMode="auto">
            <a:xfrm>
              <a:off x="5857884" y="3500438"/>
              <a:ext cx="2214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2000" b="1" i="1">
                  <a:solidFill>
                    <a:srgbClr val="FFFF00"/>
                  </a:solidFill>
                  <a:cs typeface="Arial" panose="020B0604020202020204" pitchFamily="34" charset="0"/>
                </a:rPr>
                <a:t>фразеологизм</a:t>
              </a:r>
            </a:p>
          </p:txBody>
        </p:sp>
      </p:grpSp>
    </p:spTree>
    <p:extLst>
      <p:ext uri="{BB962C8B-B14F-4D97-AF65-F5344CB8AC3E}">
        <p14:creationId xmlns:p14="http://schemas.microsoft.com/office/powerpoint/2010/main" val="9404342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2.5"/>
                                          </p:val>
                                        </p:tav>
                                        <p:tav tm="100000">
                                          <p:val>
                                            <p:strVal val="#ppt_w"/>
                                          </p:val>
                                        </p:tav>
                                      </p:tavLst>
                                    </p:anim>
                                    <p:anim calcmode="lin" valueType="num">
                                      <p:cBhvr>
                                        <p:cTn id="8" dur="500" fill="hold"/>
                                        <p:tgtEl>
                                          <p:spTgt spid="20"/>
                                        </p:tgtEl>
                                        <p:attrNameLst>
                                          <p:attrName>ppt_h</p:attrName>
                                        </p:attrNameLst>
                                      </p:cBhvr>
                                      <p:tavLst>
                                        <p:tav tm="0">
                                          <p:val>
                                            <p:strVal val="#ppt_h*0.01"/>
                                          </p:val>
                                        </p:tav>
                                        <p:tav tm="100000">
                                          <p:val>
                                            <p:strVal val="#ppt_h"/>
                                          </p:val>
                                        </p:tav>
                                      </p:tavLst>
                                    </p:anim>
                                    <p:anim calcmode="lin" valueType="num">
                                      <p:cBhvr>
                                        <p:cTn id="9" dur="500" fill="hold"/>
                                        <p:tgtEl>
                                          <p:spTgt spid="20"/>
                                        </p:tgtEl>
                                        <p:attrNameLst>
                                          <p:attrName>ppt_x</p:attrName>
                                        </p:attrNameLst>
                                      </p:cBhvr>
                                      <p:tavLst>
                                        <p:tav tm="0">
                                          <p:val>
                                            <p:strVal val="#ppt_x"/>
                                          </p:val>
                                        </p:tav>
                                        <p:tav tm="100000">
                                          <p:val>
                                            <p:strVal val="#ppt_x"/>
                                          </p:val>
                                        </p:tav>
                                      </p:tavLst>
                                    </p:anim>
                                    <p:anim calcmode="lin" valueType="num">
                                      <p:cBhvr>
                                        <p:cTn id="10" dur="500" fill="hold"/>
                                        <p:tgtEl>
                                          <p:spTgt spid="20"/>
                                        </p:tgtEl>
                                        <p:attrNameLst>
                                          <p:attrName>ppt_y</p:attrName>
                                        </p:attrNameLst>
                                      </p:cBhvr>
                                      <p:tavLst>
                                        <p:tav tm="0">
                                          <p:val>
                                            <p:strVal val="#ppt_h+1"/>
                                          </p:val>
                                        </p:tav>
                                        <p:tav tm="100000">
                                          <p:val>
                                            <p:strVal val="#ppt_y"/>
                                          </p:val>
                                        </p:tav>
                                      </p:tavLst>
                                    </p:anim>
                                    <p:animEffect transition="in" filter="fade">
                                      <p:cBhvr>
                                        <p:cTn id="11" dur="500"/>
                                        <p:tgtEl>
                                          <p:spTgt spid="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strVal val="#ppt_w*2.5"/>
                                          </p:val>
                                        </p:tav>
                                        <p:tav tm="100000">
                                          <p:val>
                                            <p:strVal val="#ppt_w"/>
                                          </p:val>
                                        </p:tav>
                                      </p:tavLst>
                                    </p:anim>
                                    <p:anim calcmode="lin" valueType="num">
                                      <p:cBhvr>
                                        <p:cTn id="17" dur="500" fill="hold"/>
                                        <p:tgtEl>
                                          <p:spTgt spid="13"/>
                                        </p:tgtEl>
                                        <p:attrNameLst>
                                          <p:attrName>ppt_h</p:attrName>
                                        </p:attrNameLst>
                                      </p:cBhvr>
                                      <p:tavLst>
                                        <p:tav tm="0">
                                          <p:val>
                                            <p:strVal val="#ppt_h*0.01"/>
                                          </p:val>
                                        </p:tav>
                                        <p:tav tm="100000">
                                          <p:val>
                                            <p:strVal val="#ppt_h"/>
                                          </p:val>
                                        </p:tav>
                                      </p:tavLst>
                                    </p:anim>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h+1"/>
                                          </p:val>
                                        </p:tav>
                                        <p:tav tm="100000">
                                          <p:val>
                                            <p:strVal val="#ppt_y"/>
                                          </p:val>
                                        </p:tav>
                                      </p:tavLst>
                                    </p:anim>
                                    <p:animEffect transition="in" filter="fade">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2.5"/>
                                          </p:val>
                                        </p:tav>
                                        <p:tav tm="100000">
                                          <p:val>
                                            <p:strVal val="#ppt_w"/>
                                          </p:val>
                                        </p:tav>
                                      </p:tavLst>
                                    </p:anim>
                                    <p:anim calcmode="lin" valueType="num">
                                      <p:cBhvr>
                                        <p:cTn id="26" dur="500" fill="hold"/>
                                        <p:tgtEl>
                                          <p:spTgt spid="9"/>
                                        </p:tgtEl>
                                        <p:attrNameLst>
                                          <p:attrName>ppt_h</p:attrName>
                                        </p:attrNameLst>
                                      </p:cBhvr>
                                      <p:tavLst>
                                        <p:tav tm="0">
                                          <p:val>
                                            <p:strVal val="#ppt_h*0.01"/>
                                          </p:val>
                                        </p:tav>
                                        <p:tav tm="100000">
                                          <p:val>
                                            <p:strVal val="#ppt_h"/>
                                          </p:val>
                                        </p:tav>
                                      </p:tavLst>
                                    </p:anim>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h+1"/>
                                          </p:val>
                                        </p:tav>
                                        <p:tav tm="100000">
                                          <p:val>
                                            <p:strVal val="#ppt_y"/>
                                          </p:val>
                                        </p:tav>
                                      </p:tavLst>
                                    </p:anim>
                                    <p:animEffect transition="in" filter="fad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strVal val="#ppt_w*2.5"/>
                                          </p:val>
                                        </p:tav>
                                        <p:tav tm="100000">
                                          <p:val>
                                            <p:strVal val="#ppt_w"/>
                                          </p:val>
                                        </p:tav>
                                      </p:tavLst>
                                    </p:anim>
                                    <p:anim calcmode="lin" valueType="num">
                                      <p:cBhvr>
                                        <p:cTn id="35" dur="500" fill="hold"/>
                                        <p:tgtEl>
                                          <p:spTgt spid="25"/>
                                        </p:tgtEl>
                                        <p:attrNameLst>
                                          <p:attrName>ppt_h</p:attrName>
                                        </p:attrNameLst>
                                      </p:cBhvr>
                                      <p:tavLst>
                                        <p:tav tm="0">
                                          <p:val>
                                            <p:strVal val="#ppt_h*0.01"/>
                                          </p:val>
                                        </p:tav>
                                        <p:tav tm="100000">
                                          <p:val>
                                            <p:strVal val="#ppt_h"/>
                                          </p:val>
                                        </p:tav>
                                      </p:tavLst>
                                    </p:anim>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h+1"/>
                                          </p:val>
                                        </p:tav>
                                        <p:tav tm="100000">
                                          <p:val>
                                            <p:strVal val="#ppt_y"/>
                                          </p:val>
                                        </p:tav>
                                      </p:tavLst>
                                    </p:anim>
                                    <p:animEffect transition="in" filter="fade">
                                      <p:cBhvr>
                                        <p:cTn id="38" dur="500"/>
                                        <p:tgtEl>
                                          <p:spTgt spid="2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strVal val="#ppt_w*2.5"/>
                                          </p:val>
                                        </p:tav>
                                        <p:tav tm="100000">
                                          <p:val>
                                            <p:strVal val="#ppt_w"/>
                                          </p:val>
                                        </p:tav>
                                      </p:tavLst>
                                    </p:anim>
                                    <p:anim calcmode="lin" valueType="num">
                                      <p:cBhvr>
                                        <p:cTn id="44" dur="500" fill="hold"/>
                                        <p:tgtEl>
                                          <p:spTgt spid="3"/>
                                        </p:tgtEl>
                                        <p:attrNameLst>
                                          <p:attrName>ppt_h</p:attrName>
                                        </p:attrNameLst>
                                      </p:cBhvr>
                                      <p:tavLst>
                                        <p:tav tm="0">
                                          <p:val>
                                            <p:strVal val="#ppt_h*0.01"/>
                                          </p:val>
                                        </p:tav>
                                        <p:tav tm="100000">
                                          <p:val>
                                            <p:strVal val="#ppt_h"/>
                                          </p:val>
                                        </p:tav>
                                      </p:tavLst>
                                    </p:anim>
                                    <p:anim calcmode="lin" valueType="num">
                                      <p:cBhvr>
                                        <p:cTn id="45" dur="500" fill="hold"/>
                                        <p:tgtEl>
                                          <p:spTgt spid="3"/>
                                        </p:tgtEl>
                                        <p:attrNameLst>
                                          <p:attrName>ppt_x</p:attrName>
                                        </p:attrNameLst>
                                      </p:cBhvr>
                                      <p:tavLst>
                                        <p:tav tm="0">
                                          <p:val>
                                            <p:strVal val="#ppt_x"/>
                                          </p:val>
                                        </p:tav>
                                        <p:tav tm="100000">
                                          <p:val>
                                            <p:strVal val="#ppt_x"/>
                                          </p:val>
                                        </p:tav>
                                      </p:tavLst>
                                    </p:anim>
                                    <p:anim calcmode="lin" valueType="num">
                                      <p:cBhvr>
                                        <p:cTn id="46" dur="500" fill="hold"/>
                                        <p:tgtEl>
                                          <p:spTgt spid="3"/>
                                        </p:tgtEl>
                                        <p:attrNameLst>
                                          <p:attrName>ppt_y</p:attrName>
                                        </p:attrNameLst>
                                      </p:cBhvr>
                                      <p:tavLst>
                                        <p:tav tm="0">
                                          <p:val>
                                            <p:strVal val="#ppt_h+1"/>
                                          </p:val>
                                        </p:tav>
                                        <p:tav tm="100000">
                                          <p:val>
                                            <p:strVal val="#ppt_y"/>
                                          </p:val>
                                        </p:tav>
                                      </p:tavLst>
                                    </p:anim>
                                    <p:animEffect transition="in" filter="fade">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8" presetClass="entr" presetSubtype="0" accel="100000" fill="hold" nodeType="clickEffect">
                                  <p:stCondLst>
                                    <p:cond delay="0"/>
                                  </p:stCondLst>
                                  <p:childTnLst>
                                    <p:set>
                                      <p:cBhvr>
                                        <p:cTn id="51" dur="1" fill="hold">
                                          <p:stCondLst>
                                            <p:cond delay="0"/>
                                          </p:stCondLst>
                                        </p:cTn>
                                        <p:tgtEl>
                                          <p:spTgt spid="35842"/>
                                        </p:tgtEl>
                                        <p:attrNameLst>
                                          <p:attrName>style.visibility</p:attrName>
                                        </p:attrNameLst>
                                      </p:cBhvr>
                                      <p:to>
                                        <p:strVal val="visible"/>
                                      </p:to>
                                    </p:set>
                                    <p:anim calcmode="lin" valueType="num">
                                      <p:cBhvr>
                                        <p:cTn id="52" dur="500" fill="hold"/>
                                        <p:tgtEl>
                                          <p:spTgt spid="35842"/>
                                        </p:tgtEl>
                                        <p:attrNameLst>
                                          <p:attrName>ppt_w</p:attrName>
                                        </p:attrNameLst>
                                      </p:cBhvr>
                                      <p:tavLst>
                                        <p:tav tm="0">
                                          <p:val>
                                            <p:strVal val="#ppt_w*2.5"/>
                                          </p:val>
                                        </p:tav>
                                        <p:tav tm="100000">
                                          <p:val>
                                            <p:strVal val="#ppt_w"/>
                                          </p:val>
                                        </p:tav>
                                      </p:tavLst>
                                    </p:anim>
                                    <p:anim calcmode="lin" valueType="num">
                                      <p:cBhvr>
                                        <p:cTn id="53" dur="500" fill="hold"/>
                                        <p:tgtEl>
                                          <p:spTgt spid="35842"/>
                                        </p:tgtEl>
                                        <p:attrNameLst>
                                          <p:attrName>ppt_h</p:attrName>
                                        </p:attrNameLst>
                                      </p:cBhvr>
                                      <p:tavLst>
                                        <p:tav tm="0">
                                          <p:val>
                                            <p:strVal val="#ppt_h*0.01"/>
                                          </p:val>
                                        </p:tav>
                                        <p:tav tm="100000">
                                          <p:val>
                                            <p:strVal val="#ppt_h"/>
                                          </p:val>
                                        </p:tav>
                                      </p:tavLst>
                                    </p:anim>
                                    <p:anim calcmode="lin" valueType="num">
                                      <p:cBhvr>
                                        <p:cTn id="54" dur="500" fill="hold"/>
                                        <p:tgtEl>
                                          <p:spTgt spid="35842"/>
                                        </p:tgtEl>
                                        <p:attrNameLst>
                                          <p:attrName>ppt_x</p:attrName>
                                        </p:attrNameLst>
                                      </p:cBhvr>
                                      <p:tavLst>
                                        <p:tav tm="0">
                                          <p:val>
                                            <p:strVal val="#ppt_x"/>
                                          </p:val>
                                        </p:tav>
                                        <p:tav tm="100000">
                                          <p:val>
                                            <p:strVal val="#ppt_x"/>
                                          </p:val>
                                        </p:tav>
                                      </p:tavLst>
                                    </p:anim>
                                    <p:anim calcmode="lin" valueType="num">
                                      <p:cBhvr>
                                        <p:cTn id="55" dur="500" fill="hold"/>
                                        <p:tgtEl>
                                          <p:spTgt spid="35842"/>
                                        </p:tgtEl>
                                        <p:attrNameLst>
                                          <p:attrName>ppt_y</p:attrName>
                                        </p:attrNameLst>
                                      </p:cBhvr>
                                      <p:tavLst>
                                        <p:tav tm="0">
                                          <p:val>
                                            <p:strVal val="#ppt_h+1"/>
                                          </p:val>
                                        </p:tav>
                                        <p:tav tm="100000">
                                          <p:val>
                                            <p:strVal val="#ppt_y"/>
                                          </p:val>
                                        </p:tav>
                                      </p:tavLst>
                                    </p:anim>
                                    <p:animEffect transition="in" filter="fade">
                                      <p:cBhvr>
                                        <p:cTn id="56" dur="500"/>
                                        <p:tgtEl>
                                          <p:spTgt spid="3584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8" presetClass="entr" presetSubtype="0" accel="100000" fill="hold" nodeType="clickEffect">
                                  <p:stCondLst>
                                    <p:cond delay="0"/>
                                  </p:stCondLst>
                                  <p:childTnLst>
                                    <p:set>
                                      <p:cBhvr>
                                        <p:cTn id="60" dur="1" fill="hold">
                                          <p:stCondLst>
                                            <p:cond delay="0"/>
                                          </p:stCondLst>
                                        </p:cTn>
                                        <p:tgtEl>
                                          <p:spTgt spid="35853"/>
                                        </p:tgtEl>
                                        <p:attrNameLst>
                                          <p:attrName>style.visibility</p:attrName>
                                        </p:attrNameLst>
                                      </p:cBhvr>
                                      <p:to>
                                        <p:strVal val="visible"/>
                                      </p:to>
                                    </p:set>
                                    <p:anim calcmode="lin" valueType="num">
                                      <p:cBhvr>
                                        <p:cTn id="61" dur="500" fill="hold"/>
                                        <p:tgtEl>
                                          <p:spTgt spid="35853"/>
                                        </p:tgtEl>
                                        <p:attrNameLst>
                                          <p:attrName>ppt_w</p:attrName>
                                        </p:attrNameLst>
                                      </p:cBhvr>
                                      <p:tavLst>
                                        <p:tav tm="0">
                                          <p:val>
                                            <p:strVal val="#ppt_w*2.5"/>
                                          </p:val>
                                        </p:tav>
                                        <p:tav tm="100000">
                                          <p:val>
                                            <p:strVal val="#ppt_w"/>
                                          </p:val>
                                        </p:tav>
                                      </p:tavLst>
                                    </p:anim>
                                    <p:anim calcmode="lin" valueType="num">
                                      <p:cBhvr>
                                        <p:cTn id="62" dur="500" fill="hold"/>
                                        <p:tgtEl>
                                          <p:spTgt spid="35853"/>
                                        </p:tgtEl>
                                        <p:attrNameLst>
                                          <p:attrName>ppt_h</p:attrName>
                                        </p:attrNameLst>
                                      </p:cBhvr>
                                      <p:tavLst>
                                        <p:tav tm="0">
                                          <p:val>
                                            <p:strVal val="#ppt_h*0.01"/>
                                          </p:val>
                                        </p:tav>
                                        <p:tav tm="100000">
                                          <p:val>
                                            <p:strVal val="#ppt_h"/>
                                          </p:val>
                                        </p:tav>
                                      </p:tavLst>
                                    </p:anim>
                                    <p:anim calcmode="lin" valueType="num">
                                      <p:cBhvr>
                                        <p:cTn id="63" dur="500" fill="hold"/>
                                        <p:tgtEl>
                                          <p:spTgt spid="35853"/>
                                        </p:tgtEl>
                                        <p:attrNameLst>
                                          <p:attrName>ppt_x</p:attrName>
                                        </p:attrNameLst>
                                      </p:cBhvr>
                                      <p:tavLst>
                                        <p:tav tm="0">
                                          <p:val>
                                            <p:strVal val="#ppt_x"/>
                                          </p:val>
                                        </p:tav>
                                        <p:tav tm="100000">
                                          <p:val>
                                            <p:strVal val="#ppt_x"/>
                                          </p:val>
                                        </p:tav>
                                      </p:tavLst>
                                    </p:anim>
                                    <p:anim calcmode="lin" valueType="num">
                                      <p:cBhvr>
                                        <p:cTn id="64" dur="500" fill="hold"/>
                                        <p:tgtEl>
                                          <p:spTgt spid="35853"/>
                                        </p:tgtEl>
                                        <p:attrNameLst>
                                          <p:attrName>ppt_y</p:attrName>
                                        </p:attrNameLst>
                                      </p:cBhvr>
                                      <p:tavLst>
                                        <p:tav tm="0">
                                          <p:val>
                                            <p:strVal val="#ppt_h+1"/>
                                          </p:val>
                                        </p:tav>
                                        <p:tav tm="100000">
                                          <p:val>
                                            <p:strVal val="#ppt_y"/>
                                          </p:val>
                                        </p:tav>
                                      </p:tavLst>
                                    </p:anim>
                                    <p:animEffect transition="in" filter="fade">
                                      <p:cBhvr>
                                        <p:cTn id="65" dur="500"/>
                                        <p:tgtEl>
                                          <p:spTgt spid="3585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8" presetClass="entr" presetSubtype="0" accel="100000" fill="hold" nodeType="clickEffect">
                                  <p:stCondLst>
                                    <p:cond delay="0"/>
                                  </p:stCondLst>
                                  <p:childTnLst>
                                    <p:set>
                                      <p:cBhvr>
                                        <p:cTn id="69" dur="1" fill="hold">
                                          <p:stCondLst>
                                            <p:cond delay="0"/>
                                          </p:stCondLst>
                                        </p:cTn>
                                        <p:tgtEl>
                                          <p:spTgt spid="35847"/>
                                        </p:tgtEl>
                                        <p:attrNameLst>
                                          <p:attrName>style.visibility</p:attrName>
                                        </p:attrNameLst>
                                      </p:cBhvr>
                                      <p:to>
                                        <p:strVal val="visible"/>
                                      </p:to>
                                    </p:set>
                                    <p:anim calcmode="lin" valueType="num">
                                      <p:cBhvr>
                                        <p:cTn id="70" dur="500" fill="hold"/>
                                        <p:tgtEl>
                                          <p:spTgt spid="35847"/>
                                        </p:tgtEl>
                                        <p:attrNameLst>
                                          <p:attrName>ppt_w</p:attrName>
                                        </p:attrNameLst>
                                      </p:cBhvr>
                                      <p:tavLst>
                                        <p:tav tm="0">
                                          <p:val>
                                            <p:strVal val="#ppt_w*2.5"/>
                                          </p:val>
                                        </p:tav>
                                        <p:tav tm="100000">
                                          <p:val>
                                            <p:strVal val="#ppt_w"/>
                                          </p:val>
                                        </p:tav>
                                      </p:tavLst>
                                    </p:anim>
                                    <p:anim calcmode="lin" valueType="num">
                                      <p:cBhvr>
                                        <p:cTn id="71" dur="500" fill="hold"/>
                                        <p:tgtEl>
                                          <p:spTgt spid="35847"/>
                                        </p:tgtEl>
                                        <p:attrNameLst>
                                          <p:attrName>ppt_h</p:attrName>
                                        </p:attrNameLst>
                                      </p:cBhvr>
                                      <p:tavLst>
                                        <p:tav tm="0">
                                          <p:val>
                                            <p:strVal val="#ppt_h*0.01"/>
                                          </p:val>
                                        </p:tav>
                                        <p:tav tm="100000">
                                          <p:val>
                                            <p:strVal val="#ppt_h"/>
                                          </p:val>
                                        </p:tav>
                                      </p:tavLst>
                                    </p:anim>
                                    <p:anim calcmode="lin" valueType="num">
                                      <p:cBhvr>
                                        <p:cTn id="72" dur="500" fill="hold"/>
                                        <p:tgtEl>
                                          <p:spTgt spid="35847"/>
                                        </p:tgtEl>
                                        <p:attrNameLst>
                                          <p:attrName>ppt_x</p:attrName>
                                        </p:attrNameLst>
                                      </p:cBhvr>
                                      <p:tavLst>
                                        <p:tav tm="0">
                                          <p:val>
                                            <p:strVal val="#ppt_x"/>
                                          </p:val>
                                        </p:tav>
                                        <p:tav tm="100000">
                                          <p:val>
                                            <p:strVal val="#ppt_x"/>
                                          </p:val>
                                        </p:tav>
                                      </p:tavLst>
                                    </p:anim>
                                    <p:anim calcmode="lin" valueType="num">
                                      <p:cBhvr>
                                        <p:cTn id="73" dur="500" fill="hold"/>
                                        <p:tgtEl>
                                          <p:spTgt spid="35847"/>
                                        </p:tgtEl>
                                        <p:attrNameLst>
                                          <p:attrName>ppt_y</p:attrName>
                                        </p:attrNameLst>
                                      </p:cBhvr>
                                      <p:tavLst>
                                        <p:tav tm="0">
                                          <p:val>
                                            <p:strVal val="#ppt_h+1"/>
                                          </p:val>
                                        </p:tav>
                                        <p:tav tm="100000">
                                          <p:val>
                                            <p:strVal val="#ppt_y"/>
                                          </p:val>
                                        </p:tav>
                                      </p:tavLst>
                                    </p:anim>
                                    <p:animEffect transition="in" filter="fade">
                                      <p:cBhvr>
                                        <p:cTn id="74"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85010" y="266298"/>
            <a:ext cx="5983705" cy="6054293"/>
          </a:xfrm>
        </p:spPr>
        <p:txBody>
          <a:bodyPr>
            <a:normAutofit/>
          </a:bodyPr>
          <a:lstStyle/>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Каждый учитель выпускных </a:t>
            </a:r>
            <a:r>
              <a:rPr lang="ru-RU" b="1" dirty="0">
                <a:latin typeface="Times New Roman" panose="02020603050405020304" pitchFamily="18" charset="0"/>
                <a:cs typeface="Times New Roman" panose="02020603050405020304" pitchFamily="18" charset="0"/>
              </a:rPr>
              <a:t>классов                                                            задает себе вопрос: </a:t>
            </a:r>
            <a:endParaRPr lang="ru-RU" b="1" dirty="0" smtClean="0">
              <a:latin typeface="Times New Roman" panose="02020603050405020304" pitchFamily="18" charset="0"/>
              <a:cs typeface="Times New Roman" panose="02020603050405020304" pitchFamily="18" charset="0"/>
            </a:endParaRPr>
          </a:p>
          <a:p>
            <a:pPr marL="45720" indent="0" algn="ctr">
              <a:buNone/>
            </a:pPr>
            <a:endParaRPr lang="ru-RU" b="1" dirty="0" smtClean="0">
              <a:solidFill>
                <a:srgbClr val="FF0000"/>
              </a:solidFill>
              <a:latin typeface="Times New Roman" panose="02020603050405020304" pitchFamily="18" charset="0"/>
              <a:cs typeface="Times New Roman" panose="02020603050405020304" pitchFamily="18" charset="0"/>
            </a:endParaRPr>
          </a:p>
          <a:p>
            <a:pPr marL="45720" indent="0" algn="ctr">
              <a:buNone/>
            </a:pPr>
            <a:r>
              <a:rPr lang="ru-RU" b="1" dirty="0" smtClean="0">
                <a:solidFill>
                  <a:srgbClr val="FF0000"/>
                </a:solidFill>
                <a:latin typeface="Times New Roman" panose="02020603050405020304" pitchFamily="18" charset="0"/>
                <a:cs typeface="Times New Roman" panose="02020603050405020304" pitchFamily="18" charset="0"/>
              </a:rPr>
              <a:t>«</a:t>
            </a:r>
            <a:r>
              <a:rPr lang="ru-RU" b="1" dirty="0">
                <a:solidFill>
                  <a:srgbClr val="FF0000"/>
                </a:solidFill>
                <a:latin typeface="Times New Roman" panose="02020603050405020304" pitchFamily="18" charset="0"/>
                <a:cs typeface="Times New Roman" panose="02020603050405020304" pitchFamily="18" charset="0"/>
              </a:rPr>
              <a:t>Как подготовить детей </a:t>
            </a:r>
            <a:r>
              <a:rPr lang="ru-RU" b="1" dirty="0" smtClean="0">
                <a:solidFill>
                  <a:srgbClr val="FF0000"/>
                </a:solidFill>
                <a:latin typeface="Times New Roman" panose="02020603050405020304" pitchFamily="18" charset="0"/>
                <a:cs typeface="Times New Roman" panose="02020603050405020304" pitchFamily="18" charset="0"/>
              </a:rPr>
              <a:t>к экзамену?»</a:t>
            </a:r>
          </a:p>
          <a:p>
            <a:pPr marL="45720" indent="0" algn="just">
              <a:buNone/>
            </a:pPr>
            <a:endParaRPr lang="ru-RU" b="1" dirty="0">
              <a:latin typeface="Times New Roman" panose="02020603050405020304" pitchFamily="18" charset="0"/>
              <a:cs typeface="Times New Roman" panose="02020603050405020304" pitchFamily="18" charset="0"/>
            </a:endParaRPr>
          </a:p>
          <a:p>
            <a:pPr marL="45720" indent="0" algn="ctr">
              <a:buNone/>
            </a:pPr>
            <a:r>
              <a:rPr lang="ru-RU" b="1" dirty="0" smtClean="0">
                <a:latin typeface="Times New Roman" panose="02020603050405020304" pitchFamily="18" charset="0"/>
                <a:cs typeface="Times New Roman" panose="02020603050405020304" pitchFamily="18" charset="0"/>
              </a:rPr>
              <a:t> Думаю,  что прежде </a:t>
            </a:r>
            <a:r>
              <a:rPr lang="ru-RU" b="1" dirty="0">
                <a:latin typeface="Times New Roman" panose="02020603050405020304" pitchFamily="18" charset="0"/>
                <a:cs typeface="Times New Roman" panose="02020603050405020304" pitchFamily="18" charset="0"/>
              </a:rPr>
              <a:t>всего </a:t>
            </a:r>
            <a:r>
              <a:rPr lang="ru-RU" b="1" dirty="0" smtClean="0">
                <a:latin typeface="Times New Roman" panose="02020603050405020304" pitchFamily="18" charset="0"/>
                <a:cs typeface="Times New Roman" panose="02020603050405020304" pitchFamily="18" charset="0"/>
              </a:rPr>
              <a:t>старшеклассникам необходимо представить полную </a:t>
            </a:r>
            <a:r>
              <a:rPr lang="ru-RU" b="1" dirty="0">
                <a:latin typeface="Times New Roman" panose="02020603050405020304" pitchFamily="18" charset="0"/>
                <a:cs typeface="Times New Roman" panose="02020603050405020304" pitchFamily="18" charset="0"/>
              </a:rPr>
              <a:t>и </a:t>
            </a:r>
            <a:r>
              <a:rPr lang="ru-RU" b="1" dirty="0" smtClean="0">
                <a:latin typeface="Times New Roman" panose="02020603050405020304" pitchFamily="18" charset="0"/>
                <a:cs typeface="Times New Roman" panose="02020603050405020304" pitchFamily="18" charset="0"/>
              </a:rPr>
              <a:t>достоверную информацию </a:t>
            </a:r>
            <a:r>
              <a:rPr lang="ru-RU" b="1" dirty="0">
                <a:latin typeface="Times New Roman" panose="02020603050405020304" pitchFamily="18" charset="0"/>
                <a:cs typeface="Times New Roman" panose="02020603050405020304" pitchFamily="18" charset="0"/>
              </a:rPr>
              <a:t>о цели и </a:t>
            </a:r>
            <a:r>
              <a:rPr lang="ru-RU" b="1" dirty="0" smtClean="0">
                <a:latin typeface="Times New Roman" panose="02020603050405020304" pitchFamily="18" charset="0"/>
                <a:cs typeface="Times New Roman" panose="02020603050405020304" pitchFamily="18" charset="0"/>
              </a:rPr>
              <a:t>значении </a:t>
            </a:r>
            <a:r>
              <a:rPr lang="ru-RU" b="1" dirty="0">
                <a:latin typeface="Times New Roman" panose="02020603050405020304" pitchFamily="18" charset="0"/>
                <a:cs typeface="Times New Roman" panose="02020603050405020304" pitchFamily="18" charset="0"/>
              </a:rPr>
              <a:t>экзамена, его структуре, объеме проверяемых знаний. Другими </a:t>
            </a:r>
            <a:r>
              <a:rPr lang="ru-RU" b="1" dirty="0" smtClean="0">
                <a:latin typeface="Times New Roman" panose="02020603050405020304" pitchFamily="18" charset="0"/>
                <a:cs typeface="Times New Roman" panose="02020603050405020304" pitchFamily="18" charset="0"/>
              </a:rPr>
              <a:t>словами</a:t>
            </a:r>
            <a:r>
              <a:rPr lang="ru-RU" b="1" dirty="0">
                <a:latin typeface="Times New Roman" panose="02020603050405020304" pitchFamily="18" charset="0"/>
                <a:cs typeface="Times New Roman" panose="02020603050405020304" pitchFamily="18" charset="0"/>
              </a:rPr>
              <a:t>, ученик должен понимать, что от него требуется и реально оценивать свои </a:t>
            </a:r>
            <a:r>
              <a:rPr lang="ru-RU" b="1" dirty="0" smtClean="0">
                <a:latin typeface="Times New Roman" panose="02020603050405020304" pitchFamily="18" charset="0"/>
                <a:cs typeface="Times New Roman" panose="02020603050405020304" pitchFamily="18" charset="0"/>
              </a:rPr>
              <a:t>возможности.</a:t>
            </a:r>
            <a:endParaRPr lang="ru-RU" dirty="0">
              <a:latin typeface="Times New Roman" panose="02020603050405020304" pitchFamily="18" charset="0"/>
              <a:cs typeface="Times New Roman" panose="02020603050405020304" pitchFamily="18" charset="0"/>
            </a:endParaRPr>
          </a:p>
        </p:txBody>
      </p:sp>
      <p:pic>
        <p:nvPicPr>
          <p:cNvPr id="5" name="Picture 2" descr="C:\Users\Диляра\Desktop\фото блог\20201026_134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308634" y="1218430"/>
            <a:ext cx="5831041" cy="4373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9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a:extLst>
              <a:ext uri="{FF2B5EF4-FFF2-40B4-BE49-F238E27FC236}">
                <a16:creationId xmlns="" xmlns:a16="http://schemas.microsoft.com/office/drawing/2014/main" id="{AB84092B-65A4-4B0B-A0C8-B1E3A5B961F4}"/>
              </a:ext>
            </a:extLst>
          </p:cNvPr>
          <p:cNvSpPr>
            <a:spLocks noGrp="1"/>
          </p:cNvSpPr>
          <p:nvPr>
            <p:ph idx="4294967295"/>
          </p:nvPr>
        </p:nvSpPr>
        <p:spPr>
          <a:xfrm>
            <a:off x="814916" y="506413"/>
            <a:ext cx="10430599" cy="6102934"/>
          </a:xfrm>
          <a:prstGeom prst="rect">
            <a:avLst/>
          </a:prstGeom>
        </p:spPr>
        <p:txBody>
          <a:bodyPr>
            <a:normAutofit fontScale="32500" lnSpcReduction="20000"/>
          </a:bodyPr>
          <a:lstStyle/>
          <a:p>
            <a:pPr algn="ctr">
              <a:buFont typeface="Arial" panose="020B0604020202020204" pitchFamily="34" charset="0"/>
              <a:buNone/>
              <a:defRPr/>
            </a:pPr>
            <a:r>
              <a:rPr lang="ru-RU" sz="7000" b="1" dirty="0">
                <a:solidFill>
                  <a:schemeClr val="accent2">
                    <a:lumMod val="75000"/>
                  </a:schemeClr>
                </a:solidFill>
                <a:effectLst>
                  <a:outerShdw blurRad="38100" dist="38100" dir="2700000" algn="tl">
                    <a:srgbClr val="000000">
                      <a:alpha val="43137"/>
                    </a:srgbClr>
                  </a:outerShdw>
                </a:effectLst>
              </a:rPr>
              <a:t>Обособляются определения и приложения: </a:t>
            </a:r>
          </a:p>
          <a:p>
            <a:pPr algn="ctr">
              <a:buFont typeface="Arial" panose="020B0604020202020204" pitchFamily="34" charset="0"/>
              <a:buNone/>
              <a:defRPr/>
            </a:pPr>
            <a:r>
              <a:rPr lang="ru-RU" sz="5900" b="1" i="1" dirty="0">
                <a:solidFill>
                  <a:srgbClr val="FFC000"/>
                </a:solidFill>
                <a:effectLst>
                  <a:outerShdw blurRad="38100" dist="38100" dir="2700000" algn="tl">
                    <a:srgbClr val="000000">
                      <a:alpha val="43137"/>
                    </a:srgbClr>
                  </a:outerShdw>
                </a:effectLst>
              </a:rPr>
              <a:t>(т.е. выделяются с двух сторон запятыми):</a:t>
            </a:r>
            <a:endParaRPr lang="ru-RU" sz="5900" i="1" dirty="0">
              <a:solidFill>
                <a:srgbClr val="FFC000"/>
              </a:solidFill>
              <a:effectLst>
                <a:outerShdw blurRad="38100" dist="38100" dir="2700000" algn="tl">
                  <a:srgbClr val="000000">
                    <a:alpha val="43137"/>
                  </a:srgbClr>
                </a:outerShdw>
              </a:effectLst>
            </a:endParaRPr>
          </a:p>
          <a:p>
            <a:pPr>
              <a:buFont typeface="Arial" panose="020B0604020202020204" pitchFamily="34" charset="0"/>
              <a:buNone/>
              <a:defRPr/>
            </a:pPr>
            <a:r>
              <a:rPr lang="ru-RU" sz="4400" b="1" dirty="0">
                <a:solidFill>
                  <a:srgbClr val="0070C0"/>
                </a:solidFill>
                <a:effectLst>
                  <a:outerShdw blurRad="38100" dist="38100" dir="2700000" algn="tl">
                    <a:srgbClr val="000000">
                      <a:alpha val="43137"/>
                    </a:srgbClr>
                  </a:outerShdw>
                </a:effectLst>
              </a:rPr>
              <a:t>1</a:t>
            </a:r>
            <a:r>
              <a:rPr lang="ru-RU" sz="4400" b="1" dirty="0">
                <a:solidFill>
                  <a:srgbClr val="0070C0"/>
                </a:solidFill>
              </a:rPr>
              <a:t>. Если распр. Определение (приложение)  стоит  после </a:t>
            </a:r>
            <a:r>
              <a:rPr lang="ru-RU" sz="4400" b="1" dirty="0" err="1">
                <a:solidFill>
                  <a:srgbClr val="0070C0"/>
                </a:solidFill>
              </a:rPr>
              <a:t>опред</a:t>
            </a:r>
            <a:r>
              <a:rPr lang="ru-RU" sz="4400" b="1" dirty="0">
                <a:solidFill>
                  <a:srgbClr val="0070C0"/>
                </a:solidFill>
              </a:rPr>
              <a:t>. слова:</a:t>
            </a:r>
          </a:p>
          <a:p>
            <a:pPr>
              <a:buFont typeface="Arial" panose="020B0604020202020204" pitchFamily="34" charset="0"/>
              <a:buNone/>
              <a:defRPr/>
            </a:pPr>
            <a:r>
              <a:rPr lang="ru-RU" sz="4400" dirty="0"/>
              <a:t>Мы вошли </a:t>
            </a:r>
            <a:r>
              <a:rPr lang="ru-RU" sz="4400" b="1" i="1" u="sng" dirty="0">
                <a:effectLst>
                  <a:outerShdw blurRad="38100" dist="38100" dir="2700000" algn="tl">
                    <a:srgbClr val="000000">
                      <a:alpha val="43137"/>
                    </a:srgbClr>
                  </a:outerShdw>
                </a:effectLst>
              </a:rPr>
              <a:t>в рощу</a:t>
            </a:r>
            <a:r>
              <a:rPr lang="ru-RU" sz="4400" i="1" dirty="0"/>
              <a:t>, </a:t>
            </a:r>
            <a:r>
              <a:rPr lang="ru-RU" sz="4400" i="1" dirty="0">
                <a:solidFill>
                  <a:srgbClr val="00B050"/>
                </a:solidFill>
                <a:effectLst>
                  <a:outerShdw blurRad="38100" dist="38100" dir="2700000" algn="tl">
                    <a:srgbClr val="000000">
                      <a:alpha val="43137"/>
                    </a:srgbClr>
                  </a:outerShdw>
                </a:effectLst>
              </a:rPr>
              <a:t>влажную от дождя</a:t>
            </a:r>
            <a:r>
              <a:rPr lang="ru-RU" sz="4400" i="1" dirty="0"/>
              <a:t>.</a:t>
            </a:r>
            <a:r>
              <a:rPr lang="ru-RU" sz="4400" dirty="0"/>
              <a:t> (</a:t>
            </a:r>
            <a:r>
              <a:rPr lang="ru-RU" sz="4400" dirty="0" err="1">
                <a:solidFill>
                  <a:srgbClr val="FF0000"/>
                </a:solidFill>
              </a:rPr>
              <a:t>прилаг</a:t>
            </a:r>
            <a:r>
              <a:rPr lang="ru-RU" sz="4400" dirty="0">
                <a:solidFill>
                  <a:srgbClr val="FF0000"/>
                </a:solidFill>
              </a:rPr>
              <a:t>. с зависим. словами)</a:t>
            </a:r>
          </a:p>
          <a:p>
            <a:pPr>
              <a:buFont typeface="Arial" panose="020B0604020202020204" pitchFamily="34" charset="0"/>
              <a:buNone/>
              <a:defRPr/>
            </a:pPr>
            <a:r>
              <a:rPr lang="ru-RU" sz="4400" dirty="0"/>
              <a:t>Мы подошли </a:t>
            </a:r>
            <a:r>
              <a:rPr lang="ru-RU" sz="4400" b="1" i="1" u="sng" dirty="0">
                <a:effectLst>
                  <a:outerShdw blurRad="38100" dist="38100" dir="2700000" algn="tl">
                    <a:srgbClr val="000000">
                      <a:alpha val="43137"/>
                    </a:srgbClr>
                  </a:outerShdw>
                </a:effectLst>
              </a:rPr>
              <a:t>к лому</a:t>
            </a:r>
            <a:r>
              <a:rPr lang="ru-RU" sz="4400" dirty="0"/>
              <a:t>, </a:t>
            </a:r>
            <a:r>
              <a:rPr lang="ru-RU" sz="4400" i="1" dirty="0">
                <a:solidFill>
                  <a:srgbClr val="00B050"/>
                </a:solidFill>
                <a:effectLst>
                  <a:outerShdw blurRad="38100" dist="38100" dir="2700000" algn="tl">
                    <a:srgbClr val="000000">
                      <a:alpha val="43137"/>
                    </a:srgbClr>
                  </a:outerShdw>
                </a:effectLst>
              </a:rPr>
              <a:t>стоящему на краю деревни</a:t>
            </a:r>
            <a:r>
              <a:rPr lang="ru-RU" sz="4400" i="1" dirty="0"/>
              <a:t>.</a:t>
            </a:r>
            <a:r>
              <a:rPr lang="ru-RU" sz="4400" dirty="0"/>
              <a:t> </a:t>
            </a:r>
            <a:r>
              <a:rPr lang="ru-RU" sz="4400" dirty="0">
                <a:solidFill>
                  <a:srgbClr val="7030A0"/>
                </a:solidFill>
              </a:rPr>
              <a:t>(</a:t>
            </a:r>
            <a:r>
              <a:rPr lang="ru-RU" sz="4400" dirty="0" err="1">
                <a:solidFill>
                  <a:srgbClr val="7030A0"/>
                </a:solidFill>
              </a:rPr>
              <a:t>причаст</a:t>
            </a:r>
            <a:r>
              <a:rPr lang="ru-RU" sz="4400" dirty="0">
                <a:solidFill>
                  <a:srgbClr val="7030A0"/>
                </a:solidFill>
              </a:rPr>
              <a:t>. оборот)</a:t>
            </a:r>
          </a:p>
          <a:p>
            <a:pPr>
              <a:buFont typeface="Arial" panose="020B0604020202020204" pitchFamily="34" charset="0"/>
              <a:buNone/>
              <a:defRPr/>
            </a:pPr>
            <a:endParaRPr lang="ru-RU" sz="4400" dirty="0">
              <a:solidFill>
                <a:srgbClr val="7030A0"/>
              </a:solidFill>
            </a:endParaRPr>
          </a:p>
          <a:p>
            <a:pPr marL="0" indent="0">
              <a:buFont typeface="Arial" panose="020B0604020202020204" pitchFamily="34" charset="0"/>
              <a:buNone/>
              <a:defRPr/>
            </a:pPr>
            <a:r>
              <a:rPr lang="ru-RU" sz="4400" b="1" dirty="0">
                <a:solidFill>
                  <a:srgbClr val="0070C0"/>
                </a:solidFill>
              </a:rPr>
              <a:t>2. Два и более </a:t>
            </a:r>
            <a:r>
              <a:rPr lang="ru-RU" sz="4400" b="1" u="sng" dirty="0">
                <a:solidFill>
                  <a:srgbClr val="0070C0"/>
                </a:solidFill>
              </a:rPr>
              <a:t>одиночных</a:t>
            </a:r>
            <a:r>
              <a:rPr lang="ru-RU" sz="4400" b="1" dirty="0">
                <a:solidFill>
                  <a:srgbClr val="0070C0"/>
                </a:solidFill>
              </a:rPr>
              <a:t> определения находятся после </a:t>
            </a:r>
            <a:r>
              <a:rPr lang="ru-RU" sz="4400" b="1" dirty="0" err="1">
                <a:solidFill>
                  <a:srgbClr val="0070C0"/>
                </a:solidFill>
              </a:rPr>
              <a:t>опред.слова</a:t>
            </a:r>
            <a:r>
              <a:rPr lang="ru-RU" sz="4400" b="1" dirty="0">
                <a:solidFill>
                  <a:srgbClr val="0070C0"/>
                </a:solidFill>
                <a:effectLst>
                  <a:outerShdw blurRad="38100" dist="38100" dir="2700000" algn="tl">
                    <a:srgbClr val="000000">
                      <a:alpha val="43137"/>
                    </a:srgbClr>
                  </a:outerShdw>
                </a:effectLst>
              </a:rPr>
              <a:t>:</a:t>
            </a:r>
          </a:p>
          <a:p>
            <a:pPr marL="0" indent="0">
              <a:buFont typeface="Arial" panose="020B0604020202020204" pitchFamily="34" charset="0"/>
              <a:buNone/>
              <a:defRPr/>
            </a:pPr>
            <a:r>
              <a:rPr lang="ru-RU" sz="4400" dirty="0"/>
              <a:t>(особенно, если перед </a:t>
            </a:r>
            <a:r>
              <a:rPr lang="ru-RU" sz="4400" dirty="0" err="1"/>
              <a:t>опред</a:t>
            </a:r>
            <a:r>
              <a:rPr lang="ru-RU" sz="4400" dirty="0"/>
              <a:t>. словом стоит еще одно определение)</a:t>
            </a:r>
            <a:r>
              <a:rPr lang="ru-RU" sz="4400" dirty="0">
                <a:solidFill>
                  <a:srgbClr val="00B050"/>
                </a:solidFill>
                <a:effectLst>
                  <a:outerShdw blurRad="38100" dist="38100" dir="2700000" algn="tl">
                    <a:srgbClr val="000000">
                      <a:alpha val="43137"/>
                    </a:srgbClr>
                  </a:outerShdw>
                </a:effectLst>
              </a:rPr>
              <a:t> </a:t>
            </a:r>
          </a:p>
          <a:p>
            <a:pPr marL="0" indent="0">
              <a:buFont typeface="Arial" panose="020B0604020202020204" pitchFamily="34" charset="0"/>
              <a:buNone/>
              <a:defRPr/>
            </a:pPr>
            <a:r>
              <a:rPr lang="ru-RU" sz="4400" dirty="0">
                <a:solidFill>
                  <a:srgbClr val="00B050"/>
                </a:solidFill>
                <a:effectLst>
                  <a:outerShdw blurRad="38100" dist="38100" dir="2700000" algn="tl">
                    <a:srgbClr val="000000">
                      <a:alpha val="43137"/>
                    </a:srgbClr>
                  </a:outerShdw>
                </a:effectLst>
              </a:rPr>
              <a:t>Небольшой</a:t>
            </a:r>
            <a:r>
              <a:rPr lang="ru-RU" sz="4400" dirty="0"/>
              <a:t> </a:t>
            </a:r>
            <a:r>
              <a:rPr lang="ru-RU" sz="4400" b="1" i="1" u="sng" dirty="0">
                <a:effectLst>
                  <a:outerShdw blurRad="38100" dist="38100" dir="2700000" algn="tl">
                    <a:srgbClr val="000000">
                      <a:alpha val="43137"/>
                    </a:srgbClr>
                  </a:outerShdw>
                </a:effectLst>
              </a:rPr>
              <a:t>месяц</a:t>
            </a:r>
            <a:r>
              <a:rPr lang="ru-RU" sz="4400" dirty="0">
                <a:solidFill>
                  <a:srgbClr val="00B050"/>
                </a:solidFill>
                <a:effectLst>
                  <a:outerShdw blurRad="38100" dist="38100" dir="2700000" algn="tl">
                    <a:srgbClr val="000000">
                      <a:alpha val="43137"/>
                    </a:srgbClr>
                  </a:outerShdw>
                </a:effectLst>
              </a:rPr>
              <a:t>, </a:t>
            </a:r>
            <a:r>
              <a:rPr lang="ru-RU" sz="4400" i="1" dirty="0">
                <a:solidFill>
                  <a:srgbClr val="00B050"/>
                </a:solidFill>
                <a:effectLst>
                  <a:outerShdw blurRad="38100" dist="38100" dir="2700000" algn="tl">
                    <a:srgbClr val="000000">
                      <a:alpha val="43137"/>
                    </a:srgbClr>
                  </a:outerShdw>
                </a:effectLst>
              </a:rPr>
              <a:t>белый и ясный</a:t>
            </a:r>
            <a:r>
              <a:rPr lang="ru-RU" sz="4400" dirty="0"/>
              <a:t>, уже стоял высоко над садом.</a:t>
            </a:r>
          </a:p>
          <a:p>
            <a:pPr marL="0" indent="0">
              <a:buFont typeface="Arial" panose="020B0604020202020204" pitchFamily="34" charset="0"/>
              <a:buNone/>
              <a:defRPr/>
            </a:pPr>
            <a:endParaRPr lang="ru-RU" sz="4400" dirty="0"/>
          </a:p>
          <a:p>
            <a:pPr marL="0" indent="0">
              <a:buFont typeface="Arial" panose="020B0604020202020204" pitchFamily="34" charset="0"/>
              <a:buNone/>
              <a:defRPr/>
            </a:pPr>
            <a:r>
              <a:rPr lang="ru-RU" sz="4400" dirty="0"/>
              <a:t> </a:t>
            </a:r>
            <a:r>
              <a:rPr lang="ru-RU" sz="4400" b="1" dirty="0">
                <a:solidFill>
                  <a:srgbClr val="0070C0"/>
                </a:solidFill>
              </a:rPr>
              <a:t>3. Если определения (</a:t>
            </a:r>
            <a:r>
              <a:rPr lang="ru-RU" sz="4400" b="1" dirty="0" err="1">
                <a:solidFill>
                  <a:srgbClr val="0070C0"/>
                </a:solidFill>
              </a:rPr>
              <a:t>прилож</a:t>
            </a:r>
            <a:r>
              <a:rPr lang="ru-RU" sz="4400" b="1" dirty="0">
                <a:solidFill>
                  <a:srgbClr val="0070C0"/>
                </a:solidFill>
              </a:rPr>
              <a:t>) отделены другим словом от </a:t>
            </a:r>
            <a:r>
              <a:rPr lang="ru-RU" sz="4400" b="1" dirty="0" err="1">
                <a:solidFill>
                  <a:srgbClr val="0070C0"/>
                </a:solidFill>
              </a:rPr>
              <a:t>опред</a:t>
            </a:r>
            <a:r>
              <a:rPr lang="ru-RU" sz="4400" b="1" dirty="0">
                <a:solidFill>
                  <a:srgbClr val="0070C0"/>
                </a:solidFill>
              </a:rPr>
              <a:t>. слова:</a:t>
            </a:r>
          </a:p>
          <a:p>
            <a:pPr marL="0" indent="0">
              <a:buFont typeface="Arial" panose="020B0604020202020204" pitchFamily="34" charset="0"/>
              <a:buNone/>
              <a:defRPr/>
            </a:pPr>
            <a:r>
              <a:rPr lang="ru-RU" sz="4400" b="1" i="1" u="sng" dirty="0">
                <a:effectLst>
                  <a:outerShdw blurRad="38100" dist="38100" dir="2700000" algn="tl">
                    <a:srgbClr val="000000">
                      <a:alpha val="43137"/>
                    </a:srgbClr>
                  </a:outerShdw>
                </a:effectLst>
              </a:rPr>
              <a:t>Сад</a:t>
            </a:r>
            <a:r>
              <a:rPr lang="ru-RU" sz="4400" dirty="0"/>
              <a:t> цвел поздним цветом, </a:t>
            </a:r>
            <a:r>
              <a:rPr lang="ru-RU" sz="4400" b="1" i="1" dirty="0">
                <a:solidFill>
                  <a:srgbClr val="00B050"/>
                </a:solidFill>
                <a:effectLst>
                  <a:outerShdw blurRad="38100" dist="38100" dir="2700000" algn="tl">
                    <a:srgbClr val="000000">
                      <a:alpha val="43137"/>
                    </a:srgbClr>
                  </a:outerShdw>
                </a:effectLst>
              </a:rPr>
              <a:t>красивый и ухоженный</a:t>
            </a:r>
            <a:r>
              <a:rPr lang="ru-RU" sz="4400" b="1" dirty="0">
                <a:solidFill>
                  <a:srgbClr val="00B050"/>
                </a:solidFill>
                <a:effectLst>
                  <a:outerShdw blurRad="38100" dist="38100" dir="2700000" algn="tl">
                    <a:srgbClr val="000000">
                      <a:alpha val="43137"/>
                    </a:srgbClr>
                  </a:outerShdw>
                </a:effectLst>
              </a:rPr>
              <a:t>. </a:t>
            </a:r>
          </a:p>
          <a:p>
            <a:pPr marL="0" indent="0">
              <a:buFont typeface="Arial" panose="020B0604020202020204" pitchFamily="34" charset="0"/>
              <a:buNone/>
              <a:defRPr/>
            </a:pPr>
            <a:endParaRPr lang="ru-RU" sz="4400" b="1" dirty="0">
              <a:solidFill>
                <a:srgbClr val="00B050"/>
              </a:solidFill>
              <a:effectLst>
                <a:outerShdw blurRad="38100" dist="38100" dir="2700000" algn="tl">
                  <a:srgbClr val="000000">
                    <a:alpha val="43137"/>
                  </a:srgbClr>
                </a:outerShdw>
              </a:effectLst>
            </a:endParaRPr>
          </a:p>
          <a:p>
            <a:pPr marL="0" indent="0">
              <a:buFont typeface="Arial" panose="020B0604020202020204" pitchFamily="34" charset="0"/>
              <a:buNone/>
              <a:defRPr/>
            </a:pPr>
            <a:r>
              <a:rPr lang="ru-RU" sz="4400" b="1" dirty="0">
                <a:solidFill>
                  <a:srgbClr val="0070C0"/>
                </a:solidFill>
                <a:effectLst>
                  <a:outerShdw blurRad="38100" dist="38100" dir="2700000" algn="tl">
                    <a:srgbClr val="000000">
                      <a:alpha val="43137"/>
                    </a:srgbClr>
                  </a:outerShdw>
                </a:effectLst>
              </a:rPr>
              <a:t>4.</a:t>
            </a:r>
            <a:r>
              <a:rPr lang="ru-RU" sz="4400" b="1" dirty="0">
                <a:solidFill>
                  <a:srgbClr val="0070C0"/>
                </a:solidFill>
              </a:rPr>
              <a:t> Если главное слово выражено личным местоимением, любое  определение обособляется всегда</a:t>
            </a:r>
            <a:r>
              <a:rPr lang="ru-RU" sz="4400" dirty="0"/>
              <a:t>:</a:t>
            </a:r>
          </a:p>
          <a:p>
            <a:pPr marL="0" indent="0">
              <a:buFont typeface="Arial" panose="020B0604020202020204" pitchFamily="34" charset="0"/>
              <a:buNone/>
              <a:defRPr/>
            </a:pPr>
            <a:r>
              <a:rPr lang="ru-RU" sz="4400" dirty="0"/>
              <a:t>А </a:t>
            </a:r>
            <a:r>
              <a:rPr lang="ru-RU" sz="4400" b="1" u="sng" dirty="0">
                <a:effectLst>
                  <a:outerShdw blurRad="38100" dist="38100" dir="2700000" algn="tl">
                    <a:srgbClr val="000000">
                      <a:alpha val="43137"/>
                    </a:srgbClr>
                  </a:outerShdw>
                </a:effectLst>
              </a:rPr>
              <a:t>он</a:t>
            </a:r>
            <a:r>
              <a:rPr lang="ru-RU" sz="4400" dirty="0"/>
              <a:t>, </a:t>
            </a:r>
            <a:r>
              <a:rPr lang="ru-RU" sz="4400" b="1" i="1" dirty="0">
                <a:solidFill>
                  <a:srgbClr val="00B050"/>
                </a:solidFill>
                <a:effectLst>
                  <a:outerShdw blurRad="38100" dist="38100" dir="2700000" algn="tl">
                    <a:srgbClr val="000000">
                      <a:alpha val="43137"/>
                    </a:srgbClr>
                  </a:outerShdw>
                </a:effectLst>
              </a:rPr>
              <a:t>мятежный</a:t>
            </a:r>
            <a:r>
              <a:rPr lang="ru-RU" sz="4400" i="1" dirty="0"/>
              <a:t>,</a:t>
            </a:r>
            <a:r>
              <a:rPr lang="ru-RU" sz="4400" dirty="0"/>
              <a:t> просит бури, как будто в бурях есть покой.</a:t>
            </a:r>
          </a:p>
          <a:p>
            <a:pPr marL="0" indent="0">
              <a:buFont typeface="Arial" panose="020B0604020202020204" pitchFamily="34" charset="0"/>
              <a:buNone/>
              <a:defRPr/>
            </a:pPr>
            <a:endParaRPr lang="ru-RU" sz="4400" dirty="0"/>
          </a:p>
          <a:p>
            <a:pPr marL="0" indent="0">
              <a:buFont typeface="Arial" panose="020B0604020202020204" pitchFamily="34" charset="0"/>
              <a:buNone/>
              <a:defRPr/>
            </a:pPr>
            <a:r>
              <a:rPr lang="ru-RU" sz="4400" b="1" dirty="0">
                <a:solidFill>
                  <a:srgbClr val="0070C0"/>
                </a:solidFill>
              </a:rPr>
              <a:t>5. Дополнительное обстоятельственное значение: (= СПП</a:t>
            </a:r>
          </a:p>
          <a:p>
            <a:pPr marL="0" indent="0">
              <a:buFont typeface="Arial" panose="020B0604020202020204" pitchFamily="34" charset="0"/>
              <a:buNone/>
              <a:defRPr/>
            </a:pPr>
            <a:r>
              <a:rPr lang="ru-RU" sz="4400" i="1" dirty="0">
                <a:solidFill>
                  <a:srgbClr val="00B050"/>
                </a:solidFill>
                <a:effectLst>
                  <a:outerShdw blurRad="38100" dist="38100" dir="2700000" algn="tl">
                    <a:srgbClr val="000000">
                      <a:alpha val="43137"/>
                    </a:srgbClr>
                  </a:outerShdw>
                </a:effectLst>
              </a:rPr>
              <a:t>Оглушенный</a:t>
            </a:r>
            <a:r>
              <a:rPr lang="ru-RU" sz="4400" dirty="0"/>
              <a:t> </a:t>
            </a:r>
            <a:r>
              <a:rPr lang="ru-RU" sz="4400" i="1" dirty="0">
                <a:solidFill>
                  <a:srgbClr val="00B050"/>
                </a:solidFill>
                <a:effectLst>
                  <a:outerShdw blurRad="38100" dist="38100" dir="2700000" algn="tl">
                    <a:srgbClr val="000000">
                      <a:alpha val="43137"/>
                    </a:srgbClr>
                  </a:outerShdw>
                </a:effectLst>
              </a:rPr>
              <a:t>тяжким гулом</a:t>
            </a:r>
            <a:r>
              <a:rPr lang="ru-RU" sz="4400" dirty="0"/>
              <a:t>, </a:t>
            </a:r>
            <a:r>
              <a:rPr lang="ru-RU" sz="4400" b="1" dirty="0"/>
              <a:t>Теркин</a:t>
            </a:r>
            <a:r>
              <a:rPr lang="ru-RU" sz="4400" dirty="0"/>
              <a:t> никнет головой (=потому что оглушен). </a:t>
            </a:r>
          </a:p>
          <a:p>
            <a:pPr marL="0" indent="0">
              <a:buFont typeface="Arial" panose="020B0604020202020204" pitchFamily="34" charset="0"/>
              <a:buNone/>
              <a:defRPr/>
            </a:pPr>
            <a:r>
              <a:rPr lang="ru-RU" b="1" dirty="0">
                <a:effectLst>
                  <a:outerShdw blurRad="38100" dist="38100" dir="2700000" algn="tl">
                    <a:srgbClr val="000000">
                      <a:alpha val="43137"/>
                    </a:srgbClr>
                  </a:outerShdw>
                </a:effectLst>
              </a:rPr>
              <a:t/>
            </a:r>
            <a:br>
              <a:rPr lang="ru-RU" b="1" dirty="0">
                <a:effectLst>
                  <a:outerShdw blurRad="38100" dist="38100" dir="2700000" algn="tl">
                    <a:srgbClr val="000000">
                      <a:alpha val="43137"/>
                    </a:srgbClr>
                  </a:outerShdw>
                </a:effectLst>
              </a:rPr>
            </a:b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071002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12883BB-E888-42E2-B353-4F1D39E78EF9}"/>
              </a:ext>
            </a:extLst>
          </p:cNvPr>
          <p:cNvSpPr>
            <a:spLocks noGrp="1"/>
          </p:cNvSpPr>
          <p:nvPr>
            <p:ph type="title"/>
          </p:nvPr>
        </p:nvSpPr>
        <p:spPr>
          <a:xfrm>
            <a:off x="239184" y="3644901"/>
            <a:ext cx="10972800" cy="360363"/>
          </a:xfrm>
        </p:spPr>
        <p:txBody>
          <a:bodyPr>
            <a:normAutofit fontScale="90000"/>
          </a:bodyPr>
          <a:lstStyle/>
          <a:p>
            <a:pPr>
              <a:defRPr/>
            </a:pPr>
            <a:r>
              <a:rPr lang="ru-RU" b="1" i="1" dirty="0">
                <a:solidFill>
                  <a:schemeClr val="tx2">
                    <a:lumMod val="60000"/>
                    <a:lumOff val="40000"/>
                  </a:schemeClr>
                </a:solidFill>
                <a:effectLst>
                  <a:outerShdw blurRad="38100" dist="38100" dir="2700000" algn="tl">
                    <a:srgbClr val="000000">
                      <a:alpha val="43137"/>
                    </a:srgbClr>
                  </a:outerShdw>
                </a:effectLst>
              </a:rPr>
              <a:t/>
            </a:r>
            <a:br>
              <a:rPr lang="ru-RU" b="1" i="1" dirty="0">
                <a:solidFill>
                  <a:schemeClr val="tx2">
                    <a:lumMod val="60000"/>
                    <a:lumOff val="40000"/>
                  </a:schemeClr>
                </a:solidFill>
                <a:effectLst>
                  <a:outerShdw blurRad="38100" dist="38100" dir="2700000" algn="tl">
                    <a:srgbClr val="000000">
                      <a:alpha val="43137"/>
                    </a:srgbClr>
                  </a:outerShdw>
                </a:effectLst>
              </a:rPr>
            </a:br>
            <a:r>
              <a:rPr lang="ru-RU" b="1" i="1" dirty="0">
                <a:solidFill>
                  <a:schemeClr val="tx2">
                    <a:lumMod val="60000"/>
                    <a:lumOff val="40000"/>
                  </a:schemeClr>
                </a:solidFill>
                <a:effectLst>
                  <a:outerShdw blurRad="38100" dist="38100" dir="2700000" algn="tl">
                    <a:srgbClr val="000000">
                      <a:alpha val="43137"/>
                    </a:srgbClr>
                  </a:outerShdw>
                </a:effectLst>
              </a:rPr>
              <a:t>Не обособляются:</a:t>
            </a:r>
            <a:br>
              <a:rPr lang="ru-RU" b="1" i="1" dirty="0">
                <a:solidFill>
                  <a:schemeClr val="tx2">
                    <a:lumMod val="60000"/>
                    <a:lumOff val="40000"/>
                  </a:schemeClr>
                </a:solidFill>
                <a:effectLst>
                  <a:outerShdw blurRad="38100" dist="38100" dir="2700000" algn="tl">
                    <a:srgbClr val="000000">
                      <a:alpha val="43137"/>
                    </a:srgbClr>
                  </a:outerShdw>
                </a:effectLst>
              </a:rPr>
            </a:br>
            <a:endParaRPr lang="ru-RU" b="1" i="1" dirty="0">
              <a:solidFill>
                <a:schemeClr val="tx2">
                  <a:lumMod val="60000"/>
                  <a:lumOff val="40000"/>
                </a:schemeClr>
              </a:solidFill>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621A46A9-E1ED-4177-8286-0DA738855781}"/>
              </a:ext>
            </a:extLst>
          </p:cNvPr>
          <p:cNvSpPr>
            <a:spLocks noGrp="1"/>
          </p:cNvSpPr>
          <p:nvPr>
            <p:ph idx="4294967295"/>
          </p:nvPr>
        </p:nvSpPr>
        <p:spPr>
          <a:xfrm>
            <a:off x="654051" y="4060825"/>
            <a:ext cx="10710333" cy="2376488"/>
          </a:xfrm>
          <a:prstGeom prst="rect">
            <a:avLst/>
          </a:prstGeom>
        </p:spPr>
        <p:txBody>
          <a:bodyPr>
            <a:normAutofit/>
          </a:bodyPr>
          <a:lstStyle/>
          <a:p>
            <a:pPr marL="0" indent="0">
              <a:buFont typeface="Arial" panose="020B0604020202020204" pitchFamily="34" charset="0"/>
              <a:buNone/>
              <a:defRPr/>
            </a:pPr>
            <a:r>
              <a:rPr lang="ru-RU" b="1" dirty="0">
                <a:solidFill>
                  <a:srgbClr val="7030A0"/>
                </a:solidFill>
              </a:rPr>
              <a:t>1. Если стоят перед  О.С.:</a:t>
            </a:r>
            <a:r>
              <a:rPr lang="ru-RU" i="1" dirty="0">
                <a:solidFill>
                  <a:schemeClr val="tx1"/>
                </a:solidFill>
              </a:rPr>
              <a:t> </a:t>
            </a:r>
            <a:r>
              <a:rPr lang="ru-RU" i="1" dirty="0">
                <a:solidFill>
                  <a:srgbClr val="00B050"/>
                </a:solidFill>
                <a:effectLst>
                  <a:outerShdw blurRad="38100" dist="38100" dir="2700000" algn="tl">
                    <a:srgbClr val="000000">
                      <a:alpha val="43137"/>
                    </a:srgbClr>
                  </a:outerShdw>
                </a:effectLst>
              </a:rPr>
              <a:t>Уставший с утра </a:t>
            </a:r>
            <a:r>
              <a:rPr lang="ru-RU" b="1" i="1" u="sng" dirty="0">
                <a:solidFill>
                  <a:schemeClr val="tx1"/>
                </a:solidFill>
                <a:effectLst>
                  <a:outerShdw blurRad="38100" dist="38100" dir="2700000" algn="tl">
                    <a:srgbClr val="000000">
                      <a:alpha val="43137"/>
                    </a:srgbClr>
                  </a:outerShdw>
                </a:effectLst>
              </a:rPr>
              <a:t>мальчишка</a:t>
            </a:r>
            <a:r>
              <a:rPr lang="ru-RU" i="1" dirty="0">
                <a:solidFill>
                  <a:schemeClr val="tx1"/>
                </a:solidFill>
              </a:rPr>
              <a:t> стоял смирно.</a:t>
            </a:r>
            <a:endParaRPr lang="ru-RU" b="1" dirty="0">
              <a:solidFill>
                <a:srgbClr val="7030A0"/>
              </a:solidFill>
            </a:endParaRPr>
          </a:p>
          <a:p>
            <a:pPr marL="0" indent="0">
              <a:buFont typeface="Arial" panose="020B0604020202020204" pitchFamily="34" charset="0"/>
              <a:buNone/>
              <a:defRPr/>
            </a:pPr>
            <a:r>
              <a:rPr lang="ru-RU" b="1" dirty="0">
                <a:solidFill>
                  <a:srgbClr val="7030A0"/>
                </a:solidFill>
              </a:rPr>
              <a:t>2. Если связан по смыслу не только с подлежащим, но и со сказуемым</a:t>
            </a:r>
            <a:r>
              <a:rPr lang="ru-RU" dirty="0">
                <a:solidFill>
                  <a:schemeClr val="tx1"/>
                </a:solidFill>
              </a:rPr>
              <a:t>. </a:t>
            </a:r>
          </a:p>
          <a:p>
            <a:pPr marL="0" indent="0" algn="ctr">
              <a:buFont typeface="Arial" panose="020B0604020202020204" pitchFamily="34" charset="0"/>
              <a:buNone/>
              <a:defRPr/>
            </a:pPr>
            <a:r>
              <a:rPr lang="ru-RU" u="sng" dirty="0">
                <a:solidFill>
                  <a:schemeClr val="tx1"/>
                </a:solidFill>
              </a:rPr>
              <a:t>Ночи</a:t>
            </a:r>
            <a:r>
              <a:rPr lang="ru-RU" dirty="0">
                <a:solidFill>
                  <a:schemeClr val="tx1"/>
                </a:solidFill>
              </a:rPr>
              <a:t> </a:t>
            </a:r>
            <a:r>
              <a:rPr lang="ru-RU" u="sng" dirty="0">
                <a:solidFill>
                  <a:srgbClr val="00B050"/>
                </a:solidFill>
                <a:effectLst>
                  <a:outerShdw blurRad="38100" dist="38100" dir="2700000" algn="tl">
                    <a:srgbClr val="000000">
                      <a:alpha val="43137"/>
                    </a:srgbClr>
                  </a:outerShdw>
                </a:effectLst>
              </a:rPr>
              <a:t>были короткие</a:t>
            </a:r>
            <a:r>
              <a:rPr lang="ru-RU" dirty="0">
                <a:solidFill>
                  <a:srgbClr val="00B050"/>
                </a:solidFill>
                <a:effectLst>
                  <a:outerShdw blurRad="38100" dist="38100" dir="2700000" algn="tl">
                    <a:srgbClr val="000000">
                      <a:alpha val="43137"/>
                    </a:srgbClr>
                  </a:outerShdw>
                </a:effectLst>
              </a:rPr>
              <a:t>, </a:t>
            </a:r>
            <a:r>
              <a:rPr lang="ru-RU" u="sng" dirty="0">
                <a:solidFill>
                  <a:srgbClr val="00B050"/>
                </a:solidFill>
                <a:effectLst>
                  <a:outerShdw blurRad="38100" dist="38100" dir="2700000" algn="tl">
                    <a:srgbClr val="000000">
                      <a:alpha val="43137"/>
                    </a:srgbClr>
                  </a:outerShdw>
                </a:effectLst>
              </a:rPr>
              <a:t>светлые</a:t>
            </a:r>
            <a:r>
              <a:rPr lang="ru-RU" u="sng" dirty="0">
                <a:solidFill>
                  <a:srgbClr val="00B050"/>
                </a:solidFill>
              </a:rPr>
              <a:t>.</a:t>
            </a:r>
          </a:p>
          <a:p>
            <a:pPr>
              <a:defRPr/>
            </a:pPr>
            <a:endParaRPr lang="ru-RU" dirty="0"/>
          </a:p>
        </p:txBody>
      </p:sp>
      <p:cxnSp>
        <p:nvCxnSpPr>
          <p:cNvPr id="5" name="Прямая соединительная линия 4">
            <a:extLst>
              <a:ext uri="{FF2B5EF4-FFF2-40B4-BE49-F238E27FC236}">
                <a16:creationId xmlns="" xmlns:a16="http://schemas.microsoft.com/office/drawing/2014/main" id="{5863D2A8-7971-4943-A5F0-866894411848}"/>
              </a:ext>
            </a:extLst>
          </p:cNvPr>
          <p:cNvCxnSpPr/>
          <p:nvPr/>
        </p:nvCxnSpPr>
        <p:spPr>
          <a:xfrm>
            <a:off x="4368800" y="6308725"/>
            <a:ext cx="253365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 xmlns:a16="http://schemas.microsoft.com/office/drawing/2014/main" id="{7D8D8D8F-0996-4CEA-B331-3E28AD5DB996}"/>
              </a:ext>
            </a:extLst>
          </p:cNvPr>
          <p:cNvCxnSpPr/>
          <p:nvPr/>
        </p:nvCxnSpPr>
        <p:spPr>
          <a:xfrm>
            <a:off x="7247466" y="6273800"/>
            <a:ext cx="144145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Прямоугольник 3">
            <a:extLst>
              <a:ext uri="{FF2B5EF4-FFF2-40B4-BE49-F238E27FC236}">
                <a16:creationId xmlns="" xmlns:a16="http://schemas.microsoft.com/office/drawing/2014/main" id="{E624ABF7-5999-49B9-AD11-E6F645F58199}"/>
              </a:ext>
            </a:extLst>
          </p:cNvPr>
          <p:cNvSpPr/>
          <p:nvPr/>
        </p:nvSpPr>
        <p:spPr>
          <a:xfrm>
            <a:off x="1" y="-142276"/>
            <a:ext cx="12017841"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Обособляются приложения, если:</a:t>
            </a:r>
          </a:p>
        </p:txBody>
      </p:sp>
      <p:sp>
        <p:nvSpPr>
          <p:cNvPr id="7" name="TextBox 6">
            <a:extLst>
              <a:ext uri="{FF2B5EF4-FFF2-40B4-BE49-F238E27FC236}">
                <a16:creationId xmlns="" xmlns:a16="http://schemas.microsoft.com/office/drawing/2014/main" id="{8DC643C7-95F0-489B-9966-11F1B0DF85F9}"/>
              </a:ext>
            </a:extLst>
          </p:cNvPr>
          <p:cNvSpPr txBox="1"/>
          <p:nvPr/>
        </p:nvSpPr>
        <p:spPr>
          <a:xfrm>
            <a:off x="762000" y="609601"/>
            <a:ext cx="10492317" cy="2031325"/>
          </a:xfrm>
          <a:prstGeom prst="rect">
            <a:avLst/>
          </a:prstGeom>
          <a:noFill/>
        </p:spPr>
        <p:txBody>
          <a:bodyPr>
            <a:spAutoFit/>
          </a:bodyPr>
          <a:lstStyle/>
          <a:p>
            <a:pPr>
              <a:defRPr/>
            </a:pPr>
            <a:r>
              <a:rPr lang="ru-RU" sz="2100" b="1" dirty="0">
                <a:solidFill>
                  <a:srgbClr val="0070C0"/>
                </a:solidFill>
                <a:effectLst>
                  <a:outerShdw blurRad="38100" dist="38100" dir="2700000" algn="tl">
                    <a:srgbClr val="000000">
                      <a:alpha val="43137"/>
                    </a:srgbClr>
                  </a:outerShdw>
                </a:effectLst>
              </a:rPr>
              <a:t>6. </a:t>
            </a:r>
            <a:r>
              <a:rPr lang="ru-RU" sz="2100" b="1" dirty="0">
                <a:solidFill>
                  <a:srgbClr val="0070C0"/>
                </a:solidFill>
              </a:rPr>
              <a:t>Если приложение стоит после имени собственного и уточняет его:</a:t>
            </a:r>
          </a:p>
          <a:p>
            <a:pPr>
              <a:defRPr/>
            </a:pPr>
            <a:r>
              <a:rPr lang="ru-RU" sz="2100" b="1" dirty="0">
                <a:solidFill>
                  <a:srgbClr val="FF0000"/>
                </a:solidFill>
              </a:rPr>
              <a:t>Иван Иваныч</a:t>
            </a:r>
            <a:r>
              <a:rPr lang="ru-RU" sz="2100" dirty="0"/>
              <a:t>, </a:t>
            </a:r>
            <a:r>
              <a:rPr lang="ru-RU" sz="2100" b="1" i="1" dirty="0">
                <a:solidFill>
                  <a:srgbClr val="00B050"/>
                </a:solidFill>
              </a:rPr>
              <a:t>дворник из соседнего двора</a:t>
            </a:r>
            <a:r>
              <a:rPr lang="ru-RU" sz="2100" dirty="0"/>
              <a:t>, прогнал нас, не задумываясь.</a:t>
            </a:r>
          </a:p>
          <a:p>
            <a:pPr>
              <a:defRPr/>
            </a:pPr>
            <a:endParaRPr lang="ru-RU" sz="2100" dirty="0"/>
          </a:p>
          <a:p>
            <a:pPr>
              <a:defRPr/>
            </a:pPr>
            <a:r>
              <a:rPr lang="ru-RU" sz="2100" b="1" dirty="0">
                <a:solidFill>
                  <a:srgbClr val="0070C0"/>
                </a:solidFill>
              </a:rPr>
              <a:t>7. Приложение с  союзом КАК (можно заменить на ТАК КАК) значение причины:  </a:t>
            </a:r>
          </a:p>
          <a:p>
            <a:pPr>
              <a:defRPr/>
            </a:pPr>
            <a:r>
              <a:rPr lang="ru-RU" sz="2100" b="1" dirty="0"/>
              <a:t>Тане</a:t>
            </a:r>
            <a:r>
              <a:rPr lang="ru-RU" sz="2100" b="1" dirty="0">
                <a:solidFill>
                  <a:srgbClr val="0070C0"/>
                </a:solidFill>
              </a:rPr>
              <a:t>, </a:t>
            </a:r>
            <a:r>
              <a:rPr lang="ru-RU" sz="2100" b="1" i="1" dirty="0">
                <a:solidFill>
                  <a:srgbClr val="00B050"/>
                </a:solidFill>
              </a:rPr>
              <a:t>как самой взрослой</a:t>
            </a:r>
            <a:r>
              <a:rPr lang="ru-RU" sz="2100" b="1" dirty="0">
                <a:solidFill>
                  <a:srgbClr val="0070C0"/>
                </a:solidFill>
              </a:rPr>
              <a:t>, </a:t>
            </a:r>
            <a:r>
              <a:rPr lang="ru-RU" sz="2100" b="1" dirty="0"/>
              <a:t>пришлось заботиться о малышах.</a:t>
            </a:r>
          </a:p>
        </p:txBody>
      </p:sp>
    </p:spTree>
    <p:extLst>
      <p:ext uri="{BB962C8B-B14F-4D97-AF65-F5344CB8AC3E}">
        <p14:creationId xmlns:p14="http://schemas.microsoft.com/office/powerpoint/2010/main" val="276347774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Заголовок 1">
            <a:extLst>
              <a:ext uri="{FF2B5EF4-FFF2-40B4-BE49-F238E27FC236}">
                <a16:creationId xmlns="" xmlns:a16="http://schemas.microsoft.com/office/drawing/2014/main" id="{BB5B924E-8D99-4940-AE12-15C74C5A3A68}"/>
              </a:ext>
            </a:extLst>
          </p:cNvPr>
          <p:cNvSpPr>
            <a:spLocks noGrp="1"/>
          </p:cNvSpPr>
          <p:nvPr>
            <p:ph type="ctrTitle"/>
          </p:nvPr>
        </p:nvSpPr>
        <p:spPr>
          <a:xfrm>
            <a:off x="349474" y="273887"/>
            <a:ext cx="7078133" cy="1516063"/>
          </a:xfrm>
        </p:spPr>
        <p:txBody>
          <a:bodyPr/>
          <a:lstStyle/>
          <a:p>
            <a:pPr marL="0" indent="0">
              <a:spcBef>
                <a:spcPct val="20000"/>
              </a:spcBef>
              <a:spcAft>
                <a:spcPts val="300"/>
              </a:spcAft>
              <a:buSzPct val="130000"/>
              <a:buNone/>
            </a:pPr>
            <a:r>
              <a:rPr lang="ru-RU" altLang="ru-RU" dirty="0">
                <a:latin typeface="Times New Roman" panose="02020603050405020304" pitchFamily="18" charset="0"/>
                <a:cs typeface="Times New Roman" panose="02020603050405020304" pitchFamily="18" charset="0"/>
              </a:rPr>
              <a:t>Повторим</a:t>
            </a:r>
          </a:p>
        </p:txBody>
      </p:sp>
      <p:sp>
        <p:nvSpPr>
          <p:cNvPr id="130051" name="Подзаголовок 2">
            <a:extLst>
              <a:ext uri="{FF2B5EF4-FFF2-40B4-BE49-F238E27FC236}">
                <a16:creationId xmlns="" xmlns:a16="http://schemas.microsoft.com/office/drawing/2014/main" id="{A16730FC-C7A0-4E7B-93AC-96ED34C766FA}"/>
              </a:ext>
            </a:extLst>
          </p:cNvPr>
          <p:cNvSpPr>
            <a:spLocks noGrp="1"/>
          </p:cNvSpPr>
          <p:nvPr>
            <p:ph type="subTitle" idx="1"/>
          </p:nvPr>
        </p:nvSpPr>
        <p:spPr>
          <a:xfrm>
            <a:off x="3798526" y="919831"/>
            <a:ext cx="7398863" cy="1598779"/>
          </a:xfrm>
        </p:spPr>
        <p:txBody>
          <a:bodyPr>
            <a:noAutofit/>
          </a:bodyPr>
          <a:lstStyle/>
          <a:p>
            <a:r>
              <a:rPr lang="ru-RU" alt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Синтаксис сложного предложения</a:t>
            </a:r>
          </a:p>
        </p:txBody>
      </p:sp>
      <p:pic>
        <p:nvPicPr>
          <p:cNvPr id="13314" name="Picture 2" descr="https://ds02.infourok.ru/uploads/ex/0b92/0000f5f1-5857ef19/im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650" y="2839454"/>
            <a:ext cx="5144167" cy="3858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3077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 xmlns:a16="http://schemas.microsoft.com/office/drawing/2014/main" id="{DBEFDCA4-9667-4CC4-B124-489649124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274" y="409576"/>
            <a:ext cx="10863179" cy="644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Box 1">
            <a:extLst>
              <a:ext uri="{FF2B5EF4-FFF2-40B4-BE49-F238E27FC236}">
                <a16:creationId xmlns="" xmlns:a16="http://schemas.microsoft.com/office/drawing/2014/main" id="{5F477018-E6F2-47F1-867B-BB23F5B449DA}"/>
              </a:ext>
            </a:extLst>
          </p:cNvPr>
          <p:cNvSpPr txBox="1">
            <a:spLocks noChangeArrowheads="1"/>
          </p:cNvSpPr>
          <p:nvPr/>
        </p:nvSpPr>
        <p:spPr bwMode="auto">
          <a:xfrm>
            <a:off x="239185" y="0"/>
            <a:ext cx="114257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r>
              <a:rPr lang="ru-RU" altLang="ru-RU" sz="2000" b="1">
                <a:solidFill>
                  <a:schemeClr val="tx1"/>
                </a:solidFill>
              </a:rPr>
              <a:t>Предложение. Виды сложных предложений.</a:t>
            </a:r>
          </a:p>
        </p:txBody>
      </p:sp>
    </p:spTree>
    <p:extLst>
      <p:ext uri="{BB962C8B-B14F-4D97-AF65-F5344CB8AC3E}">
        <p14:creationId xmlns:p14="http://schemas.microsoft.com/office/powerpoint/2010/main" val="78292955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4">
            <a:extLst>
              <a:ext uri="{FF2B5EF4-FFF2-40B4-BE49-F238E27FC236}">
                <a16:creationId xmlns="" xmlns:a16="http://schemas.microsoft.com/office/drawing/2014/main" id="{C973D27D-EFA7-4CD7-BEAC-67D0349C4AB8}"/>
              </a:ext>
            </a:extLst>
          </p:cNvPr>
          <p:cNvSpPr txBox="1">
            <a:spLocks noChangeArrowheads="1"/>
          </p:cNvSpPr>
          <p:nvPr/>
        </p:nvSpPr>
        <p:spPr bwMode="auto">
          <a:xfrm>
            <a:off x="334434" y="115889"/>
            <a:ext cx="1142576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Предложение (продолжение). </a:t>
            </a:r>
          </a:p>
          <a:p>
            <a:pPr algn="ctr" eaLnBrk="1" hangingPunct="1">
              <a:spcBef>
                <a:spcPct val="0"/>
              </a:spcBef>
              <a:spcAft>
                <a:spcPct val="0"/>
              </a:spcAft>
              <a:buClrTx/>
              <a:buSzTx/>
              <a:buFontTx/>
              <a:buNone/>
            </a:pPr>
            <a:endParaRPr lang="ru-RU" altLang="ru-RU" b="1">
              <a:solidFill>
                <a:schemeClr val="tx1"/>
              </a:solidFill>
            </a:endParaRPr>
          </a:p>
          <a:p>
            <a:pPr algn="ctr" eaLnBrk="1" hangingPunct="1">
              <a:spcBef>
                <a:spcPct val="0"/>
              </a:spcBef>
              <a:spcAft>
                <a:spcPct val="0"/>
              </a:spcAft>
              <a:buClrTx/>
              <a:buSzTx/>
              <a:buFontTx/>
              <a:buNone/>
            </a:pPr>
            <a:r>
              <a:rPr lang="ru-RU" altLang="ru-RU" b="1">
                <a:solidFill>
                  <a:srgbClr val="FF0000"/>
                </a:solidFill>
              </a:rPr>
              <a:t>Сложносочинённое предложение.</a:t>
            </a:r>
          </a:p>
        </p:txBody>
      </p:sp>
      <p:sp>
        <p:nvSpPr>
          <p:cNvPr id="132099" name="Text Box 6">
            <a:extLst>
              <a:ext uri="{FF2B5EF4-FFF2-40B4-BE49-F238E27FC236}">
                <a16:creationId xmlns="" xmlns:a16="http://schemas.microsoft.com/office/drawing/2014/main" id="{8D17F66B-A88B-43CB-A6B8-74BEA71E500D}"/>
              </a:ext>
            </a:extLst>
          </p:cNvPr>
          <p:cNvSpPr txBox="1">
            <a:spLocks noChangeArrowheads="1"/>
          </p:cNvSpPr>
          <p:nvPr/>
        </p:nvSpPr>
        <p:spPr bwMode="auto">
          <a:xfrm>
            <a:off x="334433" y="2276476"/>
            <a:ext cx="3361267" cy="2708434"/>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800" b="1">
                <a:solidFill>
                  <a:srgbClr val="9900FF"/>
                </a:solidFill>
              </a:rPr>
              <a:t>С соед. союзами</a:t>
            </a:r>
          </a:p>
          <a:p>
            <a:pPr algn="ctr" eaLnBrk="1" hangingPunct="1">
              <a:spcBef>
                <a:spcPct val="50000"/>
              </a:spcBef>
              <a:spcAft>
                <a:spcPct val="0"/>
              </a:spcAft>
              <a:buClrTx/>
              <a:buSzTx/>
              <a:buFontTx/>
              <a:buNone/>
            </a:pPr>
            <a:r>
              <a:rPr lang="ru-RU" altLang="ru-RU" sz="1600" b="1">
                <a:solidFill>
                  <a:srgbClr val="000099"/>
                </a:solidFill>
              </a:rPr>
              <a:t>И, ДА (=и), НИ-НИ, ТОЖЕ, ТАКЖЕ; НЕ ТОЛЬКО…,НО И; КАК…, ТАК И</a:t>
            </a:r>
          </a:p>
          <a:p>
            <a:pPr eaLnBrk="1" hangingPunct="1">
              <a:spcBef>
                <a:spcPct val="50000"/>
              </a:spcBef>
              <a:spcAft>
                <a:spcPct val="0"/>
              </a:spcAft>
              <a:buClrTx/>
              <a:buSzTx/>
              <a:buFontTx/>
              <a:buNone/>
            </a:pPr>
            <a:r>
              <a:rPr lang="ru-RU" altLang="ru-RU" sz="1600" i="1">
                <a:solidFill>
                  <a:schemeClr val="tx1"/>
                </a:solidFill>
              </a:rPr>
              <a:t>Снега высокие сойдут, </a:t>
            </a:r>
            <a:r>
              <a:rPr lang="ru-RU" altLang="ru-RU" sz="1600" b="1" i="1">
                <a:solidFill>
                  <a:schemeClr val="tx1"/>
                </a:solidFill>
              </a:rPr>
              <a:t>и</a:t>
            </a:r>
            <a:r>
              <a:rPr lang="ru-RU" altLang="ru-RU" sz="1600" i="1">
                <a:solidFill>
                  <a:schemeClr val="tx1"/>
                </a:solidFill>
              </a:rPr>
              <a:t> солнце выпьет влажный след. </a:t>
            </a:r>
          </a:p>
          <a:p>
            <a:pPr eaLnBrk="1" hangingPunct="1">
              <a:spcBef>
                <a:spcPct val="50000"/>
              </a:spcBef>
              <a:spcAft>
                <a:spcPct val="0"/>
              </a:spcAft>
              <a:buClrTx/>
              <a:buSzTx/>
              <a:buFontTx/>
              <a:buNone/>
            </a:pPr>
            <a:r>
              <a:rPr lang="ru-RU" altLang="ru-RU" sz="1600" b="1">
                <a:solidFill>
                  <a:schemeClr val="tx1"/>
                </a:solidFill>
              </a:rPr>
              <a:t>НО:</a:t>
            </a:r>
            <a:r>
              <a:rPr lang="ru-RU" altLang="ru-RU" sz="1600">
                <a:solidFill>
                  <a:schemeClr val="tx1"/>
                </a:solidFill>
              </a:rPr>
              <a:t> </a:t>
            </a:r>
            <a:r>
              <a:rPr lang="ru-RU" altLang="ru-RU" sz="1600" b="1">
                <a:solidFill>
                  <a:schemeClr val="tx1"/>
                </a:solidFill>
              </a:rPr>
              <a:t>В начале апреля</a:t>
            </a:r>
            <a:r>
              <a:rPr lang="ru-RU" altLang="ru-RU" sz="1600">
                <a:solidFill>
                  <a:schemeClr val="tx1"/>
                </a:solidFill>
              </a:rPr>
              <a:t> уже шумели скворцы и летали в саду жёлтые бабочки.</a:t>
            </a:r>
            <a:endParaRPr lang="ru-RU" altLang="ru-RU" sz="1600" b="1">
              <a:solidFill>
                <a:schemeClr val="tx1"/>
              </a:solidFill>
            </a:endParaRPr>
          </a:p>
        </p:txBody>
      </p:sp>
      <p:sp>
        <p:nvSpPr>
          <p:cNvPr id="132100" name="Text Box 8">
            <a:extLst>
              <a:ext uri="{FF2B5EF4-FFF2-40B4-BE49-F238E27FC236}">
                <a16:creationId xmlns="" xmlns:a16="http://schemas.microsoft.com/office/drawing/2014/main" id="{FD551038-4B22-410C-AC61-061D79F277BC}"/>
              </a:ext>
            </a:extLst>
          </p:cNvPr>
          <p:cNvSpPr txBox="1">
            <a:spLocks noChangeArrowheads="1"/>
          </p:cNvSpPr>
          <p:nvPr/>
        </p:nvSpPr>
        <p:spPr bwMode="auto">
          <a:xfrm>
            <a:off x="3983567" y="2276476"/>
            <a:ext cx="3937000" cy="1598613"/>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800" b="1">
                <a:solidFill>
                  <a:srgbClr val="9900FF"/>
                </a:solidFill>
              </a:rPr>
              <a:t>С разд. союзами</a:t>
            </a:r>
            <a:r>
              <a:rPr lang="ru-RU" altLang="ru-RU" sz="1800" b="1">
                <a:solidFill>
                  <a:schemeClr val="tx1"/>
                </a:solidFill>
              </a:rPr>
              <a:t> </a:t>
            </a:r>
          </a:p>
          <a:p>
            <a:pPr algn="ctr" eaLnBrk="1" hangingPunct="1">
              <a:spcBef>
                <a:spcPct val="50000"/>
              </a:spcBef>
              <a:spcAft>
                <a:spcPct val="0"/>
              </a:spcAft>
              <a:buClrTx/>
              <a:buSzTx/>
              <a:buFontTx/>
              <a:buNone/>
            </a:pPr>
            <a:r>
              <a:rPr lang="ru-RU" altLang="ru-RU" sz="1600" b="1">
                <a:solidFill>
                  <a:srgbClr val="000099"/>
                </a:solidFill>
              </a:rPr>
              <a:t>ИЛИ (ИЛЬ), ЛИБО, ТО – ТО, НЕ ТО – НЕ ТО</a:t>
            </a:r>
          </a:p>
          <a:p>
            <a:pPr eaLnBrk="1" hangingPunct="1">
              <a:spcBef>
                <a:spcPct val="50000"/>
              </a:spcBef>
              <a:spcAft>
                <a:spcPct val="0"/>
              </a:spcAft>
              <a:buClrTx/>
              <a:buSzTx/>
              <a:buFontTx/>
              <a:buNone/>
            </a:pPr>
            <a:r>
              <a:rPr lang="ru-RU" altLang="ru-RU" sz="1600" b="1" i="1">
                <a:solidFill>
                  <a:schemeClr val="tx1"/>
                </a:solidFill>
              </a:rPr>
              <a:t>То</a:t>
            </a:r>
            <a:r>
              <a:rPr lang="ru-RU" altLang="ru-RU" sz="1600" i="1">
                <a:solidFill>
                  <a:schemeClr val="tx1"/>
                </a:solidFill>
              </a:rPr>
              <a:t> сам себя не понимал я, </a:t>
            </a:r>
            <a:r>
              <a:rPr lang="ru-RU" altLang="ru-RU" sz="1600" b="1" i="1">
                <a:solidFill>
                  <a:schemeClr val="tx1"/>
                </a:solidFill>
              </a:rPr>
              <a:t>то</a:t>
            </a:r>
            <a:r>
              <a:rPr lang="ru-RU" altLang="ru-RU" sz="1600" i="1">
                <a:solidFill>
                  <a:schemeClr val="tx1"/>
                </a:solidFill>
              </a:rPr>
              <a:t> мир меня не понимал.</a:t>
            </a:r>
          </a:p>
        </p:txBody>
      </p:sp>
      <p:sp>
        <p:nvSpPr>
          <p:cNvPr id="132101" name="Text Box 9">
            <a:extLst>
              <a:ext uri="{FF2B5EF4-FFF2-40B4-BE49-F238E27FC236}">
                <a16:creationId xmlns="" xmlns:a16="http://schemas.microsoft.com/office/drawing/2014/main" id="{1BA674F5-B9CF-4ECE-A440-B5ED9781BA02}"/>
              </a:ext>
            </a:extLst>
          </p:cNvPr>
          <p:cNvSpPr txBox="1">
            <a:spLocks noChangeArrowheads="1"/>
          </p:cNvSpPr>
          <p:nvPr/>
        </p:nvSpPr>
        <p:spPr bwMode="auto">
          <a:xfrm>
            <a:off x="8303685" y="2276476"/>
            <a:ext cx="3456516" cy="1846659"/>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800" b="1">
                <a:solidFill>
                  <a:srgbClr val="9900FF"/>
                </a:solidFill>
              </a:rPr>
              <a:t>С против. союзами</a:t>
            </a:r>
            <a:r>
              <a:rPr lang="ru-RU" altLang="ru-RU" sz="1800" b="1">
                <a:solidFill>
                  <a:schemeClr val="tx1"/>
                </a:solidFill>
              </a:rPr>
              <a:t> </a:t>
            </a:r>
          </a:p>
          <a:p>
            <a:pPr algn="ctr" eaLnBrk="1" hangingPunct="1">
              <a:spcBef>
                <a:spcPct val="50000"/>
              </a:spcBef>
              <a:spcAft>
                <a:spcPct val="0"/>
              </a:spcAft>
              <a:buClrTx/>
              <a:buSzTx/>
              <a:buFontTx/>
              <a:buNone/>
            </a:pPr>
            <a:r>
              <a:rPr lang="ru-RU" altLang="ru-RU" sz="1600" b="1">
                <a:solidFill>
                  <a:srgbClr val="000099"/>
                </a:solidFill>
              </a:rPr>
              <a:t>А, НО, ДА (=но), ОДНАКО, ЗАТО, ЖЕ</a:t>
            </a:r>
          </a:p>
          <a:p>
            <a:pPr eaLnBrk="1" hangingPunct="1">
              <a:spcBef>
                <a:spcPct val="50000"/>
              </a:spcBef>
              <a:spcAft>
                <a:spcPct val="0"/>
              </a:spcAft>
              <a:buClrTx/>
              <a:buSzTx/>
              <a:buFontTx/>
              <a:buNone/>
            </a:pPr>
            <a:r>
              <a:rPr lang="ru-RU" altLang="ru-RU" sz="1600" i="1">
                <a:solidFill>
                  <a:schemeClr val="tx1"/>
                </a:solidFill>
              </a:rPr>
              <a:t>Глаз ждёт огонька, </a:t>
            </a:r>
            <a:r>
              <a:rPr lang="ru-RU" altLang="ru-RU" sz="1600" b="1" i="1">
                <a:solidFill>
                  <a:schemeClr val="tx1"/>
                </a:solidFill>
              </a:rPr>
              <a:t>однако </a:t>
            </a:r>
            <a:r>
              <a:rPr lang="ru-RU" altLang="ru-RU" sz="1600" i="1">
                <a:solidFill>
                  <a:schemeClr val="tx1"/>
                </a:solidFill>
              </a:rPr>
              <a:t>каждый поворот реки обманывает наши надежды.</a:t>
            </a:r>
          </a:p>
        </p:txBody>
      </p:sp>
      <p:cxnSp>
        <p:nvCxnSpPr>
          <p:cNvPr id="132102" name="Прямая со стрелкой 2">
            <a:extLst>
              <a:ext uri="{FF2B5EF4-FFF2-40B4-BE49-F238E27FC236}">
                <a16:creationId xmlns="" xmlns:a16="http://schemas.microsoft.com/office/drawing/2014/main" id="{5EF1B961-DE19-4C30-850A-CCA97053A150}"/>
              </a:ext>
            </a:extLst>
          </p:cNvPr>
          <p:cNvCxnSpPr>
            <a:cxnSpLocks noChangeShapeType="1"/>
            <a:stCxn id="132098" idx="2"/>
          </p:cNvCxnSpPr>
          <p:nvPr/>
        </p:nvCxnSpPr>
        <p:spPr bwMode="auto">
          <a:xfrm flipH="1">
            <a:off x="2351618" y="1317626"/>
            <a:ext cx="3695700" cy="8159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2103" name="Прямая со стрелкой 4">
            <a:extLst>
              <a:ext uri="{FF2B5EF4-FFF2-40B4-BE49-F238E27FC236}">
                <a16:creationId xmlns="" xmlns:a16="http://schemas.microsoft.com/office/drawing/2014/main" id="{21207A95-4F09-43B6-83BD-1B89B833896E}"/>
              </a:ext>
            </a:extLst>
          </p:cNvPr>
          <p:cNvCxnSpPr>
            <a:cxnSpLocks noChangeShapeType="1"/>
            <a:stCxn id="132098" idx="2"/>
          </p:cNvCxnSpPr>
          <p:nvPr/>
        </p:nvCxnSpPr>
        <p:spPr bwMode="auto">
          <a:xfrm>
            <a:off x="6047317" y="1317626"/>
            <a:ext cx="0" cy="8159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2104" name="Прямая со стрелкой 6">
            <a:extLst>
              <a:ext uri="{FF2B5EF4-FFF2-40B4-BE49-F238E27FC236}">
                <a16:creationId xmlns="" xmlns:a16="http://schemas.microsoft.com/office/drawing/2014/main" id="{69ACE50A-8104-4D93-B20A-0CD56E40692A}"/>
              </a:ext>
            </a:extLst>
          </p:cNvPr>
          <p:cNvCxnSpPr>
            <a:cxnSpLocks noChangeShapeType="1"/>
            <a:stCxn id="132098" idx="2"/>
          </p:cNvCxnSpPr>
          <p:nvPr/>
        </p:nvCxnSpPr>
        <p:spPr bwMode="auto">
          <a:xfrm>
            <a:off x="6047317" y="1317626"/>
            <a:ext cx="3697816" cy="8159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2745777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4">
            <a:extLst>
              <a:ext uri="{FF2B5EF4-FFF2-40B4-BE49-F238E27FC236}">
                <a16:creationId xmlns="" xmlns:a16="http://schemas.microsoft.com/office/drawing/2014/main" id="{3707E54E-B09A-4D1B-B29A-19C98E769F79}"/>
              </a:ext>
            </a:extLst>
          </p:cNvPr>
          <p:cNvSpPr txBox="1">
            <a:spLocks noChangeArrowheads="1"/>
          </p:cNvSpPr>
          <p:nvPr/>
        </p:nvSpPr>
        <p:spPr bwMode="auto">
          <a:xfrm>
            <a:off x="239185" y="188913"/>
            <a:ext cx="1161838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50000"/>
              </a:spcBef>
              <a:spcAft>
                <a:spcPct val="0"/>
              </a:spcAft>
              <a:buClrTx/>
              <a:buSzTx/>
              <a:buFontTx/>
              <a:buNone/>
            </a:pPr>
            <a:r>
              <a:rPr lang="ru-RU" altLang="ru-RU" b="1">
                <a:solidFill>
                  <a:schemeClr val="tx1"/>
                </a:solidFill>
              </a:rPr>
              <a:t>18. СЛОЖНОПОДЧИНЁННЫЕ ПРЕДЛОЖЕНИЯ</a:t>
            </a:r>
          </a:p>
        </p:txBody>
      </p:sp>
      <p:sp>
        <p:nvSpPr>
          <p:cNvPr id="133123" name="Text Box 5">
            <a:extLst>
              <a:ext uri="{FF2B5EF4-FFF2-40B4-BE49-F238E27FC236}">
                <a16:creationId xmlns="" xmlns:a16="http://schemas.microsoft.com/office/drawing/2014/main" id="{090F498E-97D7-4D73-95AA-B85AD8DC74A0}"/>
              </a:ext>
            </a:extLst>
          </p:cNvPr>
          <p:cNvSpPr txBox="1">
            <a:spLocks noChangeArrowheads="1"/>
          </p:cNvSpPr>
          <p:nvPr/>
        </p:nvSpPr>
        <p:spPr bwMode="auto">
          <a:xfrm>
            <a:off x="4271434" y="692150"/>
            <a:ext cx="3649133" cy="954107"/>
          </a:xfrm>
          <a:prstGeom prst="rect">
            <a:avLst/>
          </a:prstGeom>
          <a:solidFill>
            <a:schemeClr val="bg1"/>
          </a:solidFill>
          <a:ln w="9525">
            <a:solidFill>
              <a:schemeClr val="hlink"/>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 typeface="Wingdings" panose="05000000000000000000" pitchFamily="2" charset="2"/>
              <a:buChar char="ü"/>
            </a:pPr>
            <a:r>
              <a:rPr lang="ru-RU" altLang="ru-RU" sz="1600" b="1">
                <a:solidFill>
                  <a:schemeClr val="tx1"/>
                </a:solidFill>
              </a:rPr>
              <a:t> </a:t>
            </a:r>
            <a:r>
              <a:rPr lang="ru-RU" altLang="ru-RU" sz="1600" b="1">
                <a:solidFill>
                  <a:schemeClr val="hlink"/>
                </a:solidFill>
              </a:rPr>
              <a:t>завис-ть </a:t>
            </a:r>
            <a:r>
              <a:rPr lang="ru-RU" altLang="ru-RU" sz="1600">
                <a:solidFill>
                  <a:schemeClr val="hlink"/>
                </a:solidFill>
              </a:rPr>
              <a:t>(гл. + придат.)</a:t>
            </a:r>
          </a:p>
          <a:p>
            <a:pPr algn="ctr" eaLnBrk="1" hangingPunct="1">
              <a:spcBef>
                <a:spcPct val="50000"/>
              </a:spcBef>
              <a:spcAft>
                <a:spcPct val="0"/>
              </a:spcAft>
              <a:buClrTx/>
              <a:buSzTx/>
              <a:buFont typeface="Wingdings" panose="05000000000000000000" pitchFamily="2" charset="2"/>
              <a:buChar char="ü"/>
            </a:pPr>
            <a:r>
              <a:rPr lang="ru-RU" altLang="ru-RU" sz="1600">
                <a:solidFill>
                  <a:schemeClr val="hlink"/>
                </a:solidFill>
              </a:rPr>
              <a:t> </a:t>
            </a:r>
            <a:r>
              <a:rPr lang="ru-RU" altLang="ru-RU" sz="1600" b="1">
                <a:solidFill>
                  <a:schemeClr val="hlink"/>
                </a:solidFill>
              </a:rPr>
              <a:t>подчин. союзы, союзные слова (отн.мест., нар.)</a:t>
            </a:r>
          </a:p>
        </p:txBody>
      </p:sp>
      <p:sp>
        <p:nvSpPr>
          <p:cNvPr id="133124" name="Text Box 6">
            <a:extLst>
              <a:ext uri="{FF2B5EF4-FFF2-40B4-BE49-F238E27FC236}">
                <a16:creationId xmlns="" xmlns:a16="http://schemas.microsoft.com/office/drawing/2014/main" id="{0F5FBFB3-7704-4011-9634-F23751B4E9DC}"/>
              </a:ext>
            </a:extLst>
          </p:cNvPr>
          <p:cNvSpPr txBox="1">
            <a:spLocks noChangeArrowheads="1"/>
          </p:cNvSpPr>
          <p:nvPr/>
        </p:nvSpPr>
        <p:spPr bwMode="auto">
          <a:xfrm>
            <a:off x="4559300" y="2133601"/>
            <a:ext cx="2785533" cy="346075"/>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600" b="1">
                <a:solidFill>
                  <a:srgbClr val="9900FF"/>
                </a:solidFill>
              </a:rPr>
              <a:t>типы прид.пр-ний</a:t>
            </a:r>
          </a:p>
        </p:txBody>
      </p:sp>
      <p:sp>
        <p:nvSpPr>
          <p:cNvPr id="150533" name="Text Box 7">
            <a:extLst>
              <a:ext uri="{FF2B5EF4-FFF2-40B4-BE49-F238E27FC236}">
                <a16:creationId xmlns="" xmlns:a16="http://schemas.microsoft.com/office/drawing/2014/main" id="{17883C26-ED2F-47C7-9252-173FDFDE904F}"/>
              </a:ext>
            </a:extLst>
          </p:cNvPr>
          <p:cNvSpPr txBox="1">
            <a:spLocks noChangeArrowheads="1"/>
          </p:cNvSpPr>
          <p:nvPr/>
        </p:nvSpPr>
        <p:spPr bwMode="auto">
          <a:xfrm>
            <a:off x="237067" y="1371601"/>
            <a:ext cx="3937000" cy="2747963"/>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defRPr/>
            </a:pPr>
            <a:r>
              <a:rPr lang="ru-RU" altLang="ru-RU" sz="1600" b="1" dirty="0">
                <a:solidFill>
                  <a:srgbClr val="000099"/>
                </a:solidFill>
              </a:rPr>
              <a:t>Определительные</a:t>
            </a:r>
          </a:p>
          <a:p>
            <a:pPr algn="ctr" eaLnBrk="1" hangingPunct="1">
              <a:spcBef>
                <a:spcPct val="50000"/>
              </a:spcBef>
              <a:spcAft>
                <a:spcPct val="0"/>
              </a:spcAft>
              <a:buClrTx/>
              <a:buSzTx/>
              <a:buFontTx/>
              <a:buNone/>
              <a:defRPr/>
            </a:pPr>
            <a:r>
              <a:rPr lang="ru-RU" altLang="ru-RU" sz="1200" b="1" dirty="0">
                <a:solidFill>
                  <a:schemeClr val="tx1"/>
                </a:solidFill>
              </a:rPr>
              <a:t>Какой?</a:t>
            </a:r>
          </a:p>
          <a:p>
            <a:pPr eaLnBrk="1" hangingPunct="1">
              <a:spcBef>
                <a:spcPct val="50000"/>
              </a:spcBef>
              <a:spcAft>
                <a:spcPct val="0"/>
              </a:spcAft>
              <a:buClrTx/>
              <a:buSzTx/>
              <a:buFontTx/>
              <a:buNone/>
              <a:defRPr/>
            </a:pPr>
            <a:r>
              <a:rPr lang="ru-RU" altLang="ru-RU" sz="1400" dirty="0">
                <a:solidFill>
                  <a:schemeClr val="tx1"/>
                </a:solidFill>
              </a:rPr>
              <a:t>(то, тот,                  </a:t>
            </a:r>
            <a:r>
              <a:rPr lang="ru-RU" altLang="ru-RU" sz="1400" b="1" dirty="0" err="1">
                <a:solidFill>
                  <a:schemeClr val="tx1"/>
                </a:solidFill>
              </a:rPr>
              <a:t>союзн.сл</a:t>
            </a:r>
            <a:r>
              <a:rPr lang="ru-RU" altLang="ru-RU" sz="1400" b="1" dirty="0">
                <a:solidFill>
                  <a:schemeClr val="tx1"/>
                </a:solidFill>
              </a:rPr>
              <a:t>.</a:t>
            </a:r>
            <a:endParaRPr lang="ru-RU" altLang="ru-RU" sz="1400" dirty="0">
              <a:solidFill>
                <a:schemeClr val="tx1"/>
              </a:solidFill>
            </a:endParaRPr>
          </a:p>
          <a:p>
            <a:pPr eaLnBrk="1" hangingPunct="1">
              <a:spcBef>
                <a:spcPct val="50000"/>
              </a:spcBef>
              <a:spcAft>
                <a:spcPct val="0"/>
              </a:spcAft>
              <a:buClrTx/>
              <a:buSzTx/>
              <a:buFontTx/>
              <a:buNone/>
              <a:defRPr/>
            </a:pPr>
            <a:r>
              <a:rPr lang="ru-RU" altLang="ru-RU" sz="1400" dirty="0">
                <a:solidFill>
                  <a:schemeClr val="tx1"/>
                </a:solidFill>
              </a:rPr>
              <a:t>такой)   </a:t>
            </a:r>
            <a:r>
              <a:rPr lang="ru-RU" altLang="ru-RU" sz="1400" b="1" dirty="0">
                <a:solidFill>
                  <a:schemeClr val="tx1"/>
                </a:solidFill>
              </a:rPr>
              <a:t>+ сущ.  ,   </a:t>
            </a:r>
            <a:r>
              <a:rPr lang="ru-RU" altLang="ru-RU" sz="1400" dirty="0">
                <a:solidFill>
                  <a:schemeClr val="accent1">
                    <a:lumMod val="75000"/>
                  </a:schemeClr>
                </a:solidFill>
              </a:rPr>
              <a:t>который, чей,</a:t>
            </a:r>
          </a:p>
          <a:p>
            <a:pPr eaLnBrk="1" hangingPunct="1">
              <a:spcBef>
                <a:spcPct val="50000"/>
              </a:spcBef>
              <a:spcAft>
                <a:spcPct val="0"/>
              </a:spcAft>
              <a:buClrTx/>
              <a:buSzTx/>
              <a:buFontTx/>
              <a:buNone/>
              <a:defRPr/>
            </a:pPr>
            <a:r>
              <a:rPr lang="ru-RU" altLang="ru-RU" sz="1400" dirty="0">
                <a:solidFill>
                  <a:schemeClr val="accent1">
                    <a:lumMod val="75000"/>
                  </a:schemeClr>
                </a:solidFill>
              </a:rPr>
              <a:t>                              какой, что, где,</a:t>
            </a:r>
          </a:p>
          <a:p>
            <a:pPr eaLnBrk="1" hangingPunct="1">
              <a:spcBef>
                <a:spcPct val="50000"/>
              </a:spcBef>
              <a:spcAft>
                <a:spcPct val="0"/>
              </a:spcAft>
              <a:buClrTx/>
              <a:buSzTx/>
              <a:buFontTx/>
              <a:buNone/>
              <a:defRPr/>
            </a:pPr>
            <a:r>
              <a:rPr lang="ru-RU" altLang="ru-RU" sz="1400" dirty="0">
                <a:solidFill>
                  <a:schemeClr val="accent1">
                    <a:lumMod val="75000"/>
                  </a:schemeClr>
                </a:solidFill>
              </a:rPr>
              <a:t>                              куда, откуда, </a:t>
            </a:r>
          </a:p>
          <a:p>
            <a:pPr eaLnBrk="1" hangingPunct="1">
              <a:spcBef>
                <a:spcPct val="50000"/>
              </a:spcBef>
              <a:spcAft>
                <a:spcPct val="0"/>
              </a:spcAft>
              <a:buClrTx/>
              <a:buSzTx/>
              <a:buFontTx/>
              <a:buNone/>
              <a:defRPr/>
            </a:pPr>
            <a:r>
              <a:rPr lang="ru-RU" altLang="ru-RU" sz="1400" dirty="0">
                <a:solidFill>
                  <a:schemeClr val="accent1">
                    <a:lumMod val="75000"/>
                  </a:schemeClr>
                </a:solidFill>
              </a:rPr>
              <a:t>                              когда, кои    </a:t>
            </a:r>
          </a:p>
          <a:p>
            <a:pPr eaLnBrk="1" hangingPunct="1">
              <a:spcBef>
                <a:spcPct val="50000"/>
              </a:spcBef>
              <a:spcAft>
                <a:spcPct val="0"/>
              </a:spcAft>
              <a:buClrTx/>
              <a:buSzTx/>
              <a:buFontTx/>
              <a:buNone/>
              <a:defRPr/>
            </a:pPr>
            <a:r>
              <a:rPr lang="ru-RU" altLang="ru-RU" sz="1400" i="1" dirty="0">
                <a:solidFill>
                  <a:schemeClr val="tx1"/>
                </a:solidFill>
              </a:rPr>
              <a:t>С улицы доносился шум, </a:t>
            </a:r>
            <a:r>
              <a:rPr lang="ru-RU" altLang="ru-RU" sz="1400" b="1" i="1" dirty="0">
                <a:solidFill>
                  <a:schemeClr val="tx1"/>
                </a:solidFill>
              </a:rPr>
              <a:t>какой</a:t>
            </a:r>
            <a:r>
              <a:rPr lang="ru-RU" altLang="ru-RU" sz="1400" i="1" dirty="0">
                <a:solidFill>
                  <a:schemeClr val="tx1"/>
                </a:solidFill>
              </a:rPr>
              <a:t> бывает только днём.</a:t>
            </a:r>
            <a:r>
              <a:rPr lang="ru-RU" altLang="ru-RU" sz="1400" dirty="0">
                <a:solidFill>
                  <a:schemeClr val="tx1"/>
                </a:solidFill>
              </a:rPr>
              <a:t> </a:t>
            </a:r>
          </a:p>
        </p:txBody>
      </p:sp>
      <p:sp>
        <p:nvSpPr>
          <p:cNvPr id="133126" name="Line 14">
            <a:extLst>
              <a:ext uri="{FF2B5EF4-FFF2-40B4-BE49-F238E27FC236}">
                <a16:creationId xmlns="" xmlns:a16="http://schemas.microsoft.com/office/drawing/2014/main" id="{3A382390-35DA-4454-B0D3-F001AA15FFF0}"/>
              </a:ext>
            </a:extLst>
          </p:cNvPr>
          <p:cNvSpPr>
            <a:spLocks noChangeShapeType="1"/>
          </p:cNvSpPr>
          <p:nvPr/>
        </p:nvSpPr>
        <p:spPr bwMode="auto">
          <a:xfrm flipH="1">
            <a:off x="1871134" y="1628775"/>
            <a:ext cx="973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0535" name="Text Box 20">
            <a:extLst>
              <a:ext uri="{FF2B5EF4-FFF2-40B4-BE49-F238E27FC236}">
                <a16:creationId xmlns="" xmlns:a16="http://schemas.microsoft.com/office/drawing/2014/main" id="{1909DBDF-26C3-406A-85E5-FF53ED23986E}"/>
              </a:ext>
            </a:extLst>
          </p:cNvPr>
          <p:cNvSpPr txBox="1">
            <a:spLocks noChangeArrowheads="1"/>
          </p:cNvSpPr>
          <p:nvPr/>
        </p:nvSpPr>
        <p:spPr bwMode="auto">
          <a:xfrm>
            <a:off x="239184" y="4508501"/>
            <a:ext cx="4224867" cy="1738313"/>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defRPr/>
            </a:pPr>
            <a:r>
              <a:rPr lang="ru-RU" altLang="ru-RU" sz="1400" b="1" dirty="0">
                <a:solidFill>
                  <a:srgbClr val="000099"/>
                </a:solidFill>
              </a:rPr>
              <a:t>Местоименно-определительные</a:t>
            </a:r>
          </a:p>
          <a:p>
            <a:pPr algn="ctr" eaLnBrk="1" hangingPunct="1">
              <a:spcBef>
                <a:spcPct val="50000"/>
              </a:spcBef>
              <a:spcAft>
                <a:spcPct val="0"/>
              </a:spcAft>
              <a:buClrTx/>
              <a:buSzTx/>
              <a:buFontTx/>
              <a:buNone/>
              <a:defRPr/>
            </a:pPr>
            <a:r>
              <a:rPr lang="ru-RU" altLang="ru-RU" sz="1200" dirty="0">
                <a:solidFill>
                  <a:schemeClr val="tx1"/>
                </a:solidFill>
              </a:rPr>
              <a:t>кто (что, каково) именно? какой?</a:t>
            </a:r>
          </a:p>
          <a:p>
            <a:pPr eaLnBrk="1" hangingPunct="1">
              <a:spcBef>
                <a:spcPct val="50000"/>
              </a:spcBef>
              <a:spcAft>
                <a:spcPct val="0"/>
              </a:spcAft>
              <a:buClrTx/>
              <a:buSzTx/>
              <a:buFontTx/>
              <a:buNone/>
              <a:defRPr/>
            </a:pPr>
            <a:r>
              <a:rPr lang="ru-RU" altLang="ru-RU" sz="1200" dirty="0">
                <a:solidFill>
                  <a:schemeClr val="tx1"/>
                </a:solidFill>
              </a:rPr>
              <a:t>          тот, всякий</a:t>
            </a:r>
            <a:r>
              <a:rPr lang="ru-RU" altLang="ru-RU" sz="1200" dirty="0">
                <a:solidFill>
                  <a:schemeClr val="accent1">
                    <a:lumMod val="75000"/>
                  </a:schemeClr>
                </a:solidFill>
              </a:rPr>
              <a:t>,               кто</a:t>
            </a:r>
          </a:p>
          <a:p>
            <a:pPr eaLnBrk="1" hangingPunct="1">
              <a:spcBef>
                <a:spcPct val="50000"/>
              </a:spcBef>
              <a:spcAft>
                <a:spcPct val="0"/>
              </a:spcAft>
              <a:buClrTx/>
              <a:buSzTx/>
              <a:buFontTx/>
              <a:buNone/>
              <a:defRPr/>
            </a:pPr>
            <a:r>
              <a:rPr lang="ru-RU" altLang="ru-RU" sz="1200" b="1" dirty="0">
                <a:solidFill>
                  <a:schemeClr val="tx1"/>
                </a:solidFill>
              </a:rPr>
              <a:t>мест.   </a:t>
            </a:r>
            <a:r>
              <a:rPr lang="ru-RU" altLang="ru-RU" sz="1200" dirty="0">
                <a:solidFill>
                  <a:schemeClr val="tx1"/>
                </a:solidFill>
              </a:rPr>
              <a:t>каждый, все</a:t>
            </a:r>
            <a:r>
              <a:rPr lang="ru-RU" altLang="ru-RU" sz="1200" dirty="0">
                <a:solidFill>
                  <a:schemeClr val="accent1">
                    <a:lumMod val="75000"/>
                  </a:schemeClr>
                </a:solidFill>
              </a:rPr>
              <a:t>,          что, чей</a:t>
            </a:r>
          </a:p>
          <a:p>
            <a:pPr eaLnBrk="1" hangingPunct="1">
              <a:spcBef>
                <a:spcPct val="50000"/>
              </a:spcBef>
              <a:spcAft>
                <a:spcPct val="0"/>
              </a:spcAft>
              <a:buClrTx/>
              <a:buSzTx/>
              <a:buFontTx/>
              <a:buNone/>
              <a:defRPr/>
            </a:pPr>
            <a:r>
              <a:rPr lang="ru-RU" altLang="ru-RU" sz="1200" dirty="0">
                <a:solidFill>
                  <a:schemeClr val="tx1"/>
                </a:solidFill>
              </a:rPr>
              <a:t>            любой, те          </a:t>
            </a:r>
            <a:r>
              <a:rPr lang="ru-RU" altLang="ru-RU" sz="1200" b="1" dirty="0">
                <a:solidFill>
                  <a:schemeClr val="tx1"/>
                </a:solidFill>
              </a:rPr>
              <a:t>,</a:t>
            </a:r>
            <a:r>
              <a:rPr lang="ru-RU" altLang="ru-RU" sz="1200" dirty="0">
                <a:solidFill>
                  <a:schemeClr val="tx1"/>
                </a:solidFill>
              </a:rPr>
              <a:t>    </a:t>
            </a:r>
            <a:r>
              <a:rPr lang="ru-RU" altLang="ru-RU" sz="1200" dirty="0">
                <a:solidFill>
                  <a:schemeClr val="accent1">
                    <a:lumMod val="75000"/>
                  </a:schemeClr>
                </a:solidFill>
              </a:rPr>
              <a:t>какой</a:t>
            </a:r>
          </a:p>
          <a:p>
            <a:pPr eaLnBrk="1" hangingPunct="1">
              <a:spcBef>
                <a:spcPct val="50000"/>
              </a:spcBef>
              <a:spcAft>
                <a:spcPct val="0"/>
              </a:spcAft>
              <a:buClrTx/>
              <a:buSzTx/>
              <a:buFontTx/>
              <a:buNone/>
              <a:defRPr/>
            </a:pPr>
            <a:r>
              <a:rPr lang="ru-RU" altLang="ru-RU" sz="1400" b="1" i="1" dirty="0">
                <a:solidFill>
                  <a:schemeClr val="tx1"/>
                </a:solidFill>
              </a:rPr>
              <a:t>Что</a:t>
            </a:r>
            <a:r>
              <a:rPr lang="ru-RU" altLang="ru-RU" sz="1400" i="1" dirty="0">
                <a:solidFill>
                  <a:schemeClr val="tx1"/>
                </a:solidFill>
              </a:rPr>
              <a:t> с воза упало, то пропало.</a:t>
            </a:r>
          </a:p>
        </p:txBody>
      </p:sp>
      <p:sp>
        <p:nvSpPr>
          <p:cNvPr id="150536" name="Text Box 32">
            <a:extLst>
              <a:ext uri="{FF2B5EF4-FFF2-40B4-BE49-F238E27FC236}">
                <a16:creationId xmlns="" xmlns:a16="http://schemas.microsoft.com/office/drawing/2014/main" id="{A17D3B23-85ED-4381-A65E-C1130345EC6C}"/>
              </a:ext>
            </a:extLst>
          </p:cNvPr>
          <p:cNvSpPr txBox="1">
            <a:spLocks noChangeArrowheads="1"/>
          </p:cNvSpPr>
          <p:nvPr/>
        </p:nvSpPr>
        <p:spPr bwMode="auto">
          <a:xfrm>
            <a:off x="4368800" y="2852739"/>
            <a:ext cx="3166533" cy="2397125"/>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defRPr/>
            </a:pPr>
            <a:r>
              <a:rPr lang="ru-RU" altLang="ru-RU" sz="1400" b="1" dirty="0">
                <a:solidFill>
                  <a:srgbClr val="000099"/>
                </a:solidFill>
              </a:rPr>
              <a:t>Изъяснительные</a:t>
            </a:r>
          </a:p>
          <a:p>
            <a:pPr algn="ctr" eaLnBrk="1" hangingPunct="1">
              <a:spcBef>
                <a:spcPct val="50000"/>
              </a:spcBef>
              <a:spcAft>
                <a:spcPct val="0"/>
              </a:spcAft>
              <a:buClrTx/>
              <a:buSzTx/>
              <a:buFontTx/>
              <a:buNone/>
              <a:defRPr/>
            </a:pPr>
            <a:r>
              <a:rPr lang="ru-RU" altLang="ru-RU" sz="1400" dirty="0">
                <a:solidFill>
                  <a:schemeClr val="tx1"/>
                </a:solidFill>
              </a:rPr>
              <a:t>падежные вопросы</a:t>
            </a:r>
          </a:p>
          <a:p>
            <a:pPr eaLnBrk="1" hangingPunct="1">
              <a:spcBef>
                <a:spcPct val="50000"/>
              </a:spcBef>
              <a:spcAft>
                <a:spcPct val="0"/>
              </a:spcAft>
              <a:buClrTx/>
              <a:buSzTx/>
              <a:buFontTx/>
              <a:buNone/>
              <a:defRPr/>
            </a:pPr>
            <a:r>
              <a:rPr lang="ru-RU" altLang="ru-RU" sz="1400" dirty="0">
                <a:solidFill>
                  <a:schemeClr val="tx1"/>
                </a:solidFill>
              </a:rPr>
              <a:t>речь            </a:t>
            </a:r>
            <a:r>
              <a:rPr lang="ru-RU" altLang="ru-RU" sz="1200" b="1" dirty="0">
                <a:solidFill>
                  <a:schemeClr val="tx1"/>
                </a:solidFill>
              </a:rPr>
              <a:t>союзы </a:t>
            </a:r>
            <a:r>
              <a:rPr lang="ru-RU" altLang="ru-RU" sz="1200" dirty="0">
                <a:solidFill>
                  <a:schemeClr val="accent1">
                    <a:lumMod val="75000"/>
                  </a:schemeClr>
                </a:solidFill>
              </a:rPr>
              <a:t>что, как,</a:t>
            </a:r>
            <a:r>
              <a:rPr lang="ru-RU" altLang="ru-RU" sz="1400" dirty="0">
                <a:solidFill>
                  <a:schemeClr val="accent1">
                    <a:lumMod val="75000"/>
                  </a:schemeClr>
                </a:solidFill>
              </a:rPr>
              <a:t>    </a:t>
            </a:r>
          </a:p>
          <a:p>
            <a:pPr eaLnBrk="1" hangingPunct="1">
              <a:spcBef>
                <a:spcPct val="50000"/>
              </a:spcBef>
              <a:spcAft>
                <a:spcPct val="0"/>
              </a:spcAft>
              <a:buClrTx/>
              <a:buSzTx/>
              <a:buFontTx/>
              <a:buNone/>
              <a:defRPr/>
            </a:pPr>
            <a:r>
              <a:rPr lang="ru-RU" altLang="ru-RU" sz="1400" dirty="0">
                <a:solidFill>
                  <a:schemeClr val="tx1"/>
                </a:solidFill>
              </a:rPr>
              <a:t>мысль         </a:t>
            </a:r>
            <a:r>
              <a:rPr lang="ru-RU" altLang="ru-RU" sz="1200" dirty="0">
                <a:solidFill>
                  <a:schemeClr val="accent1">
                    <a:lumMod val="75000"/>
                  </a:schemeClr>
                </a:solidFill>
              </a:rPr>
              <a:t>чтобы, будто, ли</a:t>
            </a:r>
            <a:endParaRPr lang="ru-RU" altLang="ru-RU" sz="1400" dirty="0">
              <a:solidFill>
                <a:schemeClr val="accent1">
                  <a:lumMod val="75000"/>
                </a:schemeClr>
              </a:solidFill>
            </a:endParaRPr>
          </a:p>
          <a:p>
            <a:pPr eaLnBrk="1" hangingPunct="1">
              <a:spcBef>
                <a:spcPct val="50000"/>
              </a:spcBef>
              <a:spcAft>
                <a:spcPct val="0"/>
              </a:spcAft>
              <a:buClrTx/>
              <a:buSzTx/>
              <a:buFontTx/>
              <a:buNone/>
              <a:defRPr/>
            </a:pPr>
            <a:r>
              <a:rPr lang="ru-RU" altLang="ru-RU" sz="1400" dirty="0">
                <a:solidFill>
                  <a:schemeClr val="tx1"/>
                </a:solidFill>
              </a:rPr>
              <a:t>чувство   </a:t>
            </a:r>
            <a:r>
              <a:rPr lang="ru-RU" altLang="ru-RU" sz="1400" b="1" dirty="0">
                <a:solidFill>
                  <a:schemeClr val="tx1"/>
                </a:solidFill>
              </a:rPr>
              <a:t>, </a:t>
            </a:r>
            <a:r>
              <a:rPr lang="ru-RU" altLang="ru-RU" sz="1400" dirty="0">
                <a:solidFill>
                  <a:schemeClr val="tx1"/>
                </a:solidFill>
              </a:rPr>
              <a:t>   </a:t>
            </a:r>
            <a:r>
              <a:rPr lang="ru-RU" altLang="ru-RU" sz="1200" b="1" dirty="0" err="1">
                <a:solidFill>
                  <a:schemeClr val="tx1"/>
                </a:solidFill>
              </a:rPr>
              <a:t>с.сл</a:t>
            </a:r>
            <a:r>
              <a:rPr lang="ru-RU" altLang="ru-RU" sz="1200" b="1" dirty="0">
                <a:solidFill>
                  <a:schemeClr val="tx1"/>
                </a:solidFill>
              </a:rPr>
              <a:t>. </a:t>
            </a:r>
            <a:r>
              <a:rPr lang="ru-RU" altLang="ru-RU" sz="1200" dirty="0">
                <a:solidFill>
                  <a:schemeClr val="accent1">
                    <a:lumMod val="75000"/>
                  </a:schemeClr>
                </a:solidFill>
              </a:rPr>
              <a:t>кто, куда,</a:t>
            </a:r>
          </a:p>
          <a:p>
            <a:pPr eaLnBrk="1" hangingPunct="1">
              <a:spcBef>
                <a:spcPct val="50000"/>
              </a:spcBef>
              <a:spcAft>
                <a:spcPct val="0"/>
              </a:spcAft>
              <a:buClrTx/>
              <a:buSzTx/>
              <a:buFontTx/>
              <a:buNone/>
              <a:defRPr/>
            </a:pPr>
            <a:r>
              <a:rPr lang="ru-RU" altLang="ru-RU" sz="1200" dirty="0">
                <a:solidFill>
                  <a:schemeClr val="accent1">
                    <a:lumMod val="75000"/>
                  </a:schemeClr>
                </a:solidFill>
              </a:rPr>
              <a:t>                        когда, сколько</a:t>
            </a:r>
          </a:p>
          <a:p>
            <a:pPr eaLnBrk="1" hangingPunct="1">
              <a:spcBef>
                <a:spcPct val="50000"/>
              </a:spcBef>
              <a:spcAft>
                <a:spcPct val="0"/>
              </a:spcAft>
              <a:buClrTx/>
              <a:buSzTx/>
              <a:buFontTx/>
              <a:buNone/>
              <a:defRPr/>
            </a:pPr>
            <a:r>
              <a:rPr lang="ru-RU" altLang="ru-RU" sz="1400" i="1" dirty="0">
                <a:solidFill>
                  <a:schemeClr val="tx1"/>
                </a:solidFill>
              </a:rPr>
              <a:t>Узнать, </a:t>
            </a:r>
            <a:r>
              <a:rPr lang="ru-RU" altLang="ru-RU" sz="1400" b="1" i="1" dirty="0">
                <a:solidFill>
                  <a:schemeClr val="tx1"/>
                </a:solidFill>
              </a:rPr>
              <a:t>что </a:t>
            </a:r>
            <a:r>
              <a:rPr lang="ru-RU" altLang="ru-RU" sz="1400" i="1" dirty="0">
                <a:solidFill>
                  <a:schemeClr val="tx1"/>
                </a:solidFill>
              </a:rPr>
              <a:t>это было, поручили мне.</a:t>
            </a:r>
          </a:p>
        </p:txBody>
      </p:sp>
      <p:sp>
        <p:nvSpPr>
          <p:cNvPr id="133129" name="Line 33">
            <a:extLst>
              <a:ext uri="{FF2B5EF4-FFF2-40B4-BE49-F238E27FC236}">
                <a16:creationId xmlns="" xmlns:a16="http://schemas.microsoft.com/office/drawing/2014/main" id="{BCDC5EF6-51BF-41EC-8163-B9797EC7CB7C}"/>
              </a:ext>
            </a:extLst>
          </p:cNvPr>
          <p:cNvSpPr>
            <a:spLocks noChangeShapeType="1"/>
          </p:cNvSpPr>
          <p:nvPr/>
        </p:nvSpPr>
        <p:spPr bwMode="auto">
          <a:xfrm>
            <a:off x="4464051" y="3573463"/>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0" name="Line 34">
            <a:extLst>
              <a:ext uri="{FF2B5EF4-FFF2-40B4-BE49-F238E27FC236}">
                <a16:creationId xmlns="" xmlns:a16="http://schemas.microsoft.com/office/drawing/2014/main" id="{BC32D1A5-D85C-400A-A028-A8AA3E400005}"/>
              </a:ext>
            </a:extLst>
          </p:cNvPr>
          <p:cNvSpPr>
            <a:spLocks noChangeShapeType="1"/>
          </p:cNvSpPr>
          <p:nvPr/>
        </p:nvSpPr>
        <p:spPr bwMode="auto">
          <a:xfrm>
            <a:off x="4464051" y="3573463"/>
            <a:ext cx="1926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1" name="Line 35">
            <a:extLst>
              <a:ext uri="{FF2B5EF4-FFF2-40B4-BE49-F238E27FC236}">
                <a16:creationId xmlns="" xmlns:a16="http://schemas.microsoft.com/office/drawing/2014/main" id="{951E1430-5937-432D-AA0E-FD428559927D}"/>
              </a:ext>
            </a:extLst>
          </p:cNvPr>
          <p:cNvSpPr>
            <a:spLocks noChangeShapeType="1"/>
          </p:cNvSpPr>
          <p:nvPr/>
        </p:nvSpPr>
        <p:spPr bwMode="auto">
          <a:xfrm>
            <a:off x="4464052" y="4437063"/>
            <a:ext cx="952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2" name="Line 36">
            <a:extLst>
              <a:ext uri="{FF2B5EF4-FFF2-40B4-BE49-F238E27FC236}">
                <a16:creationId xmlns="" xmlns:a16="http://schemas.microsoft.com/office/drawing/2014/main" id="{AE578109-3CD0-4A4F-861B-155DD5379F10}"/>
              </a:ext>
            </a:extLst>
          </p:cNvPr>
          <p:cNvSpPr>
            <a:spLocks noChangeShapeType="1"/>
          </p:cNvSpPr>
          <p:nvPr/>
        </p:nvSpPr>
        <p:spPr bwMode="auto">
          <a:xfrm>
            <a:off x="5422900" y="3573463"/>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3" name="Line 37">
            <a:extLst>
              <a:ext uri="{FF2B5EF4-FFF2-40B4-BE49-F238E27FC236}">
                <a16:creationId xmlns="" xmlns:a16="http://schemas.microsoft.com/office/drawing/2014/main" id="{0568EE4E-F5F2-4242-9D41-AB520FFB6A0B}"/>
              </a:ext>
            </a:extLst>
          </p:cNvPr>
          <p:cNvSpPr>
            <a:spLocks noChangeShapeType="1"/>
          </p:cNvSpPr>
          <p:nvPr/>
        </p:nvSpPr>
        <p:spPr bwMode="auto">
          <a:xfrm flipH="1">
            <a:off x="5327652" y="3573463"/>
            <a:ext cx="952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4" name="Line 38">
            <a:extLst>
              <a:ext uri="{FF2B5EF4-FFF2-40B4-BE49-F238E27FC236}">
                <a16:creationId xmlns="" xmlns:a16="http://schemas.microsoft.com/office/drawing/2014/main" id="{5B12A7EA-AD8F-4D52-BCD0-D991CCD191F1}"/>
              </a:ext>
            </a:extLst>
          </p:cNvPr>
          <p:cNvSpPr>
            <a:spLocks noChangeShapeType="1"/>
          </p:cNvSpPr>
          <p:nvPr/>
        </p:nvSpPr>
        <p:spPr bwMode="auto">
          <a:xfrm flipH="1">
            <a:off x="5327652" y="4437063"/>
            <a:ext cx="952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5" name="Line 39">
            <a:extLst>
              <a:ext uri="{FF2B5EF4-FFF2-40B4-BE49-F238E27FC236}">
                <a16:creationId xmlns="" xmlns:a16="http://schemas.microsoft.com/office/drawing/2014/main" id="{A51C3CE2-08F8-4568-AA36-66B7E14448D6}"/>
              </a:ext>
            </a:extLst>
          </p:cNvPr>
          <p:cNvSpPr>
            <a:spLocks noChangeShapeType="1"/>
          </p:cNvSpPr>
          <p:nvPr/>
        </p:nvSpPr>
        <p:spPr bwMode="auto">
          <a:xfrm flipV="1">
            <a:off x="4751917" y="3429001"/>
            <a:ext cx="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6" name="Line 40">
            <a:extLst>
              <a:ext uri="{FF2B5EF4-FFF2-40B4-BE49-F238E27FC236}">
                <a16:creationId xmlns="" xmlns:a16="http://schemas.microsoft.com/office/drawing/2014/main" id="{1EBDFBD4-A071-4F76-A12F-DD6E3D655E2C}"/>
              </a:ext>
            </a:extLst>
          </p:cNvPr>
          <p:cNvSpPr>
            <a:spLocks noChangeShapeType="1"/>
          </p:cNvSpPr>
          <p:nvPr/>
        </p:nvSpPr>
        <p:spPr bwMode="auto">
          <a:xfrm>
            <a:off x="4751918" y="3429000"/>
            <a:ext cx="21124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37" name="Line 41">
            <a:extLst>
              <a:ext uri="{FF2B5EF4-FFF2-40B4-BE49-F238E27FC236}">
                <a16:creationId xmlns="" xmlns:a16="http://schemas.microsoft.com/office/drawing/2014/main" id="{4F4979F5-D403-47DD-B4F3-54ED1024130D}"/>
              </a:ext>
            </a:extLst>
          </p:cNvPr>
          <p:cNvSpPr>
            <a:spLocks noChangeShapeType="1"/>
          </p:cNvSpPr>
          <p:nvPr/>
        </p:nvSpPr>
        <p:spPr bwMode="auto">
          <a:xfrm>
            <a:off x="6864351" y="3429001"/>
            <a:ext cx="0"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38" name="Text Box 42">
            <a:extLst>
              <a:ext uri="{FF2B5EF4-FFF2-40B4-BE49-F238E27FC236}">
                <a16:creationId xmlns="" xmlns:a16="http://schemas.microsoft.com/office/drawing/2014/main" id="{A51AB61D-C69A-4A4D-8FE4-96823211EF35}"/>
              </a:ext>
            </a:extLst>
          </p:cNvPr>
          <p:cNvSpPr txBox="1">
            <a:spLocks noChangeArrowheads="1"/>
          </p:cNvSpPr>
          <p:nvPr/>
        </p:nvSpPr>
        <p:spPr bwMode="auto">
          <a:xfrm>
            <a:off x="8113185" y="1038225"/>
            <a:ext cx="4032249" cy="3477875"/>
          </a:xfrm>
          <a:prstGeom prst="rect">
            <a:avLst/>
          </a:prstGeom>
          <a:solidFill>
            <a:schemeClr val="bg1"/>
          </a:solidFill>
          <a:ln w="9525">
            <a:solidFill>
              <a:srgbClr val="9900FF"/>
            </a:solidFill>
            <a:miter lim="800000"/>
            <a:headEnd/>
            <a:tailEnd/>
          </a:ln>
        </p:spPr>
        <p:txBody>
          <a:bodyPr>
            <a:spAutoFit/>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50000"/>
              </a:spcBef>
              <a:spcAft>
                <a:spcPct val="0"/>
              </a:spcAft>
              <a:buClrTx/>
              <a:buSzTx/>
              <a:buFontTx/>
              <a:buNone/>
            </a:pPr>
            <a:r>
              <a:rPr lang="ru-RU" altLang="ru-RU" sz="1600" b="1">
                <a:solidFill>
                  <a:srgbClr val="000099"/>
                </a:solidFill>
              </a:rPr>
              <a:t>Обстоятельственные</a:t>
            </a:r>
          </a:p>
          <a:p>
            <a:pPr eaLnBrk="1" hangingPunct="1">
              <a:spcBef>
                <a:spcPct val="50000"/>
              </a:spcBef>
              <a:spcAft>
                <a:spcPct val="0"/>
              </a:spcAft>
              <a:buClrTx/>
              <a:buSzTx/>
              <a:buFontTx/>
              <a:buAutoNum type="arabicPeriod"/>
            </a:pPr>
            <a:r>
              <a:rPr lang="ru-RU" altLang="ru-RU" sz="1200">
                <a:solidFill>
                  <a:schemeClr val="tx1"/>
                </a:solidFill>
              </a:rPr>
              <a:t>Обр.дей-я: как? каким образом?</a:t>
            </a:r>
          </a:p>
          <a:p>
            <a:pPr eaLnBrk="1" hangingPunct="1">
              <a:spcBef>
                <a:spcPct val="50000"/>
              </a:spcBef>
              <a:spcAft>
                <a:spcPct val="0"/>
              </a:spcAft>
              <a:buClrTx/>
              <a:buSzTx/>
              <a:buFontTx/>
              <a:buAutoNum type="arabicPeriod" startAt="2"/>
            </a:pPr>
            <a:r>
              <a:rPr lang="ru-RU" altLang="ru-RU" sz="1200">
                <a:solidFill>
                  <a:schemeClr val="tx1"/>
                </a:solidFill>
              </a:rPr>
              <a:t>Меры и степ.: в какой степени (мере)? (на) сколько?</a:t>
            </a:r>
          </a:p>
          <a:p>
            <a:pPr eaLnBrk="1" hangingPunct="1">
              <a:spcBef>
                <a:spcPct val="50000"/>
              </a:spcBef>
              <a:spcAft>
                <a:spcPct val="0"/>
              </a:spcAft>
              <a:buClrTx/>
              <a:buSzTx/>
              <a:buFontTx/>
              <a:buAutoNum type="arabicPeriod" startAt="3"/>
            </a:pPr>
            <a:r>
              <a:rPr lang="ru-RU" altLang="ru-RU" sz="1200">
                <a:solidFill>
                  <a:schemeClr val="tx1"/>
                </a:solidFill>
              </a:rPr>
              <a:t>Места: где? куда? откуда?</a:t>
            </a:r>
          </a:p>
          <a:p>
            <a:pPr eaLnBrk="1" hangingPunct="1">
              <a:spcBef>
                <a:spcPct val="50000"/>
              </a:spcBef>
              <a:spcAft>
                <a:spcPct val="0"/>
              </a:spcAft>
              <a:buClrTx/>
              <a:buSzTx/>
              <a:buFontTx/>
              <a:buAutoNum type="arabicPeriod" startAt="4"/>
            </a:pPr>
            <a:r>
              <a:rPr lang="ru-RU" altLang="ru-RU" sz="1200">
                <a:solidFill>
                  <a:schemeClr val="tx1"/>
                </a:solidFill>
              </a:rPr>
              <a:t>Врем.: когда? как долго? с (до) каких пор?</a:t>
            </a:r>
          </a:p>
          <a:p>
            <a:pPr eaLnBrk="1" hangingPunct="1">
              <a:spcBef>
                <a:spcPct val="50000"/>
              </a:spcBef>
              <a:spcAft>
                <a:spcPct val="0"/>
              </a:spcAft>
              <a:buClrTx/>
              <a:buSzTx/>
              <a:buFontTx/>
              <a:buNone/>
            </a:pPr>
            <a:r>
              <a:rPr lang="ru-RU" altLang="ru-RU" sz="1200">
                <a:solidFill>
                  <a:schemeClr val="tx1"/>
                </a:solidFill>
              </a:rPr>
              <a:t>5.    Условия: при каком условии?</a:t>
            </a:r>
          </a:p>
          <a:p>
            <a:pPr eaLnBrk="1" hangingPunct="1">
              <a:spcBef>
                <a:spcPct val="50000"/>
              </a:spcBef>
              <a:spcAft>
                <a:spcPct val="0"/>
              </a:spcAft>
              <a:buClrTx/>
              <a:buSzTx/>
              <a:buFontTx/>
              <a:buNone/>
            </a:pPr>
            <a:r>
              <a:rPr lang="ru-RU" altLang="ru-RU" sz="1200">
                <a:solidFill>
                  <a:schemeClr val="tx1"/>
                </a:solidFill>
              </a:rPr>
              <a:t>6.  Цели: зачем? для чего? с какой целью?</a:t>
            </a:r>
          </a:p>
          <a:p>
            <a:pPr eaLnBrk="1" hangingPunct="1">
              <a:spcBef>
                <a:spcPct val="50000"/>
              </a:spcBef>
              <a:spcAft>
                <a:spcPct val="0"/>
              </a:spcAft>
              <a:buClrTx/>
              <a:buSzTx/>
              <a:buFontTx/>
              <a:buAutoNum type="arabicPeriod" startAt="7"/>
            </a:pPr>
            <a:r>
              <a:rPr lang="ru-RU" altLang="ru-RU" sz="1200">
                <a:solidFill>
                  <a:schemeClr val="tx1"/>
                </a:solidFill>
              </a:rPr>
              <a:t>Причины: почему? отчего? по какой причине?</a:t>
            </a:r>
          </a:p>
          <a:p>
            <a:pPr eaLnBrk="1" hangingPunct="1">
              <a:spcBef>
                <a:spcPct val="50000"/>
              </a:spcBef>
              <a:spcAft>
                <a:spcPct val="0"/>
              </a:spcAft>
              <a:buClrTx/>
              <a:buSzTx/>
              <a:buFontTx/>
              <a:buAutoNum type="arabicPeriod" startAt="8"/>
            </a:pPr>
            <a:r>
              <a:rPr lang="ru-RU" altLang="ru-RU" sz="1200">
                <a:solidFill>
                  <a:schemeClr val="tx1"/>
                </a:solidFill>
              </a:rPr>
              <a:t>Уступит.: несмотря на что?</a:t>
            </a:r>
          </a:p>
          <a:p>
            <a:pPr eaLnBrk="1" hangingPunct="1">
              <a:spcBef>
                <a:spcPct val="50000"/>
              </a:spcBef>
              <a:spcAft>
                <a:spcPct val="0"/>
              </a:spcAft>
              <a:buClrTx/>
              <a:buSzTx/>
              <a:buFontTx/>
              <a:buAutoNum type="arabicPeriod" startAt="9"/>
            </a:pPr>
            <a:r>
              <a:rPr lang="ru-RU" altLang="ru-RU" sz="1200">
                <a:solidFill>
                  <a:schemeClr val="tx1"/>
                </a:solidFill>
              </a:rPr>
              <a:t>Следствия: что из этого следует?</a:t>
            </a:r>
          </a:p>
          <a:p>
            <a:pPr eaLnBrk="1" hangingPunct="1">
              <a:spcBef>
                <a:spcPct val="50000"/>
              </a:spcBef>
              <a:spcAft>
                <a:spcPct val="0"/>
              </a:spcAft>
              <a:buClrTx/>
              <a:buSzTx/>
              <a:buFontTx/>
              <a:buNone/>
            </a:pPr>
            <a:r>
              <a:rPr lang="ru-RU" altLang="ru-RU" sz="1200" i="1">
                <a:solidFill>
                  <a:schemeClr val="tx1"/>
                </a:solidFill>
              </a:rPr>
              <a:t>Закулисные помещения не были оборудованы, </a:t>
            </a:r>
            <a:r>
              <a:rPr lang="ru-RU" altLang="ru-RU" sz="1200" b="1" i="1">
                <a:solidFill>
                  <a:schemeClr val="tx1"/>
                </a:solidFill>
              </a:rPr>
              <a:t>так что</a:t>
            </a:r>
            <a:r>
              <a:rPr lang="ru-RU" altLang="ru-RU" sz="1200" i="1">
                <a:solidFill>
                  <a:schemeClr val="tx1"/>
                </a:solidFill>
              </a:rPr>
              <a:t> приходилось гримироваться стоя.</a:t>
            </a:r>
          </a:p>
        </p:txBody>
      </p:sp>
      <p:sp>
        <p:nvSpPr>
          <p:cNvPr id="133139" name="Text Box 43">
            <a:extLst>
              <a:ext uri="{FF2B5EF4-FFF2-40B4-BE49-F238E27FC236}">
                <a16:creationId xmlns="" xmlns:a16="http://schemas.microsoft.com/office/drawing/2014/main" id="{9B605FDE-EFE9-4F52-82D8-0ED618F87A9E}"/>
              </a:ext>
            </a:extLst>
          </p:cNvPr>
          <p:cNvSpPr txBox="1">
            <a:spLocks noChangeArrowheads="1"/>
          </p:cNvSpPr>
          <p:nvPr/>
        </p:nvSpPr>
        <p:spPr bwMode="auto">
          <a:xfrm>
            <a:off x="4368801" y="5589588"/>
            <a:ext cx="7584017" cy="679450"/>
          </a:xfrm>
          <a:prstGeom prst="rect">
            <a:avLst/>
          </a:prstGeom>
          <a:solidFill>
            <a:schemeClr val="bg1"/>
          </a:solidFill>
          <a:ln w="9525">
            <a:solidFill>
              <a:srgbClr val="9900FF"/>
            </a:solidFill>
            <a:miter lim="800000"/>
            <a:headEnd/>
            <a:tailEnd/>
          </a:ln>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50000"/>
              </a:spcBef>
              <a:spcAft>
                <a:spcPct val="0"/>
              </a:spcAft>
              <a:buClrTx/>
              <a:buSzTx/>
              <a:buFontTx/>
              <a:buNone/>
            </a:pPr>
            <a:r>
              <a:rPr lang="ru-RU" altLang="ru-RU" sz="1400" b="1">
                <a:solidFill>
                  <a:srgbClr val="000099"/>
                </a:solidFill>
              </a:rPr>
              <a:t>Присоед.-</a:t>
            </a:r>
            <a:r>
              <a:rPr lang="ru-RU" altLang="ru-RU" sz="1400" b="1">
                <a:solidFill>
                  <a:schemeClr val="tx1"/>
                </a:solidFill>
              </a:rPr>
              <a:t> </a:t>
            </a:r>
            <a:r>
              <a:rPr lang="ru-RU" altLang="ru-RU" sz="1200">
                <a:solidFill>
                  <a:schemeClr val="tx1"/>
                </a:solidFill>
              </a:rPr>
              <a:t>сообщ. те или иные свед-я по поводу ситуации, выраж. в гл. пр-нии: </a:t>
            </a:r>
            <a:r>
              <a:rPr lang="ru-RU" altLang="ru-RU" sz="1200" i="1">
                <a:solidFill>
                  <a:schemeClr val="tx1"/>
                </a:solidFill>
              </a:rPr>
              <a:t>Я решил вернуться домой, </a:t>
            </a:r>
            <a:r>
              <a:rPr lang="ru-RU" altLang="ru-RU" sz="1200" b="1" i="1">
                <a:solidFill>
                  <a:schemeClr val="tx1"/>
                </a:solidFill>
              </a:rPr>
              <a:t>о чём </a:t>
            </a:r>
            <a:r>
              <a:rPr lang="ru-RU" altLang="ru-RU" sz="1200" i="1">
                <a:solidFill>
                  <a:schemeClr val="tx1"/>
                </a:solidFill>
              </a:rPr>
              <a:t>и сообщил в письме. Отец привёз с войны трофейный патефон, </a:t>
            </a:r>
            <a:r>
              <a:rPr lang="ru-RU" altLang="ru-RU" sz="1200" b="1" i="1">
                <a:solidFill>
                  <a:schemeClr val="tx1"/>
                </a:solidFill>
              </a:rPr>
              <a:t>благодаря чему </a:t>
            </a:r>
            <a:r>
              <a:rPr lang="ru-RU" altLang="ru-RU" sz="1200" i="1">
                <a:solidFill>
                  <a:schemeClr val="tx1"/>
                </a:solidFill>
              </a:rPr>
              <a:t>сестра и выучилась петь.</a:t>
            </a:r>
            <a:endParaRPr lang="ru-RU" altLang="ru-RU" sz="1400" b="1">
              <a:solidFill>
                <a:schemeClr val="tx1"/>
              </a:solidFill>
            </a:endParaRPr>
          </a:p>
        </p:txBody>
      </p:sp>
      <p:sp>
        <p:nvSpPr>
          <p:cNvPr id="133140" name="Line 44">
            <a:extLst>
              <a:ext uri="{FF2B5EF4-FFF2-40B4-BE49-F238E27FC236}">
                <a16:creationId xmlns="" xmlns:a16="http://schemas.microsoft.com/office/drawing/2014/main" id="{24C5D174-988B-42F2-BB09-6374EF8B4EC7}"/>
              </a:ext>
            </a:extLst>
          </p:cNvPr>
          <p:cNvSpPr>
            <a:spLocks noChangeShapeType="1"/>
          </p:cNvSpPr>
          <p:nvPr/>
        </p:nvSpPr>
        <p:spPr bwMode="auto">
          <a:xfrm flipH="1" flipV="1">
            <a:off x="4271434" y="1916114"/>
            <a:ext cx="385233"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41" name="Line 45">
            <a:extLst>
              <a:ext uri="{FF2B5EF4-FFF2-40B4-BE49-F238E27FC236}">
                <a16:creationId xmlns="" xmlns:a16="http://schemas.microsoft.com/office/drawing/2014/main" id="{28452048-D914-4385-BB49-3DF21D724D5D}"/>
              </a:ext>
            </a:extLst>
          </p:cNvPr>
          <p:cNvSpPr>
            <a:spLocks noChangeShapeType="1"/>
          </p:cNvSpPr>
          <p:nvPr/>
        </p:nvSpPr>
        <p:spPr bwMode="auto">
          <a:xfrm flipV="1">
            <a:off x="7247467" y="1916113"/>
            <a:ext cx="480484"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42" name="Line 46">
            <a:extLst>
              <a:ext uri="{FF2B5EF4-FFF2-40B4-BE49-F238E27FC236}">
                <a16:creationId xmlns="" xmlns:a16="http://schemas.microsoft.com/office/drawing/2014/main" id="{7AD8A367-93F9-4960-ACC7-B953BEC5C2BC}"/>
              </a:ext>
            </a:extLst>
          </p:cNvPr>
          <p:cNvSpPr>
            <a:spLocks noChangeShapeType="1"/>
          </p:cNvSpPr>
          <p:nvPr/>
        </p:nvSpPr>
        <p:spPr bwMode="auto">
          <a:xfrm>
            <a:off x="6096000" y="2420938"/>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43" name="Line 47">
            <a:extLst>
              <a:ext uri="{FF2B5EF4-FFF2-40B4-BE49-F238E27FC236}">
                <a16:creationId xmlns="" xmlns:a16="http://schemas.microsoft.com/office/drawing/2014/main" id="{CEFCD8FC-2080-4C1B-B751-1F7DD2D19531}"/>
              </a:ext>
            </a:extLst>
          </p:cNvPr>
          <p:cNvSpPr>
            <a:spLocks noChangeShapeType="1"/>
          </p:cNvSpPr>
          <p:nvPr/>
        </p:nvSpPr>
        <p:spPr bwMode="auto">
          <a:xfrm>
            <a:off x="334433" y="5229226"/>
            <a:ext cx="0" cy="576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44" name="Line 48">
            <a:extLst>
              <a:ext uri="{FF2B5EF4-FFF2-40B4-BE49-F238E27FC236}">
                <a16:creationId xmlns="" xmlns:a16="http://schemas.microsoft.com/office/drawing/2014/main" id="{715D00B2-085D-4F07-975C-9068860B1594}"/>
              </a:ext>
            </a:extLst>
          </p:cNvPr>
          <p:cNvSpPr>
            <a:spLocks noChangeShapeType="1"/>
          </p:cNvSpPr>
          <p:nvPr/>
        </p:nvSpPr>
        <p:spPr bwMode="auto">
          <a:xfrm>
            <a:off x="334434" y="5229225"/>
            <a:ext cx="973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45" name="Line 49">
            <a:extLst>
              <a:ext uri="{FF2B5EF4-FFF2-40B4-BE49-F238E27FC236}">
                <a16:creationId xmlns="" xmlns:a16="http://schemas.microsoft.com/office/drawing/2014/main" id="{B2B8A581-66CC-4281-AD29-ED2393309E0F}"/>
              </a:ext>
            </a:extLst>
          </p:cNvPr>
          <p:cNvSpPr>
            <a:spLocks noChangeShapeType="1"/>
          </p:cNvSpPr>
          <p:nvPr/>
        </p:nvSpPr>
        <p:spPr bwMode="auto">
          <a:xfrm>
            <a:off x="334434" y="5805488"/>
            <a:ext cx="973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46" name="Line 50">
            <a:extLst>
              <a:ext uri="{FF2B5EF4-FFF2-40B4-BE49-F238E27FC236}">
                <a16:creationId xmlns="" xmlns:a16="http://schemas.microsoft.com/office/drawing/2014/main" id="{3364525C-A823-478E-B114-861EA85B0EAB}"/>
              </a:ext>
            </a:extLst>
          </p:cNvPr>
          <p:cNvSpPr>
            <a:spLocks noChangeShapeType="1"/>
          </p:cNvSpPr>
          <p:nvPr/>
        </p:nvSpPr>
        <p:spPr bwMode="auto">
          <a:xfrm>
            <a:off x="2446867" y="5229225"/>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47" name="Line 51">
            <a:extLst>
              <a:ext uri="{FF2B5EF4-FFF2-40B4-BE49-F238E27FC236}">
                <a16:creationId xmlns="" xmlns:a16="http://schemas.microsoft.com/office/drawing/2014/main" id="{0BFA39C8-BBDF-48CF-B8C1-6C1CC5803C06}"/>
              </a:ext>
            </a:extLst>
          </p:cNvPr>
          <p:cNvSpPr>
            <a:spLocks noChangeShapeType="1"/>
          </p:cNvSpPr>
          <p:nvPr/>
        </p:nvSpPr>
        <p:spPr bwMode="auto">
          <a:xfrm flipH="1">
            <a:off x="2351618" y="5229225"/>
            <a:ext cx="952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48" name="Line 52">
            <a:extLst>
              <a:ext uri="{FF2B5EF4-FFF2-40B4-BE49-F238E27FC236}">
                <a16:creationId xmlns="" xmlns:a16="http://schemas.microsoft.com/office/drawing/2014/main" id="{2B323E05-E7D5-442F-AF8F-E5A0654615BF}"/>
              </a:ext>
            </a:extLst>
          </p:cNvPr>
          <p:cNvSpPr>
            <a:spLocks noChangeShapeType="1"/>
          </p:cNvSpPr>
          <p:nvPr/>
        </p:nvSpPr>
        <p:spPr bwMode="auto">
          <a:xfrm flipH="1">
            <a:off x="2351618" y="5876925"/>
            <a:ext cx="952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49" name="Line 53">
            <a:extLst>
              <a:ext uri="{FF2B5EF4-FFF2-40B4-BE49-F238E27FC236}">
                <a16:creationId xmlns="" xmlns:a16="http://schemas.microsoft.com/office/drawing/2014/main" id="{C5289859-6F47-4E4D-8BE7-98E9196D42A1}"/>
              </a:ext>
            </a:extLst>
          </p:cNvPr>
          <p:cNvSpPr>
            <a:spLocks noChangeShapeType="1"/>
          </p:cNvSpPr>
          <p:nvPr/>
        </p:nvSpPr>
        <p:spPr bwMode="auto">
          <a:xfrm flipV="1">
            <a:off x="719667" y="5084763"/>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0" name="Line 54">
            <a:extLst>
              <a:ext uri="{FF2B5EF4-FFF2-40B4-BE49-F238E27FC236}">
                <a16:creationId xmlns="" xmlns:a16="http://schemas.microsoft.com/office/drawing/2014/main" id="{5DA7415E-A2D0-4701-B380-D160E8E0E61E}"/>
              </a:ext>
            </a:extLst>
          </p:cNvPr>
          <p:cNvSpPr>
            <a:spLocks noChangeShapeType="1"/>
          </p:cNvSpPr>
          <p:nvPr/>
        </p:nvSpPr>
        <p:spPr bwMode="auto">
          <a:xfrm>
            <a:off x="719667" y="5084763"/>
            <a:ext cx="25929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1" name="Line 55">
            <a:extLst>
              <a:ext uri="{FF2B5EF4-FFF2-40B4-BE49-F238E27FC236}">
                <a16:creationId xmlns="" xmlns:a16="http://schemas.microsoft.com/office/drawing/2014/main" id="{1E7221C9-5DB2-4C99-9523-C67427B0BC6C}"/>
              </a:ext>
            </a:extLst>
          </p:cNvPr>
          <p:cNvSpPr>
            <a:spLocks noChangeShapeType="1"/>
          </p:cNvSpPr>
          <p:nvPr/>
        </p:nvSpPr>
        <p:spPr bwMode="auto">
          <a:xfrm>
            <a:off x="3312584" y="5084763"/>
            <a:ext cx="0"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52" name="Line 56">
            <a:extLst>
              <a:ext uri="{FF2B5EF4-FFF2-40B4-BE49-F238E27FC236}">
                <a16:creationId xmlns="" xmlns:a16="http://schemas.microsoft.com/office/drawing/2014/main" id="{51C83D66-39CB-4216-AEEB-DDEB027373CE}"/>
              </a:ext>
            </a:extLst>
          </p:cNvPr>
          <p:cNvSpPr>
            <a:spLocks noChangeShapeType="1"/>
          </p:cNvSpPr>
          <p:nvPr/>
        </p:nvSpPr>
        <p:spPr bwMode="auto">
          <a:xfrm>
            <a:off x="334433" y="2060575"/>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3" name="Line 57">
            <a:extLst>
              <a:ext uri="{FF2B5EF4-FFF2-40B4-BE49-F238E27FC236}">
                <a16:creationId xmlns="" xmlns:a16="http://schemas.microsoft.com/office/drawing/2014/main" id="{580B506C-22C0-443F-BAFE-063B548C4A2D}"/>
              </a:ext>
            </a:extLst>
          </p:cNvPr>
          <p:cNvSpPr>
            <a:spLocks noChangeShapeType="1"/>
          </p:cNvSpPr>
          <p:nvPr/>
        </p:nvSpPr>
        <p:spPr bwMode="auto">
          <a:xfrm>
            <a:off x="334434" y="2060575"/>
            <a:ext cx="973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4" name="Line 58">
            <a:extLst>
              <a:ext uri="{FF2B5EF4-FFF2-40B4-BE49-F238E27FC236}">
                <a16:creationId xmlns="" xmlns:a16="http://schemas.microsoft.com/office/drawing/2014/main" id="{EBED5540-5A1B-474D-9B93-B2CDE2B65A80}"/>
              </a:ext>
            </a:extLst>
          </p:cNvPr>
          <p:cNvSpPr>
            <a:spLocks noChangeShapeType="1"/>
          </p:cNvSpPr>
          <p:nvPr/>
        </p:nvSpPr>
        <p:spPr bwMode="auto">
          <a:xfrm>
            <a:off x="334434" y="2708275"/>
            <a:ext cx="973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5" name="Line 59">
            <a:extLst>
              <a:ext uri="{FF2B5EF4-FFF2-40B4-BE49-F238E27FC236}">
                <a16:creationId xmlns="" xmlns:a16="http://schemas.microsoft.com/office/drawing/2014/main" id="{D37DBB1C-662F-460E-BD9C-F37D554C8399}"/>
              </a:ext>
            </a:extLst>
          </p:cNvPr>
          <p:cNvSpPr>
            <a:spLocks noChangeShapeType="1"/>
          </p:cNvSpPr>
          <p:nvPr/>
        </p:nvSpPr>
        <p:spPr bwMode="auto">
          <a:xfrm>
            <a:off x="2063751" y="2060575"/>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6" name="Line 60">
            <a:extLst>
              <a:ext uri="{FF2B5EF4-FFF2-40B4-BE49-F238E27FC236}">
                <a16:creationId xmlns="" xmlns:a16="http://schemas.microsoft.com/office/drawing/2014/main" id="{E900929D-F85C-43F4-9D49-45974BAFB595}"/>
              </a:ext>
            </a:extLst>
          </p:cNvPr>
          <p:cNvSpPr>
            <a:spLocks noChangeShapeType="1"/>
          </p:cNvSpPr>
          <p:nvPr/>
        </p:nvSpPr>
        <p:spPr bwMode="auto">
          <a:xfrm flipH="1">
            <a:off x="1968500" y="2060575"/>
            <a:ext cx="9525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7" name="Line 61">
            <a:extLst>
              <a:ext uri="{FF2B5EF4-FFF2-40B4-BE49-F238E27FC236}">
                <a16:creationId xmlns="" xmlns:a16="http://schemas.microsoft.com/office/drawing/2014/main" id="{F98C7FD8-6E45-4320-A85E-DCA88F4323B9}"/>
              </a:ext>
            </a:extLst>
          </p:cNvPr>
          <p:cNvSpPr>
            <a:spLocks noChangeShapeType="1"/>
          </p:cNvSpPr>
          <p:nvPr/>
        </p:nvSpPr>
        <p:spPr bwMode="auto">
          <a:xfrm flipH="1">
            <a:off x="1968500" y="2708275"/>
            <a:ext cx="9525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8" name="Line 62">
            <a:extLst>
              <a:ext uri="{FF2B5EF4-FFF2-40B4-BE49-F238E27FC236}">
                <a16:creationId xmlns="" xmlns:a16="http://schemas.microsoft.com/office/drawing/2014/main" id="{636F3657-A48C-48F5-A1AE-6EA4E78CF217}"/>
              </a:ext>
            </a:extLst>
          </p:cNvPr>
          <p:cNvSpPr>
            <a:spLocks noChangeShapeType="1"/>
          </p:cNvSpPr>
          <p:nvPr/>
        </p:nvSpPr>
        <p:spPr bwMode="auto">
          <a:xfrm flipV="1">
            <a:off x="1200151" y="19891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59" name="Line 63">
            <a:extLst>
              <a:ext uri="{FF2B5EF4-FFF2-40B4-BE49-F238E27FC236}">
                <a16:creationId xmlns="" xmlns:a16="http://schemas.microsoft.com/office/drawing/2014/main" id="{174F9CD0-C3F1-4682-BECD-1699F078A786}"/>
              </a:ext>
            </a:extLst>
          </p:cNvPr>
          <p:cNvSpPr>
            <a:spLocks noChangeShapeType="1"/>
          </p:cNvSpPr>
          <p:nvPr/>
        </p:nvSpPr>
        <p:spPr bwMode="auto">
          <a:xfrm>
            <a:off x="1200151" y="1989138"/>
            <a:ext cx="1919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160" name="Line 67">
            <a:extLst>
              <a:ext uri="{FF2B5EF4-FFF2-40B4-BE49-F238E27FC236}">
                <a16:creationId xmlns="" xmlns:a16="http://schemas.microsoft.com/office/drawing/2014/main" id="{8FD3DCE6-B82B-46E8-B970-A5EA4DE69FD9}"/>
              </a:ext>
            </a:extLst>
          </p:cNvPr>
          <p:cNvSpPr>
            <a:spLocks noChangeShapeType="1"/>
          </p:cNvSpPr>
          <p:nvPr/>
        </p:nvSpPr>
        <p:spPr bwMode="auto">
          <a:xfrm>
            <a:off x="3119967" y="1989138"/>
            <a:ext cx="0"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266659881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9630CC74-920B-4A79-B250-97896CBD100D}"/>
              </a:ext>
            </a:extLst>
          </p:cNvPr>
          <p:cNvSpPr/>
          <p:nvPr/>
        </p:nvSpPr>
        <p:spPr>
          <a:xfrm>
            <a:off x="1960166" y="676193"/>
            <a:ext cx="9574107" cy="1958998"/>
          </a:xfrm>
          <a:prstGeom prst="rect">
            <a:avLst/>
          </a:prstGeom>
          <a:noFill/>
        </p:spPr>
        <p:txBody>
          <a:bodyPr wrap="square">
            <a:spAutoFit/>
          </a:bodyPr>
          <a:lstStyle/>
          <a:p>
            <a:pPr algn="ctr" defTabSz="914400">
              <a:spcBef>
                <a:spcPct val="20000"/>
              </a:spcBef>
              <a:spcAft>
                <a:spcPts val="300"/>
              </a:spcAft>
              <a:buClr>
                <a:schemeClr val="accent6">
                  <a:lumMod val="75000"/>
                </a:schemeClr>
              </a:buClr>
              <a:buSzPct val="130000"/>
              <a:defRPr/>
            </a:pPr>
            <a:r>
              <a:rPr 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Комплексная работа </a:t>
            </a:r>
          </a:p>
          <a:p>
            <a:pPr algn="ctr" defTabSz="914400">
              <a:spcBef>
                <a:spcPct val="20000"/>
              </a:spcBef>
              <a:spcAft>
                <a:spcPts val="300"/>
              </a:spcAft>
              <a:buClr>
                <a:schemeClr val="accent6">
                  <a:lumMod val="75000"/>
                </a:schemeClr>
              </a:buClr>
              <a:buSzPct val="130000"/>
              <a:defRPr/>
            </a:pPr>
            <a:r>
              <a:rPr 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с текстом</a:t>
            </a:r>
          </a:p>
        </p:txBody>
      </p:sp>
      <p:sp>
        <p:nvSpPr>
          <p:cNvPr id="142339" name="TextBox 2">
            <a:extLst>
              <a:ext uri="{FF2B5EF4-FFF2-40B4-BE49-F238E27FC236}">
                <a16:creationId xmlns="" xmlns:a16="http://schemas.microsoft.com/office/drawing/2014/main" id="{004394E1-5046-4955-A63A-C222E5CA6A11}"/>
              </a:ext>
            </a:extLst>
          </p:cNvPr>
          <p:cNvSpPr txBox="1">
            <a:spLocks noChangeArrowheads="1"/>
          </p:cNvSpPr>
          <p:nvPr/>
        </p:nvSpPr>
        <p:spPr bwMode="auto">
          <a:xfrm>
            <a:off x="-930443" y="3338535"/>
            <a:ext cx="83544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a:spcBef>
                <a:spcPct val="20000"/>
              </a:spcBef>
              <a:spcAft>
                <a:spcPts val="300"/>
              </a:spcAft>
              <a:buClr>
                <a:schemeClr val="accent6">
                  <a:lumMod val="75000"/>
                </a:schemeClr>
              </a:buClr>
              <a:buSzPct val="130000"/>
              <a:defRPr/>
            </a:pPr>
            <a:r>
              <a:rPr lang="ru-RU" alt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Задания 20-23</a:t>
            </a:r>
          </a:p>
        </p:txBody>
      </p:sp>
      <p:pic>
        <p:nvPicPr>
          <p:cNvPr id="14338" name="Picture 2" descr="https://fsd.multiurok.ru/html/2021/06/12/s_60c5045a0e628/1703426_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509" y="2664766"/>
            <a:ext cx="5047098" cy="378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93371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D57537A-3037-430B-9479-A358CD3AA940}"/>
              </a:ext>
            </a:extLst>
          </p:cNvPr>
          <p:cNvSpPr>
            <a:spLocks noGrp="1"/>
          </p:cNvSpPr>
          <p:nvPr>
            <p:ph type="title"/>
          </p:nvPr>
        </p:nvSpPr>
        <p:spPr>
          <a:xfrm>
            <a:off x="1564218" y="268956"/>
            <a:ext cx="9812867" cy="1078581"/>
          </a:xfrm>
        </p:spPr>
        <p:txBody>
          <a:bodyPr/>
          <a:lstStyle/>
          <a:p>
            <a:pPr>
              <a:defRPr/>
            </a:pPr>
            <a:r>
              <a:rPr lang="ru-RU" sz="3600" b="1" dirty="0">
                <a:latin typeface="Times New Roman" panose="02020603050405020304" pitchFamily="18" charset="0"/>
                <a:cs typeface="Times New Roman" panose="02020603050405020304" pitchFamily="18" charset="0"/>
              </a:rPr>
              <a:t>Задание 21</a:t>
            </a:r>
            <a:br>
              <a:rPr lang="ru-RU" sz="3600" b="1" dirty="0">
                <a:latin typeface="Times New Roman" panose="02020603050405020304" pitchFamily="18" charset="0"/>
                <a:cs typeface="Times New Roman" panose="02020603050405020304" pitchFamily="18" charset="0"/>
              </a:rPr>
            </a:br>
            <a:r>
              <a:rPr lang="ru-RU" sz="4400" b="1" dirty="0">
                <a:solidFill>
                  <a:schemeClr val="accent1">
                    <a:lumMod val="75000"/>
                  </a:schemeClr>
                </a:solidFill>
                <a:latin typeface="Times New Roman" panose="02020603050405020304" pitchFamily="18" charset="0"/>
                <a:cs typeface="Times New Roman" panose="02020603050405020304" pitchFamily="18" charset="0"/>
              </a:rPr>
              <a:t>Типы речи</a:t>
            </a:r>
          </a:p>
        </p:txBody>
      </p:sp>
      <p:sp>
        <p:nvSpPr>
          <p:cNvPr id="143363" name="Объект 2">
            <a:extLst>
              <a:ext uri="{FF2B5EF4-FFF2-40B4-BE49-F238E27FC236}">
                <a16:creationId xmlns="" xmlns:a16="http://schemas.microsoft.com/office/drawing/2014/main" id="{B9D6D330-E462-4E7E-B5C6-9CCDABE0F2F1}"/>
              </a:ext>
            </a:extLst>
          </p:cNvPr>
          <p:cNvSpPr>
            <a:spLocks noGrp="1"/>
          </p:cNvSpPr>
          <p:nvPr>
            <p:ph idx="4294967295"/>
          </p:nvPr>
        </p:nvSpPr>
        <p:spPr>
          <a:xfrm>
            <a:off x="527051" y="1446213"/>
            <a:ext cx="11184467" cy="1511300"/>
          </a:xfrm>
          <a:prstGeom prst="rect">
            <a:avLst/>
          </a:prstGeom>
          <a:solidFill>
            <a:schemeClr val="bg1"/>
          </a:solidFill>
        </p:spPr>
        <p:txBody>
          <a:bodyPr/>
          <a:lstStyle/>
          <a:p>
            <a:pPr marL="0" indent="0" algn="ctr">
              <a:buFont typeface="Arial" panose="020B0604020202020204" pitchFamily="34" charset="0"/>
              <a:buNone/>
            </a:pPr>
            <a:r>
              <a:rPr lang="ru-RU" altLang="ru-RU" b="1" dirty="0">
                <a:solidFill>
                  <a:srgbClr val="003300"/>
                </a:solidFill>
                <a:latin typeface="Times New Roman" panose="02020603050405020304" pitchFamily="18" charset="0"/>
                <a:cs typeface="Times New Roman" panose="02020603050405020304" pitchFamily="18" charset="0"/>
              </a:rPr>
              <a:t>Для понимания смысла любого текста важно определить тип речи, использованный в нем, так как именно тип речи определяет способы формирования и разворачивания основной мысли.</a:t>
            </a:r>
          </a:p>
        </p:txBody>
      </p:sp>
      <p:sp>
        <p:nvSpPr>
          <p:cNvPr id="143364" name="Прямоугольник 3">
            <a:extLst>
              <a:ext uri="{FF2B5EF4-FFF2-40B4-BE49-F238E27FC236}">
                <a16:creationId xmlns="" xmlns:a16="http://schemas.microsoft.com/office/drawing/2014/main" id="{44BCC6A2-091D-4C7A-AC9D-5D5084177D84}"/>
              </a:ext>
            </a:extLst>
          </p:cNvPr>
          <p:cNvSpPr>
            <a:spLocks noChangeArrowheads="1"/>
          </p:cNvSpPr>
          <p:nvPr/>
        </p:nvSpPr>
        <p:spPr bwMode="auto">
          <a:xfrm>
            <a:off x="814918" y="2957513"/>
            <a:ext cx="1056216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a:solidFill>
                  <a:srgbClr val="FF00FF"/>
                </a:solidFill>
                <a:latin typeface="Times New Roman" panose="02020603050405020304" pitchFamily="18" charset="0"/>
                <a:cs typeface="Times New Roman" panose="02020603050405020304" pitchFamily="18" charset="0"/>
              </a:rPr>
              <a:t>Традиционно наша речь делится на </a:t>
            </a:r>
            <a:r>
              <a:rPr lang="ru-RU" altLang="ru-RU" sz="2400" b="1" i="1" u="sng">
                <a:solidFill>
                  <a:srgbClr val="FF00FF"/>
                </a:solidFill>
                <a:latin typeface="Times New Roman" panose="02020603050405020304" pitchFamily="18" charset="0"/>
                <a:cs typeface="Times New Roman" panose="02020603050405020304" pitchFamily="18" charset="0"/>
              </a:rPr>
              <a:t>три типа</a:t>
            </a:r>
            <a:r>
              <a:rPr lang="ru-RU" altLang="ru-RU" sz="2400" b="1" i="1">
                <a:solidFill>
                  <a:srgbClr val="FF00FF"/>
                </a:solidFill>
                <a:latin typeface="Times New Roman" panose="02020603050405020304" pitchFamily="18" charset="0"/>
                <a:cs typeface="Times New Roman" panose="02020603050405020304" pitchFamily="18" charset="0"/>
              </a:rPr>
              <a:t> </a:t>
            </a:r>
          </a:p>
        </p:txBody>
      </p:sp>
      <p:sp>
        <p:nvSpPr>
          <p:cNvPr id="5" name="Rectangle 19">
            <a:hlinkClick r:id="" action="ppaction://noaction"/>
            <a:extLst>
              <a:ext uri="{FF2B5EF4-FFF2-40B4-BE49-F238E27FC236}">
                <a16:creationId xmlns="" xmlns:a16="http://schemas.microsoft.com/office/drawing/2014/main" id="{5305974E-048F-4616-84BB-0EDF0E20CA15}"/>
              </a:ext>
            </a:extLst>
          </p:cNvPr>
          <p:cNvSpPr>
            <a:spLocks noChangeArrowheads="1"/>
          </p:cNvSpPr>
          <p:nvPr/>
        </p:nvSpPr>
        <p:spPr bwMode="auto">
          <a:xfrm>
            <a:off x="838200" y="4013201"/>
            <a:ext cx="285326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800" b="1" i="1">
                <a:solidFill>
                  <a:srgbClr val="009900"/>
                </a:solidFill>
                <a:latin typeface="Times New Roman" panose="02020603050405020304" pitchFamily="18" charset="0"/>
                <a:cs typeface="Times New Roman" panose="02020603050405020304" pitchFamily="18" charset="0"/>
              </a:rPr>
              <a:t>описание</a:t>
            </a:r>
          </a:p>
        </p:txBody>
      </p:sp>
      <p:sp>
        <p:nvSpPr>
          <p:cNvPr id="6" name="Rectangle 26">
            <a:hlinkClick r:id="" action="ppaction://noaction"/>
            <a:extLst>
              <a:ext uri="{FF2B5EF4-FFF2-40B4-BE49-F238E27FC236}">
                <a16:creationId xmlns="" xmlns:a16="http://schemas.microsoft.com/office/drawing/2014/main" id="{FDEB4F39-D24A-4F90-BE43-65416972AEC8}"/>
              </a:ext>
            </a:extLst>
          </p:cNvPr>
          <p:cNvSpPr>
            <a:spLocks noChangeArrowheads="1"/>
          </p:cNvSpPr>
          <p:nvPr/>
        </p:nvSpPr>
        <p:spPr bwMode="auto">
          <a:xfrm>
            <a:off x="3937000" y="4710531"/>
            <a:ext cx="4127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800" b="1" i="1" dirty="0">
                <a:solidFill>
                  <a:srgbClr val="009900"/>
                </a:solidFill>
                <a:latin typeface="Times New Roman" panose="02020603050405020304" pitchFamily="18" charset="0"/>
                <a:cs typeface="Times New Roman" panose="02020603050405020304" pitchFamily="18" charset="0"/>
              </a:rPr>
              <a:t>повествование</a:t>
            </a:r>
          </a:p>
        </p:txBody>
      </p:sp>
      <p:sp>
        <p:nvSpPr>
          <p:cNvPr id="7" name="Rectangle 27">
            <a:extLst>
              <a:ext uri="{FF2B5EF4-FFF2-40B4-BE49-F238E27FC236}">
                <a16:creationId xmlns="" xmlns:a16="http://schemas.microsoft.com/office/drawing/2014/main" id="{D34117E0-CF30-44BA-9B22-7655F28B2C32}"/>
              </a:ext>
            </a:extLst>
          </p:cNvPr>
          <p:cNvSpPr>
            <a:spLocks noChangeArrowheads="1"/>
          </p:cNvSpPr>
          <p:nvPr/>
        </p:nvSpPr>
        <p:spPr bwMode="auto">
          <a:xfrm>
            <a:off x="8544983" y="5516563"/>
            <a:ext cx="364701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800" b="1" i="1" dirty="0">
                <a:solidFill>
                  <a:srgbClr val="00B050"/>
                </a:solidFill>
                <a:latin typeface="Times New Roman" panose="02020603050405020304" pitchFamily="18" charset="0"/>
                <a:cs typeface="Times New Roman" panose="02020603050405020304" pitchFamily="18" charset="0"/>
                <a:hlinkClick r:id="" action="ppaction://noaction"/>
              </a:rPr>
              <a:t>рассуждение</a:t>
            </a:r>
            <a:endParaRPr lang="ru-RU" altLang="ru-RU" sz="2800" b="1" i="1" dirty="0">
              <a:solidFill>
                <a:srgbClr val="00B050"/>
              </a:solidFill>
              <a:latin typeface="Times New Roman" panose="02020603050405020304" pitchFamily="18" charset="0"/>
              <a:cs typeface="Times New Roman" panose="02020603050405020304" pitchFamily="18" charset="0"/>
            </a:endParaRPr>
          </a:p>
        </p:txBody>
      </p:sp>
      <p:cxnSp>
        <p:nvCxnSpPr>
          <p:cNvPr id="11" name="Прямая со стрелкой 10">
            <a:extLst>
              <a:ext uri="{FF2B5EF4-FFF2-40B4-BE49-F238E27FC236}">
                <a16:creationId xmlns="" xmlns:a16="http://schemas.microsoft.com/office/drawing/2014/main" id="{F4FACA47-81C6-4169-994B-431C5A1D406D}"/>
              </a:ext>
            </a:extLst>
          </p:cNvPr>
          <p:cNvCxnSpPr/>
          <p:nvPr/>
        </p:nvCxnSpPr>
        <p:spPr>
          <a:xfrm flipH="1">
            <a:off x="2368552" y="3436939"/>
            <a:ext cx="6049433" cy="617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 xmlns:a16="http://schemas.microsoft.com/office/drawing/2014/main" id="{051F1F9B-25E5-4E06-9B0C-BF1E16E412FC}"/>
              </a:ext>
            </a:extLst>
          </p:cNvPr>
          <p:cNvCxnSpPr/>
          <p:nvPr/>
        </p:nvCxnSpPr>
        <p:spPr>
          <a:xfrm flipH="1">
            <a:off x="5856817" y="3859214"/>
            <a:ext cx="2207683" cy="935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 xmlns:a16="http://schemas.microsoft.com/office/drawing/2014/main" id="{C016BAB5-79C3-4B91-83F8-F1367820D0EC}"/>
              </a:ext>
            </a:extLst>
          </p:cNvPr>
          <p:cNvCxnSpPr/>
          <p:nvPr/>
        </p:nvCxnSpPr>
        <p:spPr>
          <a:xfrm>
            <a:off x="9800167" y="3933825"/>
            <a:ext cx="480484" cy="158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827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a:extLst>
              <a:ext uri="{FF2B5EF4-FFF2-40B4-BE49-F238E27FC236}">
                <a16:creationId xmlns="" xmlns:a16="http://schemas.microsoft.com/office/drawing/2014/main" id="{163A27A4-7F3E-4264-BF67-B6D4DBA845AF}"/>
              </a:ext>
            </a:extLst>
          </p:cNvPr>
          <p:cNvSpPr>
            <a:spLocks noGrp="1" noChangeArrowheads="1"/>
          </p:cNvSpPr>
          <p:nvPr>
            <p:ph type="title"/>
          </p:nvPr>
        </p:nvSpPr>
        <p:spPr>
          <a:xfrm>
            <a:off x="656501" y="0"/>
            <a:ext cx="10566400" cy="1143000"/>
          </a:xfrm>
        </p:spPr>
        <p:txBody>
          <a:bodyPr/>
          <a:lstStyle/>
          <a:p>
            <a:r>
              <a:rPr lang="ru-RU" altLang="ru-RU" sz="3600" b="1" i="1" u="sng" dirty="0">
                <a:ln>
                  <a:noFill/>
                </a:ln>
                <a:solidFill>
                  <a:srgbClr val="009900"/>
                </a:solidFill>
                <a:latin typeface="Times New Roman" panose="02020603050405020304" pitchFamily="18" charset="0"/>
                <a:cs typeface="Times New Roman" panose="02020603050405020304" pitchFamily="18" charset="0"/>
              </a:rPr>
              <a:t>Описание </a:t>
            </a:r>
          </a:p>
        </p:txBody>
      </p:sp>
      <p:sp>
        <p:nvSpPr>
          <p:cNvPr id="20483" name="Rectangle 3">
            <a:extLst>
              <a:ext uri="{FF2B5EF4-FFF2-40B4-BE49-F238E27FC236}">
                <a16:creationId xmlns="" xmlns:a16="http://schemas.microsoft.com/office/drawing/2014/main" id="{6F90799E-A240-4E2B-98ED-08F1F486E7C9}"/>
              </a:ext>
            </a:extLst>
          </p:cNvPr>
          <p:cNvSpPr>
            <a:spLocks noGrp="1" noChangeArrowheads="1"/>
          </p:cNvSpPr>
          <p:nvPr>
            <p:ph type="body" sz="half" idx="1"/>
          </p:nvPr>
        </p:nvSpPr>
        <p:spPr>
          <a:xfrm>
            <a:off x="431372" y="821907"/>
            <a:ext cx="11315700" cy="3022600"/>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lstStyle/>
          <a:p>
            <a:pPr marL="0" indent="357188">
              <a:buFont typeface="Wingdings" pitchFamily="2" charset="2"/>
              <a:buNone/>
              <a:defRPr/>
            </a:pPr>
            <a:r>
              <a:rPr lang="ru-RU" altLang="ru-RU" b="1" i="1" dirty="0">
                <a:latin typeface="Times New Roman" panose="02020603050405020304" pitchFamily="18" charset="0"/>
                <a:cs typeface="Times New Roman" panose="02020603050405020304" pitchFamily="18" charset="0"/>
              </a:rPr>
              <a:t>тип речи, при помощи которого изображается окружающий мир – предметы, явления, человек.</a:t>
            </a:r>
          </a:p>
          <a:p>
            <a:pPr marL="0" indent="357188">
              <a:buFont typeface="Wingdings" pitchFamily="2" charset="2"/>
              <a:buNone/>
              <a:defRPr/>
            </a:pPr>
            <a:r>
              <a:rPr lang="ru-RU" altLang="ru-RU" dirty="0">
                <a:latin typeface="Times New Roman" panose="02020603050405020304" pitchFamily="18" charset="0"/>
                <a:cs typeface="Times New Roman" panose="02020603050405020304" pitchFamily="18" charset="0"/>
              </a:rPr>
              <a:t>Например</a:t>
            </a:r>
            <a:r>
              <a:rPr lang="ru-RU" altLang="ru-RU" i="1" dirty="0">
                <a:latin typeface="Times New Roman" panose="02020603050405020304" pitchFamily="18" charset="0"/>
                <a:cs typeface="Times New Roman" panose="02020603050405020304" pitchFamily="18" charset="0"/>
              </a:rPr>
              <a:t>. </a:t>
            </a:r>
            <a:r>
              <a:rPr lang="ru-RU" altLang="ru-RU" sz="1800" i="1" dirty="0">
                <a:latin typeface="Times New Roman" panose="02020603050405020304" pitchFamily="18" charset="0"/>
                <a:cs typeface="Times New Roman" panose="02020603050405020304" pitchFamily="18" charset="0"/>
              </a:rPr>
              <a:t>Слышно только, как глухо шумит внизу Днепр и с трёх сторон один за другим отдаются удары мгновенно пробудившихся волн. Он не бунтует. Он, как старик, ворчит и ропщет; ему всё немило; всё переменилось около него; тихо враждует он с прибрежными горами, лесами, лугами  и несет на них жалобу в Чёрное море</a:t>
            </a:r>
            <a:r>
              <a:rPr lang="ru-RU" altLang="ru-RU" sz="1800" dirty="0">
                <a:latin typeface="Times New Roman" panose="02020603050405020304" pitchFamily="18" charset="0"/>
                <a:cs typeface="Times New Roman" panose="02020603050405020304" pitchFamily="18" charset="0"/>
              </a:rPr>
              <a:t>.( Н. Гоголь) </a:t>
            </a:r>
          </a:p>
        </p:txBody>
      </p:sp>
      <p:sp>
        <p:nvSpPr>
          <p:cNvPr id="10" name="Rectangle 9">
            <a:extLst>
              <a:ext uri="{FF2B5EF4-FFF2-40B4-BE49-F238E27FC236}">
                <a16:creationId xmlns="" xmlns:a16="http://schemas.microsoft.com/office/drawing/2014/main" id="{E9E89F71-5C38-4F02-835F-83AC9041F750}"/>
              </a:ext>
            </a:extLst>
          </p:cNvPr>
          <p:cNvSpPr>
            <a:spLocks noChangeArrowheads="1"/>
          </p:cNvSpPr>
          <p:nvPr/>
        </p:nvSpPr>
        <p:spPr bwMode="auto">
          <a:xfrm>
            <a:off x="431372" y="3427836"/>
            <a:ext cx="11315699" cy="3025501"/>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a:solidFill>
              <a:srgbClr val="009900"/>
            </a:solidFill>
            <a:miter lim="800000"/>
            <a:headEnd/>
            <a:tailEnd/>
          </a:ln>
          <a:effectLst/>
        </p:spPr>
        <p:txBody>
          <a:bodyPr/>
          <a:lstStyle>
            <a:lvl1pPr indent="357188">
              <a:spcBef>
                <a:spcPct val="20000"/>
              </a:spcBef>
              <a:buClr>
                <a:schemeClr val="tx1"/>
              </a:buClr>
              <a:buSzPct val="75000"/>
              <a:buFont typeface="Wingdings" pitchFamily="2" charset="2"/>
              <a:buChar char="l"/>
              <a:defRPr sz="2400">
                <a:solidFill>
                  <a:schemeClr val="tx1"/>
                </a:solidFill>
                <a:latin typeface="Arial" charset="0"/>
                <a:cs typeface="Arial" charset="0"/>
              </a:defRPr>
            </a:lvl1pPr>
            <a:lvl2pPr marL="822325" indent="-285750">
              <a:spcBef>
                <a:spcPct val="20000"/>
              </a:spcBef>
              <a:buClr>
                <a:schemeClr val="tx1"/>
              </a:buClr>
              <a:buSzPct val="75000"/>
              <a:buChar char="–"/>
              <a:defRPr sz="2000">
                <a:solidFill>
                  <a:schemeClr val="tx1"/>
                </a:solidFill>
                <a:latin typeface="Arial" charset="0"/>
                <a:cs typeface="Arial" charset="0"/>
              </a:defRPr>
            </a:lvl2pPr>
            <a:lvl3pPr marL="1230313" indent="-2286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638300" indent="-228600">
              <a:spcBef>
                <a:spcPct val="20000"/>
              </a:spcBef>
              <a:buClr>
                <a:schemeClr val="tx1"/>
              </a:buClr>
              <a:buSzPct val="80000"/>
              <a:buChar char="–"/>
              <a:defRPr sz="1600">
                <a:solidFill>
                  <a:schemeClr val="tx1"/>
                </a:solidFill>
                <a:latin typeface="Arial" charset="0"/>
                <a:cs typeface="Arial" charset="0"/>
              </a:defRPr>
            </a:lvl4pPr>
            <a:lvl5pPr marL="2057400" indent="-2286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14600" indent="-2286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2971800" indent="-2286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429000" indent="-2286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886200" indent="-2286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a:buFont typeface="Wingdings" pitchFamily="2" charset="2"/>
              <a:buNone/>
              <a:defRPr/>
            </a:pPr>
            <a:r>
              <a:rPr lang="ru-RU" altLang="ru-RU" sz="2800" b="1" i="1" dirty="0">
                <a:latin typeface="Times New Roman" panose="02020603050405020304" pitchFamily="18" charset="0"/>
                <a:cs typeface="Times New Roman" panose="02020603050405020304" pitchFamily="18" charset="0"/>
              </a:rPr>
              <a:t>По объекту описания можно выделить </a:t>
            </a:r>
          </a:p>
          <a:p>
            <a:pPr>
              <a:buFontTx/>
              <a:buChar char="-"/>
              <a:defRPr/>
            </a:pPr>
            <a:r>
              <a:rPr lang="ru-RU" altLang="ru-RU" sz="2800" i="1" dirty="0">
                <a:latin typeface="Times New Roman" panose="02020603050405020304" pitchFamily="18" charset="0"/>
                <a:cs typeface="Times New Roman" panose="02020603050405020304" pitchFamily="18" charset="0"/>
              </a:rPr>
              <a:t>описание места, </a:t>
            </a:r>
          </a:p>
          <a:p>
            <a:pPr>
              <a:buFontTx/>
              <a:buChar char="-"/>
              <a:defRPr/>
            </a:pPr>
            <a:r>
              <a:rPr lang="ru-RU" altLang="ru-RU" sz="2800" i="1" dirty="0">
                <a:latin typeface="Times New Roman" panose="02020603050405020304" pitchFamily="18" charset="0"/>
                <a:cs typeface="Times New Roman" panose="02020603050405020304" pitchFamily="18" charset="0"/>
              </a:rPr>
              <a:t>описание состояния, </a:t>
            </a:r>
          </a:p>
          <a:p>
            <a:pPr>
              <a:buFontTx/>
              <a:buChar char="-"/>
              <a:defRPr/>
            </a:pPr>
            <a:r>
              <a:rPr lang="ru-RU" altLang="ru-RU" sz="2800" i="1" dirty="0">
                <a:latin typeface="Times New Roman" panose="02020603050405020304" pitchFamily="18" charset="0"/>
                <a:cs typeface="Times New Roman" panose="02020603050405020304" pitchFamily="18" charset="0"/>
              </a:rPr>
              <a:t>описание предмета.</a:t>
            </a:r>
            <a:endParaRPr lang="ru-RU" alt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0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7"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0">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14"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0">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0">
                                            <p:txEl>
                                              <p:pRg st="2" end="2"/>
                                            </p:txEl>
                                          </p:spTgt>
                                        </p:tgtEl>
                                        <p:attrNameLst>
                                          <p:attrName>style.visibility</p:attrName>
                                        </p:attrNameLst>
                                      </p:cBhvr>
                                      <p:to>
                                        <p:strVal val="visible"/>
                                      </p:to>
                                    </p:set>
                                    <p:anim calcmode="discrete" valueType="clr">
                                      <p:cBhvr override="childStyle">
                                        <p:cTn id="21" dur="80"/>
                                        <p:tgtEl>
                                          <p:spTgt spid="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0">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0">
                                            <p:txEl>
                                              <p:pRg st="3" end="3"/>
                                            </p:txEl>
                                          </p:spTgt>
                                        </p:tgtEl>
                                        <p:attrNameLst>
                                          <p:attrName>style.visibility</p:attrName>
                                        </p:attrNameLst>
                                      </p:cBhvr>
                                      <p:to>
                                        <p:strVal val="visible"/>
                                      </p:to>
                                    </p:set>
                                    <p:anim calcmode="discrete" valueType="clr">
                                      <p:cBhvr override="childStyle">
                                        <p:cTn id="28" dur="80"/>
                                        <p:tgtEl>
                                          <p:spTgt spid="1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0">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0">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a:extLst>
              <a:ext uri="{FF2B5EF4-FFF2-40B4-BE49-F238E27FC236}">
                <a16:creationId xmlns="" xmlns:a16="http://schemas.microsoft.com/office/drawing/2014/main" id="{2CB6D1DF-A969-4E09-AA92-C91AF0EA7AD6}"/>
              </a:ext>
            </a:extLst>
          </p:cNvPr>
          <p:cNvSpPr>
            <a:spLocks noGrp="1" noChangeArrowheads="1"/>
          </p:cNvSpPr>
          <p:nvPr>
            <p:ph type="title"/>
          </p:nvPr>
        </p:nvSpPr>
        <p:spPr>
          <a:xfrm>
            <a:off x="2135604" y="206875"/>
            <a:ext cx="9408584" cy="649288"/>
          </a:xfrm>
        </p:spPr>
        <p:txBody>
          <a:bodyPr/>
          <a:lstStyle/>
          <a:p>
            <a:r>
              <a:rPr lang="ru-RU" altLang="ru-RU" i="1" u="sng" dirty="0">
                <a:ln>
                  <a:noFill/>
                </a:ln>
                <a:solidFill>
                  <a:srgbClr val="009900"/>
                </a:solidFill>
                <a:latin typeface="Times New Roman" panose="02020603050405020304" pitchFamily="18" charset="0"/>
                <a:cs typeface="Times New Roman" panose="02020603050405020304" pitchFamily="18" charset="0"/>
              </a:rPr>
              <a:t>Повествование</a:t>
            </a:r>
            <a:endParaRPr lang="ru-RU" altLang="ru-RU" i="1" dirty="0">
              <a:ln>
                <a:noFill/>
              </a:ln>
              <a:solidFill>
                <a:srgbClr val="009900"/>
              </a:solidFill>
              <a:latin typeface="Times New Roman" panose="02020603050405020304" pitchFamily="18" charset="0"/>
              <a:cs typeface="Times New Roman" panose="02020603050405020304" pitchFamily="18" charset="0"/>
            </a:endParaRPr>
          </a:p>
        </p:txBody>
      </p:sp>
      <p:sp>
        <p:nvSpPr>
          <p:cNvPr id="18435" name="Rectangle 3">
            <a:extLst>
              <a:ext uri="{FF2B5EF4-FFF2-40B4-BE49-F238E27FC236}">
                <a16:creationId xmlns="" xmlns:a16="http://schemas.microsoft.com/office/drawing/2014/main" id="{E4272366-C80E-41A6-A643-1BCED9C5F379}"/>
              </a:ext>
            </a:extLst>
          </p:cNvPr>
          <p:cNvSpPr>
            <a:spLocks noGrp="1" noChangeArrowheads="1"/>
          </p:cNvSpPr>
          <p:nvPr>
            <p:ph type="body" sz="half" idx="1"/>
          </p:nvPr>
        </p:nvSpPr>
        <p:spPr>
          <a:xfrm>
            <a:off x="671430" y="953419"/>
            <a:ext cx="11068049" cy="2951162"/>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lstStyle/>
          <a:p>
            <a:pPr marL="0" indent="357188">
              <a:buFont typeface="Wingdings" pitchFamily="2" charset="2"/>
              <a:buNone/>
              <a:defRPr/>
            </a:pPr>
            <a:r>
              <a:rPr lang="ru-RU" altLang="ru-RU" b="1" i="1" dirty="0">
                <a:latin typeface="Times New Roman" panose="02020603050405020304" pitchFamily="18" charset="0"/>
                <a:cs typeface="Times New Roman" panose="02020603050405020304" pitchFamily="18" charset="0"/>
              </a:rPr>
              <a:t>тип речи, при помощи которого описываются события в их временной последовательности.</a:t>
            </a:r>
          </a:p>
          <a:p>
            <a:pPr marL="0" indent="357188">
              <a:buFont typeface="Wingdings" pitchFamily="2" charset="2"/>
              <a:buNone/>
              <a:defRPr/>
            </a:pPr>
            <a:r>
              <a:rPr lang="ru-RU" altLang="ru-RU" dirty="0">
                <a:latin typeface="Times New Roman" panose="02020603050405020304" pitchFamily="18" charset="0"/>
                <a:cs typeface="Times New Roman" panose="02020603050405020304" pitchFamily="18" charset="0"/>
              </a:rPr>
              <a:t>Например</a:t>
            </a:r>
            <a:r>
              <a:rPr lang="ru-RU" altLang="ru-RU" i="1" dirty="0">
                <a:latin typeface="Times New Roman" panose="02020603050405020304" pitchFamily="18" charset="0"/>
                <a:cs typeface="Times New Roman" panose="02020603050405020304" pitchFamily="18" charset="0"/>
              </a:rPr>
              <a:t>. </a:t>
            </a:r>
            <a:r>
              <a:rPr lang="ru-RU" altLang="ru-RU" sz="1800" i="1" dirty="0">
                <a:latin typeface="Times New Roman" panose="02020603050405020304" pitchFamily="18" charset="0"/>
                <a:cs typeface="Times New Roman" panose="02020603050405020304" pitchFamily="18" charset="0"/>
              </a:rPr>
              <a:t>Я  пошёл по направлению </a:t>
            </a:r>
            <a:r>
              <a:rPr lang="ru-RU" altLang="ru-RU" sz="1800" i="1" dirty="0" err="1">
                <a:latin typeface="Times New Roman" panose="02020603050405020304" pitchFamily="18" charset="0"/>
                <a:cs typeface="Times New Roman" panose="02020603050405020304" pitchFamily="18" charset="0"/>
              </a:rPr>
              <a:t>Ириновского</a:t>
            </a:r>
            <a:r>
              <a:rPr lang="ru-RU" altLang="ru-RU" sz="1800" i="1" dirty="0">
                <a:latin typeface="Times New Roman" panose="02020603050405020304" pitchFamily="18" charset="0"/>
                <a:cs typeface="Times New Roman" panose="02020603050405020304" pitchFamily="18" charset="0"/>
              </a:rPr>
              <a:t> шляха и уже через минуты две услыхал, что собака опять гонит где-то недалеко от меня. Охваченный охотничьим волнением, я побежал, держа ружье наперевес, сквозь густой кустарник, ломая ветви и не обращая внимания на их жестокие удары. Я бежал так довольно долго и уже стал задыхаться, как вдруг лай собаки прекратился. Я пошёл тише. </a:t>
            </a:r>
            <a:r>
              <a:rPr lang="ru-RU" altLang="ru-RU" sz="1800" dirty="0">
                <a:latin typeface="Times New Roman" panose="02020603050405020304" pitchFamily="18" charset="0"/>
                <a:cs typeface="Times New Roman" panose="02020603050405020304" pitchFamily="18" charset="0"/>
              </a:rPr>
              <a:t>(А. Куприн)</a:t>
            </a:r>
            <a:endParaRPr lang="ru-RU" altLang="ru-RU" dirty="0">
              <a:latin typeface="Times New Roman" panose="02020603050405020304" pitchFamily="18" charset="0"/>
              <a:cs typeface="Times New Roman" panose="02020603050405020304" pitchFamily="18" charset="0"/>
            </a:endParaRPr>
          </a:p>
        </p:txBody>
      </p:sp>
      <p:sp>
        <p:nvSpPr>
          <p:cNvPr id="9" name="Rectangle 7">
            <a:extLst>
              <a:ext uri="{FF2B5EF4-FFF2-40B4-BE49-F238E27FC236}">
                <a16:creationId xmlns="" xmlns:a16="http://schemas.microsoft.com/office/drawing/2014/main" id="{1FD1B367-9B95-4FB5-BCD6-E79F89D14CC8}"/>
              </a:ext>
            </a:extLst>
          </p:cNvPr>
          <p:cNvSpPr>
            <a:spLocks noChangeArrowheads="1"/>
          </p:cNvSpPr>
          <p:nvPr/>
        </p:nvSpPr>
        <p:spPr bwMode="auto">
          <a:xfrm>
            <a:off x="671759" y="3314902"/>
            <a:ext cx="11067720" cy="3384798"/>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525">
            <a:solidFill>
              <a:srgbClr val="009900"/>
            </a:solidFill>
            <a:miter lim="800000"/>
            <a:headEnd/>
            <a:tailEnd/>
          </a:ln>
          <a:effectLst/>
        </p:spPr>
        <p:txBody>
          <a:bodyPr/>
          <a:lstStyle>
            <a:lvl1pPr indent="357188">
              <a:spcBef>
                <a:spcPct val="20000"/>
              </a:spcBef>
              <a:buClr>
                <a:schemeClr val="tx1"/>
              </a:buClr>
              <a:buSzPct val="75000"/>
              <a:buFont typeface="Wingdings" pitchFamily="2" charset="2"/>
              <a:buChar char="l"/>
              <a:defRPr sz="2400">
                <a:solidFill>
                  <a:schemeClr val="tx1"/>
                </a:solidFill>
                <a:latin typeface="Arial" charset="0"/>
                <a:cs typeface="Arial" charset="0"/>
              </a:defRPr>
            </a:lvl1pPr>
            <a:lvl2pPr marL="917575" indent="-381000">
              <a:spcBef>
                <a:spcPct val="20000"/>
              </a:spcBef>
              <a:buClr>
                <a:schemeClr val="tx1"/>
              </a:buClr>
              <a:buSzPct val="75000"/>
              <a:buChar char="–"/>
              <a:defRPr sz="2000">
                <a:solidFill>
                  <a:schemeClr val="tx1"/>
                </a:solidFill>
                <a:latin typeface="Arial" charset="0"/>
                <a:cs typeface="Arial" charset="0"/>
              </a:defRPr>
            </a:lvl2pPr>
            <a:lvl3pPr marL="1344613" indent="-3429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714500" indent="-304800">
              <a:spcBef>
                <a:spcPct val="20000"/>
              </a:spcBef>
              <a:buClr>
                <a:schemeClr val="tx1"/>
              </a:buClr>
              <a:buSzPct val="80000"/>
              <a:buChar char="–"/>
              <a:defRPr sz="1600">
                <a:solidFill>
                  <a:schemeClr val="tx1"/>
                </a:solidFill>
                <a:latin typeface="Arial" charset="0"/>
                <a:cs typeface="Arial" charset="0"/>
              </a:defRPr>
            </a:lvl4pPr>
            <a:lvl5pPr marL="2133600" indent="-3048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908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30480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5052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9624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a:buFont typeface="Wingdings" pitchFamily="2" charset="2"/>
              <a:buNone/>
              <a:defRPr/>
            </a:pPr>
            <a:r>
              <a:rPr lang="ru-RU" altLang="ru-RU" b="1" i="1" dirty="0">
                <a:latin typeface="Times New Roman" panose="02020603050405020304" pitchFamily="18" charset="0"/>
                <a:cs typeface="Times New Roman" panose="02020603050405020304" pitchFamily="18" charset="0"/>
              </a:rPr>
              <a:t>Повествование дает нам представление о развитии событий, их последовательности, в повествовании выделяют:</a:t>
            </a:r>
          </a:p>
          <a:p>
            <a:pPr>
              <a:buFont typeface="Wingdings" pitchFamily="2" charset="2"/>
              <a:buAutoNum type="arabicParenR"/>
              <a:defRPr/>
            </a:pPr>
            <a:r>
              <a:rPr lang="ru-RU" altLang="ru-RU" dirty="0">
                <a:latin typeface="Times New Roman" panose="02020603050405020304" pitchFamily="18" charset="0"/>
                <a:cs typeface="Times New Roman" panose="02020603050405020304" pitchFamily="18" charset="0"/>
              </a:rPr>
              <a:t>экспозицию – обстановку, которая предшествует действию;</a:t>
            </a:r>
          </a:p>
          <a:p>
            <a:pPr>
              <a:buFont typeface="Wingdings" pitchFamily="2" charset="2"/>
              <a:buAutoNum type="arabicParenR"/>
              <a:defRPr/>
            </a:pPr>
            <a:r>
              <a:rPr lang="ru-RU" altLang="ru-RU" dirty="0">
                <a:latin typeface="Times New Roman" panose="02020603050405020304" pitchFamily="18" charset="0"/>
                <a:cs typeface="Times New Roman" panose="02020603050405020304" pitchFamily="18" charset="0"/>
              </a:rPr>
              <a:t>завязку – начало развития действия;</a:t>
            </a:r>
          </a:p>
          <a:p>
            <a:pPr>
              <a:buFont typeface="Wingdings" pitchFamily="2" charset="2"/>
              <a:buAutoNum type="arabicParenR"/>
              <a:defRPr/>
            </a:pPr>
            <a:r>
              <a:rPr lang="ru-RU" altLang="ru-RU" dirty="0">
                <a:latin typeface="Times New Roman" panose="02020603050405020304" pitchFamily="18" charset="0"/>
                <a:cs typeface="Times New Roman" panose="02020603050405020304" pitchFamily="18" charset="0"/>
              </a:rPr>
              <a:t>развитие действия и кульминацию;</a:t>
            </a:r>
          </a:p>
          <a:p>
            <a:pPr>
              <a:buFont typeface="Wingdings" pitchFamily="2" charset="2"/>
              <a:buAutoNum type="arabicParenR"/>
              <a:defRPr/>
            </a:pPr>
            <a:r>
              <a:rPr lang="ru-RU" altLang="ru-RU" dirty="0">
                <a:latin typeface="Times New Roman" panose="02020603050405020304" pitchFamily="18" charset="0"/>
                <a:cs typeface="Times New Roman" panose="02020603050405020304" pitchFamily="18" charset="0"/>
              </a:rPr>
              <a:t>развязку – окончание действия.</a:t>
            </a:r>
          </a:p>
          <a:p>
            <a:pPr>
              <a:buFont typeface="Wingdings" pitchFamily="2" charset="2"/>
              <a:buAutoNum type="arabicParenR"/>
              <a:defRPr/>
            </a:pPr>
            <a:endParaRPr lang="ru-RU" alt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97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7"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9">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xEl>
                                              <p:pRg st="2" end="2"/>
                                            </p:txEl>
                                          </p:spTgt>
                                        </p:tgtEl>
                                        <p:attrNameLst>
                                          <p:attrName>style.visibility</p:attrName>
                                        </p:attrNameLst>
                                      </p:cBhvr>
                                      <p:to>
                                        <p:strVal val="visible"/>
                                      </p:to>
                                    </p:set>
                                    <p:anim calcmode="discrete" valueType="clr">
                                      <p:cBhvr override="childStyle">
                                        <p:cTn id="14" dur="80"/>
                                        <p:tgtEl>
                                          <p:spTgt spid="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9">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9">
                                            <p:txEl>
                                              <p:pRg st="3" end="3"/>
                                            </p:txEl>
                                          </p:spTgt>
                                        </p:tgtEl>
                                        <p:attrNameLst>
                                          <p:attrName>style.visibility</p:attrName>
                                        </p:attrNameLst>
                                      </p:cBhvr>
                                      <p:to>
                                        <p:strVal val="visible"/>
                                      </p:to>
                                    </p:set>
                                    <p:anim calcmode="discrete" valueType="clr">
                                      <p:cBhvr override="childStyle">
                                        <p:cTn id="21" dur="80"/>
                                        <p:tgtEl>
                                          <p:spTgt spid="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9">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9">
                                            <p:txEl>
                                              <p:pRg st="4" end="4"/>
                                            </p:txEl>
                                          </p:spTgt>
                                        </p:tgtEl>
                                        <p:attrNameLst>
                                          <p:attrName>style.visibility</p:attrName>
                                        </p:attrNameLst>
                                      </p:cBhvr>
                                      <p:to>
                                        <p:strVal val="visible"/>
                                      </p:to>
                                    </p:set>
                                    <p:anim calcmode="discrete" valueType="clr">
                                      <p:cBhvr override="childStyle">
                                        <p:cTn id="28" dur="80"/>
                                        <p:tgtEl>
                                          <p:spTgt spid="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5011" y="278648"/>
            <a:ext cx="6096000" cy="5724644"/>
          </a:xfrm>
          <a:prstGeom prst="rect">
            <a:avLst/>
          </a:prstGeom>
        </p:spPr>
        <p:txBody>
          <a:bodyPr>
            <a:spAutoFit/>
          </a:bodyPr>
          <a:lstStyle/>
          <a:p>
            <a:pPr algn="ctr"/>
            <a:r>
              <a:rPr lang="ru-RU" sz="2200" b="1" dirty="0">
                <a:solidFill>
                  <a:schemeClr val="tx1">
                    <a:lumMod val="75000"/>
                    <a:lumOff val="25000"/>
                  </a:schemeClr>
                </a:solidFill>
                <a:latin typeface="Times New Roman" panose="02020603050405020304" pitchFamily="18" charset="0"/>
                <a:cs typeface="Times New Roman" panose="02020603050405020304" pitchFamily="18" charset="0"/>
              </a:rPr>
              <a:t>Организацию подготовки учащихся к ЕГЭ   начинаю с информационного этапа</a:t>
            </a:r>
            <a:r>
              <a:rPr lang="ru-RU" sz="2200" b="1" dirty="0" smtClean="0">
                <a:solidFill>
                  <a:schemeClr val="tx1">
                    <a:lumMod val="75000"/>
                    <a:lumOff val="25000"/>
                  </a:schemeClr>
                </a:solidFill>
                <a:latin typeface="Times New Roman" panose="02020603050405020304" pitchFamily="18" charset="0"/>
                <a:cs typeface="Times New Roman" panose="02020603050405020304" pitchFamily="18" charset="0"/>
              </a:rPr>
              <a:t>.</a:t>
            </a:r>
          </a:p>
          <a:p>
            <a:pPr algn="ctr"/>
            <a:r>
              <a:rPr lang="ru-RU" sz="2200" b="1" dirty="0" smtClean="0">
                <a:solidFill>
                  <a:schemeClr val="tx1">
                    <a:lumMod val="75000"/>
                    <a:lumOff val="25000"/>
                  </a:schemeClr>
                </a:solidFill>
                <a:latin typeface="Times New Roman" panose="02020603050405020304" pitchFamily="18" charset="0"/>
                <a:cs typeface="Times New Roman" panose="02020603050405020304" pitchFamily="18" charset="0"/>
              </a:rPr>
              <a:t>На </a:t>
            </a:r>
            <a:r>
              <a:rPr lang="ru-RU" sz="2200" b="1" dirty="0">
                <a:solidFill>
                  <a:schemeClr val="tx1">
                    <a:lumMod val="75000"/>
                    <a:lumOff val="25000"/>
                  </a:schemeClr>
                </a:solidFill>
                <a:latin typeface="Times New Roman" panose="02020603050405020304" pitchFamily="18" charset="0"/>
                <a:cs typeface="Times New Roman" panose="02020603050405020304" pitchFamily="18" charset="0"/>
              </a:rPr>
              <a:t>этом этапе знакомлю учащихся со структурой работы, демонстрационными тестами Минобразования РФ.</a:t>
            </a:r>
          </a:p>
          <a:p>
            <a:pPr algn="ctr"/>
            <a:r>
              <a:rPr lang="ru-RU" sz="2200" b="1" dirty="0">
                <a:solidFill>
                  <a:schemeClr val="tx1">
                    <a:lumMod val="75000"/>
                    <a:lumOff val="25000"/>
                  </a:schemeClr>
                </a:solidFill>
                <a:latin typeface="Times New Roman" panose="02020603050405020304" pitchFamily="18" charset="0"/>
                <a:cs typeface="Times New Roman" panose="02020603050405020304" pitchFamily="18" charset="0"/>
              </a:rPr>
              <a:t>На первых уроках русского языка в 10 классе происходит знакомство учащихся с формой проведения ЕГЭ, его целями и задачами, бланками и </a:t>
            </a:r>
            <a:r>
              <a:rPr lang="ru-RU" sz="2200" b="1" dirty="0" err="1">
                <a:solidFill>
                  <a:schemeClr val="tx1">
                    <a:lumMod val="75000"/>
                    <a:lumOff val="25000"/>
                  </a:schemeClr>
                </a:solidFill>
                <a:latin typeface="Times New Roman" panose="02020603050405020304" pitchFamily="18" charset="0"/>
                <a:cs typeface="Times New Roman" panose="02020603050405020304" pitchFamily="18" charset="0"/>
              </a:rPr>
              <a:t>КИМами</a:t>
            </a:r>
            <a:r>
              <a:rPr lang="ru-RU" sz="2200" b="1" dirty="0">
                <a:solidFill>
                  <a:schemeClr val="tx1">
                    <a:lumMod val="75000"/>
                    <a:lumOff val="25000"/>
                  </a:schemeClr>
                </a:solidFill>
                <a:latin typeface="Times New Roman" panose="02020603050405020304" pitchFamily="18" charset="0"/>
                <a:cs typeface="Times New Roman" panose="02020603050405020304" pitchFamily="18" charset="0"/>
              </a:rPr>
              <a:t>, критериями оценки. Показываю справочники, словари, пособия, которые могут помочь учащимся при самостоятельной подготовке к ЕГЭ, показываю CD-диски и  рекомендую школьникам, какими  </a:t>
            </a:r>
            <a:r>
              <a:rPr lang="ru-RU" sz="2200" b="1" dirty="0" err="1">
                <a:solidFill>
                  <a:schemeClr val="tx1">
                    <a:lumMod val="75000"/>
                    <a:lumOff val="25000"/>
                  </a:schemeClr>
                </a:solidFill>
                <a:latin typeface="Times New Roman" panose="02020603050405020304" pitchFamily="18" charset="0"/>
                <a:cs typeface="Times New Roman" panose="02020603050405020304" pitchFamily="18" charset="0"/>
              </a:rPr>
              <a:t>Internet</a:t>
            </a:r>
            <a:r>
              <a:rPr lang="ru-RU" sz="2200" b="1" dirty="0">
                <a:solidFill>
                  <a:schemeClr val="tx1">
                    <a:lumMod val="75000"/>
                    <a:lumOff val="25000"/>
                  </a:schemeClr>
                </a:solidFill>
                <a:latin typeface="Times New Roman" panose="02020603050405020304" pitchFamily="18" charset="0"/>
                <a:cs typeface="Times New Roman" panose="02020603050405020304" pitchFamily="18" charset="0"/>
              </a:rPr>
              <a:t>-ресурсами он может воспользоваться.</a:t>
            </a:r>
          </a:p>
          <a:p>
            <a:r>
              <a:rPr lang="ru-RU" dirty="0"/>
              <a:t/>
            </a:r>
            <a:br>
              <a:rPr lang="ru-RU" dirty="0"/>
            </a:br>
            <a:endParaRPr lang="ru-RU" dirty="0"/>
          </a:p>
        </p:txBody>
      </p:sp>
      <p:pic>
        <p:nvPicPr>
          <p:cNvPr id="6" name="Picture 2" descr="C:\Users\Диляра\Desktop\фото блог\20201026_134423.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rot="5400000">
            <a:off x="6296557" y="1253102"/>
            <a:ext cx="5809749" cy="4357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31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AutoShape 2">
            <a:extLst>
              <a:ext uri="{FF2B5EF4-FFF2-40B4-BE49-F238E27FC236}">
                <a16:creationId xmlns="" xmlns:a16="http://schemas.microsoft.com/office/drawing/2014/main" id="{D5915107-0F5A-422C-BFD7-7163693CCC5E}"/>
              </a:ext>
            </a:extLst>
          </p:cNvPr>
          <p:cNvSpPr>
            <a:spLocks noGrp="1" noChangeArrowheads="1"/>
          </p:cNvSpPr>
          <p:nvPr>
            <p:ph type="title"/>
          </p:nvPr>
        </p:nvSpPr>
        <p:spPr>
          <a:xfrm>
            <a:off x="2978151" y="-387350"/>
            <a:ext cx="6519333" cy="1143000"/>
          </a:xfrm>
        </p:spPr>
        <p:txBody>
          <a:bodyPr/>
          <a:lstStyle/>
          <a:p>
            <a:r>
              <a:rPr lang="ru-RU" altLang="ru-RU" i="1" u="sng">
                <a:ln>
                  <a:noFill/>
                </a:ln>
                <a:solidFill>
                  <a:srgbClr val="009900"/>
                </a:solidFill>
              </a:rPr>
              <a:t>Рассуждение</a:t>
            </a:r>
            <a:r>
              <a:rPr lang="ru-RU" altLang="ru-RU" sz="4400" i="1" u="sng">
                <a:ln>
                  <a:noFill/>
                </a:ln>
                <a:solidFill>
                  <a:srgbClr val="009900"/>
                </a:solidFill>
              </a:rPr>
              <a:t> </a:t>
            </a:r>
          </a:p>
        </p:txBody>
      </p:sp>
      <p:sp>
        <p:nvSpPr>
          <p:cNvPr id="19459" name="Rectangle 3">
            <a:extLst>
              <a:ext uri="{FF2B5EF4-FFF2-40B4-BE49-F238E27FC236}">
                <a16:creationId xmlns="" xmlns:a16="http://schemas.microsoft.com/office/drawing/2014/main" id="{BB4D2045-D847-4F01-A36F-3026A549CF8B}"/>
              </a:ext>
            </a:extLst>
          </p:cNvPr>
          <p:cNvSpPr>
            <a:spLocks noGrp="1" noChangeArrowheads="1"/>
          </p:cNvSpPr>
          <p:nvPr>
            <p:ph type="body" sz="half" idx="1"/>
          </p:nvPr>
        </p:nvSpPr>
        <p:spPr>
          <a:xfrm>
            <a:off x="527051" y="404814"/>
            <a:ext cx="11087100" cy="3887787"/>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pPr marL="0" indent="357188" algn="ctr">
              <a:lnSpc>
                <a:spcPct val="90000"/>
              </a:lnSpc>
              <a:buFont typeface="Wingdings" pitchFamily="2" charset="2"/>
              <a:buNone/>
              <a:defRPr/>
            </a:pPr>
            <a:r>
              <a:rPr lang="ru-RU" altLang="ru-RU" sz="2000" b="1" i="1" dirty="0"/>
              <a:t>тип речи, при помощи которого излагаются и разъясняются какие-либо идеи, отрицается или подтверждается какая-либо мысль.</a:t>
            </a:r>
          </a:p>
          <a:p>
            <a:pPr marL="0" indent="357188">
              <a:lnSpc>
                <a:spcPct val="90000"/>
              </a:lnSpc>
              <a:buFont typeface="Wingdings" pitchFamily="2" charset="2"/>
              <a:buNone/>
              <a:defRPr/>
            </a:pPr>
            <a:r>
              <a:rPr lang="ru-RU" altLang="ru-RU" sz="1800" dirty="0"/>
              <a:t>Например</a:t>
            </a:r>
            <a:r>
              <a:rPr lang="ru-RU" altLang="ru-RU" sz="1800" i="1" dirty="0"/>
              <a:t>. </a:t>
            </a:r>
            <a:r>
              <a:rPr lang="ru-RU" altLang="ru-RU" sz="1600" b="1" i="1" dirty="0"/>
              <a:t>Жизнь Пушкина</a:t>
            </a:r>
            <a:r>
              <a:rPr lang="ru-RU" altLang="ru-RU" sz="1600" i="1" dirty="0"/>
              <a:t>, все её романтические порывы и озарения </a:t>
            </a:r>
            <a:r>
              <a:rPr lang="ru-RU" altLang="ru-RU" sz="1600" b="1" i="1" dirty="0"/>
              <a:t>готовят столько же ловушек</a:t>
            </a:r>
            <a:r>
              <a:rPr lang="ru-RU" altLang="ru-RU" sz="1600" i="1" dirty="0"/>
              <a:t>, сколько искушений сочинителям модных биографий. </a:t>
            </a:r>
            <a:r>
              <a:rPr lang="ru-RU" altLang="ru-RU" sz="1600" i="1" dirty="0">
                <a:solidFill>
                  <a:srgbClr val="C00000"/>
                </a:solidFill>
              </a:rPr>
              <a:t>В последнее время в России их много написано, я видел одну или две достаточно безвкусных</a:t>
            </a:r>
            <a:r>
              <a:rPr lang="ru-RU" altLang="ru-RU" sz="1600" i="1" dirty="0"/>
              <a:t>. </a:t>
            </a:r>
            <a:r>
              <a:rPr lang="ru-RU" altLang="ru-RU" sz="1600" i="1" dirty="0">
                <a:solidFill>
                  <a:srgbClr val="002060"/>
                </a:solidFill>
              </a:rPr>
              <a:t>Но помимо этого существует ещё благой, бескорыстный труд нескольких избранных умов, которые, копаясь в прошлом, собирая мельчайшие детали, вовсе не озабочены изготовлением мишуры на потребу вульгарного вкуса.</a:t>
            </a:r>
            <a:r>
              <a:rPr lang="ru-RU" altLang="ru-RU" sz="1600" i="1" dirty="0"/>
              <a:t> </a:t>
            </a:r>
            <a:r>
              <a:rPr lang="ru-RU" altLang="ru-RU" sz="1600" b="1" i="1" dirty="0"/>
              <a:t>И всё-таки </a:t>
            </a:r>
            <a:r>
              <a:rPr lang="ru-RU" altLang="ru-RU" sz="1600" i="1" dirty="0"/>
              <a:t>наступает роковой момент, когда самый целомудренный </a:t>
            </a:r>
            <a:r>
              <a:rPr lang="ru-RU" altLang="ru-RU" sz="1600" b="1" i="1" dirty="0"/>
              <a:t>учёный почти безотчётно принимается создавать роман</a:t>
            </a:r>
            <a:r>
              <a:rPr lang="ru-RU" altLang="ru-RU" sz="1600" i="1" dirty="0"/>
              <a:t>, </a:t>
            </a:r>
            <a:r>
              <a:rPr lang="ru-RU" altLang="ru-RU" sz="1600" b="1" i="1" dirty="0"/>
              <a:t>и</a:t>
            </a:r>
            <a:r>
              <a:rPr lang="ru-RU" altLang="ru-RU" sz="1600" i="1" dirty="0"/>
              <a:t> вот </a:t>
            </a:r>
            <a:r>
              <a:rPr lang="ru-RU" altLang="ru-RU" sz="1600" b="1" i="1" dirty="0"/>
              <a:t>литературная ложь уже поселилась в этом произведении </a:t>
            </a:r>
            <a:r>
              <a:rPr lang="ru-RU" altLang="ru-RU" sz="1600" i="1" dirty="0"/>
              <a:t>добросовестного эрудита так же грубо, как в творении беспардонного компилятора. </a:t>
            </a:r>
            <a:r>
              <a:rPr lang="ru-RU" altLang="ru-RU" sz="1600" dirty="0"/>
              <a:t>(В. Набоков)</a:t>
            </a:r>
          </a:p>
          <a:p>
            <a:pPr marL="0" indent="357188">
              <a:lnSpc>
                <a:spcPct val="90000"/>
              </a:lnSpc>
              <a:buFont typeface="Wingdings" pitchFamily="2" charset="2"/>
              <a:buNone/>
              <a:defRPr/>
            </a:pPr>
            <a:endParaRPr lang="ru-RU" altLang="ru-RU" sz="1600" dirty="0"/>
          </a:p>
          <a:p>
            <a:pPr marL="0" indent="357188">
              <a:lnSpc>
                <a:spcPct val="90000"/>
              </a:lnSpc>
              <a:buFont typeface="Wingdings" pitchFamily="2" charset="2"/>
              <a:buNone/>
              <a:defRPr/>
            </a:pPr>
            <a:endParaRPr lang="ru-RU" altLang="ru-RU" sz="2000" i="1" dirty="0"/>
          </a:p>
          <a:p>
            <a:pPr marL="0" indent="357188">
              <a:lnSpc>
                <a:spcPct val="90000"/>
              </a:lnSpc>
              <a:buFont typeface="Wingdings" pitchFamily="2" charset="2"/>
              <a:buNone/>
              <a:defRPr/>
            </a:pPr>
            <a:endParaRPr lang="ru-RU" altLang="ru-RU" sz="2000" dirty="0"/>
          </a:p>
        </p:txBody>
      </p:sp>
      <p:sp>
        <p:nvSpPr>
          <p:cNvPr id="10" name="Rectangle 7">
            <a:extLst>
              <a:ext uri="{FF2B5EF4-FFF2-40B4-BE49-F238E27FC236}">
                <a16:creationId xmlns="" xmlns:a16="http://schemas.microsoft.com/office/drawing/2014/main" id="{EB1F37A8-FDE5-425D-8EA1-E59FCBD6C806}"/>
              </a:ext>
            </a:extLst>
          </p:cNvPr>
          <p:cNvSpPr>
            <a:spLocks noChangeArrowheads="1"/>
          </p:cNvSpPr>
          <p:nvPr/>
        </p:nvSpPr>
        <p:spPr bwMode="auto">
          <a:xfrm>
            <a:off x="527382" y="3861049"/>
            <a:ext cx="11087205" cy="2664296"/>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a:solidFill>
              <a:srgbClr val="009900"/>
            </a:solidFill>
            <a:miter lim="800000"/>
            <a:headEnd/>
            <a:tailEnd/>
          </a:ln>
          <a:effectLst/>
        </p:spPr>
        <p:txBody>
          <a:bodyPr/>
          <a:lstStyle>
            <a:lvl1pPr indent="357188">
              <a:spcBef>
                <a:spcPct val="20000"/>
              </a:spcBef>
              <a:buClr>
                <a:schemeClr val="tx1"/>
              </a:buClr>
              <a:buSzPct val="75000"/>
              <a:buFont typeface="Wingdings" pitchFamily="2" charset="2"/>
              <a:buChar char="l"/>
              <a:defRPr sz="2400">
                <a:solidFill>
                  <a:schemeClr val="tx1"/>
                </a:solidFill>
                <a:latin typeface="Arial" charset="0"/>
                <a:cs typeface="Arial" charset="0"/>
              </a:defRPr>
            </a:lvl1pPr>
            <a:lvl2pPr marL="917575" indent="-381000">
              <a:spcBef>
                <a:spcPct val="20000"/>
              </a:spcBef>
              <a:buClr>
                <a:schemeClr val="tx1"/>
              </a:buClr>
              <a:buSzPct val="75000"/>
              <a:buChar char="–"/>
              <a:defRPr sz="2000">
                <a:solidFill>
                  <a:schemeClr val="tx1"/>
                </a:solidFill>
                <a:latin typeface="Arial" charset="0"/>
                <a:cs typeface="Arial" charset="0"/>
              </a:defRPr>
            </a:lvl2pPr>
            <a:lvl3pPr marL="1344613" indent="-3429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714500" indent="-304800">
              <a:spcBef>
                <a:spcPct val="20000"/>
              </a:spcBef>
              <a:buClr>
                <a:schemeClr val="tx1"/>
              </a:buClr>
              <a:buSzPct val="80000"/>
              <a:buChar char="–"/>
              <a:defRPr sz="1600">
                <a:solidFill>
                  <a:schemeClr val="tx1"/>
                </a:solidFill>
                <a:latin typeface="Arial" charset="0"/>
                <a:cs typeface="Arial" charset="0"/>
              </a:defRPr>
            </a:lvl4pPr>
            <a:lvl5pPr marL="2133600" indent="-3048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908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30480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5052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962400" indent="-3048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algn="ctr">
              <a:lnSpc>
                <a:spcPct val="90000"/>
              </a:lnSpc>
              <a:buFont typeface="Wingdings" pitchFamily="2" charset="2"/>
              <a:buNone/>
              <a:defRPr/>
            </a:pPr>
            <a:r>
              <a:rPr lang="ru-RU" altLang="ru-RU" b="1" dirty="0"/>
              <a:t>В рассуждении обычно выделяются следующие части:</a:t>
            </a:r>
          </a:p>
          <a:p>
            <a:pPr>
              <a:lnSpc>
                <a:spcPct val="90000"/>
              </a:lnSpc>
              <a:buFont typeface="Wingdings" pitchFamily="2" charset="2"/>
              <a:buAutoNum type="arabicParenR"/>
              <a:defRPr/>
            </a:pPr>
            <a:r>
              <a:rPr lang="ru-RU" altLang="ru-RU" dirty="0"/>
              <a:t>тезис – мысль, которую надо доказать;</a:t>
            </a:r>
          </a:p>
          <a:p>
            <a:pPr>
              <a:lnSpc>
                <a:spcPct val="90000"/>
              </a:lnSpc>
              <a:buFont typeface="Wingdings" pitchFamily="2" charset="2"/>
              <a:buAutoNum type="arabicParenR"/>
              <a:defRPr/>
            </a:pPr>
            <a:r>
              <a:rPr lang="ru-RU" altLang="ru-RU" dirty="0"/>
              <a:t>аргументы – факты, примеры, высказывания, которые доказывают или опровергают тезис;</a:t>
            </a:r>
          </a:p>
          <a:p>
            <a:pPr>
              <a:lnSpc>
                <a:spcPct val="90000"/>
              </a:lnSpc>
              <a:buFont typeface="Wingdings" pitchFamily="2" charset="2"/>
              <a:buAutoNum type="arabicParenR"/>
              <a:defRPr/>
            </a:pPr>
            <a:r>
              <a:rPr lang="ru-RU" altLang="ru-RU" dirty="0"/>
              <a:t>вывод – общий итог, заключение по поводу тезиса.</a:t>
            </a:r>
          </a:p>
        </p:txBody>
      </p:sp>
    </p:spTree>
    <p:extLst>
      <p:ext uri="{BB962C8B-B14F-4D97-AF65-F5344CB8AC3E}">
        <p14:creationId xmlns:p14="http://schemas.microsoft.com/office/powerpoint/2010/main" val="2253134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431" name="Group 63">
            <a:extLst>
              <a:ext uri="{FF2B5EF4-FFF2-40B4-BE49-F238E27FC236}">
                <a16:creationId xmlns="" xmlns:a16="http://schemas.microsoft.com/office/drawing/2014/main" id="{3BFEF1C2-FF46-4FB5-8C06-8EA4AA329FB2}"/>
              </a:ext>
            </a:extLst>
          </p:cNvPr>
          <p:cNvGraphicFramePr>
            <a:graphicFrameLocks noGrp="1"/>
          </p:cNvGraphicFramePr>
          <p:nvPr>
            <p:ph sz="half" idx="4294967295"/>
            <p:extLst>
              <p:ext uri="{D42A27DB-BD31-4B8C-83A1-F6EECF244321}">
                <p14:modId xmlns:p14="http://schemas.microsoft.com/office/powerpoint/2010/main" val="862494618"/>
              </p:ext>
            </p:extLst>
          </p:nvPr>
        </p:nvGraphicFramePr>
        <p:xfrm>
          <a:off x="765566" y="1125538"/>
          <a:ext cx="10754782" cy="5183187"/>
        </p:xfrm>
        <a:graphic>
          <a:graphicData uri="http://schemas.openxmlformats.org/drawingml/2006/table">
            <a:tbl>
              <a:tblPr>
                <a:tableStyleId>{616DA210-FB5B-4158-B5E0-FEB733F419BA}</a:tableStyleId>
              </a:tblPr>
              <a:tblGrid>
                <a:gridCol w="3587749">
                  <a:extLst>
                    <a:ext uri="{9D8B030D-6E8A-4147-A177-3AD203B41FA5}">
                      <a16:colId xmlns="" xmlns:a16="http://schemas.microsoft.com/office/drawing/2014/main" val="20000"/>
                    </a:ext>
                  </a:extLst>
                </a:gridCol>
                <a:gridCol w="3579284">
                  <a:extLst>
                    <a:ext uri="{9D8B030D-6E8A-4147-A177-3AD203B41FA5}">
                      <a16:colId xmlns="" xmlns:a16="http://schemas.microsoft.com/office/drawing/2014/main" val="20001"/>
                    </a:ext>
                  </a:extLst>
                </a:gridCol>
                <a:gridCol w="3587749">
                  <a:extLst>
                    <a:ext uri="{9D8B030D-6E8A-4147-A177-3AD203B41FA5}">
                      <a16:colId xmlns="" xmlns:a16="http://schemas.microsoft.com/office/drawing/2014/main" val="20002"/>
                    </a:ext>
                  </a:extLst>
                </a:gridCol>
              </a:tblGrid>
              <a:tr h="744968">
                <a:tc>
                  <a:txBody>
                    <a:bodyPr/>
                    <a:lstStyle>
                      <a:lvl1pPr>
                        <a:spcBef>
                          <a:spcPct val="20000"/>
                        </a:spcBef>
                        <a:buClr>
                          <a:schemeClr val="tx1"/>
                        </a:buClr>
                        <a:buSzPct val="75000"/>
                        <a:buFont typeface="Wingdings" pitchFamily="2" charset="2"/>
                        <a:defRPr sz="2400">
                          <a:solidFill>
                            <a:schemeClr val="tx1"/>
                          </a:solidFill>
                          <a:latin typeface="Arial" charset="0"/>
                          <a:cs typeface="Arial" charset="0"/>
                        </a:defRPr>
                      </a:lvl1pPr>
                      <a:lvl2pPr>
                        <a:spcBef>
                          <a:spcPct val="20000"/>
                        </a:spcBef>
                        <a:buClr>
                          <a:schemeClr val="tx1"/>
                        </a:buClr>
                        <a:buSzPct val="75000"/>
                        <a:defRPr sz="2000">
                          <a:solidFill>
                            <a:schemeClr val="tx1"/>
                          </a:solidFill>
                          <a:latin typeface="Arial" charset="0"/>
                          <a:cs typeface="Arial" charset="0"/>
                        </a:defRPr>
                      </a:lvl2pPr>
                      <a:lvl3pPr>
                        <a:spcBef>
                          <a:spcPct val="20000"/>
                        </a:spcBef>
                        <a:buClr>
                          <a:schemeClr val="tx1"/>
                        </a:buClr>
                        <a:buSzPct val="75000"/>
                        <a:buFont typeface="Wingdings" pitchFamily="2" charset="2"/>
                        <a:defRPr>
                          <a:solidFill>
                            <a:schemeClr val="tx1"/>
                          </a:solidFill>
                          <a:latin typeface="Arial" charset="0"/>
                          <a:cs typeface="Arial" charset="0"/>
                        </a:defRPr>
                      </a:lvl3pPr>
                      <a:lvl4pPr>
                        <a:spcBef>
                          <a:spcPct val="20000"/>
                        </a:spcBef>
                        <a:buClr>
                          <a:schemeClr val="tx1"/>
                        </a:buClr>
                        <a:buSzPct val="80000"/>
                        <a:defRPr sz="1600">
                          <a:solidFill>
                            <a:schemeClr val="tx1"/>
                          </a:solidFill>
                          <a:latin typeface="Arial" charset="0"/>
                          <a:cs typeface="Arial" charset="0"/>
                        </a:defRPr>
                      </a:lvl4pPr>
                      <a:lvl5pPr>
                        <a:spcBef>
                          <a:spcPct val="20000"/>
                        </a:spcBef>
                        <a:buClr>
                          <a:schemeClr val="tx1"/>
                        </a:buClr>
                        <a:buSzPct val="65000"/>
                        <a:buFont typeface="Wingdings" pitchFamily="2" charset="2"/>
                        <a:defRPr sz="1600">
                          <a:solidFill>
                            <a:schemeClr val="tx1"/>
                          </a:solidFill>
                          <a:latin typeface="Arial" charset="0"/>
                          <a:cs typeface="Arial" charset="0"/>
                        </a:defRPr>
                      </a:lvl5pPr>
                      <a:lvl6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6pPr>
                      <a:lvl7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7pPr>
                      <a:lvl8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8pPr>
                      <a:lvl9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400" u="none" strike="noStrike" cap="none" normalizeH="0" baseline="0" dirty="0">
                          <a:ln>
                            <a:noFill/>
                          </a:ln>
                          <a:effectLst/>
                        </a:rPr>
                        <a:t>Описание</a:t>
                      </a:r>
                      <a:endParaRPr kumimoji="0" lang="ru-RU" altLang="ru-RU" sz="2400" b="1" i="1" u="none" strike="noStrike" cap="none" normalizeH="0" baseline="0" dirty="0">
                        <a:ln>
                          <a:noFill/>
                        </a:ln>
                        <a:solidFill>
                          <a:srgbClr val="003300"/>
                        </a:solidFill>
                        <a:effectLst/>
                        <a:latin typeface="Arial" charset="0"/>
                        <a:cs typeface="Arial" charset="0"/>
                      </a:endParaRPr>
                    </a:p>
                  </a:txBody>
                  <a:tcPr marL="121920" marR="121920" marT="45708" marB="45708" horzOverflow="overflow">
                    <a:solidFill>
                      <a:schemeClr val="bg1"/>
                    </a:solidFill>
                  </a:tcPr>
                </a:tc>
                <a:tc>
                  <a:txBody>
                    <a:bodyPr/>
                    <a:lstStyle>
                      <a:lvl1pPr>
                        <a:spcBef>
                          <a:spcPct val="20000"/>
                        </a:spcBef>
                        <a:buClr>
                          <a:schemeClr val="tx1"/>
                        </a:buClr>
                        <a:buSzPct val="75000"/>
                        <a:buFont typeface="Wingdings" pitchFamily="2" charset="2"/>
                        <a:defRPr sz="2400">
                          <a:solidFill>
                            <a:schemeClr val="tx1"/>
                          </a:solidFill>
                          <a:latin typeface="Arial" charset="0"/>
                          <a:cs typeface="Arial" charset="0"/>
                        </a:defRPr>
                      </a:lvl1pPr>
                      <a:lvl2pPr>
                        <a:spcBef>
                          <a:spcPct val="20000"/>
                        </a:spcBef>
                        <a:buClr>
                          <a:schemeClr val="tx1"/>
                        </a:buClr>
                        <a:buSzPct val="75000"/>
                        <a:defRPr sz="2000">
                          <a:solidFill>
                            <a:schemeClr val="tx1"/>
                          </a:solidFill>
                          <a:latin typeface="Arial" charset="0"/>
                          <a:cs typeface="Arial" charset="0"/>
                        </a:defRPr>
                      </a:lvl2pPr>
                      <a:lvl3pPr>
                        <a:spcBef>
                          <a:spcPct val="20000"/>
                        </a:spcBef>
                        <a:buClr>
                          <a:schemeClr val="tx1"/>
                        </a:buClr>
                        <a:buSzPct val="75000"/>
                        <a:buFont typeface="Wingdings" pitchFamily="2" charset="2"/>
                        <a:defRPr>
                          <a:solidFill>
                            <a:schemeClr val="tx1"/>
                          </a:solidFill>
                          <a:latin typeface="Arial" charset="0"/>
                          <a:cs typeface="Arial" charset="0"/>
                        </a:defRPr>
                      </a:lvl3pPr>
                      <a:lvl4pPr>
                        <a:spcBef>
                          <a:spcPct val="20000"/>
                        </a:spcBef>
                        <a:buClr>
                          <a:schemeClr val="tx1"/>
                        </a:buClr>
                        <a:buSzPct val="80000"/>
                        <a:defRPr sz="1600">
                          <a:solidFill>
                            <a:schemeClr val="tx1"/>
                          </a:solidFill>
                          <a:latin typeface="Arial" charset="0"/>
                          <a:cs typeface="Arial" charset="0"/>
                        </a:defRPr>
                      </a:lvl4pPr>
                      <a:lvl5pPr>
                        <a:spcBef>
                          <a:spcPct val="20000"/>
                        </a:spcBef>
                        <a:buClr>
                          <a:schemeClr val="tx1"/>
                        </a:buClr>
                        <a:buSzPct val="65000"/>
                        <a:buFont typeface="Wingdings" pitchFamily="2" charset="2"/>
                        <a:defRPr sz="1600">
                          <a:solidFill>
                            <a:schemeClr val="tx1"/>
                          </a:solidFill>
                          <a:latin typeface="Arial" charset="0"/>
                          <a:cs typeface="Arial" charset="0"/>
                        </a:defRPr>
                      </a:lvl5pPr>
                      <a:lvl6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6pPr>
                      <a:lvl7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7pPr>
                      <a:lvl8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8pPr>
                      <a:lvl9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400" u="none" strike="noStrike" cap="none" normalizeH="0" baseline="0">
                          <a:ln>
                            <a:noFill/>
                          </a:ln>
                          <a:effectLst/>
                        </a:rPr>
                        <a:t>Повествование</a:t>
                      </a:r>
                      <a:endParaRPr kumimoji="0" lang="ru-RU" altLang="ru-RU" sz="2400" b="1" i="1" u="none" strike="noStrike" cap="none" normalizeH="0" baseline="0">
                        <a:ln>
                          <a:noFill/>
                        </a:ln>
                        <a:solidFill>
                          <a:srgbClr val="003300"/>
                        </a:solidFill>
                        <a:effectLst/>
                        <a:latin typeface="Arial" charset="0"/>
                        <a:cs typeface="Arial" charset="0"/>
                      </a:endParaRPr>
                    </a:p>
                  </a:txBody>
                  <a:tcPr marL="121920" marR="121920" marT="45708" marB="45708" horzOverflow="overflow">
                    <a:solidFill>
                      <a:schemeClr val="bg1"/>
                    </a:solidFill>
                  </a:tcPr>
                </a:tc>
                <a:tc>
                  <a:txBody>
                    <a:bodyPr/>
                    <a:lstStyle>
                      <a:lvl1pPr>
                        <a:spcBef>
                          <a:spcPct val="20000"/>
                        </a:spcBef>
                        <a:buClr>
                          <a:schemeClr val="tx1"/>
                        </a:buClr>
                        <a:buSzPct val="75000"/>
                        <a:buFont typeface="Wingdings" pitchFamily="2" charset="2"/>
                        <a:defRPr sz="2400">
                          <a:solidFill>
                            <a:schemeClr val="tx1"/>
                          </a:solidFill>
                          <a:latin typeface="Arial" charset="0"/>
                          <a:cs typeface="Arial" charset="0"/>
                        </a:defRPr>
                      </a:lvl1pPr>
                      <a:lvl2pPr>
                        <a:spcBef>
                          <a:spcPct val="20000"/>
                        </a:spcBef>
                        <a:buClr>
                          <a:schemeClr val="tx1"/>
                        </a:buClr>
                        <a:buSzPct val="75000"/>
                        <a:defRPr sz="2000">
                          <a:solidFill>
                            <a:schemeClr val="tx1"/>
                          </a:solidFill>
                          <a:latin typeface="Arial" charset="0"/>
                          <a:cs typeface="Arial" charset="0"/>
                        </a:defRPr>
                      </a:lvl2pPr>
                      <a:lvl3pPr>
                        <a:spcBef>
                          <a:spcPct val="20000"/>
                        </a:spcBef>
                        <a:buClr>
                          <a:schemeClr val="tx1"/>
                        </a:buClr>
                        <a:buSzPct val="75000"/>
                        <a:buFont typeface="Wingdings" pitchFamily="2" charset="2"/>
                        <a:defRPr>
                          <a:solidFill>
                            <a:schemeClr val="tx1"/>
                          </a:solidFill>
                          <a:latin typeface="Arial" charset="0"/>
                          <a:cs typeface="Arial" charset="0"/>
                        </a:defRPr>
                      </a:lvl3pPr>
                      <a:lvl4pPr>
                        <a:spcBef>
                          <a:spcPct val="20000"/>
                        </a:spcBef>
                        <a:buClr>
                          <a:schemeClr val="tx1"/>
                        </a:buClr>
                        <a:buSzPct val="80000"/>
                        <a:defRPr sz="1600">
                          <a:solidFill>
                            <a:schemeClr val="tx1"/>
                          </a:solidFill>
                          <a:latin typeface="Arial" charset="0"/>
                          <a:cs typeface="Arial" charset="0"/>
                        </a:defRPr>
                      </a:lvl4pPr>
                      <a:lvl5pPr>
                        <a:spcBef>
                          <a:spcPct val="20000"/>
                        </a:spcBef>
                        <a:buClr>
                          <a:schemeClr val="tx1"/>
                        </a:buClr>
                        <a:buSzPct val="65000"/>
                        <a:buFont typeface="Wingdings" pitchFamily="2" charset="2"/>
                        <a:defRPr sz="1600">
                          <a:solidFill>
                            <a:schemeClr val="tx1"/>
                          </a:solidFill>
                          <a:latin typeface="Arial" charset="0"/>
                          <a:cs typeface="Arial" charset="0"/>
                        </a:defRPr>
                      </a:lvl5pPr>
                      <a:lvl6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6pPr>
                      <a:lvl7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7pPr>
                      <a:lvl8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8pPr>
                      <a:lvl9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400" u="none" strike="noStrike" cap="none" normalizeH="0" baseline="0">
                          <a:ln>
                            <a:noFill/>
                          </a:ln>
                          <a:effectLst/>
                        </a:rPr>
                        <a:t>Рассуждение</a:t>
                      </a:r>
                      <a:endParaRPr kumimoji="0" lang="ru-RU" altLang="ru-RU" sz="2400" b="1" i="1" u="none" strike="noStrike" cap="none" normalizeH="0" baseline="0">
                        <a:ln>
                          <a:noFill/>
                        </a:ln>
                        <a:solidFill>
                          <a:srgbClr val="003300"/>
                        </a:solidFill>
                        <a:effectLst/>
                        <a:latin typeface="Arial" charset="0"/>
                        <a:cs typeface="Arial" charset="0"/>
                      </a:endParaRPr>
                    </a:p>
                  </a:txBody>
                  <a:tcPr marL="121920" marR="121920" marT="45708" marB="45708" horzOverflow="overflow">
                    <a:solidFill>
                      <a:schemeClr val="bg1"/>
                    </a:solidFill>
                  </a:tcPr>
                </a:tc>
                <a:extLst>
                  <a:ext uri="{0D108BD9-81ED-4DB2-BD59-A6C34878D82A}">
                    <a16:rowId xmlns="" xmlns:a16="http://schemas.microsoft.com/office/drawing/2014/main" val="10000"/>
                  </a:ext>
                </a:extLst>
              </a:tr>
              <a:tr h="4438219">
                <a:tc>
                  <a:txBody>
                    <a:bodyPr/>
                    <a:lstStyle>
                      <a:lvl1pPr indent="347663">
                        <a:spcBef>
                          <a:spcPct val="20000"/>
                        </a:spcBef>
                        <a:buClr>
                          <a:schemeClr val="tx1"/>
                        </a:buClr>
                        <a:buSzPct val="75000"/>
                        <a:buFont typeface="Wingdings" pitchFamily="2" charset="2"/>
                        <a:defRPr sz="2400">
                          <a:solidFill>
                            <a:schemeClr val="tx1"/>
                          </a:solidFill>
                          <a:latin typeface="Arial" charset="0"/>
                          <a:cs typeface="Arial" charset="0"/>
                        </a:defRPr>
                      </a:lvl1pPr>
                      <a:lvl2pPr marL="527050">
                        <a:spcBef>
                          <a:spcPct val="20000"/>
                        </a:spcBef>
                        <a:buClr>
                          <a:schemeClr val="tx1"/>
                        </a:buClr>
                        <a:buSzPct val="75000"/>
                        <a:defRPr sz="2000">
                          <a:solidFill>
                            <a:schemeClr val="tx1"/>
                          </a:solidFill>
                          <a:latin typeface="Arial" charset="0"/>
                          <a:cs typeface="Arial" charset="0"/>
                        </a:defRPr>
                      </a:lvl2pPr>
                      <a:lvl3pPr>
                        <a:spcBef>
                          <a:spcPct val="20000"/>
                        </a:spcBef>
                        <a:buClr>
                          <a:schemeClr val="tx1"/>
                        </a:buClr>
                        <a:buSzPct val="75000"/>
                        <a:buFont typeface="Wingdings" pitchFamily="2" charset="2"/>
                        <a:defRPr>
                          <a:solidFill>
                            <a:schemeClr val="tx1"/>
                          </a:solidFill>
                          <a:latin typeface="Arial" charset="0"/>
                          <a:cs typeface="Arial" charset="0"/>
                        </a:defRPr>
                      </a:lvl3pPr>
                      <a:lvl4pPr>
                        <a:spcBef>
                          <a:spcPct val="20000"/>
                        </a:spcBef>
                        <a:buClr>
                          <a:schemeClr val="tx1"/>
                        </a:buClr>
                        <a:buSzPct val="80000"/>
                        <a:defRPr sz="1600">
                          <a:solidFill>
                            <a:schemeClr val="tx1"/>
                          </a:solidFill>
                          <a:latin typeface="Arial" charset="0"/>
                          <a:cs typeface="Arial" charset="0"/>
                        </a:defRPr>
                      </a:lvl4pPr>
                      <a:lvl5pPr>
                        <a:spcBef>
                          <a:spcPct val="20000"/>
                        </a:spcBef>
                        <a:buClr>
                          <a:schemeClr val="tx1"/>
                        </a:buClr>
                        <a:buSzPct val="65000"/>
                        <a:buFont typeface="Wingdings" pitchFamily="2" charset="2"/>
                        <a:defRPr sz="1600">
                          <a:solidFill>
                            <a:schemeClr val="tx1"/>
                          </a:solidFill>
                          <a:latin typeface="Arial" charset="0"/>
                          <a:cs typeface="Arial" charset="0"/>
                        </a:defRPr>
                      </a:lvl5pPr>
                      <a:lvl6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6pPr>
                      <a:lvl7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7pPr>
                      <a:lvl8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8pPr>
                      <a:lvl9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9pPr>
                    </a:lstStyle>
                    <a:p>
                      <a:pPr marL="0" marR="0" lvl="0" indent="347663"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Преобладают существительные и прилагательные. Глаголы (обычно </a:t>
                      </a:r>
                      <a:r>
                        <a:rPr kumimoji="0" lang="ru-RU" altLang="ru-RU" sz="2000" u="none" strike="noStrike" cap="none" normalizeH="0" baseline="0" dirty="0" err="1">
                          <a:ln>
                            <a:noFill/>
                          </a:ln>
                          <a:effectLst/>
                        </a:rPr>
                        <a:t>несов.в</a:t>
                      </a:r>
                      <a:r>
                        <a:rPr kumimoji="0" lang="ru-RU" altLang="ru-RU" sz="2000" u="none" strike="noStrike" cap="none" normalizeH="0" baseline="0" dirty="0">
                          <a:ln>
                            <a:noFill/>
                          </a:ln>
                          <a:effectLst/>
                        </a:rPr>
                        <a:t>.) передают действия (состояния), характеризующие лицо или предмет. </a:t>
                      </a:r>
                    </a:p>
                    <a:p>
                      <a:pPr marL="0" marR="0" lvl="0" indent="347663"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Преобладают простые предложения.</a:t>
                      </a:r>
                      <a:endParaRPr kumimoji="0" lang="ru-RU" altLang="ru-RU" sz="2000" b="0" i="1" u="none" strike="noStrike" cap="none" normalizeH="0" baseline="0" dirty="0">
                        <a:ln>
                          <a:noFill/>
                        </a:ln>
                        <a:solidFill>
                          <a:srgbClr val="009900"/>
                        </a:solidFill>
                        <a:effectLst/>
                        <a:latin typeface="Arial" charset="0"/>
                        <a:cs typeface="Arial" charset="0"/>
                      </a:endParaRPr>
                    </a:p>
                  </a:txBody>
                  <a:tcPr marL="121920" marR="121920" marT="45708" marB="45708" horzOverflow="overflow">
                    <a:solidFill>
                      <a:schemeClr val="bg1"/>
                    </a:solidFill>
                  </a:tcPr>
                </a:tc>
                <a:tc>
                  <a:txBody>
                    <a:bodyPr/>
                    <a:lstStyle>
                      <a:lvl1pPr indent="347663">
                        <a:spcBef>
                          <a:spcPct val="20000"/>
                        </a:spcBef>
                        <a:buClr>
                          <a:schemeClr val="tx1"/>
                        </a:buClr>
                        <a:buSzPct val="75000"/>
                        <a:buFont typeface="Wingdings" pitchFamily="2" charset="2"/>
                        <a:defRPr sz="2400">
                          <a:solidFill>
                            <a:schemeClr val="tx1"/>
                          </a:solidFill>
                          <a:latin typeface="Arial" charset="0"/>
                          <a:cs typeface="Arial" charset="0"/>
                        </a:defRPr>
                      </a:lvl1pPr>
                      <a:lvl2pPr marL="527050">
                        <a:spcBef>
                          <a:spcPct val="20000"/>
                        </a:spcBef>
                        <a:buClr>
                          <a:schemeClr val="tx1"/>
                        </a:buClr>
                        <a:buSzPct val="75000"/>
                        <a:defRPr sz="2000">
                          <a:solidFill>
                            <a:schemeClr val="tx1"/>
                          </a:solidFill>
                          <a:latin typeface="Arial" charset="0"/>
                          <a:cs typeface="Arial" charset="0"/>
                        </a:defRPr>
                      </a:lvl2pPr>
                      <a:lvl3pPr>
                        <a:spcBef>
                          <a:spcPct val="20000"/>
                        </a:spcBef>
                        <a:buClr>
                          <a:schemeClr val="tx1"/>
                        </a:buClr>
                        <a:buSzPct val="75000"/>
                        <a:buFont typeface="Wingdings" pitchFamily="2" charset="2"/>
                        <a:defRPr>
                          <a:solidFill>
                            <a:schemeClr val="tx1"/>
                          </a:solidFill>
                          <a:latin typeface="Arial" charset="0"/>
                          <a:cs typeface="Arial" charset="0"/>
                        </a:defRPr>
                      </a:lvl3pPr>
                      <a:lvl4pPr>
                        <a:spcBef>
                          <a:spcPct val="20000"/>
                        </a:spcBef>
                        <a:buClr>
                          <a:schemeClr val="tx1"/>
                        </a:buClr>
                        <a:buSzPct val="80000"/>
                        <a:defRPr sz="1600">
                          <a:solidFill>
                            <a:schemeClr val="tx1"/>
                          </a:solidFill>
                          <a:latin typeface="Arial" charset="0"/>
                          <a:cs typeface="Arial" charset="0"/>
                        </a:defRPr>
                      </a:lvl4pPr>
                      <a:lvl5pPr>
                        <a:spcBef>
                          <a:spcPct val="20000"/>
                        </a:spcBef>
                        <a:buClr>
                          <a:schemeClr val="tx1"/>
                        </a:buClr>
                        <a:buSzPct val="65000"/>
                        <a:buFont typeface="Wingdings" pitchFamily="2" charset="2"/>
                        <a:defRPr sz="1600">
                          <a:solidFill>
                            <a:schemeClr val="tx1"/>
                          </a:solidFill>
                          <a:latin typeface="Arial" charset="0"/>
                          <a:cs typeface="Arial" charset="0"/>
                        </a:defRPr>
                      </a:lvl5pPr>
                      <a:lvl6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6pPr>
                      <a:lvl7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7pPr>
                      <a:lvl8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8pPr>
                      <a:lvl9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9pPr>
                    </a:lstStyle>
                    <a:p>
                      <a:pPr marL="0" marR="0" lvl="0" indent="347663"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Преобладают глаголы (обычно </a:t>
                      </a:r>
                      <a:r>
                        <a:rPr kumimoji="0" lang="ru-RU" altLang="ru-RU" sz="2000" u="none" strike="noStrike" cap="none" normalizeH="0" baseline="0" dirty="0" err="1">
                          <a:ln>
                            <a:noFill/>
                          </a:ln>
                          <a:effectLst/>
                        </a:rPr>
                        <a:t>сов.в</a:t>
                      </a:r>
                      <a:r>
                        <a:rPr kumimoji="0" lang="ru-RU" altLang="ru-RU" sz="2000" u="none" strike="noStrike" cap="none" normalizeH="0" baseline="0" dirty="0">
                          <a:ln>
                            <a:noFill/>
                          </a:ln>
                          <a:effectLst/>
                        </a:rPr>
                        <a:t>.), передающие сменяющие друг друга действия, динамику событий. </a:t>
                      </a:r>
                    </a:p>
                    <a:p>
                      <a:pPr marL="0" marR="0" lvl="0" indent="347663"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Используются наречия места и времени.</a:t>
                      </a:r>
                    </a:p>
                    <a:p>
                      <a:pPr marL="0" marR="0" lvl="0" indent="347663"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Используются все типы предложений.</a:t>
                      </a:r>
                      <a:endParaRPr kumimoji="0" lang="ru-RU" altLang="ru-RU" sz="2000" b="0" i="1" u="none" strike="noStrike" cap="none" normalizeH="0" baseline="0" dirty="0">
                        <a:ln>
                          <a:noFill/>
                        </a:ln>
                        <a:solidFill>
                          <a:srgbClr val="009900"/>
                        </a:solidFill>
                        <a:effectLst/>
                        <a:latin typeface="Arial" charset="0"/>
                        <a:cs typeface="Arial" charset="0"/>
                      </a:endParaRPr>
                    </a:p>
                  </a:txBody>
                  <a:tcPr marL="121920" marR="121920" marT="45708" marB="45708" horzOverflow="overflow">
                    <a:solidFill>
                      <a:schemeClr val="bg1"/>
                    </a:solidFill>
                  </a:tcPr>
                </a:tc>
                <a:tc>
                  <a:txBody>
                    <a:bodyPr/>
                    <a:lstStyle>
                      <a:lvl1pPr indent="261938">
                        <a:spcBef>
                          <a:spcPct val="20000"/>
                        </a:spcBef>
                        <a:buClr>
                          <a:schemeClr val="tx1"/>
                        </a:buClr>
                        <a:buSzPct val="75000"/>
                        <a:buFont typeface="Wingdings" pitchFamily="2" charset="2"/>
                        <a:defRPr sz="2400">
                          <a:solidFill>
                            <a:schemeClr val="tx1"/>
                          </a:solidFill>
                          <a:latin typeface="Arial" charset="0"/>
                          <a:cs typeface="Arial" charset="0"/>
                        </a:defRPr>
                      </a:lvl1pPr>
                      <a:lvl2pPr>
                        <a:spcBef>
                          <a:spcPct val="20000"/>
                        </a:spcBef>
                        <a:buClr>
                          <a:schemeClr val="tx1"/>
                        </a:buClr>
                        <a:buSzPct val="75000"/>
                        <a:defRPr sz="2000">
                          <a:solidFill>
                            <a:schemeClr val="tx1"/>
                          </a:solidFill>
                          <a:latin typeface="Arial" charset="0"/>
                          <a:cs typeface="Arial" charset="0"/>
                        </a:defRPr>
                      </a:lvl2pPr>
                      <a:lvl3pPr>
                        <a:spcBef>
                          <a:spcPct val="20000"/>
                        </a:spcBef>
                        <a:buClr>
                          <a:schemeClr val="tx1"/>
                        </a:buClr>
                        <a:buSzPct val="75000"/>
                        <a:buFont typeface="Wingdings" pitchFamily="2" charset="2"/>
                        <a:defRPr>
                          <a:solidFill>
                            <a:schemeClr val="tx1"/>
                          </a:solidFill>
                          <a:latin typeface="Arial" charset="0"/>
                          <a:cs typeface="Arial" charset="0"/>
                        </a:defRPr>
                      </a:lvl3pPr>
                      <a:lvl4pPr>
                        <a:spcBef>
                          <a:spcPct val="20000"/>
                        </a:spcBef>
                        <a:buClr>
                          <a:schemeClr val="tx1"/>
                        </a:buClr>
                        <a:buSzPct val="80000"/>
                        <a:defRPr sz="1600">
                          <a:solidFill>
                            <a:schemeClr val="tx1"/>
                          </a:solidFill>
                          <a:latin typeface="Arial" charset="0"/>
                          <a:cs typeface="Arial" charset="0"/>
                        </a:defRPr>
                      </a:lvl4pPr>
                      <a:lvl5pPr>
                        <a:spcBef>
                          <a:spcPct val="20000"/>
                        </a:spcBef>
                        <a:buClr>
                          <a:schemeClr val="tx1"/>
                        </a:buClr>
                        <a:buSzPct val="65000"/>
                        <a:buFont typeface="Wingdings" pitchFamily="2" charset="2"/>
                        <a:defRPr sz="1600">
                          <a:solidFill>
                            <a:schemeClr val="tx1"/>
                          </a:solidFill>
                          <a:latin typeface="Arial" charset="0"/>
                          <a:cs typeface="Arial" charset="0"/>
                        </a:defRPr>
                      </a:lvl5pPr>
                      <a:lvl6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6pPr>
                      <a:lvl7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7pPr>
                      <a:lvl8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8pPr>
                      <a:lvl9pPr fontAlgn="base">
                        <a:spcBef>
                          <a:spcPct val="20000"/>
                        </a:spcBef>
                        <a:spcAft>
                          <a:spcPct val="0"/>
                        </a:spcAft>
                        <a:buClr>
                          <a:schemeClr val="tx1"/>
                        </a:buClr>
                        <a:buSzPct val="65000"/>
                        <a:buFont typeface="Wingdings" pitchFamily="2" charset="2"/>
                        <a:defRPr sz="1600">
                          <a:solidFill>
                            <a:schemeClr val="tx1"/>
                          </a:solidFill>
                          <a:latin typeface="Arial" charset="0"/>
                          <a:cs typeface="Arial" charset="0"/>
                        </a:defRPr>
                      </a:lvl9pPr>
                    </a:lstStyle>
                    <a:p>
                      <a:pPr marL="0" marR="0" lvl="0" indent="261938"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Преобладает абстрактная лексика. Используются вводные слова, производные предлоги и составные союзы. </a:t>
                      </a:r>
                    </a:p>
                    <a:p>
                      <a:pPr marL="0" marR="0" lvl="0" indent="261938"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ru-RU" altLang="ru-RU" sz="2000" u="none" strike="noStrike" cap="none" normalizeH="0" baseline="0" dirty="0">
                          <a:ln>
                            <a:noFill/>
                          </a:ln>
                          <a:effectLst/>
                        </a:rPr>
                        <a:t>Преобладают сложноподчиненные и простые осложненные предложения.</a:t>
                      </a:r>
                      <a:endParaRPr kumimoji="0" lang="ru-RU" altLang="ru-RU" sz="2000" b="0" i="1" u="none" strike="noStrike" cap="none" normalizeH="0" baseline="0" dirty="0">
                        <a:ln>
                          <a:noFill/>
                        </a:ln>
                        <a:solidFill>
                          <a:srgbClr val="009900"/>
                        </a:solidFill>
                        <a:effectLst/>
                        <a:latin typeface="Arial" charset="0"/>
                        <a:cs typeface="Arial" charset="0"/>
                      </a:endParaRPr>
                    </a:p>
                  </a:txBody>
                  <a:tcPr marL="121920" marR="121920" marT="45708" marB="45708" horzOverflow="overflow">
                    <a:solidFill>
                      <a:schemeClr val="bg1"/>
                    </a:solidFill>
                  </a:tcPr>
                </a:tc>
                <a:extLst>
                  <a:ext uri="{0D108BD9-81ED-4DB2-BD59-A6C34878D82A}">
                    <a16:rowId xmlns="" xmlns:a16="http://schemas.microsoft.com/office/drawing/2014/main" val="10001"/>
                  </a:ext>
                </a:extLst>
              </a:tr>
            </a:tbl>
          </a:graphicData>
        </a:graphic>
      </p:graphicFrame>
      <p:sp>
        <p:nvSpPr>
          <p:cNvPr id="147472" name="TextBox 3">
            <a:extLst>
              <a:ext uri="{FF2B5EF4-FFF2-40B4-BE49-F238E27FC236}">
                <a16:creationId xmlns="" xmlns:a16="http://schemas.microsoft.com/office/drawing/2014/main" id="{AC665EE5-FC40-41F4-A048-57D2A6E42C0E}"/>
              </a:ext>
            </a:extLst>
          </p:cNvPr>
          <p:cNvSpPr txBox="1">
            <a:spLocks noChangeArrowheads="1"/>
          </p:cNvSpPr>
          <p:nvPr/>
        </p:nvSpPr>
        <p:spPr bwMode="auto">
          <a:xfrm>
            <a:off x="765566" y="333376"/>
            <a:ext cx="1075266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a:latin typeface="Times New Roman" panose="02020603050405020304" pitchFamily="18" charset="0"/>
                <a:cs typeface="Times New Roman" panose="02020603050405020304" pitchFamily="18" charset="0"/>
              </a:rPr>
              <a:t>Языковые средства создания определенного типа речи</a:t>
            </a:r>
          </a:p>
        </p:txBody>
      </p:sp>
      <p:graphicFrame>
        <p:nvGraphicFramePr>
          <p:cNvPr id="4" name="Схема 3">
            <a:hlinkClick r:id="rId2" action="ppaction://hlinksldjump"/>
            <a:extLst>
              <a:ext uri="{FF2B5EF4-FFF2-40B4-BE49-F238E27FC236}">
                <a16:creationId xmlns="" xmlns:a16="http://schemas.microsoft.com/office/drawing/2014/main" id="{6C0DF54D-6257-4910-9FF7-DE3EDC833257}"/>
              </a:ext>
            </a:extLst>
          </p:cNvPr>
          <p:cNvGraphicFramePr/>
          <p:nvPr>
            <p:extLst>
              <p:ext uri="{D42A27DB-BD31-4B8C-83A1-F6EECF244321}">
                <p14:modId xmlns:p14="http://schemas.microsoft.com/office/powerpoint/2010/main" val="1735376579"/>
              </p:ext>
            </p:extLst>
          </p:nvPr>
        </p:nvGraphicFramePr>
        <p:xfrm>
          <a:off x="9265043" y="5976801"/>
          <a:ext cx="2239797" cy="66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385243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1">
            <a:extLst>
              <a:ext uri="{FF2B5EF4-FFF2-40B4-BE49-F238E27FC236}">
                <a16:creationId xmlns="" xmlns:a16="http://schemas.microsoft.com/office/drawing/2014/main" id="{89093F4B-3826-4F83-8141-60077E714958}"/>
              </a:ext>
            </a:extLst>
          </p:cNvPr>
          <p:cNvSpPr txBox="1">
            <a:spLocks noChangeArrowheads="1"/>
          </p:cNvSpPr>
          <p:nvPr/>
        </p:nvSpPr>
        <p:spPr bwMode="auto">
          <a:xfrm>
            <a:off x="527051" y="-47625"/>
            <a:ext cx="1123314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23. Средства связи предложений в тексте </a:t>
            </a:r>
          </a:p>
        </p:txBody>
      </p:sp>
      <p:pic>
        <p:nvPicPr>
          <p:cNvPr id="149507" name="Picture 2">
            <a:extLst>
              <a:ext uri="{FF2B5EF4-FFF2-40B4-BE49-F238E27FC236}">
                <a16:creationId xmlns="" xmlns:a16="http://schemas.microsoft.com/office/drawing/2014/main" id="{46215DB5-C2CF-4110-9DA7-93BCE02D8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285" y="825501"/>
            <a:ext cx="5099049"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Box 1">
            <a:extLst>
              <a:ext uri="{FF2B5EF4-FFF2-40B4-BE49-F238E27FC236}">
                <a16:creationId xmlns="" xmlns:a16="http://schemas.microsoft.com/office/drawing/2014/main" id="{3D200B61-D8C8-4333-8541-578F309C28AC}"/>
              </a:ext>
            </a:extLst>
          </p:cNvPr>
          <p:cNvSpPr txBox="1">
            <a:spLocks noChangeArrowheads="1"/>
          </p:cNvSpPr>
          <p:nvPr/>
        </p:nvSpPr>
        <p:spPr bwMode="auto">
          <a:xfrm>
            <a:off x="6826252" y="457200"/>
            <a:ext cx="509904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chemeClr val="tx1"/>
                </a:solidFill>
              </a:rPr>
              <a:t>Параллельная связь</a:t>
            </a:r>
          </a:p>
        </p:txBody>
      </p:sp>
      <p:sp>
        <p:nvSpPr>
          <p:cNvPr id="149509" name="TextBox 3">
            <a:extLst>
              <a:ext uri="{FF2B5EF4-FFF2-40B4-BE49-F238E27FC236}">
                <a16:creationId xmlns="" xmlns:a16="http://schemas.microsoft.com/office/drawing/2014/main" id="{510ABC0F-87C3-4FEE-9499-B0D358327DBF}"/>
              </a:ext>
            </a:extLst>
          </p:cNvPr>
          <p:cNvSpPr txBox="1">
            <a:spLocks noChangeArrowheads="1"/>
          </p:cNvSpPr>
          <p:nvPr/>
        </p:nvSpPr>
        <p:spPr bwMode="auto">
          <a:xfrm>
            <a:off x="643467" y="490538"/>
            <a:ext cx="43201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chemeClr val="tx1"/>
                </a:solidFill>
              </a:rPr>
              <a:t>Цепная (последовательная связь)</a:t>
            </a:r>
          </a:p>
        </p:txBody>
      </p:sp>
      <p:grpSp>
        <p:nvGrpSpPr>
          <p:cNvPr id="149510" name="Группа 1">
            <a:extLst>
              <a:ext uri="{FF2B5EF4-FFF2-40B4-BE49-F238E27FC236}">
                <a16:creationId xmlns="" xmlns:a16="http://schemas.microsoft.com/office/drawing/2014/main" id="{0AB2B7A3-854B-4377-BC8C-0A230D8A97D6}"/>
              </a:ext>
            </a:extLst>
          </p:cNvPr>
          <p:cNvGrpSpPr>
            <a:grpSpLocks/>
          </p:cNvGrpSpPr>
          <p:nvPr/>
        </p:nvGrpSpPr>
        <p:grpSpPr bwMode="auto">
          <a:xfrm>
            <a:off x="749300" y="1274763"/>
            <a:ext cx="5395384" cy="292100"/>
            <a:chOff x="179388" y="1963738"/>
            <a:chExt cx="4046537" cy="292100"/>
          </a:xfrm>
        </p:grpSpPr>
        <p:sp>
          <p:nvSpPr>
            <p:cNvPr id="149513" name="Прямоугольник 5">
              <a:extLst>
                <a:ext uri="{FF2B5EF4-FFF2-40B4-BE49-F238E27FC236}">
                  <a16:creationId xmlns="" xmlns:a16="http://schemas.microsoft.com/office/drawing/2014/main" id="{7008A2DF-6741-4C7C-9172-C7F9D25E0F5E}"/>
                </a:ext>
              </a:extLst>
            </p:cNvPr>
            <p:cNvSpPr>
              <a:spLocks noChangeArrowheads="1"/>
            </p:cNvSpPr>
            <p:nvPr/>
          </p:nvSpPr>
          <p:spPr bwMode="auto">
            <a:xfrm>
              <a:off x="179388" y="1963738"/>
              <a:ext cx="1152525" cy="292100"/>
            </a:xfrm>
            <a:prstGeom prst="rect">
              <a:avLst/>
            </a:prstGeom>
            <a:solidFill>
              <a:schemeClr val="accent1"/>
            </a:solidFill>
            <a:ln w="9525" algn="ctr">
              <a:solidFill>
                <a:schemeClr val="tx1"/>
              </a:solidFill>
              <a:round/>
              <a:headEnd/>
              <a:tailEnd/>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endParaRPr lang="ru-RU" altLang="ru-RU" sz="1800">
                <a:solidFill>
                  <a:schemeClr val="tx1"/>
                </a:solidFill>
              </a:endParaRPr>
            </a:p>
          </p:txBody>
        </p:sp>
        <p:sp>
          <p:nvSpPr>
            <p:cNvPr id="149514" name="Прямоугольник 6">
              <a:extLst>
                <a:ext uri="{FF2B5EF4-FFF2-40B4-BE49-F238E27FC236}">
                  <a16:creationId xmlns="" xmlns:a16="http://schemas.microsoft.com/office/drawing/2014/main" id="{C44A0048-9C59-4274-9E4B-99D6B4ABCBAB}"/>
                </a:ext>
              </a:extLst>
            </p:cNvPr>
            <p:cNvSpPr>
              <a:spLocks noChangeArrowheads="1"/>
            </p:cNvSpPr>
            <p:nvPr/>
          </p:nvSpPr>
          <p:spPr bwMode="auto">
            <a:xfrm>
              <a:off x="1763713" y="1963738"/>
              <a:ext cx="1008062" cy="292100"/>
            </a:xfrm>
            <a:prstGeom prst="rect">
              <a:avLst/>
            </a:prstGeom>
            <a:solidFill>
              <a:schemeClr val="accent1"/>
            </a:solidFill>
            <a:ln w="9525" algn="ctr">
              <a:solidFill>
                <a:schemeClr val="tx1"/>
              </a:solidFill>
              <a:round/>
              <a:headEnd/>
              <a:tailEnd/>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endParaRPr lang="ru-RU" altLang="ru-RU" sz="1800">
                <a:solidFill>
                  <a:schemeClr val="tx1"/>
                </a:solidFill>
              </a:endParaRPr>
            </a:p>
          </p:txBody>
        </p:sp>
        <p:sp>
          <p:nvSpPr>
            <p:cNvPr id="149515" name="Прямоугольник 7">
              <a:extLst>
                <a:ext uri="{FF2B5EF4-FFF2-40B4-BE49-F238E27FC236}">
                  <a16:creationId xmlns="" xmlns:a16="http://schemas.microsoft.com/office/drawing/2014/main" id="{8658B432-A303-4438-A4E4-CA128E4EFBE4}"/>
                </a:ext>
              </a:extLst>
            </p:cNvPr>
            <p:cNvSpPr>
              <a:spLocks noChangeArrowheads="1"/>
            </p:cNvSpPr>
            <p:nvPr/>
          </p:nvSpPr>
          <p:spPr bwMode="auto">
            <a:xfrm>
              <a:off x="3217863" y="1963738"/>
              <a:ext cx="1008062" cy="292100"/>
            </a:xfrm>
            <a:prstGeom prst="rect">
              <a:avLst/>
            </a:prstGeom>
            <a:solidFill>
              <a:schemeClr val="accent1"/>
            </a:solidFill>
            <a:ln w="9525" algn="ctr">
              <a:solidFill>
                <a:schemeClr val="tx1"/>
              </a:solidFill>
              <a:round/>
              <a:headEnd/>
              <a:tailEnd/>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endParaRPr lang="ru-RU" altLang="ru-RU" sz="1800">
                <a:solidFill>
                  <a:schemeClr val="tx1"/>
                </a:solidFill>
              </a:endParaRPr>
            </a:p>
          </p:txBody>
        </p:sp>
        <p:sp>
          <p:nvSpPr>
            <p:cNvPr id="149516" name="Стрелка вправо 11">
              <a:extLst>
                <a:ext uri="{FF2B5EF4-FFF2-40B4-BE49-F238E27FC236}">
                  <a16:creationId xmlns="" xmlns:a16="http://schemas.microsoft.com/office/drawing/2014/main" id="{F545915B-D2E7-4193-9894-8B0C6375BB68}"/>
                </a:ext>
              </a:extLst>
            </p:cNvPr>
            <p:cNvSpPr>
              <a:spLocks noChangeArrowheads="1"/>
            </p:cNvSpPr>
            <p:nvPr/>
          </p:nvSpPr>
          <p:spPr bwMode="auto">
            <a:xfrm>
              <a:off x="2771775" y="2109788"/>
              <a:ext cx="446088" cy="146050"/>
            </a:xfrm>
            <a:prstGeom prst="rightArrow">
              <a:avLst>
                <a:gd name="adj1" fmla="val 50000"/>
                <a:gd name="adj2" fmla="val 49973"/>
              </a:avLst>
            </a:prstGeom>
            <a:solidFill>
              <a:schemeClr val="accent1"/>
            </a:solidFill>
            <a:ln w="9525" algn="ctr">
              <a:solidFill>
                <a:srgbClr val="9900FF"/>
              </a:solidFill>
              <a:round/>
              <a:headEnd/>
              <a:tailEnd/>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endParaRPr lang="ru-RU" altLang="ru-RU" sz="1800">
                <a:solidFill>
                  <a:schemeClr val="tx1"/>
                </a:solidFill>
              </a:endParaRPr>
            </a:p>
          </p:txBody>
        </p:sp>
        <p:sp>
          <p:nvSpPr>
            <p:cNvPr id="149517" name="Стрелка вправо 12">
              <a:extLst>
                <a:ext uri="{FF2B5EF4-FFF2-40B4-BE49-F238E27FC236}">
                  <a16:creationId xmlns="" xmlns:a16="http://schemas.microsoft.com/office/drawing/2014/main" id="{B7F3CBFE-4677-434B-AA73-ED823308890D}"/>
                </a:ext>
              </a:extLst>
            </p:cNvPr>
            <p:cNvSpPr>
              <a:spLocks noChangeArrowheads="1"/>
            </p:cNvSpPr>
            <p:nvPr/>
          </p:nvSpPr>
          <p:spPr bwMode="auto">
            <a:xfrm>
              <a:off x="1331913" y="2109788"/>
              <a:ext cx="431800" cy="146050"/>
            </a:xfrm>
            <a:prstGeom prst="rightArrow">
              <a:avLst>
                <a:gd name="adj1" fmla="val 50000"/>
                <a:gd name="adj2" fmla="val 49973"/>
              </a:avLst>
            </a:prstGeom>
            <a:solidFill>
              <a:schemeClr val="accent1"/>
            </a:solidFill>
            <a:ln w="9525" algn="ctr">
              <a:solidFill>
                <a:srgbClr val="9900FF"/>
              </a:solidFill>
              <a:round/>
              <a:headEnd/>
              <a:tailEnd/>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endParaRPr lang="ru-RU" altLang="ru-RU" sz="1800">
                <a:solidFill>
                  <a:schemeClr val="tx1"/>
                </a:solidFill>
              </a:endParaRPr>
            </a:p>
          </p:txBody>
        </p:sp>
      </p:grpSp>
      <p:sp>
        <p:nvSpPr>
          <p:cNvPr id="149511" name="TextBox 13">
            <a:extLst>
              <a:ext uri="{FF2B5EF4-FFF2-40B4-BE49-F238E27FC236}">
                <a16:creationId xmlns="" xmlns:a16="http://schemas.microsoft.com/office/drawing/2014/main" id="{0C46B217-51E0-4F18-8816-A916BD81EEC3}"/>
              </a:ext>
            </a:extLst>
          </p:cNvPr>
          <p:cNvSpPr txBox="1">
            <a:spLocks noChangeArrowheads="1"/>
          </p:cNvSpPr>
          <p:nvPr/>
        </p:nvSpPr>
        <p:spPr bwMode="auto">
          <a:xfrm>
            <a:off x="643467" y="2062163"/>
            <a:ext cx="55689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b="1">
                <a:solidFill>
                  <a:srgbClr val="FF0000"/>
                </a:solidFill>
              </a:rPr>
              <a:t>Средства связи  предложений:</a:t>
            </a:r>
          </a:p>
        </p:txBody>
      </p:sp>
      <p:sp>
        <p:nvSpPr>
          <p:cNvPr id="149512" name="TextBox 14">
            <a:extLst>
              <a:ext uri="{FF2B5EF4-FFF2-40B4-BE49-F238E27FC236}">
                <a16:creationId xmlns="" xmlns:a16="http://schemas.microsoft.com/office/drawing/2014/main" id="{035D38BE-EB34-44B6-8B5B-68C0EEA5316E}"/>
              </a:ext>
            </a:extLst>
          </p:cNvPr>
          <p:cNvSpPr txBox="1">
            <a:spLocks noChangeArrowheads="1"/>
          </p:cNvSpPr>
          <p:nvPr/>
        </p:nvSpPr>
        <p:spPr bwMode="auto">
          <a:xfrm>
            <a:off x="643467" y="2559050"/>
            <a:ext cx="1075266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Char char="•"/>
            </a:pPr>
            <a:r>
              <a:rPr lang="ru-RU" altLang="ru-RU" sz="1600" b="1">
                <a:solidFill>
                  <a:srgbClr val="9900FF"/>
                </a:solidFill>
              </a:rPr>
              <a:t>лексический повтор </a:t>
            </a:r>
            <a:r>
              <a:rPr lang="ru-RU" altLang="ru-RU" sz="1600">
                <a:solidFill>
                  <a:schemeClr val="tx1"/>
                </a:solidFill>
              </a:rPr>
              <a:t>(Я возвращался с охоты и шёл по аллее </a:t>
            </a:r>
            <a:r>
              <a:rPr lang="ru-RU" altLang="ru-RU" sz="1600" b="1" i="1">
                <a:solidFill>
                  <a:srgbClr val="FF0000"/>
                </a:solidFill>
              </a:rPr>
              <a:t>сада. Сад</a:t>
            </a:r>
            <a:r>
              <a:rPr lang="ru-RU" altLang="ru-RU" sz="1600">
                <a:solidFill>
                  <a:srgbClr val="FF0000"/>
                </a:solidFill>
              </a:rPr>
              <a:t> </a:t>
            </a:r>
            <a:r>
              <a:rPr lang="ru-RU" altLang="ru-RU" sz="1600">
                <a:solidFill>
                  <a:schemeClr val="tx1"/>
                </a:solidFill>
              </a:rPr>
              <a:t>приветствовал меня тихим шелестом листьев);</a:t>
            </a:r>
          </a:p>
          <a:p>
            <a:pPr algn="just" eaLnBrk="1" hangingPunct="1">
              <a:spcBef>
                <a:spcPct val="0"/>
              </a:spcBef>
              <a:spcAft>
                <a:spcPct val="0"/>
              </a:spcAft>
              <a:buClrTx/>
              <a:buSzTx/>
              <a:buFontTx/>
              <a:buChar char="•"/>
            </a:pPr>
            <a:r>
              <a:rPr lang="ru-RU" altLang="ru-RU" sz="1600" b="1">
                <a:solidFill>
                  <a:srgbClr val="9900FF"/>
                </a:solidFill>
              </a:rPr>
              <a:t>местоимение: </a:t>
            </a:r>
            <a:r>
              <a:rPr lang="ru-RU" altLang="ru-RU" sz="1600">
                <a:solidFill>
                  <a:schemeClr val="tx1"/>
                </a:solidFill>
              </a:rPr>
              <a:t>личное, указательное и др. (Я глянул вдоль аллеи и увидел молодого </a:t>
            </a:r>
            <a:r>
              <a:rPr lang="ru-RU" altLang="ru-RU" sz="1600" b="1" i="1">
                <a:solidFill>
                  <a:srgbClr val="FF0000"/>
                </a:solidFill>
              </a:rPr>
              <a:t>воробья. Он </a:t>
            </a:r>
            <a:r>
              <a:rPr lang="ru-RU" altLang="ru-RU" sz="1600">
                <a:solidFill>
                  <a:schemeClr val="tx1"/>
                </a:solidFill>
              </a:rPr>
              <a:t>выпал из гнезда);</a:t>
            </a:r>
          </a:p>
          <a:p>
            <a:pPr algn="just" eaLnBrk="1" hangingPunct="1">
              <a:spcBef>
                <a:spcPct val="0"/>
              </a:spcBef>
              <a:spcAft>
                <a:spcPct val="0"/>
              </a:spcAft>
              <a:buClrTx/>
              <a:buSzTx/>
              <a:buFontTx/>
              <a:buChar char="•"/>
            </a:pPr>
            <a:r>
              <a:rPr lang="ru-RU" altLang="ru-RU" sz="1600" b="1">
                <a:solidFill>
                  <a:srgbClr val="9900FF"/>
                </a:solidFill>
              </a:rPr>
              <a:t>союз, частица </a:t>
            </a:r>
            <a:r>
              <a:rPr lang="ru-RU" altLang="ru-RU" sz="1600">
                <a:solidFill>
                  <a:schemeClr val="tx1"/>
                </a:solidFill>
              </a:rPr>
              <a:t>(Всякий любит помечтать. </a:t>
            </a:r>
            <a:r>
              <a:rPr lang="ru-RU" altLang="ru-RU" sz="1600" b="1" i="1">
                <a:solidFill>
                  <a:srgbClr val="FF0000"/>
                </a:solidFill>
              </a:rPr>
              <a:t>И</a:t>
            </a:r>
            <a:r>
              <a:rPr lang="ru-RU" altLang="ru-RU" sz="1600" b="1" i="1">
                <a:solidFill>
                  <a:schemeClr val="tx1"/>
                </a:solidFill>
              </a:rPr>
              <a:t> </a:t>
            </a:r>
            <a:r>
              <a:rPr lang="ru-RU" altLang="ru-RU" sz="1600">
                <a:solidFill>
                  <a:schemeClr val="tx1"/>
                </a:solidFill>
              </a:rPr>
              <a:t>я не исключение);</a:t>
            </a:r>
          </a:p>
          <a:p>
            <a:pPr algn="just" eaLnBrk="1" hangingPunct="1">
              <a:spcBef>
                <a:spcPct val="0"/>
              </a:spcBef>
              <a:spcAft>
                <a:spcPct val="0"/>
              </a:spcAft>
              <a:buClrTx/>
              <a:buSzTx/>
              <a:buFontTx/>
              <a:buChar char="•"/>
            </a:pPr>
            <a:r>
              <a:rPr lang="ru-RU" altLang="ru-RU" sz="1600" b="1">
                <a:solidFill>
                  <a:srgbClr val="9900FF"/>
                </a:solidFill>
              </a:rPr>
              <a:t>наречие</a:t>
            </a:r>
            <a:r>
              <a:rPr lang="ru-RU" altLang="ru-RU" sz="1600">
                <a:solidFill>
                  <a:schemeClr val="tx1"/>
                </a:solidFill>
              </a:rPr>
              <a:t> (Я кричал </a:t>
            </a:r>
            <a:r>
              <a:rPr lang="ru-RU" altLang="ru-RU" sz="1600" b="1" i="1">
                <a:solidFill>
                  <a:srgbClr val="FF0000"/>
                </a:solidFill>
              </a:rPr>
              <a:t>восторженно. Т</a:t>
            </a:r>
            <a:r>
              <a:rPr lang="ru-RU" altLang="ru-RU" sz="1600" b="1" i="1">
                <a:solidFill>
                  <a:schemeClr val="tx1"/>
                </a:solidFill>
              </a:rPr>
              <a:t>ак </a:t>
            </a:r>
            <a:r>
              <a:rPr lang="ru-RU" altLang="ru-RU" sz="1600">
                <a:solidFill>
                  <a:schemeClr val="tx1"/>
                </a:solidFill>
              </a:rPr>
              <a:t>выражают свои чувства счастливые люди);</a:t>
            </a:r>
          </a:p>
          <a:p>
            <a:pPr algn="just" eaLnBrk="1" hangingPunct="1">
              <a:spcBef>
                <a:spcPct val="0"/>
              </a:spcBef>
              <a:spcAft>
                <a:spcPct val="0"/>
              </a:spcAft>
              <a:buClrTx/>
              <a:buSzTx/>
              <a:buFontTx/>
              <a:buChar char="•"/>
            </a:pPr>
            <a:r>
              <a:rPr lang="ru-RU" altLang="ru-RU" sz="1600" b="1">
                <a:solidFill>
                  <a:srgbClr val="9900FF"/>
                </a:solidFill>
              </a:rPr>
              <a:t>однокоренные слова </a:t>
            </a:r>
            <a:r>
              <a:rPr lang="ru-RU" altLang="ru-RU" sz="1600">
                <a:solidFill>
                  <a:schemeClr val="tx1"/>
                </a:solidFill>
              </a:rPr>
              <a:t>(Эта статья написана </a:t>
            </a:r>
            <a:r>
              <a:rPr lang="ru-RU" altLang="ru-RU" sz="1600" i="1">
                <a:solidFill>
                  <a:srgbClr val="FF0000"/>
                </a:solidFill>
              </a:rPr>
              <a:t>Д.</a:t>
            </a:r>
            <a:r>
              <a:rPr lang="ru-RU" altLang="ru-RU" sz="1600" b="1" i="1">
                <a:solidFill>
                  <a:srgbClr val="FF0000"/>
                </a:solidFill>
              </a:rPr>
              <a:t>Граниным. Гранинские </a:t>
            </a:r>
            <a:r>
              <a:rPr lang="ru-RU" altLang="ru-RU" sz="1600">
                <a:solidFill>
                  <a:schemeClr val="tx1"/>
                </a:solidFill>
              </a:rPr>
              <a:t>очерки читают сегодня все);</a:t>
            </a:r>
          </a:p>
          <a:p>
            <a:pPr algn="just" eaLnBrk="1" hangingPunct="1">
              <a:spcBef>
                <a:spcPct val="0"/>
              </a:spcBef>
              <a:spcAft>
                <a:spcPct val="0"/>
              </a:spcAft>
              <a:buClrTx/>
              <a:buSzTx/>
              <a:buFontTx/>
              <a:buChar char="•"/>
            </a:pPr>
            <a:r>
              <a:rPr lang="ru-RU" altLang="ru-RU" sz="1600" b="1">
                <a:solidFill>
                  <a:srgbClr val="9900FF"/>
                </a:solidFill>
              </a:rPr>
              <a:t>антонимы</a:t>
            </a:r>
            <a:r>
              <a:rPr lang="ru-RU" altLang="ru-RU" sz="1600">
                <a:solidFill>
                  <a:schemeClr val="tx1"/>
                </a:solidFill>
              </a:rPr>
              <a:t>: языковые и контекстные (Молодит людей </a:t>
            </a:r>
            <a:r>
              <a:rPr lang="ru-RU" altLang="ru-RU" sz="1600" b="1" i="1">
                <a:solidFill>
                  <a:srgbClr val="FF0000"/>
                </a:solidFill>
              </a:rPr>
              <a:t>воля. Неволя </a:t>
            </a:r>
            <a:r>
              <a:rPr lang="ru-RU" altLang="ru-RU" sz="1600">
                <a:solidFill>
                  <a:schemeClr val="tx1"/>
                </a:solidFill>
              </a:rPr>
              <a:t>же старит);</a:t>
            </a:r>
          </a:p>
          <a:p>
            <a:pPr algn="just" eaLnBrk="1" hangingPunct="1">
              <a:spcBef>
                <a:spcPct val="0"/>
              </a:spcBef>
              <a:spcAft>
                <a:spcPct val="0"/>
              </a:spcAft>
              <a:buClrTx/>
              <a:buSzTx/>
              <a:buFontTx/>
              <a:buChar char="•"/>
            </a:pPr>
            <a:r>
              <a:rPr lang="ru-RU" altLang="ru-RU" sz="1600" b="1">
                <a:solidFill>
                  <a:srgbClr val="9900FF"/>
                </a:solidFill>
              </a:rPr>
              <a:t>синонимы: </a:t>
            </a:r>
            <a:r>
              <a:rPr lang="ru-RU" altLang="ru-RU" sz="1600">
                <a:solidFill>
                  <a:schemeClr val="tx1"/>
                </a:solidFill>
              </a:rPr>
              <a:t>лексические и контекстные ( Левитан был мастером </a:t>
            </a:r>
            <a:r>
              <a:rPr lang="ru-RU" altLang="ru-RU" sz="1600" b="1" i="1">
                <a:solidFill>
                  <a:srgbClr val="FF0000"/>
                </a:solidFill>
              </a:rPr>
              <a:t>пейзажа. Картины </a:t>
            </a:r>
            <a:r>
              <a:rPr lang="ru-RU" altLang="ru-RU" sz="1600">
                <a:solidFill>
                  <a:schemeClr val="tx1"/>
                </a:solidFill>
              </a:rPr>
              <a:t>этого художника висят в лучших музеях мира)</a:t>
            </a:r>
          </a:p>
          <a:p>
            <a:pPr algn="just" eaLnBrk="1" hangingPunct="1">
              <a:spcBef>
                <a:spcPct val="0"/>
              </a:spcBef>
              <a:spcAft>
                <a:spcPct val="0"/>
              </a:spcAft>
              <a:buClrTx/>
              <a:buSzTx/>
              <a:buFontTx/>
              <a:buChar char="•"/>
            </a:pPr>
            <a:r>
              <a:rPr lang="ru-RU" altLang="ru-RU" sz="1600" b="1">
                <a:solidFill>
                  <a:srgbClr val="9900FF"/>
                </a:solidFill>
              </a:rPr>
              <a:t>описательный оборот </a:t>
            </a:r>
            <a:r>
              <a:rPr lang="ru-RU" altLang="ru-RU" sz="1600">
                <a:solidFill>
                  <a:schemeClr val="tx1"/>
                </a:solidFill>
              </a:rPr>
              <a:t>(Наша память хранит с малолетства имя </a:t>
            </a:r>
            <a:r>
              <a:rPr lang="ru-RU" altLang="ru-RU" sz="1600" b="1" i="1">
                <a:solidFill>
                  <a:srgbClr val="FF0000"/>
                </a:solidFill>
              </a:rPr>
              <a:t>Пушкин. Это имя, этот звук </a:t>
            </a:r>
            <a:r>
              <a:rPr lang="ru-RU" altLang="ru-RU" sz="1600">
                <a:solidFill>
                  <a:schemeClr val="tx1"/>
                </a:solidFill>
              </a:rPr>
              <a:t>наполняет собой многие дни нашей жизни…)</a:t>
            </a:r>
          </a:p>
        </p:txBody>
      </p:sp>
    </p:spTree>
    <p:extLst>
      <p:ext uri="{BB962C8B-B14F-4D97-AF65-F5344CB8AC3E}">
        <p14:creationId xmlns:p14="http://schemas.microsoft.com/office/powerpoint/2010/main" val="363041415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34B02CBD-3349-4063-BCA9-516C84B93BE3}"/>
              </a:ext>
            </a:extLst>
          </p:cNvPr>
          <p:cNvSpPr/>
          <p:nvPr/>
        </p:nvSpPr>
        <p:spPr>
          <a:xfrm>
            <a:off x="527382" y="33961"/>
            <a:ext cx="11137237" cy="923330"/>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ru-RU" sz="5400" b="1" dirty="0">
                <a:ln>
                  <a:prstDash val="solid"/>
                </a:ln>
                <a:solidFill>
                  <a:srgbClr val="FF0000"/>
                </a:solidFill>
                <a:effectLst>
                  <a:outerShdw blurRad="88000" dist="50800" dir="5040000" algn="tl">
                    <a:schemeClr val="accent4">
                      <a:tint val="80000"/>
                      <a:satMod val="250000"/>
                      <a:alpha val="45000"/>
                    </a:schemeClr>
                  </a:outerShdw>
                </a:effectLst>
                <a:latin typeface="+mn-lt"/>
              </a:rPr>
              <a:t>Разряды местоимений</a:t>
            </a:r>
          </a:p>
        </p:txBody>
      </p:sp>
      <p:graphicFrame>
        <p:nvGraphicFramePr>
          <p:cNvPr id="3" name="Таблица 2">
            <a:extLst>
              <a:ext uri="{FF2B5EF4-FFF2-40B4-BE49-F238E27FC236}">
                <a16:creationId xmlns="" xmlns:a16="http://schemas.microsoft.com/office/drawing/2014/main" id="{AE6A5B7B-34AE-4251-A273-927B52A29679}"/>
              </a:ext>
            </a:extLst>
          </p:cNvPr>
          <p:cNvGraphicFramePr>
            <a:graphicFrameLocks noGrp="1"/>
          </p:cNvGraphicFramePr>
          <p:nvPr/>
        </p:nvGraphicFramePr>
        <p:xfrm>
          <a:off x="762000" y="957264"/>
          <a:ext cx="10668000" cy="4664079"/>
        </p:xfrm>
        <a:graphic>
          <a:graphicData uri="http://schemas.openxmlformats.org/drawingml/2006/table">
            <a:tbl>
              <a:tblPr firstRow="1" bandRow="1">
                <a:tableStyleId>{5C22544A-7EE6-4342-B048-85BDC9FD1C3A}</a:tableStyleId>
              </a:tblPr>
              <a:tblGrid>
                <a:gridCol w="4469911">
                  <a:extLst>
                    <a:ext uri="{9D8B030D-6E8A-4147-A177-3AD203B41FA5}">
                      <a16:colId xmlns="" xmlns:a16="http://schemas.microsoft.com/office/drawing/2014/main" val="20000"/>
                    </a:ext>
                  </a:extLst>
                </a:gridCol>
                <a:gridCol w="6198089">
                  <a:extLst>
                    <a:ext uri="{9D8B030D-6E8A-4147-A177-3AD203B41FA5}">
                      <a16:colId xmlns="" xmlns:a16="http://schemas.microsoft.com/office/drawing/2014/main" val="20001"/>
                    </a:ext>
                  </a:extLst>
                </a:gridCol>
              </a:tblGrid>
              <a:tr h="518231">
                <a:tc>
                  <a:txBody>
                    <a:bodyPr/>
                    <a:lstStyle/>
                    <a:p>
                      <a:r>
                        <a:rPr lang="ru-RU" sz="2800" b="0" kern="1200" dirty="0">
                          <a:solidFill>
                            <a:schemeClr val="tx1"/>
                          </a:solidFill>
                          <a:latin typeface="Times New Roman" pitchFamily="18" charset="0"/>
                          <a:ea typeface="+mn-ea"/>
                          <a:cs typeface="Times New Roman" pitchFamily="18" charset="0"/>
                        </a:rPr>
                        <a:t>Личные</a:t>
                      </a:r>
                      <a:endParaRPr lang="ru-RU" sz="2800" b="0" dirty="0">
                        <a:solidFill>
                          <a:schemeClr val="tx1"/>
                        </a:solidFill>
                        <a:latin typeface="Times New Roman" pitchFamily="18" charset="0"/>
                        <a:cs typeface="Times New Roman" pitchFamily="18" charset="0"/>
                      </a:endParaRPr>
                    </a:p>
                  </a:txBody>
                  <a:tcPr marL="121919" marR="121919" marT="45726" marB="45726">
                    <a:noFill/>
                  </a:tcPr>
                </a:tc>
                <a:tc>
                  <a:txBody>
                    <a:bodyPr/>
                    <a:lstStyle/>
                    <a:p>
                      <a:pPr algn="ctr"/>
                      <a:r>
                        <a:rPr lang="ru-RU" sz="2800" b="0" dirty="0">
                          <a:solidFill>
                            <a:schemeClr val="tx1"/>
                          </a:solidFill>
                          <a:latin typeface="Times New Roman" pitchFamily="18" charset="0"/>
                          <a:cs typeface="Times New Roman" pitchFamily="18" charset="0"/>
                        </a:rPr>
                        <a:t>я, ты, он, она</a:t>
                      </a:r>
                    </a:p>
                  </a:txBody>
                  <a:tcPr marL="121919" marR="121919" marT="45726" marB="45726">
                    <a:noFill/>
                  </a:tcPr>
                </a:tc>
                <a:extLst>
                  <a:ext uri="{0D108BD9-81ED-4DB2-BD59-A6C34878D82A}">
                    <a16:rowId xmlns="" xmlns:a16="http://schemas.microsoft.com/office/drawing/2014/main" val="10000"/>
                  </a:ext>
                </a:extLst>
              </a:tr>
              <a:tr h="518231">
                <a:tc>
                  <a:txBody>
                    <a:bodyPr/>
                    <a:lstStyle/>
                    <a:p>
                      <a:r>
                        <a:rPr lang="ru-RU" sz="2800" b="0" dirty="0">
                          <a:latin typeface="Times New Roman" pitchFamily="18" charset="0"/>
                          <a:cs typeface="Times New Roman" pitchFamily="18" charset="0"/>
                        </a:rPr>
                        <a:t>Возвратные</a:t>
                      </a:r>
                    </a:p>
                  </a:txBody>
                  <a:tcPr marL="121919" marR="121919" marT="45726" marB="45726">
                    <a:noFill/>
                  </a:tcPr>
                </a:tc>
                <a:tc>
                  <a:txBody>
                    <a:bodyPr/>
                    <a:lstStyle/>
                    <a:p>
                      <a:pPr algn="ctr"/>
                      <a:r>
                        <a:rPr lang="ru-RU" sz="2800" b="0" dirty="0">
                          <a:latin typeface="Times New Roman" pitchFamily="18" charset="0"/>
                          <a:cs typeface="Times New Roman" pitchFamily="18" charset="0"/>
                        </a:rPr>
                        <a:t>себя</a:t>
                      </a:r>
                    </a:p>
                  </a:txBody>
                  <a:tcPr marL="121919" marR="121919" marT="45726" marB="45726">
                    <a:noFill/>
                  </a:tcPr>
                </a:tc>
                <a:extLst>
                  <a:ext uri="{0D108BD9-81ED-4DB2-BD59-A6C34878D82A}">
                    <a16:rowId xmlns="" xmlns:a16="http://schemas.microsoft.com/office/drawing/2014/main" val="10001"/>
                  </a:ext>
                </a:extLst>
              </a:tr>
              <a:tr h="518231">
                <a:tc>
                  <a:txBody>
                    <a:bodyPr/>
                    <a:lstStyle/>
                    <a:p>
                      <a:r>
                        <a:rPr lang="ru-RU" sz="2800" b="0" dirty="0">
                          <a:latin typeface="Times New Roman" pitchFamily="18" charset="0"/>
                          <a:cs typeface="Times New Roman" pitchFamily="18" charset="0"/>
                        </a:rPr>
                        <a:t>Вопросительные</a:t>
                      </a:r>
                    </a:p>
                  </a:txBody>
                  <a:tcPr marL="121919" marR="121919" marT="45726" marB="45726">
                    <a:noFill/>
                  </a:tcPr>
                </a:tc>
                <a:tc>
                  <a:txBody>
                    <a:bodyPr/>
                    <a:lstStyle/>
                    <a:p>
                      <a:pPr algn="ctr"/>
                      <a:r>
                        <a:rPr lang="ru-RU" sz="2800" b="0" dirty="0">
                          <a:latin typeface="Times New Roman" pitchFamily="18" charset="0"/>
                          <a:cs typeface="Times New Roman" pitchFamily="18" charset="0"/>
                        </a:rPr>
                        <a:t>кто? чей? который?</a:t>
                      </a:r>
                    </a:p>
                  </a:txBody>
                  <a:tcPr marL="121919" marR="121919" marT="45726" marB="45726">
                    <a:noFill/>
                  </a:tcPr>
                </a:tc>
                <a:extLst>
                  <a:ext uri="{0D108BD9-81ED-4DB2-BD59-A6C34878D82A}">
                    <a16:rowId xmlns="" xmlns:a16="http://schemas.microsoft.com/office/drawing/2014/main" val="10002"/>
                  </a:ext>
                </a:extLst>
              </a:tr>
              <a:tr h="518231">
                <a:tc>
                  <a:txBody>
                    <a:bodyPr/>
                    <a:lstStyle/>
                    <a:p>
                      <a:r>
                        <a:rPr lang="ru-RU" sz="2800" b="0" dirty="0">
                          <a:latin typeface="Times New Roman" pitchFamily="18" charset="0"/>
                          <a:cs typeface="Times New Roman" pitchFamily="18" charset="0"/>
                        </a:rPr>
                        <a:t>Относительные</a:t>
                      </a:r>
                    </a:p>
                  </a:txBody>
                  <a:tcPr marL="121919" marR="121919" marT="45726" marB="45726">
                    <a:noFill/>
                  </a:tcPr>
                </a:tc>
                <a:tc>
                  <a:txBody>
                    <a:bodyPr/>
                    <a:lstStyle/>
                    <a:p>
                      <a:pPr algn="ctr"/>
                      <a:r>
                        <a:rPr lang="ru-RU" sz="2800" b="0" dirty="0">
                          <a:latin typeface="Times New Roman" pitchFamily="18" charset="0"/>
                          <a:cs typeface="Times New Roman" pitchFamily="18" charset="0"/>
                        </a:rPr>
                        <a:t>кто, чей, который</a:t>
                      </a:r>
                    </a:p>
                  </a:txBody>
                  <a:tcPr marL="121919" marR="121919" marT="45726" marB="45726">
                    <a:noFill/>
                  </a:tcPr>
                </a:tc>
                <a:extLst>
                  <a:ext uri="{0D108BD9-81ED-4DB2-BD59-A6C34878D82A}">
                    <a16:rowId xmlns="" xmlns:a16="http://schemas.microsoft.com/office/drawing/2014/main" val="10003"/>
                  </a:ext>
                </a:extLst>
              </a:tr>
              <a:tr h="518231">
                <a:tc>
                  <a:txBody>
                    <a:bodyPr/>
                    <a:lstStyle/>
                    <a:p>
                      <a:r>
                        <a:rPr lang="ru-RU" sz="2800" b="0" dirty="0">
                          <a:latin typeface="Times New Roman" pitchFamily="18" charset="0"/>
                          <a:cs typeface="Times New Roman" pitchFamily="18" charset="0"/>
                        </a:rPr>
                        <a:t>Неопределенные</a:t>
                      </a:r>
                    </a:p>
                  </a:txBody>
                  <a:tcPr marL="121919" marR="121919" marT="45726" marB="45726">
                    <a:noFill/>
                  </a:tcPr>
                </a:tc>
                <a:tc>
                  <a:txBody>
                    <a:bodyPr/>
                    <a:lstStyle/>
                    <a:p>
                      <a:pPr algn="ctr"/>
                      <a:r>
                        <a:rPr lang="ru-RU" sz="2800" b="0" dirty="0">
                          <a:latin typeface="Times New Roman" pitchFamily="18" charset="0"/>
                          <a:cs typeface="Times New Roman" pitchFamily="18" charset="0"/>
                        </a:rPr>
                        <a:t>некто, кое-кто, кто-нибудь</a:t>
                      </a:r>
                    </a:p>
                  </a:txBody>
                  <a:tcPr marL="121919" marR="121919" marT="45726" marB="45726">
                    <a:noFill/>
                  </a:tcPr>
                </a:tc>
                <a:extLst>
                  <a:ext uri="{0D108BD9-81ED-4DB2-BD59-A6C34878D82A}">
                    <a16:rowId xmlns="" xmlns:a16="http://schemas.microsoft.com/office/drawing/2014/main" val="10004"/>
                  </a:ext>
                </a:extLst>
              </a:tr>
              <a:tr h="518231">
                <a:tc>
                  <a:txBody>
                    <a:bodyPr/>
                    <a:lstStyle/>
                    <a:p>
                      <a:r>
                        <a:rPr lang="ru-RU" sz="2800" b="0" dirty="0">
                          <a:latin typeface="Times New Roman" pitchFamily="18" charset="0"/>
                          <a:cs typeface="Times New Roman" pitchFamily="18" charset="0"/>
                        </a:rPr>
                        <a:t>Отрицательные</a:t>
                      </a:r>
                    </a:p>
                  </a:txBody>
                  <a:tcPr marL="121919" marR="121919" marT="45726" marB="45726">
                    <a:noFill/>
                  </a:tcPr>
                </a:tc>
                <a:tc>
                  <a:txBody>
                    <a:bodyPr/>
                    <a:lstStyle/>
                    <a:p>
                      <a:pPr algn="ctr"/>
                      <a:r>
                        <a:rPr lang="ru-RU" sz="2800" b="1" dirty="0">
                          <a:latin typeface="Times New Roman" pitchFamily="18" charset="0"/>
                          <a:cs typeface="Times New Roman" pitchFamily="18" charset="0"/>
                        </a:rPr>
                        <a:t>ни</a:t>
                      </a:r>
                      <a:r>
                        <a:rPr lang="ru-RU" sz="2800" b="0" dirty="0">
                          <a:latin typeface="Times New Roman" pitchFamily="18" charset="0"/>
                          <a:cs typeface="Times New Roman" pitchFamily="18" charset="0"/>
                        </a:rPr>
                        <a:t>кто, </a:t>
                      </a:r>
                      <a:r>
                        <a:rPr lang="ru-RU" sz="2800" b="1" dirty="0">
                          <a:latin typeface="Times New Roman" pitchFamily="18" charset="0"/>
                          <a:cs typeface="Times New Roman" pitchFamily="18" charset="0"/>
                        </a:rPr>
                        <a:t>ни</a:t>
                      </a:r>
                      <a:r>
                        <a:rPr lang="ru-RU" sz="2800" b="0" dirty="0">
                          <a:latin typeface="Times New Roman" pitchFamily="18" charset="0"/>
                          <a:cs typeface="Times New Roman" pitchFamily="18" charset="0"/>
                        </a:rPr>
                        <a:t>чей</a:t>
                      </a:r>
                    </a:p>
                  </a:txBody>
                  <a:tcPr marL="121919" marR="121919" marT="45726" marB="45726">
                    <a:noFill/>
                  </a:tcPr>
                </a:tc>
                <a:extLst>
                  <a:ext uri="{0D108BD9-81ED-4DB2-BD59-A6C34878D82A}">
                    <a16:rowId xmlns="" xmlns:a16="http://schemas.microsoft.com/office/drawing/2014/main" val="10005"/>
                  </a:ext>
                </a:extLst>
              </a:tr>
              <a:tr h="518231">
                <a:tc>
                  <a:txBody>
                    <a:bodyPr/>
                    <a:lstStyle/>
                    <a:p>
                      <a:r>
                        <a:rPr lang="ru-RU" sz="2800" b="0" dirty="0">
                          <a:latin typeface="Times New Roman" pitchFamily="18" charset="0"/>
                          <a:cs typeface="Times New Roman" pitchFamily="18" charset="0"/>
                        </a:rPr>
                        <a:t>Притяжательные</a:t>
                      </a:r>
                    </a:p>
                  </a:txBody>
                  <a:tcPr marL="121919" marR="121919" marT="45726" marB="45726">
                    <a:noFill/>
                  </a:tcPr>
                </a:tc>
                <a:tc>
                  <a:txBody>
                    <a:bodyPr/>
                    <a:lstStyle/>
                    <a:p>
                      <a:pPr algn="ctr"/>
                      <a:r>
                        <a:rPr lang="ru-RU" sz="2800" b="0" dirty="0">
                          <a:latin typeface="Times New Roman" pitchFamily="18" charset="0"/>
                          <a:cs typeface="Times New Roman" pitchFamily="18" charset="0"/>
                        </a:rPr>
                        <a:t>мой, твой, наш, его</a:t>
                      </a:r>
                    </a:p>
                  </a:txBody>
                  <a:tcPr marL="121919" marR="121919" marT="45726" marB="45726">
                    <a:noFill/>
                  </a:tcPr>
                </a:tc>
                <a:extLst>
                  <a:ext uri="{0D108BD9-81ED-4DB2-BD59-A6C34878D82A}">
                    <a16:rowId xmlns="" xmlns:a16="http://schemas.microsoft.com/office/drawing/2014/main" val="10006"/>
                  </a:ext>
                </a:extLst>
              </a:tr>
              <a:tr h="518231">
                <a:tc>
                  <a:txBody>
                    <a:bodyPr/>
                    <a:lstStyle/>
                    <a:p>
                      <a:r>
                        <a:rPr lang="ru-RU" sz="2800" b="0" dirty="0">
                          <a:latin typeface="Times New Roman" pitchFamily="18" charset="0"/>
                          <a:cs typeface="Times New Roman" pitchFamily="18" charset="0"/>
                        </a:rPr>
                        <a:t>Указательные</a:t>
                      </a:r>
                    </a:p>
                  </a:txBody>
                  <a:tcPr marL="121919" marR="121919" marT="45726" marB="45726">
                    <a:noFill/>
                  </a:tcPr>
                </a:tc>
                <a:tc>
                  <a:txBody>
                    <a:bodyPr/>
                    <a:lstStyle/>
                    <a:p>
                      <a:pPr algn="ctr"/>
                      <a:r>
                        <a:rPr lang="ru-RU" sz="2800" b="0" dirty="0">
                          <a:latin typeface="Times New Roman" pitchFamily="18" charset="0"/>
                          <a:cs typeface="Times New Roman" pitchFamily="18" charset="0"/>
                        </a:rPr>
                        <a:t>тот, этот, тому, этому</a:t>
                      </a:r>
                    </a:p>
                  </a:txBody>
                  <a:tcPr marL="121919" marR="121919" marT="45726" marB="45726">
                    <a:noFill/>
                  </a:tcPr>
                </a:tc>
                <a:extLst>
                  <a:ext uri="{0D108BD9-81ED-4DB2-BD59-A6C34878D82A}">
                    <a16:rowId xmlns="" xmlns:a16="http://schemas.microsoft.com/office/drawing/2014/main" val="10007"/>
                  </a:ext>
                </a:extLst>
              </a:tr>
              <a:tr h="518231">
                <a:tc>
                  <a:txBody>
                    <a:bodyPr/>
                    <a:lstStyle/>
                    <a:p>
                      <a:r>
                        <a:rPr lang="ru-RU" sz="2800" b="0" dirty="0">
                          <a:latin typeface="Times New Roman" pitchFamily="18" charset="0"/>
                          <a:cs typeface="Times New Roman" pitchFamily="18" charset="0"/>
                        </a:rPr>
                        <a:t>Определительные </a:t>
                      </a:r>
                    </a:p>
                  </a:txBody>
                  <a:tcPr marL="121919" marR="121919" marT="45726" marB="45726">
                    <a:noFill/>
                  </a:tcPr>
                </a:tc>
                <a:tc>
                  <a:txBody>
                    <a:bodyPr/>
                    <a:lstStyle/>
                    <a:p>
                      <a:pPr algn="ctr"/>
                      <a:r>
                        <a:rPr lang="ru-RU" sz="2800" b="0" dirty="0">
                          <a:latin typeface="Times New Roman" pitchFamily="18" charset="0"/>
                          <a:cs typeface="Times New Roman" pitchFamily="18" charset="0"/>
                        </a:rPr>
                        <a:t>весь, самый, всякий, каждый</a:t>
                      </a:r>
                    </a:p>
                  </a:txBody>
                  <a:tcPr marL="121919" marR="121919" marT="45726" marB="45726">
                    <a:noFill/>
                  </a:tcPr>
                </a:tc>
                <a:extLst>
                  <a:ext uri="{0D108BD9-81ED-4DB2-BD59-A6C34878D82A}">
                    <a16:rowId xmlns="" xmlns:a16="http://schemas.microsoft.com/office/drawing/2014/main" val="10008"/>
                  </a:ext>
                </a:extLst>
              </a:tr>
            </a:tbl>
          </a:graphicData>
        </a:graphic>
      </p:graphicFrame>
      <p:graphicFrame>
        <p:nvGraphicFramePr>
          <p:cNvPr id="4" name="Схема 3">
            <a:hlinkClick r:id="rId2" action="ppaction://hlinksldjump"/>
            <a:extLst>
              <a:ext uri="{FF2B5EF4-FFF2-40B4-BE49-F238E27FC236}">
                <a16:creationId xmlns="" xmlns:a16="http://schemas.microsoft.com/office/drawing/2014/main" id="{89D2BFB6-213E-413B-8E58-A47FAB78D063}"/>
              </a:ext>
            </a:extLst>
          </p:cNvPr>
          <p:cNvGraphicFramePr/>
          <p:nvPr/>
        </p:nvGraphicFramePr>
        <p:xfrm>
          <a:off x="8976320" y="5626922"/>
          <a:ext cx="2239797" cy="66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659493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Box 1">
            <a:extLst>
              <a:ext uri="{FF2B5EF4-FFF2-40B4-BE49-F238E27FC236}">
                <a16:creationId xmlns="" xmlns:a16="http://schemas.microsoft.com/office/drawing/2014/main" id="{44FB84B8-33C3-492D-B6B5-5DD563026B7C}"/>
              </a:ext>
            </a:extLst>
          </p:cNvPr>
          <p:cNvSpPr txBox="1">
            <a:spLocks noChangeArrowheads="1"/>
          </p:cNvSpPr>
          <p:nvPr/>
        </p:nvSpPr>
        <p:spPr bwMode="auto">
          <a:xfrm>
            <a:off x="624418" y="260351"/>
            <a:ext cx="1113578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23. Средства связи предложений в тексте</a:t>
            </a:r>
          </a:p>
        </p:txBody>
      </p:sp>
      <p:sp>
        <p:nvSpPr>
          <p:cNvPr id="3" name="TextBox 2">
            <a:extLst>
              <a:ext uri="{FF2B5EF4-FFF2-40B4-BE49-F238E27FC236}">
                <a16:creationId xmlns="" xmlns:a16="http://schemas.microsoft.com/office/drawing/2014/main" id="{964ADFE7-DFB3-49DD-92F3-7FDC6AF71207}"/>
              </a:ext>
            </a:extLst>
          </p:cNvPr>
          <p:cNvSpPr txBox="1"/>
          <p:nvPr/>
        </p:nvSpPr>
        <p:spPr>
          <a:xfrm>
            <a:off x="624417" y="908050"/>
            <a:ext cx="10752667" cy="4031873"/>
          </a:xfrm>
          <a:prstGeom prst="rect">
            <a:avLst/>
          </a:prstGeom>
          <a:solidFill>
            <a:schemeClr val="bg1"/>
          </a:solidFill>
        </p:spPr>
        <p:txBody>
          <a:bodyPr>
            <a:spAutoFit/>
          </a:bodyPr>
          <a:lstStyle/>
          <a:p>
            <a:pPr marL="342900" indent="-342900" algn="just" eaLnBrk="1" hangingPunct="1">
              <a:buFontTx/>
              <a:buAutoNum type="arabicPeriod"/>
              <a:defRPr/>
            </a:pPr>
            <a:r>
              <a:rPr lang="ru-RU" sz="1600" dirty="0">
                <a:solidFill>
                  <a:srgbClr val="000099"/>
                </a:solidFill>
                <a:latin typeface="Arial" charset="0"/>
              </a:rPr>
              <a:t>Среди предложений 25-30 найдите такое, которое связано с предыдущим с помощью </a:t>
            </a:r>
            <a:r>
              <a:rPr lang="ru-RU" sz="1600" b="1" dirty="0">
                <a:solidFill>
                  <a:srgbClr val="000099"/>
                </a:solidFill>
                <a:latin typeface="Arial" charset="0"/>
              </a:rPr>
              <a:t>указательного местоимения</a:t>
            </a:r>
            <a:r>
              <a:rPr lang="ru-RU" sz="1600" dirty="0">
                <a:solidFill>
                  <a:srgbClr val="000099"/>
                </a:solidFill>
                <a:latin typeface="Arial" charset="0"/>
              </a:rPr>
              <a:t>, </a:t>
            </a:r>
            <a:r>
              <a:rPr lang="ru-RU" sz="1600" b="1" dirty="0">
                <a:solidFill>
                  <a:srgbClr val="000099"/>
                </a:solidFill>
                <a:latin typeface="Arial" charset="0"/>
              </a:rPr>
              <a:t>однокоренных слов и форм слова</a:t>
            </a:r>
            <a:r>
              <a:rPr lang="ru-RU" sz="1600" dirty="0">
                <a:solidFill>
                  <a:srgbClr val="000099"/>
                </a:solidFill>
                <a:latin typeface="Arial" charset="0"/>
              </a:rPr>
              <a:t>. Напишите номер этого предложения.</a:t>
            </a:r>
          </a:p>
          <a:p>
            <a:pPr algn="just" eaLnBrk="1" hangingPunct="1">
              <a:defRPr/>
            </a:pPr>
            <a:r>
              <a:rPr lang="ru-RU" sz="1600" dirty="0">
                <a:latin typeface="Arial" charset="0"/>
              </a:rPr>
              <a:t>(25)А ведь песни и мудрое слово писателей стоят сразу же после хлеба. (26)Но так почему-то сложилось, что в огромной равнинной сельскохозяйственной стране перестали заботиться о деревне, полях, лугах, огородах и скотных дворах. </a:t>
            </a:r>
          </a:p>
          <a:p>
            <a:pPr algn="just" eaLnBrk="1" hangingPunct="1">
              <a:defRPr/>
            </a:pPr>
            <a:r>
              <a:rPr lang="ru-RU" sz="1600" dirty="0">
                <a:latin typeface="Arial" charset="0"/>
              </a:rPr>
              <a:t>   (27)А города (Москва в первую очередь!) лихорадочно: вширь и «многоэтажно» – продолжают расти и принимать всё новых и новых жителей. (28)Это безумное разрастание городов в ущерб всему остальному жизненному пространству России надо какими-то средствами останавливать. (29)А деревням на памятники надо ставить, а всеми силами, какие имеются, возрождать в них жизнь. (30)В этом должна быть главная наша мудрость на грядущее время.</a:t>
            </a:r>
          </a:p>
          <a:p>
            <a:pPr algn="just" eaLnBrk="1" hangingPunct="1">
              <a:defRPr/>
            </a:pPr>
            <a:endParaRPr lang="ru-RU" sz="1600" dirty="0">
              <a:latin typeface="Arial" charset="0"/>
            </a:endParaRPr>
          </a:p>
          <a:p>
            <a:pPr algn="just" eaLnBrk="1" hangingPunct="1">
              <a:defRPr/>
            </a:pPr>
            <a:r>
              <a:rPr lang="ru-RU" sz="1600" dirty="0">
                <a:solidFill>
                  <a:srgbClr val="000099"/>
                </a:solidFill>
                <a:latin typeface="Arial" charset="0"/>
              </a:rPr>
              <a:t>2. Среди предложений 27-30 найдите такое, которое связано с предыдущим с помощью </a:t>
            </a:r>
            <a:r>
              <a:rPr lang="ru-RU" sz="1600" b="1" dirty="0">
                <a:solidFill>
                  <a:srgbClr val="000099"/>
                </a:solidFill>
                <a:latin typeface="Arial" charset="0"/>
              </a:rPr>
              <a:t>сочинительного союза</a:t>
            </a:r>
            <a:r>
              <a:rPr lang="ru-RU" sz="1600" dirty="0">
                <a:solidFill>
                  <a:srgbClr val="000099"/>
                </a:solidFill>
                <a:latin typeface="Arial" charset="0"/>
              </a:rPr>
              <a:t>. Напишите номер этого предложения.</a:t>
            </a:r>
          </a:p>
          <a:p>
            <a:pPr algn="just" eaLnBrk="1" hangingPunct="1">
              <a:defRPr/>
            </a:pPr>
            <a:r>
              <a:rPr lang="ru-RU" sz="1600" dirty="0">
                <a:latin typeface="Arial" charset="0"/>
              </a:rPr>
              <a:t>    (27)Тамерлан говорил так: «Миру нужен владыка, и этим владыкой должен быть я». (28)Тут с местом и ролью человека всё понятно. (29)По крайней мере, ему самому и всему окружению… </a:t>
            </a:r>
          </a:p>
          <a:p>
            <a:pPr algn="just" eaLnBrk="1" hangingPunct="1">
              <a:defRPr/>
            </a:pPr>
            <a:r>
              <a:rPr lang="ru-RU" sz="1600" dirty="0">
                <a:latin typeface="Arial" charset="0"/>
              </a:rPr>
              <a:t>    (30)Однако большинству людей их место не нравится, и своей ролью они не удовлетворены.</a:t>
            </a:r>
          </a:p>
        </p:txBody>
      </p:sp>
    </p:spTree>
    <p:extLst>
      <p:ext uri="{BB962C8B-B14F-4D97-AF65-F5344CB8AC3E}">
        <p14:creationId xmlns:p14="http://schemas.microsoft.com/office/powerpoint/2010/main" val="96066845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
            <a:extLst>
              <a:ext uri="{FF2B5EF4-FFF2-40B4-BE49-F238E27FC236}">
                <a16:creationId xmlns="" xmlns:a16="http://schemas.microsoft.com/office/drawing/2014/main" id="{F0418B86-0B7C-41B3-917B-9899847BDCF7}"/>
              </a:ext>
            </a:extLst>
          </p:cNvPr>
          <p:cNvSpPr txBox="1">
            <a:spLocks noChangeArrowheads="1"/>
          </p:cNvSpPr>
          <p:nvPr/>
        </p:nvSpPr>
        <p:spPr bwMode="auto">
          <a:xfrm>
            <a:off x="527051" y="22226"/>
            <a:ext cx="1065741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23.  Средства связи предложений в тексте</a:t>
            </a:r>
          </a:p>
        </p:txBody>
      </p:sp>
      <p:sp>
        <p:nvSpPr>
          <p:cNvPr id="3" name="TextBox 2">
            <a:extLst>
              <a:ext uri="{FF2B5EF4-FFF2-40B4-BE49-F238E27FC236}">
                <a16:creationId xmlns="" xmlns:a16="http://schemas.microsoft.com/office/drawing/2014/main" id="{990E7F05-FC55-4AB0-ACC4-877092058AA6}"/>
              </a:ext>
            </a:extLst>
          </p:cNvPr>
          <p:cNvSpPr txBox="1"/>
          <p:nvPr/>
        </p:nvSpPr>
        <p:spPr>
          <a:xfrm>
            <a:off x="719668" y="479425"/>
            <a:ext cx="10657417" cy="4770537"/>
          </a:xfrm>
          <a:prstGeom prst="rect">
            <a:avLst/>
          </a:prstGeom>
          <a:solidFill>
            <a:schemeClr val="bg1"/>
          </a:solidFill>
        </p:spPr>
        <p:txBody>
          <a:bodyPr>
            <a:spAutoFit/>
          </a:bodyPr>
          <a:lstStyle/>
          <a:p>
            <a:pPr marL="342900" indent="-342900" algn="just" eaLnBrk="1" hangingPunct="1">
              <a:buFontTx/>
              <a:buAutoNum type="arabicPeriod"/>
              <a:defRPr/>
            </a:pPr>
            <a:r>
              <a:rPr lang="ru-RU" sz="1600" dirty="0">
                <a:solidFill>
                  <a:srgbClr val="000099"/>
                </a:solidFill>
                <a:latin typeface="Arial" charset="0"/>
              </a:rPr>
              <a:t>Среди предложений 21-25 найдите предложение, которое соединяется с предыдущим при помощи </a:t>
            </a:r>
            <a:r>
              <a:rPr lang="ru-RU" sz="1600" b="1" dirty="0">
                <a:solidFill>
                  <a:srgbClr val="000099"/>
                </a:solidFill>
                <a:latin typeface="Arial" charset="0"/>
              </a:rPr>
              <a:t>личного местоимения </a:t>
            </a:r>
            <a:r>
              <a:rPr lang="ru-RU" sz="1600" dirty="0">
                <a:solidFill>
                  <a:srgbClr val="000099"/>
                </a:solidFill>
                <a:latin typeface="Arial" charset="0"/>
              </a:rPr>
              <a:t>и </a:t>
            </a:r>
            <a:r>
              <a:rPr lang="ru-RU" sz="1600" b="1" dirty="0">
                <a:solidFill>
                  <a:srgbClr val="000099"/>
                </a:solidFill>
                <a:latin typeface="Arial" charset="0"/>
              </a:rPr>
              <a:t>однокоренного слова</a:t>
            </a:r>
            <a:r>
              <a:rPr lang="ru-RU" sz="1600" dirty="0">
                <a:solidFill>
                  <a:srgbClr val="000099"/>
                </a:solidFill>
                <a:latin typeface="Arial" charset="0"/>
              </a:rPr>
              <a:t>. Напишите номер этого предложения.</a:t>
            </a:r>
          </a:p>
          <a:p>
            <a:pPr algn="just" eaLnBrk="1" hangingPunct="1">
              <a:defRPr/>
            </a:pPr>
            <a:r>
              <a:rPr lang="ru-RU" sz="1600" dirty="0">
                <a:latin typeface="Arial" charset="0"/>
              </a:rPr>
              <a:t>     (21)Сколько теряют наши молодые люди, не заручившись привычкой думать, работать, изучать, делать с ранней молодости! (22)Но я неверно сказала, что промежуток откладывания своих дел в надежде «наверстать» оказывается для них только пустым и потерянным временем. (23)Время никогда не бывает пустым. (24)Оно откладывает на своём конвейере для праздной молодёжи по кирпичику пустоты, создавая постепенно привычку к ничегонеделанью. (25)И уже эта самая привычка ничегонеделанья и мешает им впоследствии «наверстать».</a:t>
            </a:r>
          </a:p>
          <a:p>
            <a:pPr algn="just" eaLnBrk="1" hangingPunct="1">
              <a:defRPr/>
            </a:pPr>
            <a:endParaRPr lang="ru-RU" sz="1600" dirty="0">
              <a:latin typeface="Arial" charset="0"/>
            </a:endParaRPr>
          </a:p>
          <a:p>
            <a:pPr algn="just" eaLnBrk="1" hangingPunct="1">
              <a:defRPr/>
            </a:pPr>
            <a:r>
              <a:rPr lang="ru-RU" sz="1600" dirty="0">
                <a:solidFill>
                  <a:srgbClr val="000099"/>
                </a:solidFill>
                <a:latin typeface="Arial" charset="0"/>
              </a:rPr>
              <a:t>2. Среди предложений 6-11 найдите такое, которое связано с предыдущим с помощью </a:t>
            </a:r>
            <a:r>
              <a:rPr lang="ru-RU" sz="1600" b="1" dirty="0">
                <a:solidFill>
                  <a:srgbClr val="000099"/>
                </a:solidFill>
                <a:latin typeface="Arial" charset="0"/>
              </a:rPr>
              <a:t>сочинительного союза, наречия и лексического повтора</a:t>
            </a:r>
            <a:r>
              <a:rPr lang="ru-RU" sz="1600" dirty="0">
                <a:solidFill>
                  <a:srgbClr val="000099"/>
                </a:solidFill>
                <a:latin typeface="Arial" charset="0"/>
              </a:rPr>
              <a:t>.</a:t>
            </a:r>
          </a:p>
          <a:p>
            <a:pPr algn="just" eaLnBrk="1" hangingPunct="1">
              <a:defRPr/>
            </a:pPr>
            <a:r>
              <a:rPr lang="ru-RU" sz="1600" dirty="0">
                <a:latin typeface="Arial" charset="0"/>
              </a:rPr>
              <a:t>     (6)Уже через несколько минут новый учитель оседлал первую парту – лицом к классу, ногу на скамью, и, раскрыв томик Горького, стал неторопливо и вразумительно читать по нему очерк о Льве Толстом.</a:t>
            </a:r>
          </a:p>
          <a:p>
            <a:pPr algn="just" eaLnBrk="1" hangingPunct="1">
              <a:defRPr/>
            </a:pPr>
            <a:r>
              <a:rPr lang="ru-RU" sz="1600" dirty="0">
                <a:latin typeface="Arial" charset="0"/>
              </a:rPr>
              <a:t>     (7)Мы, что называется, оторопели. (8)Оторопели прежде всего от непривычности проявленного к нам доверия: можно слушать, можно и отключиться. (9)В классе повисла абсолютная тишина. (10)Захватила сама увлекательность такого труда – только слушать, а не записывать, и не напрягаться для ответов, не тосковать от обязательности запоминания. (11)А ещё захватила магия звучащего мастерского литературного слова, которое в исполнении чтеца как будто разогревало воздух, погружало нас, слушающих, в гипнотическую словесную ауру.</a:t>
            </a:r>
          </a:p>
        </p:txBody>
      </p:sp>
    </p:spTree>
    <p:extLst>
      <p:ext uri="{BB962C8B-B14F-4D97-AF65-F5344CB8AC3E}">
        <p14:creationId xmlns:p14="http://schemas.microsoft.com/office/powerpoint/2010/main" val="32071014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Box 1">
            <a:extLst>
              <a:ext uri="{FF2B5EF4-FFF2-40B4-BE49-F238E27FC236}">
                <a16:creationId xmlns="" xmlns:a16="http://schemas.microsoft.com/office/drawing/2014/main" id="{EBAAF241-2A26-479F-85F0-24007D3877E6}"/>
              </a:ext>
            </a:extLst>
          </p:cNvPr>
          <p:cNvSpPr txBox="1">
            <a:spLocks noChangeArrowheads="1"/>
          </p:cNvSpPr>
          <p:nvPr/>
        </p:nvSpPr>
        <p:spPr bwMode="auto">
          <a:xfrm>
            <a:off x="698500" y="74613"/>
            <a:ext cx="110426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Части речи</a:t>
            </a:r>
          </a:p>
        </p:txBody>
      </p:sp>
      <p:sp>
        <p:nvSpPr>
          <p:cNvPr id="153603" name="TextBox 2">
            <a:extLst>
              <a:ext uri="{FF2B5EF4-FFF2-40B4-BE49-F238E27FC236}">
                <a16:creationId xmlns="" xmlns:a16="http://schemas.microsoft.com/office/drawing/2014/main" id="{CCB3C04D-4D23-42BF-81E5-A3E6F663A8F3}"/>
              </a:ext>
            </a:extLst>
          </p:cNvPr>
          <p:cNvSpPr txBox="1">
            <a:spLocks noChangeArrowheads="1"/>
          </p:cNvSpPr>
          <p:nvPr/>
        </p:nvSpPr>
        <p:spPr bwMode="auto">
          <a:xfrm>
            <a:off x="2605618" y="404814"/>
            <a:ext cx="768138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a:solidFill>
                  <a:schemeClr val="tx1"/>
                </a:solidFill>
              </a:rPr>
              <a:t>Самостоятельные (знаменательные) части речи</a:t>
            </a:r>
          </a:p>
        </p:txBody>
      </p:sp>
      <p:sp>
        <p:nvSpPr>
          <p:cNvPr id="153604" name="TextBox 3">
            <a:extLst>
              <a:ext uri="{FF2B5EF4-FFF2-40B4-BE49-F238E27FC236}">
                <a16:creationId xmlns="" xmlns:a16="http://schemas.microsoft.com/office/drawing/2014/main" id="{C8FDE136-2E7C-4EE3-91BA-CC51CDDDCE57}"/>
              </a:ext>
            </a:extLst>
          </p:cNvPr>
          <p:cNvSpPr txBox="1">
            <a:spLocks noChangeArrowheads="1"/>
          </p:cNvSpPr>
          <p:nvPr/>
        </p:nvSpPr>
        <p:spPr bwMode="auto">
          <a:xfrm>
            <a:off x="431801" y="1341438"/>
            <a:ext cx="112331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just" eaLnBrk="1" hangingPunct="1">
              <a:spcBef>
                <a:spcPct val="0"/>
              </a:spcBef>
              <a:spcAft>
                <a:spcPct val="0"/>
              </a:spcAft>
              <a:buClrTx/>
              <a:buSzTx/>
              <a:buFontTx/>
              <a:buNone/>
            </a:pPr>
            <a:endParaRPr lang="ru-RU" altLang="ru-RU" sz="1800" b="1">
              <a:solidFill>
                <a:schemeClr val="tx1"/>
              </a:solidFill>
            </a:endParaRPr>
          </a:p>
        </p:txBody>
      </p:sp>
      <p:graphicFrame>
        <p:nvGraphicFramePr>
          <p:cNvPr id="6" name="Таблица 5">
            <a:extLst>
              <a:ext uri="{FF2B5EF4-FFF2-40B4-BE49-F238E27FC236}">
                <a16:creationId xmlns="" xmlns:a16="http://schemas.microsoft.com/office/drawing/2014/main" id="{CDC92035-B346-47F7-9343-2C6F85D1488E}"/>
              </a:ext>
            </a:extLst>
          </p:cNvPr>
          <p:cNvGraphicFramePr>
            <a:graphicFrameLocks noGrp="1"/>
          </p:cNvGraphicFramePr>
          <p:nvPr/>
        </p:nvGraphicFramePr>
        <p:xfrm>
          <a:off x="46567" y="774700"/>
          <a:ext cx="12001501" cy="4942840"/>
        </p:xfrm>
        <a:graphic>
          <a:graphicData uri="http://schemas.openxmlformats.org/drawingml/2006/table">
            <a:tbl>
              <a:tblPr firstRow="1" bandRow="1">
                <a:tableStyleId>{F5AB1C69-6EDB-4FF4-983F-18BD219EF322}</a:tableStyleId>
              </a:tblPr>
              <a:tblGrid>
                <a:gridCol w="2427719">
                  <a:extLst>
                    <a:ext uri="{9D8B030D-6E8A-4147-A177-3AD203B41FA5}">
                      <a16:colId xmlns="" xmlns:a16="http://schemas.microsoft.com/office/drawing/2014/main" val="20000"/>
                    </a:ext>
                  </a:extLst>
                </a:gridCol>
                <a:gridCol w="2468755">
                  <a:extLst>
                    <a:ext uri="{9D8B030D-6E8A-4147-A177-3AD203B41FA5}">
                      <a16:colId xmlns="" xmlns:a16="http://schemas.microsoft.com/office/drawing/2014/main" val="20001"/>
                    </a:ext>
                  </a:extLst>
                </a:gridCol>
                <a:gridCol w="7105027">
                  <a:extLst>
                    <a:ext uri="{9D8B030D-6E8A-4147-A177-3AD203B41FA5}">
                      <a16:colId xmlns="" xmlns:a16="http://schemas.microsoft.com/office/drawing/2014/main" val="20002"/>
                    </a:ext>
                  </a:extLst>
                </a:gridCol>
              </a:tblGrid>
              <a:tr h="370840">
                <a:tc>
                  <a:txBody>
                    <a:bodyPr/>
                    <a:lstStyle/>
                    <a:p>
                      <a:pPr algn="just"/>
                      <a:r>
                        <a:rPr lang="ru-RU" sz="1400" dirty="0"/>
                        <a:t>Имя</a:t>
                      </a:r>
                      <a:r>
                        <a:rPr lang="ru-RU" sz="1400" baseline="0" dirty="0"/>
                        <a:t> существительное</a:t>
                      </a:r>
                      <a:endParaRPr lang="ru-RU" sz="1400" b="1" dirty="0">
                        <a:solidFill>
                          <a:schemeClr val="tx1"/>
                        </a:solidFill>
                      </a:endParaRPr>
                    </a:p>
                  </a:txBody>
                  <a:tcPr marL="121919" marR="121919"/>
                </a:tc>
                <a:tc>
                  <a:txBody>
                    <a:bodyPr/>
                    <a:lstStyle/>
                    <a:p>
                      <a:pPr algn="just"/>
                      <a:r>
                        <a:rPr lang="ru-RU" sz="1400" dirty="0"/>
                        <a:t>кто? Что?</a:t>
                      </a:r>
                      <a:endParaRPr lang="ru-RU" sz="1400" b="0" dirty="0">
                        <a:solidFill>
                          <a:schemeClr val="tx1"/>
                        </a:solidFill>
                      </a:endParaRPr>
                    </a:p>
                  </a:txBody>
                  <a:tcPr marL="121919" marR="121919"/>
                </a:tc>
                <a:tc>
                  <a:txBody>
                    <a:bodyPr/>
                    <a:lstStyle/>
                    <a:p>
                      <a:pPr algn="just"/>
                      <a:endParaRPr lang="ru-RU" sz="1400" dirty="0">
                        <a:solidFill>
                          <a:schemeClr val="bg1"/>
                        </a:solidFill>
                      </a:endParaRPr>
                    </a:p>
                  </a:txBody>
                  <a:tcPr marL="121919" marR="121919"/>
                </a:tc>
                <a:extLst>
                  <a:ext uri="{0D108BD9-81ED-4DB2-BD59-A6C34878D82A}">
                    <a16:rowId xmlns="" xmlns:a16="http://schemas.microsoft.com/office/drawing/2014/main" val="10000"/>
                  </a:ext>
                </a:extLst>
              </a:tr>
              <a:tr h="370840">
                <a:tc>
                  <a:txBody>
                    <a:bodyPr/>
                    <a:lstStyle/>
                    <a:p>
                      <a:pPr algn="just"/>
                      <a:r>
                        <a:rPr lang="ru-RU" sz="1400" dirty="0"/>
                        <a:t>Имя прилагательное </a:t>
                      </a:r>
                      <a:endParaRPr lang="ru-RU" sz="1400" b="1" dirty="0">
                        <a:solidFill>
                          <a:schemeClr val="tx1"/>
                        </a:solidFill>
                      </a:endParaRPr>
                    </a:p>
                  </a:txBody>
                  <a:tcPr marL="121919" marR="121919"/>
                </a:tc>
                <a:tc>
                  <a:txBody>
                    <a:bodyPr/>
                    <a:lstStyle/>
                    <a:p>
                      <a:pPr algn="just"/>
                      <a:r>
                        <a:rPr lang="ru-RU" sz="1400" dirty="0"/>
                        <a:t>Какой? Чей?</a:t>
                      </a:r>
                      <a:endParaRPr lang="ru-RU" sz="1400" b="0" dirty="0">
                        <a:solidFill>
                          <a:schemeClr val="tx1"/>
                        </a:solidFill>
                      </a:endParaRPr>
                    </a:p>
                  </a:txBody>
                  <a:tcPr marL="121919" marR="121919"/>
                </a:tc>
                <a:tc>
                  <a:txBody>
                    <a:bodyPr/>
                    <a:lstStyle/>
                    <a:p>
                      <a:pPr algn="just"/>
                      <a:r>
                        <a:rPr lang="ru-RU" sz="1400" dirty="0"/>
                        <a:t>Тёплый (день), зимний</a:t>
                      </a:r>
                      <a:r>
                        <a:rPr lang="ru-RU" sz="1400" baseline="0" dirty="0"/>
                        <a:t> (день), отцов (шарф).</a:t>
                      </a:r>
                    </a:p>
                    <a:p>
                      <a:pPr algn="just"/>
                      <a:r>
                        <a:rPr lang="ru-RU" sz="1400" baseline="0" dirty="0"/>
                        <a:t>Озеро (каково?) глубоко. НО: нырнул (как?) глубоко (наречие). Озеро глубже реки (</a:t>
                      </a:r>
                      <a:r>
                        <a:rPr lang="ru-RU" sz="1400" baseline="0" dirty="0" err="1"/>
                        <a:t>ср.ст.пр</a:t>
                      </a:r>
                      <a:r>
                        <a:rPr lang="ru-RU" sz="1400" baseline="0" dirty="0"/>
                        <a:t>.). НО: он нырнул (как?) глубже (</a:t>
                      </a:r>
                      <a:r>
                        <a:rPr lang="ru-RU" sz="1400" baseline="0" dirty="0" err="1"/>
                        <a:t>ср.ст.наречия</a:t>
                      </a:r>
                      <a:r>
                        <a:rPr lang="ru-RU" sz="1400" baseline="0" dirty="0"/>
                        <a:t>).</a:t>
                      </a:r>
                      <a:r>
                        <a:rPr lang="ru-RU" sz="1400" dirty="0"/>
                        <a:t> </a:t>
                      </a:r>
                      <a:endParaRPr lang="ru-RU" sz="1400" dirty="0">
                        <a:solidFill>
                          <a:schemeClr val="tx1"/>
                        </a:solidFill>
                      </a:endParaRPr>
                    </a:p>
                  </a:txBody>
                  <a:tcPr marL="121919" marR="121919"/>
                </a:tc>
                <a:extLst>
                  <a:ext uri="{0D108BD9-81ED-4DB2-BD59-A6C34878D82A}">
                    <a16:rowId xmlns="" xmlns:a16="http://schemas.microsoft.com/office/drawing/2014/main" val="10001"/>
                  </a:ext>
                </a:extLst>
              </a:tr>
              <a:tr h="370840">
                <a:tc>
                  <a:txBody>
                    <a:bodyPr/>
                    <a:lstStyle/>
                    <a:p>
                      <a:pPr algn="just"/>
                      <a:r>
                        <a:rPr lang="ru-RU" sz="1400" dirty="0"/>
                        <a:t>Имя числительное</a:t>
                      </a:r>
                      <a:endParaRPr lang="ru-RU" sz="1400" b="1" dirty="0">
                        <a:solidFill>
                          <a:schemeClr val="tx1"/>
                        </a:solidFill>
                      </a:endParaRPr>
                    </a:p>
                  </a:txBody>
                  <a:tcPr marL="121919" marR="121919"/>
                </a:tc>
                <a:tc>
                  <a:txBody>
                    <a:bodyPr/>
                    <a:lstStyle/>
                    <a:p>
                      <a:pPr algn="just"/>
                      <a:r>
                        <a:rPr lang="ru-RU" sz="1400" dirty="0"/>
                        <a:t>Сколько?</a:t>
                      </a:r>
                    </a:p>
                    <a:p>
                      <a:pPr algn="just"/>
                      <a:r>
                        <a:rPr lang="ru-RU" sz="1400" dirty="0"/>
                        <a:t>Какой?</a:t>
                      </a:r>
                      <a:endParaRPr lang="ru-RU" sz="1400" b="0" dirty="0">
                        <a:solidFill>
                          <a:schemeClr val="tx1"/>
                        </a:solidFill>
                      </a:endParaRPr>
                    </a:p>
                  </a:txBody>
                  <a:tcPr marL="121919" marR="121919"/>
                </a:tc>
                <a:tc>
                  <a:txBody>
                    <a:bodyPr/>
                    <a:lstStyle/>
                    <a:p>
                      <a:pPr algn="just"/>
                      <a:r>
                        <a:rPr lang="ru-RU" sz="1400" dirty="0"/>
                        <a:t>Пять, шестьсот тридцать</a:t>
                      </a:r>
                      <a:r>
                        <a:rPr lang="ru-RU" sz="1400" baseline="0" dirty="0"/>
                        <a:t> семь, две третьих, семеро, </a:t>
                      </a:r>
                      <a:r>
                        <a:rPr lang="ru-RU" sz="1400" baseline="0" dirty="0" err="1"/>
                        <a:t>оба,обе</a:t>
                      </a:r>
                      <a:endParaRPr lang="ru-RU" sz="1400" baseline="0" dirty="0"/>
                    </a:p>
                    <a:p>
                      <a:pPr algn="just"/>
                      <a:r>
                        <a:rPr lang="ru-RU" sz="1400" baseline="0" dirty="0"/>
                        <a:t>Пятый, шестьсот тридцать седьмой; (не)много, (не)сколько</a:t>
                      </a:r>
                      <a:endParaRPr lang="ru-RU" sz="1400" dirty="0">
                        <a:solidFill>
                          <a:schemeClr val="tx1"/>
                        </a:solidFill>
                      </a:endParaRPr>
                    </a:p>
                  </a:txBody>
                  <a:tcPr marL="121919" marR="121919"/>
                </a:tc>
                <a:extLst>
                  <a:ext uri="{0D108BD9-81ED-4DB2-BD59-A6C34878D82A}">
                    <a16:rowId xmlns="" xmlns:a16="http://schemas.microsoft.com/office/drawing/2014/main" val="10002"/>
                  </a:ext>
                </a:extLst>
              </a:tr>
              <a:tr h="370840">
                <a:tc>
                  <a:txBody>
                    <a:bodyPr/>
                    <a:lstStyle/>
                    <a:p>
                      <a:pPr algn="just"/>
                      <a:r>
                        <a:rPr lang="ru-RU" sz="1400" dirty="0"/>
                        <a:t>Местоимение</a:t>
                      </a:r>
                      <a:endParaRPr lang="ru-RU" sz="1400" b="1" dirty="0">
                        <a:solidFill>
                          <a:schemeClr val="tx1"/>
                        </a:solidFill>
                      </a:endParaRPr>
                    </a:p>
                  </a:txBody>
                  <a:tcPr marL="121919" marR="121919"/>
                </a:tc>
                <a:tc>
                  <a:txBody>
                    <a:bodyPr/>
                    <a:lstStyle/>
                    <a:p>
                      <a:pPr algn="just"/>
                      <a:r>
                        <a:rPr lang="ru-RU" sz="1400" dirty="0"/>
                        <a:t>Кто? Что? Чей?</a:t>
                      </a:r>
                    </a:p>
                    <a:p>
                      <a:pPr algn="just"/>
                      <a:r>
                        <a:rPr lang="ru-RU" sz="1400" dirty="0"/>
                        <a:t>Какой? Сколько?</a:t>
                      </a:r>
                      <a:endParaRPr lang="ru-RU" sz="1400" b="0" dirty="0">
                        <a:solidFill>
                          <a:schemeClr val="tx1"/>
                        </a:solidFill>
                      </a:endParaRPr>
                    </a:p>
                  </a:txBody>
                  <a:tcPr marL="121919" marR="121919"/>
                </a:tc>
                <a:tc>
                  <a:txBody>
                    <a:bodyPr/>
                    <a:lstStyle/>
                    <a:p>
                      <a:pPr algn="just"/>
                      <a:r>
                        <a:rPr lang="ru-RU" sz="1400" dirty="0"/>
                        <a:t>Мы</a:t>
                      </a:r>
                      <a:r>
                        <a:rPr lang="ru-RU" sz="1400" baseline="0" dirty="0"/>
                        <a:t> увидели его (её, их) – личные; дом его (её, их)–</a:t>
                      </a:r>
                      <a:r>
                        <a:rPr lang="ru-RU" sz="1400" baseline="0" dirty="0" err="1"/>
                        <a:t>притяжат</a:t>
                      </a:r>
                      <a:r>
                        <a:rPr lang="ru-RU" sz="1400" baseline="0" dirty="0"/>
                        <a:t>.</a:t>
                      </a:r>
                    </a:p>
                    <a:p>
                      <a:pPr algn="just"/>
                      <a:r>
                        <a:rPr lang="ru-RU" sz="1400" baseline="0" dirty="0"/>
                        <a:t>Весь, всякий, сам, самый, каждый, другой, иной; тот, это, те</a:t>
                      </a:r>
                      <a:endParaRPr lang="ru-RU" sz="1400" dirty="0">
                        <a:solidFill>
                          <a:schemeClr val="tx1"/>
                        </a:solidFill>
                      </a:endParaRPr>
                    </a:p>
                  </a:txBody>
                  <a:tcPr marL="121919" marR="121919"/>
                </a:tc>
                <a:extLst>
                  <a:ext uri="{0D108BD9-81ED-4DB2-BD59-A6C34878D82A}">
                    <a16:rowId xmlns="" xmlns:a16="http://schemas.microsoft.com/office/drawing/2014/main" val="10003"/>
                  </a:ext>
                </a:extLst>
              </a:tr>
              <a:tr h="370840">
                <a:tc>
                  <a:txBody>
                    <a:bodyPr/>
                    <a:lstStyle/>
                    <a:p>
                      <a:pPr algn="just"/>
                      <a:r>
                        <a:rPr lang="ru-RU" sz="1400" dirty="0"/>
                        <a:t>Глагол</a:t>
                      </a:r>
                      <a:endParaRPr lang="ru-RU" sz="1400" b="1" dirty="0">
                        <a:solidFill>
                          <a:schemeClr val="tx1"/>
                        </a:solidFill>
                      </a:endParaRPr>
                    </a:p>
                  </a:txBody>
                  <a:tcPr marL="121919" marR="121919"/>
                </a:tc>
                <a:tc>
                  <a:txBody>
                    <a:bodyPr/>
                    <a:lstStyle/>
                    <a:p>
                      <a:pPr algn="just"/>
                      <a:r>
                        <a:rPr lang="ru-RU" sz="1400" dirty="0"/>
                        <a:t>Что делать?</a:t>
                      </a:r>
                    </a:p>
                    <a:p>
                      <a:pPr algn="just"/>
                      <a:r>
                        <a:rPr lang="ru-RU" sz="1400" dirty="0"/>
                        <a:t>Что сделать?</a:t>
                      </a:r>
                      <a:endParaRPr lang="ru-RU" sz="1400" b="0" dirty="0">
                        <a:solidFill>
                          <a:schemeClr val="tx1"/>
                        </a:solidFill>
                      </a:endParaRPr>
                    </a:p>
                  </a:txBody>
                  <a:tcPr marL="121919" marR="121919"/>
                </a:tc>
                <a:tc>
                  <a:txBody>
                    <a:bodyPr/>
                    <a:lstStyle/>
                    <a:p>
                      <a:pPr algn="just"/>
                      <a:r>
                        <a:rPr lang="ru-RU" sz="1400" dirty="0"/>
                        <a:t>Вид, переходность, спряжение, наклонение, время, род, число</a:t>
                      </a:r>
                      <a:endParaRPr lang="ru-RU" sz="1400" dirty="0">
                        <a:solidFill>
                          <a:schemeClr val="tx1"/>
                        </a:solidFill>
                      </a:endParaRPr>
                    </a:p>
                  </a:txBody>
                  <a:tcPr marL="121919" marR="121919"/>
                </a:tc>
                <a:extLst>
                  <a:ext uri="{0D108BD9-81ED-4DB2-BD59-A6C34878D82A}">
                    <a16:rowId xmlns="" xmlns:a16="http://schemas.microsoft.com/office/drawing/2014/main" val="10004"/>
                  </a:ext>
                </a:extLst>
              </a:tr>
              <a:tr h="370840">
                <a:tc>
                  <a:txBody>
                    <a:bodyPr/>
                    <a:lstStyle/>
                    <a:p>
                      <a:pPr algn="just"/>
                      <a:r>
                        <a:rPr lang="ru-RU" sz="1400" dirty="0"/>
                        <a:t>Причастие</a:t>
                      </a:r>
                      <a:endParaRPr lang="ru-RU" sz="1400" b="1" dirty="0">
                        <a:solidFill>
                          <a:schemeClr val="tx1"/>
                        </a:solidFill>
                      </a:endParaRPr>
                    </a:p>
                  </a:txBody>
                  <a:tcPr marL="121919" marR="121919"/>
                </a:tc>
                <a:tc>
                  <a:txBody>
                    <a:bodyPr/>
                    <a:lstStyle/>
                    <a:p>
                      <a:pPr algn="just"/>
                      <a:r>
                        <a:rPr lang="ru-RU" sz="1400" dirty="0"/>
                        <a:t>Какой?</a:t>
                      </a:r>
                      <a:endParaRPr lang="ru-RU" sz="1400" b="0" dirty="0">
                        <a:solidFill>
                          <a:schemeClr val="tx1"/>
                        </a:solidFill>
                      </a:endParaRPr>
                    </a:p>
                  </a:txBody>
                  <a:tcPr marL="121919" marR="121919"/>
                </a:tc>
                <a:tc>
                  <a:txBody>
                    <a:bodyPr/>
                    <a:lstStyle/>
                    <a:p>
                      <a:pPr algn="just"/>
                      <a:r>
                        <a:rPr lang="ru-RU" sz="1400"/>
                        <a:t>Образ-ся</a:t>
                      </a:r>
                      <a:r>
                        <a:rPr lang="ru-RU" sz="1400" dirty="0"/>
                        <a:t> от глагола! </a:t>
                      </a:r>
                      <a:r>
                        <a:rPr lang="ru-RU" sz="1400" dirty="0" err="1"/>
                        <a:t>Дейст-ные</a:t>
                      </a:r>
                      <a:r>
                        <a:rPr lang="ru-RU" sz="1400" dirty="0"/>
                        <a:t>: -УЩ-(-ЮЩ-), -АЩ-(ЯЩ-), -Ш-, -ВШ-! Страд-</a:t>
                      </a:r>
                      <a:r>
                        <a:rPr lang="ru-RU" sz="1400" dirty="0" err="1"/>
                        <a:t>ные</a:t>
                      </a:r>
                      <a:r>
                        <a:rPr lang="ru-RU" sz="1400" dirty="0"/>
                        <a:t>: -ЕМ-(ОМ-), -ИМ-, -НН-, -ЕНН-, -Т- (кем? чем?)</a:t>
                      </a:r>
                      <a:endParaRPr lang="ru-RU" sz="1400" dirty="0">
                        <a:solidFill>
                          <a:schemeClr val="tx1"/>
                        </a:solidFill>
                      </a:endParaRPr>
                    </a:p>
                  </a:txBody>
                  <a:tcPr marL="121919" marR="121919"/>
                </a:tc>
                <a:extLst>
                  <a:ext uri="{0D108BD9-81ED-4DB2-BD59-A6C34878D82A}">
                    <a16:rowId xmlns="" xmlns:a16="http://schemas.microsoft.com/office/drawing/2014/main" val="10005"/>
                  </a:ext>
                </a:extLst>
              </a:tr>
              <a:tr h="370840">
                <a:tc>
                  <a:txBody>
                    <a:bodyPr/>
                    <a:lstStyle/>
                    <a:p>
                      <a:pPr algn="just"/>
                      <a:r>
                        <a:rPr lang="ru-RU" sz="1400" dirty="0"/>
                        <a:t>Деепричастие</a:t>
                      </a:r>
                      <a:endParaRPr lang="ru-RU" sz="1400" b="1" dirty="0">
                        <a:solidFill>
                          <a:schemeClr val="tx1"/>
                        </a:solidFill>
                      </a:endParaRPr>
                    </a:p>
                  </a:txBody>
                  <a:tcPr marL="121919" marR="121919"/>
                </a:tc>
                <a:tc>
                  <a:txBody>
                    <a:bodyPr/>
                    <a:lstStyle/>
                    <a:p>
                      <a:pPr algn="just"/>
                      <a:r>
                        <a:rPr lang="ru-RU" sz="1400" dirty="0"/>
                        <a:t>Что делая?</a:t>
                      </a:r>
                    </a:p>
                    <a:p>
                      <a:pPr algn="just"/>
                      <a:r>
                        <a:rPr lang="ru-RU" sz="1400" dirty="0"/>
                        <a:t> Что сделав?</a:t>
                      </a:r>
                      <a:endParaRPr lang="ru-RU" sz="1400" b="0" dirty="0">
                        <a:solidFill>
                          <a:schemeClr val="tx1"/>
                        </a:solidFill>
                      </a:endParaRPr>
                    </a:p>
                  </a:txBody>
                  <a:tcPr marL="121919" marR="121919"/>
                </a:tc>
                <a:tc>
                  <a:txBody>
                    <a:bodyPr/>
                    <a:lstStyle/>
                    <a:p>
                      <a:pPr algn="just"/>
                      <a:r>
                        <a:rPr lang="ru-RU" sz="1400" dirty="0" err="1"/>
                        <a:t>Несов.вид</a:t>
                      </a:r>
                      <a:r>
                        <a:rPr lang="ru-RU" sz="1400" dirty="0"/>
                        <a:t>: -А, -Я, -УЧИ(-ЮЧИ): плача, улыбаясь, </a:t>
                      </a:r>
                      <a:r>
                        <a:rPr lang="ru-RU" sz="1400" dirty="0" err="1"/>
                        <a:t>глядючи</a:t>
                      </a:r>
                      <a:endParaRPr lang="ru-RU" sz="1400" dirty="0"/>
                    </a:p>
                    <a:p>
                      <a:pPr algn="just"/>
                      <a:r>
                        <a:rPr lang="ru-RU" sz="1400" dirty="0" err="1"/>
                        <a:t>Сов.вид</a:t>
                      </a:r>
                      <a:r>
                        <a:rPr lang="ru-RU" sz="1400" dirty="0"/>
                        <a:t>: -В, -ВШИ, -ШИ: открыв, споткнувшись, окрепши</a:t>
                      </a:r>
                      <a:endParaRPr lang="ru-RU" sz="1400" dirty="0">
                        <a:solidFill>
                          <a:schemeClr val="tx1"/>
                        </a:solidFill>
                      </a:endParaRPr>
                    </a:p>
                  </a:txBody>
                  <a:tcPr marL="121919" marR="121919"/>
                </a:tc>
                <a:extLst>
                  <a:ext uri="{0D108BD9-81ED-4DB2-BD59-A6C34878D82A}">
                    <a16:rowId xmlns="" xmlns:a16="http://schemas.microsoft.com/office/drawing/2014/main" val="10006"/>
                  </a:ext>
                </a:extLst>
              </a:tr>
              <a:tr h="370840">
                <a:tc>
                  <a:txBody>
                    <a:bodyPr/>
                    <a:lstStyle/>
                    <a:p>
                      <a:pPr algn="just"/>
                      <a:r>
                        <a:rPr lang="ru-RU" sz="1400" dirty="0"/>
                        <a:t>Наречие</a:t>
                      </a:r>
                      <a:endParaRPr lang="ru-RU" sz="1400" b="1" dirty="0">
                        <a:solidFill>
                          <a:schemeClr val="tx1"/>
                        </a:solidFill>
                      </a:endParaRPr>
                    </a:p>
                  </a:txBody>
                  <a:tcPr marL="121919" marR="121919"/>
                </a:tc>
                <a:tc>
                  <a:txBody>
                    <a:bodyPr/>
                    <a:lstStyle/>
                    <a:p>
                      <a:pPr algn="just"/>
                      <a:r>
                        <a:rPr lang="ru-RU" sz="1400" dirty="0"/>
                        <a:t>Где? Куда? Когда? Откуда? Почему? Зачем? и Как?</a:t>
                      </a:r>
                      <a:endParaRPr lang="ru-RU" sz="1400" b="0" dirty="0">
                        <a:solidFill>
                          <a:schemeClr val="tx1"/>
                        </a:solidFill>
                      </a:endParaRPr>
                    </a:p>
                  </a:txBody>
                  <a:tcPr marL="121919" marR="121919"/>
                </a:tc>
                <a:tc>
                  <a:txBody>
                    <a:bodyPr/>
                    <a:lstStyle/>
                    <a:p>
                      <a:pPr algn="just"/>
                      <a:r>
                        <a:rPr lang="ru-RU" sz="1400" dirty="0"/>
                        <a:t>Врукопашную, едва, там, куда,</a:t>
                      </a:r>
                      <a:r>
                        <a:rPr lang="ru-RU" sz="1400" baseline="0" dirty="0"/>
                        <a:t> очень, зря, невзначай, со зла, кое-как, нигде, некуда, справа, вдаль, сразу</a:t>
                      </a:r>
                      <a:endParaRPr lang="ru-RU" sz="1400" dirty="0">
                        <a:solidFill>
                          <a:schemeClr val="tx1"/>
                        </a:solidFill>
                      </a:endParaRPr>
                    </a:p>
                  </a:txBody>
                  <a:tcPr marL="121919" marR="121919"/>
                </a:tc>
                <a:extLst>
                  <a:ext uri="{0D108BD9-81ED-4DB2-BD59-A6C34878D82A}">
                    <a16:rowId xmlns="" xmlns:a16="http://schemas.microsoft.com/office/drawing/2014/main" val="10007"/>
                  </a:ext>
                </a:extLst>
              </a:tr>
              <a:tr h="370840">
                <a:tc>
                  <a:txBody>
                    <a:bodyPr/>
                    <a:lstStyle/>
                    <a:p>
                      <a:pPr algn="just"/>
                      <a:r>
                        <a:rPr lang="ru-RU" sz="1400" dirty="0"/>
                        <a:t>Категория состояния</a:t>
                      </a:r>
                      <a:endParaRPr lang="ru-RU" sz="1400" b="1" dirty="0">
                        <a:solidFill>
                          <a:schemeClr val="tx1"/>
                        </a:solidFill>
                      </a:endParaRPr>
                    </a:p>
                  </a:txBody>
                  <a:tcPr marL="121919" marR="121919"/>
                </a:tc>
                <a:tc>
                  <a:txBody>
                    <a:bodyPr/>
                    <a:lstStyle/>
                    <a:p>
                      <a:pPr algn="just"/>
                      <a:r>
                        <a:rPr lang="ru-RU" sz="1400" dirty="0" err="1"/>
                        <a:t>Сост</a:t>
                      </a:r>
                      <a:r>
                        <a:rPr lang="ru-RU" sz="1400" dirty="0"/>
                        <a:t>-е </a:t>
                      </a:r>
                      <a:r>
                        <a:rPr lang="ru-RU" sz="1400" dirty="0" err="1"/>
                        <a:t>окр.среды</a:t>
                      </a:r>
                      <a:r>
                        <a:rPr lang="ru-RU" sz="1400" dirty="0"/>
                        <a:t>,</a:t>
                      </a:r>
                    </a:p>
                    <a:p>
                      <a:pPr algn="just"/>
                      <a:r>
                        <a:rPr lang="ru-RU" sz="1400" dirty="0" err="1"/>
                        <a:t>сост</a:t>
                      </a:r>
                      <a:r>
                        <a:rPr lang="ru-RU" sz="1400" dirty="0"/>
                        <a:t>-е </a:t>
                      </a:r>
                      <a:r>
                        <a:rPr lang="ru-RU" sz="1400" dirty="0" err="1"/>
                        <a:t>чел.,жив</a:t>
                      </a:r>
                      <a:r>
                        <a:rPr lang="ru-RU" sz="1400" dirty="0"/>
                        <a:t>-х,</a:t>
                      </a:r>
                    </a:p>
                    <a:p>
                      <a:pPr algn="just"/>
                      <a:r>
                        <a:rPr lang="ru-RU" sz="1400" dirty="0"/>
                        <a:t>модальная оценка</a:t>
                      </a:r>
                      <a:endParaRPr lang="ru-RU" sz="1400" b="0" dirty="0">
                        <a:solidFill>
                          <a:schemeClr val="tx1"/>
                        </a:solidFill>
                      </a:endParaRPr>
                    </a:p>
                  </a:txBody>
                  <a:tcPr marL="121919" marR="121919"/>
                </a:tc>
                <a:tc>
                  <a:txBody>
                    <a:bodyPr/>
                    <a:lstStyle/>
                    <a:p>
                      <a:pPr algn="just"/>
                      <a:r>
                        <a:rPr lang="ru-RU" sz="1400" dirty="0"/>
                        <a:t>Ветрено, грязно</a:t>
                      </a:r>
                    </a:p>
                    <a:p>
                      <a:pPr algn="just"/>
                      <a:r>
                        <a:rPr lang="ru-RU" sz="1400" dirty="0"/>
                        <a:t>Грустно, больно, душно } сказуемое в безличном предложении</a:t>
                      </a:r>
                    </a:p>
                    <a:p>
                      <a:pPr algn="just"/>
                      <a:r>
                        <a:rPr lang="ru-RU" sz="1400" dirty="0"/>
                        <a:t>Нужно, можно, нельзя</a:t>
                      </a:r>
                      <a:endParaRPr lang="ru-RU" sz="1400" dirty="0">
                        <a:solidFill>
                          <a:schemeClr val="tx1"/>
                        </a:solidFill>
                      </a:endParaRPr>
                    </a:p>
                  </a:txBody>
                  <a:tcPr marL="121919" marR="121919"/>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05051981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Box 1">
            <a:extLst>
              <a:ext uri="{FF2B5EF4-FFF2-40B4-BE49-F238E27FC236}">
                <a16:creationId xmlns="" xmlns:a16="http://schemas.microsoft.com/office/drawing/2014/main" id="{57EA6F31-F55E-41A3-B8C9-6C4D3FD78CC5}"/>
              </a:ext>
            </a:extLst>
          </p:cNvPr>
          <p:cNvSpPr txBox="1">
            <a:spLocks noChangeArrowheads="1"/>
          </p:cNvSpPr>
          <p:nvPr/>
        </p:nvSpPr>
        <p:spPr bwMode="auto">
          <a:xfrm>
            <a:off x="814918" y="188913"/>
            <a:ext cx="99864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Части речи</a:t>
            </a:r>
          </a:p>
        </p:txBody>
      </p:sp>
      <p:sp>
        <p:nvSpPr>
          <p:cNvPr id="154627" name="TextBox 2">
            <a:extLst>
              <a:ext uri="{FF2B5EF4-FFF2-40B4-BE49-F238E27FC236}">
                <a16:creationId xmlns="" xmlns:a16="http://schemas.microsoft.com/office/drawing/2014/main" id="{47295EA9-1DE2-49F9-BA7C-D5F418E0B36D}"/>
              </a:ext>
            </a:extLst>
          </p:cNvPr>
          <p:cNvSpPr txBox="1">
            <a:spLocks noChangeArrowheads="1"/>
          </p:cNvSpPr>
          <p:nvPr/>
        </p:nvSpPr>
        <p:spPr bwMode="auto">
          <a:xfrm>
            <a:off x="1200151" y="650875"/>
            <a:ext cx="960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sz="1800">
                <a:solidFill>
                  <a:schemeClr val="tx1"/>
                </a:solidFill>
              </a:rPr>
              <a:t>Служебные части речи</a:t>
            </a:r>
          </a:p>
          <a:p>
            <a:pPr algn="ctr" eaLnBrk="1" hangingPunct="1">
              <a:spcBef>
                <a:spcPct val="0"/>
              </a:spcBef>
              <a:spcAft>
                <a:spcPct val="0"/>
              </a:spcAft>
              <a:buClrTx/>
              <a:buSzTx/>
              <a:buFontTx/>
              <a:buNone/>
            </a:pPr>
            <a:r>
              <a:rPr lang="ru-RU" altLang="ru-RU" sz="1800">
                <a:solidFill>
                  <a:schemeClr val="tx1"/>
                </a:solidFill>
              </a:rPr>
              <a:t>(на вопросы не отвечают, членами предложения не являются)</a:t>
            </a:r>
          </a:p>
        </p:txBody>
      </p:sp>
      <p:graphicFrame>
        <p:nvGraphicFramePr>
          <p:cNvPr id="4" name="Таблица 3">
            <a:extLst>
              <a:ext uri="{FF2B5EF4-FFF2-40B4-BE49-F238E27FC236}">
                <a16:creationId xmlns="" xmlns:a16="http://schemas.microsoft.com/office/drawing/2014/main" id="{F692D5A3-7291-4233-A614-B3CEC604A3EA}"/>
              </a:ext>
            </a:extLst>
          </p:cNvPr>
          <p:cNvGraphicFramePr>
            <a:graphicFrameLocks noGrp="1"/>
          </p:cNvGraphicFramePr>
          <p:nvPr/>
        </p:nvGraphicFramePr>
        <p:xfrm>
          <a:off x="527051" y="1557339"/>
          <a:ext cx="11040534" cy="4541837"/>
        </p:xfrm>
        <a:graphic>
          <a:graphicData uri="http://schemas.openxmlformats.org/drawingml/2006/table">
            <a:tbl>
              <a:tblPr firstRow="1" bandRow="1">
                <a:tableStyleId>{00A15C55-8517-42AA-B614-E9B94910E393}</a:tableStyleId>
              </a:tblPr>
              <a:tblGrid>
                <a:gridCol w="1335548">
                  <a:extLst>
                    <a:ext uri="{9D8B030D-6E8A-4147-A177-3AD203B41FA5}">
                      <a16:colId xmlns="" xmlns:a16="http://schemas.microsoft.com/office/drawing/2014/main" val="20000"/>
                    </a:ext>
                  </a:extLst>
                </a:gridCol>
                <a:gridCol w="2314951">
                  <a:extLst>
                    <a:ext uri="{9D8B030D-6E8A-4147-A177-3AD203B41FA5}">
                      <a16:colId xmlns="" xmlns:a16="http://schemas.microsoft.com/office/drawing/2014/main" val="20001"/>
                    </a:ext>
                  </a:extLst>
                </a:gridCol>
                <a:gridCol w="7390035">
                  <a:extLst>
                    <a:ext uri="{9D8B030D-6E8A-4147-A177-3AD203B41FA5}">
                      <a16:colId xmlns="" xmlns:a16="http://schemas.microsoft.com/office/drawing/2014/main" val="20002"/>
                    </a:ext>
                  </a:extLst>
                </a:gridCol>
              </a:tblGrid>
              <a:tr h="1585020">
                <a:tc>
                  <a:txBody>
                    <a:bodyPr/>
                    <a:lstStyle/>
                    <a:p>
                      <a:pPr algn="just"/>
                      <a:r>
                        <a:rPr lang="ru-RU" sz="1400" dirty="0"/>
                        <a:t>Предлоги </a:t>
                      </a:r>
                      <a:endParaRPr lang="ru-RU" sz="1400" b="1" dirty="0">
                        <a:solidFill>
                          <a:schemeClr val="tx1"/>
                        </a:solidFill>
                      </a:endParaRPr>
                    </a:p>
                  </a:txBody>
                  <a:tcPr marL="121900" marR="121900" marT="45672" marB="45672"/>
                </a:tc>
                <a:tc>
                  <a:txBody>
                    <a:bodyPr/>
                    <a:lstStyle/>
                    <a:p>
                      <a:pPr algn="just"/>
                      <a:r>
                        <a:rPr lang="ru-RU" sz="1400" dirty="0"/>
                        <a:t>Для связи слов</a:t>
                      </a:r>
                    </a:p>
                    <a:p>
                      <a:pPr algn="just"/>
                      <a:r>
                        <a:rPr lang="ru-RU" sz="1400" dirty="0"/>
                        <a:t>(входят в вопрос)</a:t>
                      </a:r>
                      <a:endParaRPr lang="ru-RU" sz="1400" b="0" dirty="0">
                        <a:solidFill>
                          <a:schemeClr val="tx1"/>
                        </a:solidFill>
                      </a:endParaRPr>
                    </a:p>
                  </a:txBody>
                  <a:tcPr marL="121900" marR="121900" marT="45672" marB="45672"/>
                </a:tc>
                <a:tc>
                  <a:txBody>
                    <a:bodyPr/>
                    <a:lstStyle/>
                    <a:p>
                      <a:pPr algn="just"/>
                      <a:r>
                        <a:rPr lang="ru-RU" sz="1400" dirty="0"/>
                        <a:t>Непроизводные:</a:t>
                      </a:r>
                      <a:r>
                        <a:rPr lang="ru-RU" sz="1400" baseline="0" dirty="0"/>
                        <a:t> в, без, до, для, из, к, на, над(о), о, об(о) и др.; из-за, из-под, по-над</a:t>
                      </a:r>
                    </a:p>
                    <a:p>
                      <a:pPr algn="just"/>
                      <a:r>
                        <a:rPr lang="ru-RU" sz="1400" baseline="0" dirty="0"/>
                        <a:t>Производные: вследствие, ввиду, насчёт, в течение, в продолжение, несмотря на, навстречу, впереди, вдоль, вокруг, мимо, внутри, спустя, рядом с, в силу, благодаря, по причине, посредством и др.</a:t>
                      </a:r>
                    </a:p>
                    <a:p>
                      <a:pPr algn="just"/>
                      <a:endParaRPr lang="ru-RU" sz="1400" b="0" dirty="0">
                        <a:solidFill>
                          <a:schemeClr val="tx1"/>
                        </a:solidFill>
                      </a:endParaRPr>
                    </a:p>
                  </a:txBody>
                  <a:tcPr marL="121900" marR="121900" marT="45672" marB="45672"/>
                </a:tc>
                <a:extLst>
                  <a:ext uri="{0D108BD9-81ED-4DB2-BD59-A6C34878D82A}">
                    <a16:rowId xmlns="" xmlns:a16="http://schemas.microsoft.com/office/drawing/2014/main" val="10000"/>
                  </a:ext>
                </a:extLst>
              </a:tr>
              <a:tr h="2011944">
                <a:tc>
                  <a:txBody>
                    <a:bodyPr/>
                    <a:lstStyle/>
                    <a:p>
                      <a:pPr algn="just"/>
                      <a:r>
                        <a:rPr lang="ru-RU" sz="1400" dirty="0"/>
                        <a:t>Союзы </a:t>
                      </a:r>
                      <a:endParaRPr lang="ru-RU" sz="1400" b="1" dirty="0">
                        <a:solidFill>
                          <a:schemeClr val="tx1"/>
                        </a:solidFill>
                      </a:endParaRPr>
                    </a:p>
                  </a:txBody>
                  <a:tcPr marL="121900" marR="121900" marT="45672" marB="45672"/>
                </a:tc>
                <a:tc>
                  <a:txBody>
                    <a:bodyPr/>
                    <a:lstStyle/>
                    <a:p>
                      <a:pPr algn="just"/>
                      <a:r>
                        <a:rPr lang="ru-RU" sz="1400" dirty="0"/>
                        <a:t>Для связи</a:t>
                      </a:r>
                      <a:r>
                        <a:rPr lang="ru-RU" sz="1400" baseline="0" dirty="0"/>
                        <a:t> </a:t>
                      </a:r>
                      <a:r>
                        <a:rPr lang="ru-RU" sz="1400" baseline="0" dirty="0" err="1"/>
                        <a:t>однор</a:t>
                      </a:r>
                      <a:r>
                        <a:rPr lang="ru-RU" sz="1400" baseline="0" dirty="0"/>
                        <a:t>-х членов и простых </a:t>
                      </a:r>
                      <a:r>
                        <a:rPr lang="ru-RU" sz="1400" baseline="0" dirty="0" err="1"/>
                        <a:t>пр-ний</a:t>
                      </a:r>
                      <a:endParaRPr lang="ru-RU" sz="1400" b="0" dirty="0">
                        <a:solidFill>
                          <a:schemeClr val="tx1"/>
                        </a:solidFill>
                      </a:endParaRPr>
                    </a:p>
                  </a:txBody>
                  <a:tcPr marL="121900" marR="121900" marT="45672" marB="45672"/>
                </a:tc>
                <a:tc>
                  <a:txBody>
                    <a:bodyPr/>
                    <a:lstStyle/>
                    <a:p>
                      <a:pPr algn="just"/>
                      <a:r>
                        <a:rPr lang="ru-RU" sz="1400" dirty="0"/>
                        <a:t>Сочинительные: и, да (=и),</a:t>
                      </a:r>
                      <a:r>
                        <a:rPr lang="ru-RU" sz="1400" baseline="0" dirty="0"/>
                        <a:t> тоже, также, ни-ни; не только…, но и…; как…, так и…; или, либо, то-то, не то-не то, а, но, да (=но), зато, однако, же.</a:t>
                      </a:r>
                      <a:endParaRPr lang="ru-RU" sz="1400" dirty="0"/>
                    </a:p>
                    <a:p>
                      <a:pPr algn="just"/>
                      <a:r>
                        <a:rPr lang="ru-RU" sz="1400" dirty="0"/>
                        <a:t>Подчинительные союзы и союзные слова.    Что, чем } и союз, и мест-е.     Как, когда } и союз, и наречие.</a:t>
                      </a:r>
                    </a:p>
                    <a:p>
                      <a:pPr algn="just"/>
                      <a:r>
                        <a:rPr lang="ru-RU" sz="1400" baseline="0" dirty="0"/>
                        <a:t>То есть; потому что; оттого что; чтобы; для того чтобы; когда; пока; если; едва; как будто; несмотря на то что; ибо; коли; ежели; раз; дабы и др.</a:t>
                      </a:r>
                    </a:p>
                    <a:p>
                      <a:pPr algn="just"/>
                      <a:r>
                        <a:rPr lang="ru-RU" sz="1400" baseline="0" dirty="0"/>
                        <a:t> </a:t>
                      </a:r>
                      <a:r>
                        <a:rPr lang="ru-RU" sz="1400" dirty="0"/>
                        <a:t> </a:t>
                      </a:r>
                      <a:endParaRPr lang="ru-RU" sz="1400" dirty="0">
                        <a:solidFill>
                          <a:schemeClr val="tx1"/>
                        </a:solidFill>
                      </a:endParaRPr>
                    </a:p>
                  </a:txBody>
                  <a:tcPr marL="121900" marR="121900" marT="45672" marB="45672"/>
                </a:tc>
                <a:extLst>
                  <a:ext uri="{0D108BD9-81ED-4DB2-BD59-A6C34878D82A}">
                    <a16:rowId xmlns="" xmlns:a16="http://schemas.microsoft.com/office/drawing/2014/main" val="10001"/>
                  </a:ext>
                </a:extLst>
              </a:tr>
              <a:tr h="944873">
                <a:tc>
                  <a:txBody>
                    <a:bodyPr/>
                    <a:lstStyle/>
                    <a:p>
                      <a:pPr algn="just"/>
                      <a:r>
                        <a:rPr lang="ru-RU" sz="1400" dirty="0"/>
                        <a:t>Частицы </a:t>
                      </a:r>
                      <a:endParaRPr lang="ru-RU" sz="1400" b="1" dirty="0">
                        <a:solidFill>
                          <a:schemeClr val="tx1"/>
                        </a:solidFill>
                      </a:endParaRPr>
                    </a:p>
                  </a:txBody>
                  <a:tcPr marL="121900" marR="121900" marT="45672" marB="45672"/>
                </a:tc>
                <a:tc>
                  <a:txBody>
                    <a:bodyPr/>
                    <a:lstStyle/>
                    <a:p>
                      <a:pPr algn="just"/>
                      <a:r>
                        <a:rPr lang="ru-RU" sz="1400" dirty="0"/>
                        <a:t>Для выражения </a:t>
                      </a:r>
                      <a:r>
                        <a:rPr lang="ru-RU" sz="1400" dirty="0" err="1"/>
                        <a:t>дополн</a:t>
                      </a:r>
                      <a:r>
                        <a:rPr lang="ru-RU" sz="1400" dirty="0"/>
                        <a:t>. смысловых оттенков</a:t>
                      </a:r>
                      <a:endParaRPr lang="ru-RU" sz="1400" b="0" dirty="0">
                        <a:solidFill>
                          <a:schemeClr val="tx1"/>
                        </a:solidFill>
                      </a:endParaRPr>
                    </a:p>
                  </a:txBody>
                  <a:tcPr marL="121900" marR="121900" marT="45672" marB="45672"/>
                </a:tc>
                <a:tc>
                  <a:txBody>
                    <a:bodyPr/>
                    <a:lstStyle/>
                    <a:p>
                      <a:pPr algn="just"/>
                      <a:r>
                        <a:rPr lang="ru-RU" sz="1400" dirty="0"/>
                        <a:t>НЕ</a:t>
                      </a:r>
                      <a:r>
                        <a:rPr lang="ru-RU" sz="1400" baseline="0" dirty="0"/>
                        <a:t> – НИ; бы (б), пусть, пускай, да, давай; вон, вот, это, именно, почти, только, исключительно, же, даже, ведь, и, ещё, уж, -то, -ка, ли, разве, неужели, как, далеко не, вовсе не, что за, о и др.</a:t>
                      </a:r>
                      <a:endParaRPr lang="ru-RU" sz="1400" dirty="0">
                        <a:solidFill>
                          <a:schemeClr val="tx1"/>
                        </a:solidFill>
                      </a:endParaRPr>
                    </a:p>
                  </a:txBody>
                  <a:tcPr marL="121900" marR="121900" marT="45672" marB="45672"/>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9397163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F9BE4D5-DBD6-43CC-B498-CE53471E4FD9}"/>
              </a:ext>
            </a:extLst>
          </p:cNvPr>
          <p:cNvSpPr txBox="1"/>
          <p:nvPr/>
        </p:nvSpPr>
        <p:spPr>
          <a:xfrm>
            <a:off x="814918" y="476250"/>
            <a:ext cx="10176933" cy="2586038"/>
          </a:xfrm>
          <a:prstGeom prst="rect">
            <a:avLst/>
          </a:prstGeom>
          <a:noFill/>
          <a:ln>
            <a:solidFill>
              <a:srgbClr val="9900FF"/>
            </a:solidFill>
          </a:ln>
        </p:spPr>
        <p:txBody>
          <a:bodyPr>
            <a:spAutoFit/>
          </a:bodyPr>
          <a:lstStyle/>
          <a:p>
            <a:pPr algn="just" eaLnBrk="1" hangingPunct="1">
              <a:defRPr/>
            </a:pPr>
            <a:r>
              <a:rPr lang="ru-RU" b="1" i="1" dirty="0">
                <a:latin typeface="Arial" charset="0"/>
              </a:rPr>
              <a:t>23. Укажите правильную морфологическую характеристику слова НЕСКОЛЬКО из седьмого (7) предложения текста.</a:t>
            </a:r>
          </a:p>
          <a:p>
            <a:pPr marL="342900" indent="-342900" algn="just" eaLnBrk="1" hangingPunct="1">
              <a:buFontTx/>
              <a:buAutoNum type="arabicParenR"/>
              <a:defRPr/>
            </a:pPr>
            <a:r>
              <a:rPr lang="ru-RU" dirty="0">
                <a:latin typeface="Arial" charset="0"/>
              </a:rPr>
              <a:t>неопределённое местоимение</a:t>
            </a:r>
          </a:p>
          <a:p>
            <a:pPr marL="342900" indent="-342900" algn="just" eaLnBrk="1" hangingPunct="1">
              <a:buFontTx/>
              <a:buAutoNum type="arabicParenR"/>
              <a:defRPr/>
            </a:pPr>
            <a:r>
              <a:rPr lang="ru-RU" dirty="0">
                <a:latin typeface="Arial" charset="0"/>
              </a:rPr>
              <a:t>наречие</a:t>
            </a:r>
          </a:p>
          <a:p>
            <a:pPr marL="342900" indent="-342900" algn="just" eaLnBrk="1" hangingPunct="1">
              <a:buFontTx/>
              <a:buAutoNum type="arabicParenR"/>
              <a:defRPr/>
            </a:pPr>
            <a:r>
              <a:rPr lang="ru-RU" dirty="0">
                <a:latin typeface="Arial" charset="0"/>
              </a:rPr>
              <a:t>числительное</a:t>
            </a:r>
          </a:p>
          <a:p>
            <a:pPr marL="342900" indent="-342900" algn="just" eaLnBrk="1" hangingPunct="1">
              <a:buFontTx/>
              <a:buAutoNum type="arabicParenR"/>
              <a:defRPr/>
            </a:pPr>
            <a:r>
              <a:rPr lang="ru-RU" dirty="0">
                <a:latin typeface="Arial" charset="0"/>
              </a:rPr>
              <a:t>производный предлог</a:t>
            </a:r>
          </a:p>
          <a:p>
            <a:pPr algn="just" eaLnBrk="1" hangingPunct="1">
              <a:defRPr/>
            </a:pPr>
            <a:endParaRPr lang="ru-RU" dirty="0">
              <a:latin typeface="Arial" charset="0"/>
            </a:endParaRPr>
          </a:p>
          <a:p>
            <a:pPr algn="just" eaLnBrk="1" hangingPunct="1">
              <a:defRPr/>
            </a:pPr>
            <a:r>
              <a:rPr lang="ru-RU" dirty="0">
                <a:latin typeface="Arial" charset="0"/>
              </a:rPr>
              <a:t>7)Учёные опасаются, что уже через несколько лет на острове не останется ни одной популяции…</a:t>
            </a:r>
          </a:p>
        </p:txBody>
      </p:sp>
      <p:sp>
        <p:nvSpPr>
          <p:cNvPr id="3" name="TextBox 2">
            <a:extLst>
              <a:ext uri="{FF2B5EF4-FFF2-40B4-BE49-F238E27FC236}">
                <a16:creationId xmlns="" xmlns:a16="http://schemas.microsoft.com/office/drawing/2014/main" id="{C81F4A1B-589E-4794-B108-CF9D963696AD}"/>
              </a:ext>
            </a:extLst>
          </p:cNvPr>
          <p:cNvSpPr txBox="1"/>
          <p:nvPr/>
        </p:nvSpPr>
        <p:spPr>
          <a:xfrm>
            <a:off x="624418" y="3500439"/>
            <a:ext cx="10560049" cy="2586037"/>
          </a:xfrm>
          <a:prstGeom prst="rect">
            <a:avLst/>
          </a:prstGeom>
          <a:noFill/>
          <a:ln>
            <a:solidFill>
              <a:srgbClr val="9900FF"/>
            </a:solidFill>
          </a:ln>
        </p:spPr>
        <p:txBody>
          <a:bodyPr>
            <a:spAutoFit/>
          </a:bodyPr>
          <a:lstStyle/>
          <a:p>
            <a:pPr algn="just" eaLnBrk="1" hangingPunct="1">
              <a:defRPr/>
            </a:pPr>
            <a:r>
              <a:rPr lang="ru-RU" b="1" i="1" dirty="0">
                <a:latin typeface="Arial" charset="0"/>
              </a:rPr>
              <a:t>23. Укажите правильную морфологическую характеристику слова ПОКРЫТА из второго (2) предложения текста.</a:t>
            </a:r>
          </a:p>
          <a:p>
            <a:pPr marL="342900" indent="-342900" algn="just" eaLnBrk="1" hangingPunct="1">
              <a:buFontTx/>
              <a:buAutoNum type="arabicParenR"/>
              <a:defRPr/>
            </a:pPr>
            <a:r>
              <a:rPr lang="ru-RU" dirty="0">
                <a:latin typeface="Arial" charset="0"/>
              </a:rPr>
              <a:t>Краткое причастие</a:t>
            </a:r>
          </a:p>
          <a:p>
            <a:pPr marL="342900" indent="-342900" algn="just" eaLnBrk="1" hangingPunct="1">
              <a:buFontTx/>
              <a:buAutoNum type="arabicParenR"/>
              <a:defRPr/>
            </a:pPr>
            <a:r>
              <a:rPr lang="ru-RU" dirty="0">
                <a:latin typeface="Arial" charset="0"/>
              </a:rPr>
              <a:t>Наречие</a:t>
            </a:r>
          </a:p>
          <a:p>
            <a:pPr marL="342900" indent="-342900" algn="just" eaLnBrk="1" hangingPunct="1">
              <a:buFontTx/>
              <a:buAutoNum type="arabicParenR"/>
              <a:defRPr/>
            </a:pPr>
            <a:r>
              <a:rPr lang="ru-RU" dirty="0">
                <a:latin typeface="Arial" charset="0"/>
              </a:rPr>
              <a:t>Краткое прилагательное</a:t>
            </a:r>
          </a:p>
          <a:p>
            <a:pPr marL="342900" indent="-342900" algn="just" eaLnBrk="1" hangingPunct="1">
              <a:buFontTx/>
              <a:buAutoNum type="arabicParenR"/>
              <a:defRPr/>
            </a:pPr>
            <a:r>
              <a:rPr lang="ru-RU" dirty="0">
                <a:latin typeface="Arial" charset="0"/>
              </a:rPr>
              <a:t>глагол</a:t>
            </a:r>
          </a:p>
          <a:p>
            <a:pPr algn="just" eaLnBrk="1" hangingPunct="1">
              <a:defRPr/>
            </a:pPr>
            <a:endParaRPr lang="ru-RU" dirty="0">
              <a:latin typeface="Arial" charset="0"/>
            </a:endParaRPr>
          </a:p>
          <a:p>
            <a:pPr algn="just" eaLnBrk="1" hangingPunct="1">
              <a:defRPr/>
            </a:pPr>
            <a:r>
              <a:rPr lang="ru-RU" dirty="0">
                <a:latin typeface="Arial" charset="0"/>
              </a:rPr>
              <a:t>2) Территория в 500 квадратных километров покрыта гигантскими изображениями людей и животных…</a:t>
            </a:r>
          </a:p>
        </p:txBody>
      </p:sp>
      <p:sp>
        <p:nvSpPr>
          <p:cNvPr id="155652" name="TextBox 1">
            <a:extLst>
              <a:ext uri="{FF2B5EF4-FFF2-40B4-BE49-F238E27FC236}">
                <a16:creationId xmlns="" xmlns:a16="http://schemas.microsoft.com/office/drawing/2014/main" id="{A17B3543-5E69-4C59-BC0F-1D347A13F122}"/>
              </a:ext>
            </a:extLst>
          </p:cNvPr>
          <p:cNvSpPr txBox="1">
            <a:spLocks noChangeArrowheads="1"/>
          </p:cNvSpPr>
          <p:nvPr/>
        </p:nvSpPr>
        <p:spPr bwMode="auto">
          <a:xfrm>
            <a:off x="861484" y="23814"/>
            <a:ext cx="1036954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Части речи (формируем навык)</a:t>
            </a:r>
          </a:p>
        </p:txBody>
      </p:sp>
    </p:spTree>
    <p:extLst>
      <p:ext uri="{BB962C8B-B14F-4D97-AF65-F5344CB8AC3E}">
        <p14:creationId xmlns:p14="http://schemas.microsoft.com/office/powerpoint/2010/main" val="179241319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Box 1">
            <a:extLst>
              <a:ext uri="{FF2B5EF4-FFF2-40B4-BE49-F238E27FC236}">
                <a16:creationId xmlns="" xmlns:a16="http://schemas.microsoft.com/office/drawing/2014/main" id="{A2DF7C2D-4D9C-418E-970F-2EC35809E8F1}"/>
              </a:ext>
            </a:extLst>
          </p:cNvPr>
          <p:cNvSpPr txBox="1">
            <a:spLocks noChangeArrowheads="1"/>
          </p:cNvSpPr>
          <p:nvPr/>
        </p:nvSpPr>
        <p:spPr bwMode="auto">
          <a:xfrm>
            <a:off x="861484" y="23814"/>
            <a:ext cx="1036954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Части речи (формируем навык)</a:t>
            </a:r>
          </a:p>
        </p:txBody>
      </p:sp>
      <p:sp>
        <p:nvSpPr>
          <p:cNvPr id="3" name="TextBox 2">
            <a:extLst>
              <a:ext uri="{FF2B5EF4-FFF2-40B4-BE49-F238E27FC236}">
                <a16:creationId xmlns="" xmlns:a16="http://schemas.microsoft.com/office/drawing/2014/main" id="{E76D88DE-4152-4C1A-9A6C-69DE0AB72F63}"/>
              </a:ext>
            </a:extLst>
          </p:cNvPr>
          <p:cNvSpPr txBox="1"/>
          <p:nvPr/>
        </p:nvSpPr>
        <p:spPr>
          <a:xfrm>
            <a:off x="624418" y="484189"/>
            <a:ext cx="11040533" cy="5693866"/>
          </a:xfrm>
          <a:prstGeom prst="rect">
            <a:avLst/>
          </a:prstGeom>
          <a:solidFill>
            <a:schemeClr val="bg1"/>
          </a:solidFill>
        </p:spPr>
        <p:txBody>
          <a:bodyPr>
            <a:spAutoFit/>
          </a:bodyPr>
          <a:lstStyle/>
          <a:p>
            <a:pPr marL="342900" indent="-342900" algn="just" eaLnBrk="1" hangingPunct="1">
              <a:buFontTx/>
              <a:buAutoNum type="arabicPeriod"/>
              <a:defRPr/>
            </a:pPr>
            <a:r>
              <a:rPr lang="ru-RU" sz="2400" dirty="0">
                <a:solidFill>
                  <a:srgbClr val="0070C0"/>
                </a:solidFill>
                <a:latin typeface="Arial" charset="0"/>
              </a:rPr>
              <a:t>Из предложения 14 выпишите наречия.</a:t>
            </a:r>
          </a:p>
          <a:p>
            <a:pPr algn="just" eaLnBrk="1" hangingPunct="1">
              <a:defRPr/>
            </a:pPr>
            <a:r>
              <a:rPr lang="ru-RU" sz="2000" i="1" dirty="0">
                <a:latin typeface="Arial" charset="0"/>
              </a:rPr>
              <a:t>(14)Обойдя несколько деревень, она уставала так, что сразу не могла подняться на крыльцо, присаживалась на ступеньки и отдыхала, свесив на грудь голову в пыльном, выгоревшем платке.</a:t>
            </a:r>
          </a:p>
          <a:p>
            <a:pPr algn="just" eaLnBrk="1" hangingPunct="1">
              <a:defRPr/>
            </a:pPr>
            <a:endParaRPr lang="ru-RU" sz="2000" dirty="0">
              <a:latin typeface="Arial" charset="0"/>
            </a:endParaRPr>
          </a:p>
          <a:p>
            <a:pPr algn="just" eaLnBrk="1" hangingPunct="1">
              <a:defRPr/>
            </a:pPr>
            <a:r>
              <a:rPr lang="ru-RU" sz="2000" dirty="0">
                <a:solidFill>
                  <a:srgbClr val="9900FF"/>
                </a:solidFill>
                <a:latin typeface="Arial" charset="0"/>
              </a:rPr>
              <a:t>2. Из предложений 1- 2 выпишите все предлоги.</a:t>
            </a:r>
          </a:p>
          <a:p>
            <a:pPr algn="just" eaLnBrk="1" hangingPunct="1">
              <a:defRPr/>
            </a:pPr>
            <a:r>
              <a:rPr lang="ru-RU" sz="2000" i="1" dirty="0">
                <a:latin typeface="Arial" charset="0"/>
              </a:rPr>
              <a:t>(1)</a:t>
            </a:r>
            <a:r>
              <a:rPr lang="ru-RU" sz="2000" i="1" dirty="0" err="1">
                <a:latin typeface="Arial" charset="0"/>
              </a:rPr>
              <a:t>Натка</a:t>
            </a:r>
            <a:r>
              <a:rPr lang="ru-RU" sz="2000" i="1" dirty="0">
                <a:latin typeface="Arial" charset="0"/>
              </a:rPr>
              <a:t> вышла из дома и направилась вдоль улицы. (2)Вопреки ясной, солнечной погоде на душе было мрачно и тягостно.</a:t>
            </a:r>
          </a:p>
          <a:p>
            <a:pPr algn="just" eaLnBrk="1" hangingPunct="1">
              <a:defRPr/>
            </a:pPr>
            <a:endParaRPr lang="ru-RU" sz="2000" dirty="0">
              <a:latin typeface="Arial" charset="0"/>
            </a:endParaRPr>
          </a:p>
          <a:p>
            <a:pPr algn="just" eaLnBrk="1" hangingPunct="1">
              <a:defRPr/>
            </a:pPr>
            <a:r>
              <a:rPr lang="ru-RU" sz="2000" dirty="0">
                <a:solidFill>
                  <a:srgbClr val="0070C0"/>
                </a:solidFill>
                <a:latin typeface="Arial" charset="0"/>
              </a:rPr>
              <a:t>3. Из предложений 5 – 7 выпишите все местоимения.</a:t>
            </a:r>
          </a:p>
          <a:p>
            <a:pPr algn="just" eaLnBrk="1" hangingPunct="1">
              <a:defRPr/>
            </a:pPr>
            <a:r>
              <a:rPr lang="ru-RU" sz="2000" i="1" dirty="0">
                <a:latin typeface="Arial" charset="0"/>
              </a:rPr>
              <a:t>(5)Есть простая пословица: «Как аукнется, так и откликнется». (6)Тот же смысл выражает пословица «Сколько положишь, столько и получишь». (7)Верные вроде бы формулы.</a:t>
            </a:r>
          </a:p>
          <a:p>
            <a:pPr algn="just" eaLnBrk="1" hangingPunct="1">
              <a:defRPr/>
            </a:pPr>
            <a:endParaRPr lang="ru-RU" sz="2000" dirty="0">
              <a:latin typeface="Arial" charset="0"/>
            </a:endParaRPr>
          </a:p>
          <a:p>
            <a:pPr algn="just" eaLnBrk="1" hangingPunct="1">
              <a:defRPr/>
            </a:pPr>
            <a:r>
              <a:rPr lang="ru-RU" sz="2000" dirty="0">
                <a:solidFill>
                  <a:srgbClr val="9900FF"/>
                </a:solidFill>
                <a:latin typeface="Arial" charset="0"/>
              </a:rPr>
              <a:t>4. Из предложений 31 – 32 выпишите все частицы.</a:t>
            </a:r>
          </a:p>
          <a:p>
            <a:pPr algn="just" eaLnBrk="1" hangingPunct="1">
              <a:defRPr/>
            </a:pPr>
            <a:r>
              <a:rPr lang="ru-RU" sz="2000" i="1" dirty="0">
                <a:latin typeface="Arial" charset="0"/>
              </a:rPr>
              <a:t>(31)Есть унижающиеся, вымаливающие подачки, подползающие к любому, кто свистнет им. (32)Извивающиеся, виляющие хвостом, рабски умильные, они бросаются с паническим визгом прочь, если ударить их или даже просто замахнуться.</a:t>
            </a:r>
          </a:p>
        </p:txBody>
      </p:sp>
      <p:graphicFrame>
        <p:nvGraphicFramePr>
          <p:cNvPr id="4" name="Схема 3">
            <a:hlinkClick r:id="rId2" action="ppaction://hlinksldjump"/>
            <a:extLst>
              <a:ext uri="{FF2B5EF4-FFF2-40B4-BE49-F238E27FC236}">
                <a16:creationId xmlns="" xmlns:a16="http://schemas.microsoft.com/office/drawing/2014/main" id="{C048AB3B-E1EB-4541-AE4C-C11C2F054D17}"/>
              </a:ext>
            </a:extLst>
          </p:cNvPr>
          <p:cNvGraphicFramePr/>
          <p:nvPr/>
        </p:nvGraphicFramePr>
        <p:xfrm>
          <a:off x="9952203" y="6309320"/>
          <a:ext cx="2239797" cy="66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560029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21B8C50B-A632-4865-8C13-709D26AC2304}"/>
              </a:ext>
            </a:extLst>
          </p:cNvPr>
          <p:cNvPicPr>
            <a:picLocks noGrp="1" noChangeAspect="1"/>
          </p:cNvPicPr>
          <p:nvPr>
            <p:ph idx="4294967295"/>
          </p:nvPr>
        </p:nvPicPr>
        <p:blipFill>
          <a:blip r:embed="rId2"/>
          <a:stretch>
            <a:fillRect/>
          </a:stretch>
        </p:blipFill>
        <p:spPr>
          <a:xfrm>
            <a:off x="433136" y="196611"/>
            <a:ext cx="5358063" cy="6428778"/>
          </a:xfrm>
          <a:prstGeom prst="rect">
            <a:avLst/>
          </a:prstGeom>
        </p:spPr>
      </p:pic>
      <p:sp>
        <p:nvSpPr>
          <p:cNvPr id="3" name="Скругленный прямоугольник 2"/>
          <p:cNvSpPr/>
          <p:nvPr/>
        </p:nvSpPr>
        <p:spPr>
          <a:xfrm>
            <a:off x="6384758" y="513347"/>
            <a:ext cx="5085347" cy="611204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Текст 3">
            <a:extLst>
              <a:ext uri="{FF2B5EF4-FFF2-40B4-BE49-F238E27FC236}">
                <a16:creationId xmlns:a16="http://schemas.microsoft.com/office/drawing/2014/main" xmlns="" id="{303CC89C-332F-4D07-911F-48ADF46FBCE9}"/>
              </a:ext>
            </a:extLst>
          </p:cNvPr>
          <p:cNvSpPr>
            <a:spLocks noGrp="1"/>
          </p:cNvSpPr>
          <p:nvPr>
            <p:ph type="body" sz="half" idx="4294967295"/>
          </p:nvPr>
        </p:nvSpPr>
        <p:spPr>
          <a:xfrm>
            <a:off x="7139572" y="734178"/>
            <a:ext cx="4346575" cy="5921375"/>
          </a:xfrm>
        </p:spPr>
        <p:txBody>
          <a:bodyPr>
            <a:normAutofit/>
          </a:bodyPr>
          <a:lstStyle/>
          <a:p>
            <a:endParaRPr lang="ru-RU" sz="2000" b="1" i="1" u="sng" dirty="0" smtClean="0">
              <a:latin typeface="Times New Roman" panose="02020603050405020304" pitchFamily="18" charset="0"/>
              <a:cs typeface="Times New Roman" panose="02020603050405020304" pitchFamily="18" charset="0"/>
            </a:endParaRPr>
          </a:p>
          <a:p>
            <a:r>
              <a:rPr lang="ru-RU" sz="2000" b="1" i="1" u="sng" dirty="0" smtClean="0">
                <a:latin typeface="Times New Roman" panose="02020603050405020304" pitchFamily="18" charset="0"/>
                <a:cs typeface="Times New Roman" panose="02020603050405020304" pitchFamily="18" charset="0"/>
              </a:rPr>
              <a:t>Заполнить сведения:</a:t>
            </a:r>
          </a:p>
          <a:p>
            <a:r>
              <a:rPr lang="ru-RU" sz="2000" dirty="0" smtClean="0">
                <a:latin typeface="Times New Roman" panose="02020603050405020304" pitchFamily="18" charset="0"/>
                <a:cs typeface="Times New Roman" panose="02020603050405020304" pitchFamily="18" charset="0"/>
              </a:rPr>
              <a:t>Код региона – 82</a:t>
            </a:r>
            <a:endParaRPr lang="ru-RU" sz="2000" b="1"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Код образовательной организации –</a:t>
            </a:r>
            <a:endParaRPr lang="ru-RU" sz="2000" b="1"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Класс – </a:t>
            </a:r>
            <a:r>
              <a:rPr lang="ru-RU" sz="2000" b="1" dirty="0" smtClean="0">
                <a:latin typeface="Times New Roman" panose="02020603050405020304" pitchFamily="18" charset="0"/>
                <a:cs typeface="Times New Roman" panose="02020603050405020304" pitchFamily="18" charset="0"/>
              </a:rPr>
              <a:t>11 </a:t>
            </a:r>
          </a:p>
          <a:p>
            <a:r>
              <a:rPr lang="ru-RU" sz="2000" dirty="0" smtClean="0">
                <a:latin typeface="Times New Roman" panose="02020603050405020304" pitchFamily="18" charset="0"/>
                <a:cs typeface="Times New Roman" panose="02020603050405020304" pitchFamily="18" charset="0"/>
              </a:rPr>
              <a:t>Код ППЭ – </a:t>
            </a:r>
            <a:endParaRPr lang="ru-RU" sz="2000" b="1"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Номер аудитории –</a:t>
            </a:r>
            <a:endParaRPr lang="ru-RU" sz="2000" b="1"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Код предмета – </a:t>
            </a:r>
            <a:r>
              <a:rPr lang="ru-RU" sz="2000" b="1" dirty="0" smtClean="0">
                <a:latin typeface="Times New Roman" panose="02020603050405020304" pitchFamily="18" charset="0"/>
                <a:cs typeface="Times New Roman" panose="02020603050405020304" pitchFamily="18" charset="0"/>
              </a:rPr>
              <a:t>01</a:t>
            </a:r>
          </a:p>
          <a:p>
            <a:r>
              <a:rPr lang="ru-RU" sz="2000" dirty="0" smtClean="0">
                <a:latin typeface="Times New Roman" panose="02020603050405020304" pitchFamily="18" charset="0"/>
                <a:cs typeface="Times New Roman" panose="02020603050405020304" pitchFamily="18" charset="0"/>
              </a:rPr>
              <a:t>Название предмета – </a:t>
            </a:r>
            <a:r>
              <a:rPr lang="ru-RU" sz="2000" b="1" dirty="0" smtClean="0">
                <a:latin typeface="Times New Roman" panose="02020603050405020304" pitchFamily="18" charset="0"/>
                <a:cs typeface="Times New Roman" panose="02020603050405020304" pitchFamily="18" charset="0"/>
              </a:rPr>
              <a:t>РУС</a:t>
            </a:r>
          </a:p>
          <a:p>
            <a:r>
              <a:rPr lang="ru-RU" sz="2000" dirty="0" smtClean="0">
                <a:latin typeface="Times New Roman" panose="02020603050405020304" pitchFamily="18" charset="0"/>
                <a:cs typeface="Times New Roman" panose="02020603050405020304" pitchFamily="18" charset="0"/>
              </a:rPr>
              <a:t>Дата проведения –</a:t>
            </a:r>
            <a:endParaRPr lang="ru-RU" sz="2000" b="1"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Фамилия Имя Отчество - </a:t>
            </a:r>
          </a:p>
          <a:p>
            <a:r>
              <a:rPr lang="ru-RU" sz="2000" dirty="0" smtClean="0">
                <a:latin typeface="Times New Roman" panose="02020603050405020304" pitchFamily="18" charset="0"/>
                <a:cs typeface="Times New Roman" panose="02020603050405020304" pitchFamily="18" charset="0"/>
              </a:rPr>
              <a:t>Серия и Номер паспорта -</a:t>
            </a:r>
          </a:p>
          <a:p>
            <a:r>
              <a:rPr lang="ru-RU" sz="2000" dirty="0" smtClean="0">
                <a:latin typeface="Times New Roman" panose="02020603050405020304" pitchFamily="18" charset="0"/>
                <a:cs typeface="Times New Roman" panose="02020603050405020304" pitchFamily="18" charset="0"/>
              </a:rPr>
              <a:t>Подпись участника ЕГЭ -</a:t>
            </a:r>
            <a:endParaRPr lang="ru-RU" dirty="0">
              <a:latin typeface="Times New Roman" panose="02020603050405020304" pitchFamily="18" charset="0"/>
              <a:cs typeface="Times New Roman" panose="02020603050405020304" pitchFamily="18" charset="0"/>
            </a:endParaRPr>
          </a:p>
        </p:txBody>
      </p:sp>
      <p:sp>
        <p:nvSpPr>
          <p:cNvPr id="2" name="Заголовок 1">
            <a:extLst>
              <a:ext uri="{FF2B5EF4-FFF2-40B4-BE49-F238E27FC236}">
                <a16:creationId xmlns:a16="http://schemas.microsoft.com/office/drawing/2014/main" xmlns="" id="{34ED5221-9365-4262-AC09-00C811DFDC6A}"/>
              </a:ext>
            </a:extLst>
          </p:cNvPr>
          <p:cNvSpPr>
            <a:spLocks noGrp="1"/>
          </p:cNvSpPr>
          <p:nvPr>
            <p:ph type="title" idx="4294967295"/>
          </p:nvPr>
        </p:nvSpPr>
        <p:spPr>
          <a:xfrm>
            <a:off x="6783512" y="719471"/>
            <a:ext cx="4287837" cy="454025"/>
          </a:xfrm>
        </p:spPr>
        <p:txBody>
          <a:bodyPr>
            <a:normAutofit fontScale="90000"/>
          </a:bodyPr>
          <a:lstStyle/>
          <a:p>
            <a:pPr marL="0" indent="0" algn="ctr">
              <a:buNone/>
            </a:pPr>
            <a:r>
              <a:rPr lang="ru-RU" sz="2400" dirty="0">
                <a:latin typeface="Times New Roman" panose="02020603050405020304" pitchFamily="18" charset="0"/>
                <a:cs typeface="Times New Roman" panose="02020603050405020304" pitchFamily="18" charset="0"/>
              </a:rPr>
              <a:t>БЛАНК </a:t>
            </a:r>
            <a:r>
              <a:rPr lang="ru-RU" sz="2400" dirty="0" smtClean="0">
                <a:latin typeface="Times New Roman" panose="02020603050405020304" pitchFamily="18" charset="0"/>
                <a:cs typeface="Times New Roman" panose="02020603050405020304" pitchFamily="18" charset="0"/>
              </a:rPr>
              <a:t>РЕГИСТРАЦИИ</a:t>
            </a:r>
            <a:br>
              <a:rPr lang="ru-RU" sz="2400" dirty="0" smtClean="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5253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a:extLst>
              <a:ext uri="{FF2B5EF4-FFF2-40B4-BE49-F238E27FC236}">
                <a16:creationId xmlns="" xmlns:a16="http://schemas.microsoft.com/office/drawing/2014/main" id="{AF9067AB-CDE8-45BB-8950-5DB6F1BF5988}"/>
              </a:ext>
            </a:extLst>
          </p:cNvPr>
          <p:cNvGraphicFramePr>
            <a:graphicFrameLocks noGrp="1"/>
          </p:cNvGraphicFramePr>
          <p:nvPr>
            <p:ph/>
          </p:nvPr>
        </p:nvGraphicFramePr>
        <p:xfrm>
          <a:off x="92363" y="332656"/>
          <a:ext cx="12099636"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7699" name="TextBox 1">
            <a:extLst>
              <a:ext uri="{FF2B5EF4-FFF2-40B4-BE49-F238E27FC236}">
                <a16:creationId xmlns="" xmlns:a16="http://schemas.microsoft.com/office/drawing/2014/main" id="{740D82E7-8FFC-4808-93D2-42F2C106E86B}"/>
              </a:ext>
            </a:extLst>
          </p:cNvPr>
          <p:cNvSpPr txBox="1">
            <a:spLocks noChangeArrowheads="1"/>
          </p:cNvSpPr>
          <p:nvPr/>
        </p:nvSpPr>
        <p:spPr bwMode="auto">
          <a:xfrm>
            <a:off x="609600" y="115888"/>
            <a:ext cx="10972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chemeClr val="tx1"/>
                </a:solidFill>
              </a:rPr>
              <a:t>24. Языковые средства выразительности  </a:t>
            </a:r>
          </a:p>
        </p:txBody>
      </p:sp>
    </p:spTree>
    <p:extLst>
      <p:ext uri="{BB962C8B-B14F-4D97-AF65-F5344CB8AC3E}">
        <p14:creationId xmlns:p14="http://schemas.microsoft.com/office/powerpoint/2010/main" val="36518518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Box 3">
            <a:extLst>
              <a:ext uri="{FF2B5EF4-FFF2-40B4-BE49-F238E27FC236}">
                <a16:creationId xmlns="" xmlns:a16="http://schemas.microsoft.com/office/drawing/2014/main" id="{634DC43A-921E-47B8-91B9-D39531613387}"/>
              </a:ext>
            </a:extLst>
          </p:cNvPr>
          <p:cNvSpPr txBox="1">
            <a:spLocks noChangeArrowheads="1"/>
          </p:cNvSpPr>
          <p:nvPr/>
        </p:nvSpPr>
        <p:spPr bwMode="auto">
          <a:xfrm>
            <a:off x="527051" y="836614"/>
            <a:ext cx="4417483" cy="4493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Эпитет –</a:t>
            </a:r>
            <a:r>
              <a:rPr lang="ru-RU" altLang="ru-RU" sz="1800" b="1">
                <a:solidFill>
                  <a:srgbClr val="000099"/>
                </a:solidFill>
                <a:latin typeface="Times New Roman" panose="02020603050405020304" pitchFamily="18" charset="0"/>
                <a:cs typeface="Times New Roman" panose="02020603050405020304" pitchFamily="18" charset="0"/>
              </a:rPr>
              <a:t> </a:t>
            </a:r>
            <a:r>
              <a:rPr lang="ru-RU" altLang="ru-RU" sz="1800" b="1" i="1">
                <a:solidFill>
                  <a:srgbClr val="000099"/>
                </a:solidFill>
                <a:latin typeface="Times New Roman" panose="02020603050405020304" pitchFamily="18" charset="0"/>
                <a:cs typeface="Times New Roman" panose="02020603050405020304" pitchFamily="18" charset="0"/>
              </a:rPr>
              <a:t>золотая</a:t>
            </a:r>
            <a:r>
              <a:rPr lang="ru-RU" altLang="ru-RU" sz="1800" b="1">
                <a:solidFill>
                  <a:srgbClr val="000099"/>
                </a:solidFill>
                <a:latin typeface="Times New Roman" panose="02020603050405020304" pitchFamily="18" charset="0"/>
                <a:cs typeface="Times New Roman" panose="02020603050405020304" pitchFamily="18" charset="0"/>
              </a:rPr>
              <a:t> осень</a:t>
            </a:r>
            <a:endParaRPr lang="ru-RU" altLang="ru-RU" sz="1800" b="1">
              <a:solidFill>
                <a:srgbClr val="FF0000"/>
              </a:solidFill>
              <a:latin typeface="Times New Roman" panose="02020603050405020304" pitchFamily="18" charset="0"/>
              <a:cs typeface="Times New Roman" panose="02020603050405020304" pitchFamily="18" charset="0"/>
            </a:endParaRP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Метафора – </a:t>
            </a:r>
            <a:r>
              <a:rPr lang="ru-RU" altLang="ru-RU" sz="1800" b="1" i="1">
                <a:solidFill>
                  <a:srgbClr val="000099"/>
                </a:solidFill>
                <a:latin typeface="Times New Roman" panose="02020603050405020304" pitchFamily="18" charset="0"/>
                <a:cs typeface="Times New Roman" panose="02020603050405020304" pitchFamily="18" charset="0"/>
              </a:rPr>
              <a:t>пожар</a:t>
            </a:r>
            <a:r>
              <a:rPr lang="ru-RU" altLang="ru-RU" sz="1800" b="1">
                <a:solidFill>
                  <a:srgbClr val="000099"/>
                </a:solidFill>
                <a:latin typeface="Times New Roman" panose="02020603050405020304" pitchFamily="18" charset="0"/>
                <a:cs typeface="Times New Roman" panose="02020603050405020304" pitchFamily="18" charset="0"/>
              </a:rPr>
              <a:t> зари</a:t>
            </a: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Сравнение – </a:t>
            </a:r>
            <a:r>
              <a:rPr lang="ru-RU" altLang="ru-RU" sz="1800" b="1">
                <a:solidFill>
                  <a:srgbClr val="000099"/>
                </a:solidFill>
                <a:latin typeface="Times New Roman" panose="02020603050405020304" pitchFamily="18" charset="0"/>
                <a:cs typeface="Times New Roman" panose="02020603050405020304" pitchFamily="18" charset="0"/>
              </a:rPr>
              <a:t>слово крошкой в руках улеглось</a:t>
            </a:r>
            <a:r>
              <a:rPr lang="ru-RU" altLang="ru-RU" sz="1800" b="1">
                <a:solidFill>
                  <a:srgbClr val="FF0000"/>
                </a:solidFill>
                <a:latin typeface="Times New Roman" panose="02020603050405020304" pitchFamily="18" charset="0"/>
                <a:cs typeface="Times New Roman" panose="02020603050405020304" pitchFamily="18" charset="0"/>
              </a:rPr>
              <a:t> </a:t>
            </a: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Олицетворение – </a:t>
            </a:r>
            <a:r>
              <a:rPr lang="ru-RU" altLang="ru-RU" sz="1600" b="1">
                <a:solidFill>
                  <a:srgbClr val="000099"/>
                </a:solidFill>
                <a:latin typeface="Times New Roman" panose="02020603050405020304" pitchFamily="18" charset="0"/>
                <a:cs typeface="Times New Roman" panose="02020603050405020304" pitchFamily="18" charset="0"/>
              </a:rPr>
              <a:t>синий колокольчик спит в тени берёз</a:t>
            </a:r>
            <a:endParaRPr lang="ru-RU" altLang="ru-RU" sz="1600" b="1">
              <a:solidFill>
                <a:srgbClr val="FF0000"/>
              </a:solidFill>
              <a:latin typeface="Times New Roman" panose="02020603050405020304" pitchFamily="18" charset="0"/>
              <a:cs typeface="Times New Roman" panose="02020603050405020304" pitchFamily="18" charset="0"/>
            </a:endParaRP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Оксюморон – </a:t>
            </a:r>
            <a:r>
              <a:rPr lang="ru-RU" altLang="ru-RU" sz="1800" b="1">
                <a:solidFill>
                  <a:srgbClr val="000099"/>
                </a:solidFill>
                <a:latin typeface="Times New Roman" panose="02020603050405020304" pitchFamily="18" charset="0"/>
                <a:cs typeface="Times New Roman" panose="02020603050405020304" pitchFamily="18" charset="0"/>
              </a:rPr>
              <a:t>горячий снег</a:t>
            </a:r>
            <a:endParaRPr lang="ru-RU" altLang="ru-RU" sz="1800" b="1">
              <a:solidFill>
                <a:srgbClr val="FF0000"/>
              </a:solidFill>
              <a:latin typeface="Times New Roman" panose="02020603050405020304" pitchFamily="18" charset="0"/>
              <a:cs typeface="Times New Roman" panose="02020603050405020304" pitchFamily="18" charset="0"/>
            </a:endParaRP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Метонимия – </a:t>
            </a:r>
            <a:r>
              <a:rPr lang="ru-RU" altLang="ru-RU" sz="1800" b="1">
                <a:solidFill>
                  <a:srgbClr val="000099"/>
                </a:solidFill>
                <a:latin typeface="Times New Roman" panose="02020603050405020304" pitchFamily="18" charset="0"/>
                <a:cs typeface="Times New Roman" panose="02020603050405020304" pitchFamily="18" charset="0"/>
              </a:rPr>
              <a:t>съешь ещё тарелочку</a:t>
            </a:r>
            <a:endParaRPr lang="ru-RU" altLang="ru-RU" sz="1800" b="1">
              <a:solidFill>
                <a:srgbClr val="FF0000"/>
              </a:solidFill>
              <a:latin typeface="Times New Roman" panose="02020603050405020304" pitchFamily="18" charset="0"/>
              <a:cs typeface="Times New Roman" panose="02020603050405020304" pitchFamily="18" charset="0"/>
            </a:endParaRP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Синекдоха – </a:t>
            </a:r>
            <a:r>
              <a:rPr lang="ru-RU" altLang="ru-RU" sz="1800" b="1">
                <a:solidFill>
                  <a:srgbClr val="000099"/>
                </a:solidFill>
                <a:latin typeface="Times New Roman" panose="02020603050405020304" pitchFamily="18" charset="0"/>
                <a:cs typeface="Times New Roman" panose="02020603050405020304" pitchFamily="18" charset="0"/>
              </a:rPr>
              <a:t>все флаги в гости будут к нам</a:t>
            </a:r>
            <a:endParaRPr lang="ru-RU" altLang="ru-RU" sz="1800" b="1">
              <a:solidFill>
                <a:srgbClr val="FF0000"/>
              </a:solidFill>
              <a:latin typeface="Times New Roman" panose="02020603050405020304" pitchFamily="18" charset="0"/>
              <a:cs typeface="Times New Roman" panose="02020603050405020304" pitchFamily="18" charset="0"/>
            </a:endParaRP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Гипербола – </a:t>
            </a:r>
            <a:r>
              <a:rPr lang="ru-RU" altLang="ru-RU" sz="1800" b="1">
                <a:solidFill>
                  <a:srgbClr val="000099"/>
                </a:solidFill>
                <a:latin typeface="Times New Roman" panose="02020603050405020304" pitchFamily="18" charset="0"/>
                <a:cs typeface="Times New Roman" panose="02020603050405020304" pitchFamily="18" charset="0"/>
              </a:rPr>
              <a:t>в сто сорок солнц закат пылал</a:t>
            </a: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Литота - </a:t>
            </a:r>
            <a:r>
              <a:rPr lang="ru-RU" altLang="ru-RU" sz="1800" b="1">
                <a:solidFill>
                  <a:srgbClr val="000099"/>
                </a:solidFill>
                <a:latin typeface="Times New Roman" panose="02020603050405020304" pitchFamily="18" charset="0"/>
                <a:cs typeface="Times New Roman" panose="02020603050405020304" pitchFamily="18" charset="0"/>
              </a:rPr>
              <a:t>крошки во рту не было</a:t>
            </a:r>
            <a:endParaRPr lang="ru-RU" altLang="ru-RU" sz="1800" b="1">
              <a:solidFill>
                <a:srgbClr val="FF0000"/>
              </a:solidFill>
              <a:latin typeface="Times New Roman" panose="02020603050405020304" pitchFamily="18" charset="0"/>
              <a:cs typeface="Times New Roman" panose="02020603050405020304" pitchFamily="18" charset="0"/>
            </a:endParaRP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Перифраз – </a:t>
            </a:r>
            <a:r>
              <a:rPr lang="ru-RU" altLang="ru-RU" sz="1800" b="1">
                <a:solidFill>
                  <a:srgbClr val="000099"/>
                </a:solidFill>
                <a:latin typeface="Times New Roman" panose="02020603050405020304" pitchFamily="18" charset="0"/>
                <a:cs typeface="Times New Roman" panose="02020603050405020304" pitchFamily="18" charset="0"/>
              </a:rPr>
              <a:t>царь зверей (вместо ЛЕВ)</a:t>
            </a:r>
          </a:p>
          <a:p>
            <a:pPr eaLnBrk="1" hangingPunct="1">
              <a:spcBef>
                <a:spcPct val="0"/>
              </a:spcBef>
              <a:spcAft>
                <a:spcPct val="0"/>
              </a:spcAft>
              <a:buClrTx/>
              <a:buSzTx/>
              <a:buFontTx/>
              <a:buNone/>
            </a:pPr>
            <a:r>
              <a:rPr lang="ru-RU" altLang="ru-RU" sz="1800" b="1">
                <a:solidFill>
                  <a:srgbClr val="FF0000"/>
                </a:solidFill>
                <a:latin typeface="Times New Roman" panose="02020603050405020304" pitchFamily="18" charset="0"/>
                <a:cs typeface="Times New Roman" panose="02020603050405020304" pitchFamily="18" charset="0"/>
              </a:rPr>
              <a:t>Фразеологизм – </a:t>
            </a:r>
            <a:r>
              <a:rPr lang="ru-RU" altLang="ru-RU" sz="1800" b="1">
                <a:solidFill>
                  <a:srgbClr val="000099"/>
                </a:solidFill>
                <a:latin typeface="Times New Roman" panose="02020603050405020304" pitchFamily="18" charset="0"/>
                <a:cs typeface="Times New Roman" panose="02020603050405020304" pitchFamily="18" charset="0"/>
              </a:rPr>
              <a:t>хранил колечко как зеницу ока</a:t>
            </a:r>
            <a:endParaRPr lang="ru-RU" altLang="ru-RU" sz="1800" b="1">
              <a:solidFill>
                <a:srgbClr val="FF0000"/>
              </a:solidFill>
              <a:latin typeface="Times New Roman" panose="02020603050405020304" pitchFamily="18" charset="0"/>
              <a:cs typeface="Times New Roman" panose="02020603050405020304" pitchFamily="18" charset="0"/>
            </a:endParaRPr>
          </a:p>
        </p:txBody>
      </p:sp>
      <p:sp>
        <p:nvSpPr>
          <p:cNvPr id="158723" name="TextBox 4">
            <a:extLst>
              <a:ext uri="{FF2B5EF4-FFF2-40B4-BE49-F238E27FC236}">
                <a16:creationId xmlns="" xmlns:a16="http://schemas.microsoft.com/office/drawing/2014/main" id="{35E917D1-54D3-4E6B-872B-A5EAE269B7F2}"/>
              </a:ext>
            </a:extLst>
          </p:cNvPr>
          <p:cNvSpPr txBox="1">
            <a:spLocks noChangeArrowheads="1"/>
          </p:cNvSpPr>
          <p:nvPr/>
        </p:nvSpPr>
        <p:spPr bwMode="auto">
          <a:xfrm>
            <a:off x="5232401" y="820738"/>
            <a:ext cx="6625167" cy="38595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Анафора – </a:t>
            </a:r>
            <a:r>
              <a:rPr lang="ru-RU" altLang="ru-RU" sz="1800" b="1">
                <a:solidFill>
                  <a:srgbClr val="00B050"/>
                </a:solidFill>
                <a:latin typeface="Times New Roman" panose="02020603050405020304" pitchFamily="18" charset="0"/>
                <a:cs typeface="Times New Roman" panose="02020603050405020304" pitchFamily="18" charset="0"/>
              </a:rPr>
              <a:t>Жди меня, и я вернусь… Жди, кога наводят грусть… </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Антитеза – </a:t>
            </a:r>
            <a:r>
              <a:rPr lang="ru-RU" altLang="ru-RU" sz="1800" b="1">
                <a:solidFill>
                  <a:srgbClr val="00B050"/>
                </a:solidFill>
                <a:latin typeface="Times New Roman" panose="02020603050405020304" pitchFamily="18" charset="0"/>
                <a:cs typeface="Times New Roman" panose="02020603050405020304" pitchFamily="18" charset="0"/>
              </a:rPr>
              <a:t>Ты и убогая, Ты и обильная, Ты и могучая, ты и бессильная, Матушка-Русь!</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Градация – </a:t>
            </a:r>
            <a:r>
              <a:rPr lang="ru-RU" altLang="ru-RU" sz="1800" b="1">
                <a:solidFill>
                  <a:srgbClr val="00B050"/>
                </a:solidFill>
                <a:latin typeface="Times New Roman" panose="02020603050405020304" pitchFamily="18" charset="0"/>
                <a:cs typeface="Times New Roman" panose="02020603050405020304" pitchFamily="18" charset="0"/>
              </a:rPr>
              <a:t>Всё разнообразие, вся прелесть, вся красота жизни слагается  из света и тени.</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Инверсия - </a:t>
            </a:r>
            <a:r>
              <a:rPr lang="ru-RU" altLang="ru-RU" sz="1800" b="1">
                <a:solidFill>
                  <a:srgbClr val="00B050"/>
                </a:solidFill>
                <a:latin typeface="Times New Roman" panose="02020603050405020304" pitchFamily="18" charset="0"/>
                <a:cs typeface="Times New Roman" panose="02020603050405020304" pitchFamily="18" charset="0"/>
              </a:rPr>
              <a:t>белеет парус одинокий</a:t>
            </a:r>
            <a:endParaRPr lang="ru-RU" altLang="ru-RU" sz="1800" b="1">
              <a:solidFill>
                <a:srgbClr val="002060"/>
              </a:solidFill>
              <a:latin typeface="Times New Roman" panose="02020603050405020304" pitchFamily="18" charset="0"/>
              <a:cs typeface="Times New Roman" panose="02020603050405020304" pitchFamily="18" charset="0"/>
            </a:endParaRP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Многосоюзие – </a:t>
            </a:r>
            <a:r>
              <a:rPr lang="ru-RU" altLang="ru-RU" sz="1800" b="1">
                <a:solidFill>
                  <a:srgbClr val="00B050"/>
                </a:solidFill>
                <a:latin typeface="Times New Roman" panose="02020603050405020304" pitchFamily="18" charset="0"/>
                <a:cs typeface="Times New Roman" panose="02020603050405020304" pitchFamily="18" charset="0"/>
              </a:rPr>
              <a:t>И блеск, и тень, и говор волн.</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Бессоюзие – </a:t>
            </a:r>
            <a:r>
              <a:rPr lang="ru-RU" altLang="ru-RU" sz="1800" b="1">
                <a:solidFill>
                  <a:srgbClr val="00B050"/>
                </a:solidFill>
                <a:latin typeface="Times New Roman" panose="02020603050405020304" pitchFamily="18" charset="0"/>
                <a:cs typeface="Times New Roman" panose="02020603050405020304" pitchFamily="18" charset="0"/>
              </a:rPr>
              <a:t>Швед, русский рубит, колет, режет.</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Парцелляция - </a:t>
            </a:r>
            <a:r>
              <a:rPr lang="ru-RU" altLang="ru-RU" sz="1800" b="1">
                <a:solidFill>
                  <a:srgbClr val="00B050"/>
                </a:solidFill>
                <a:latin typeface="Times New Roman" panose="02020603050405020304" pitchFamily="18" charset="0"/>
                <a:cs typeface="Times New Roman" panose="02020603050405020304" pitchFamily="18" charset="0"/>
              </a:rPr>
              <a:t>И что же, пакостник унялся? Притормозил? Засовестился?</a:t>
            </a:r>
            <a:endParaRPr lang="ru-RU" altLang="ru-RU" sz="1800" b="1">
              <a:solidFill>
                <a:srgbClr val="002060"/>
              </a:solidFill>
              <a:latin typeface="Times New Roman" panose="02020603050405020304" pitchFamily="18" charset="0"/>
              <a:cs typeface="Times New Roman" panose="02020603050405020304" pitchFamily="18" charset="0"/>
            </a:endParaRP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Синтаксический параллелизм – </a:t>
            </a:r>
            <a:r>
              <a:rPr lang="ru-RU" altLang="ru-RU" sz="1800" b="1">
                <a:solidFill>
                  <a:srgbClr val="00B050"/>
                </a:solidFill>
                <a:latin typeface="Times New Roman" panose="02020603050405020304" pitchFamily="18" charset="0"/>
                <a:cs typeface="Times New Roman" panose="02020603050405020304" pitchFamily="18" charset="0"/>
              </a:rPr>
              <a:t>Ах, кабы на цветы не морозы… Ох, кабы на меня не кручина…</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Риторический вопрос – </a:t>
            </a:r>
            <a:r>
              <a:rPr lang="ru-RU" altLang="ru-RU" sz="1800" b="1">
                <a:solidFill>
                  <a:srgbClr val="00B050"/>
                </a:solidFill>
                <a:latin typeface="Times New Roman" panose="02020603050405020304" pitchFamily="18" charset="0"/>
                <a:cs typeface="Times New Roman" panose="02020603050405020304" pitchFamily="18" charset="0"/>
              </a:rPr>
              <a:t>Кто не знает сказок Пушкина?</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Риторическое восклицание – </a:t>
            </a:r>
            <a:r>
              <a:rPr lang="ru-RU" altLang="ru-RU" sz="1800" b="1">
                <a:solidFill>
                  <a:srgbClr val="00B050"/>
                </a:solidFill>
                <a:latin typeface="Times New Roman" panose="02020603050405020304" pitchFamily="18" charset="0"/>
                <a:cs typeface="Times New Roman" panose="02020603050405020304" pitchFamily="18" charset="0"/>
              </a:rPr>
              <a:t>О лес! О жизнь! О солнца свет!</a:t>
            </a:r>
          </a:p>
          <a:p>
            <a:pPr eaLnBrk="1" hangingPunct="1">
              <a:lnSpc>
                <a:spcPct val="80000"/>
              </a:lnSpc>
              <a:spcBef>
                <a:spcPct val="0"/>
              </a:spcBef>
              <a:spcAft>
                <a:spcPct val="0"/>
              </a:spcAft>
              <a:buClrTx/>
              <a:buSzTx/>
              <a:buFontTx/>
              <a:buNone/>
            </a:pPr>
            <a:r>
              <a:rPr lang="ru-RU" altLang="ru-RU" sz="1800" b="1">
                <a:solidFill>
                  <a:srgbClr val="002060"/>
                </a:solidFill>
                <a:latin typeface="Times New Roman" panose="02020603050405020304" pitchFamily="18" charset="0"/>
                <a:cs typeface="Times New Roman" panose="02020603050405020304" pitchFamily="18" charset="0"/>
              </a:rPr>
              <a:t>Парцелляция – </a:t>
            </a:r>
            <a:r>
              <a:rPr lang="ru-RU" altLang="ru-RU" sz="1800" b="1">
                <a:solidFill>
                  <a:srgbClr val="00B050"/>
                </a:solidFill>
                <a:latin typeface="Times New Roman" panose="02020603050405020304" pitchFamily="18" charset="0"/>
                <a:cs typeface="Times New Roman" panose="02020603050405020304" pitchFamily="18" charset="0"/>
              </a:rPr>
              <a:t>В вагон ещё какой-то тип влазит. Не старый ещё. С усиками. В сапогах.</a:t>
            </a:r>
          </a:p>
        </p:txBody>
      </p:sp>
      <p:sp>
        <p:nvSpPr>
          <p:cNvPr id="158724" name="TextBox 1">
            <a:extLst>
              <a:ext uri="{FF2B5EF4-FFF2-40B4-BE49-F238E27FC236}">
                <a16:creationId xmlns="" xmlns:a16="http://schemas.microsoft.com/office/drawing/2014/main" id="{717FCE1B-98B0-4DF0-BF4C-6DF2025813D1}"/>
              </a:ext>
            </a:extLst>
          </p:cNvPr>
          <p:cNvSpPr txBox="1">
            <a:spLocks noChangeArrowheads="1"/>
          </p:cNvSpPr>
          <p:nvPr/>
        </p:nvSpPr>
        <p:spPr bwMode="auto">
          <a:xfrm>
            <a:off x="1629884" y="260351"/>
            <a:ext cx="1847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FF0000"/>
                </a:solidFill>
                <a:latin typeface="Times New Roman" panose="02020603050405020304" pitchFamily="18" charset="0"/>
                <a:cs typeface="Times New Roman" panose="02020603050405020304" pitchFamily="18" charset="0"/>
              </a:rPr>
              <a:t>24. ТРОПЫ</a:t>
            </a:r>
          </a:p>
        </p:txBody>
      </p:sp>
      <p:sp>
        <p:nvSpPr>
          <p:cNvPr id="158725" name="TextBox 2">
            <a:extLst>
              <a:ext uri="{FF2B5EF4-FFF2-40B4-BE49-F238E27FC236}">
                <a16:creationId xmlns="" xmlns:a16="http://schemas.microsoft.com/office/drawing/2014/main" id="{C66C6FD2-2AA4-460D-97DD-EE4852A249FD}"/>
              </a:ext>
            </a:extLst>
          </p:cNvPr>
          <p:cNvSpPr txBox="1">
            <a:spLocks noChangeArrowheads="1"/>
          </p:cNvSpPr>
          <p:nvPr/>
        </p:nvSpPr>
        <p:spPr bwMode="auto">
          <a:xfrm>
            <a:off x="5471584" y="258763"/>
            <a:ext cx="614468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Arial" panose="020B0604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Arial" panose="020B0604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Arial" panose="020B0604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Arial" panose="020B0604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002060"/>
                </a:solidFill>
                <a:latin typeface="Times New Roman" panose="02020603050405020304" pitchFamily="18" charset="0"/>
                <a:cs typeface="Times New Roman" panose="02020603050405020304" pitchFamily="18" charset="0"/>
              </a:rPr>
              <a:t>СТИЛИСТИЧЕСКИЕ ФИГУРЫ</a:t>
            </a:r>
          </a:p>
        </p:txBody>
      </p:sp>
    </p:spTree>
    <p:extLst>
      <p:ext uri="{BB962C8B-B14F-4D97-AF65-F5344CB8AC3E}">
        <p14:creationId xmlns:p14="http://schemas.microsoft.com/office/powerpoint/2010/main" val="277782783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Заголовок 3">
            <a:extLst>
              <a:ext uri="{FF2B5EF4-FFF2-40B4-BE49-F238E27FC236}">
                <a16:creationId xmlns="" xmlns:a16="http://schemas.microsoft.com/office/drawing/2014/main" id="{CD82572C-CD49-4501-93BA-CF0A45CA5639}"/>
              </a:ext>
            </a:extLst>
          </p:cNvPr>
          <p:cNvSpPr>
            <a:spLocks noGrp="1"/>
          </p:cNvSpPr>
          <p:nvPr>
            <p:ph type="ctrTitle"/>
          </p:nvPr>
        </p:nvSpPr>
        <p:spPr>
          <a:xfrm>
            <a:off x="2159000" y="1700213"/>
            <a:ext cx="7681384" cy="3313112"/>
          </a:xfrm>
        </p:spPr>
        <p:txBody>
          <a:bodyPr/>
          <a:lstStyle/>
          <a:p>
            <a:pPr marL="182880" indent="0" algn="ctr" eaLnBrk="1" hangingPunct="1">
              <a:buNone/>
              <a:defRPr/>
            </a:pPr>
            <a:r>
              <a:rPr lang="ru-RU" altLang="ru-RU" sz="5400" b="1" dirty="0">
                <a:solidFill>
                  <a:schemeClr val="accent1">
                    <a:lumMod val="75000"/>
                  </a:schemeClr>
                </a:solidFill>
                <a:latin typeface="Times New Roman" panose="02020603050405020304" pitchFamily="18" charset="0"/>
                <a:cs typeface="Times New Roman" panose="02020603050405020304" pitchFamily="18" charset="0"/>
              </a:rPr>
              <a:t>Поэтические </a:t>
            </a:r>
            <a:r>
              <a:rPr lang="ru-RU" altLang="ru-RU" sz="5400" b="1" dirty="0" smtClean="0">
                <a:solidFill>
                  <a:schemeClr val="accent1">
                    <a:lumMod val="75000"/>
                  </a:schemeClr>
                </a:solidFill>
                <a:latin typeface="Times New Roman" panose="02020603050405020304" pitchFamily="18" charset="0"/>
                <a:cs typeface="Times New Roman" panose="02020603050405020304" pitchFamily="18" charset="0"/>
              </a:rPr>
              <a:t/>
            </a:r>
            <a:br>
              <a:rPr lang="ru-RU" altLang="ru-RU" sz="5400" b="1" dirty="0" smtClean="0">
                <a:solidFill>
                  <a:schemeClr val="accent1">
                    <a:lumMod val="75000"/>
                  </a:schemeClr>
                </a:solidFill>
                <a:latin typeface="Times New Roman" panose="02020603050405020304" pitchFamily="18" charset="0"/>
                <a:cs typeface="Times New Roman" panose="02020603050405020304" pitchFamily="18" charset="0"/>
              </a:rPr>
            </a:br>
            <a:r>
              <a:rPr lang="ru-RU" altLang="ru-RU" sz="5400" b="1" dirty="0" smtClean="0">
                <a:solidFill>
                  <a:schemeClr val="accent1">
                    <a:lumMod val="75000"/>
                  </a:schemeClr>
                </a:solidFill>
                <a:latin typeface="Times New Roman" panose="02020603050405020304" pitchFamily="18" charset="0"/>
                <a:cs typeface="Times New Roman" panose="02020603050405020304" pitchFamily="18" charset="0"/>
              </a:rPr>
              <a:t>тропы </a:t>
            </a:r>
            <a:r>
              <a:rPr lang="ru-RU" altLang="ru-RU" sz="5400" b="1" dirty="0">
                <a:solidFill>
                  <a:schemeClr val="accent1">
                    <a:lumMod val="75000"/>
                  </a:schemeClr>
                </a:solidFill>
                <a:latin typeface="Times New Roman" panose="02020603050405020304" pitchFamily="18" charset="0"/>
                <a:cs typeface="Times New Roman" panose="02020603050405020304" pitchFamily="18" charset="0"/>
              </a:rPr>
              <a:t>и фигуры</a:t>
            </a:r>
            <a:r>
              <a:rPr lang="ru-RU" altLang="ru-RU" dirty="0">
                <a:solidFill>
                  <a:schemeClr val="accent1">
                    <a:lumMod val="75000"/>
                  </a:schemeClr>
                </a:solidFill>
              </a:rPr>
              <a:t/>
            </a:r>
            <a:br>
              <a:rPr lang="ru-RU" altLang="ru-RU" dirty="0">
                <a:solidFill>
                  <a:schemeClr val="accent1">
                    <a:lumMod val="75000"/>
                  </a:schemeClr>
                </a:solidFill>
              </a:rPr>
            </a:br>
            <a:endParaRPr lang="ru-RU" altLang="ru-RU" dirty="0">
              <a:solidFill>
                <a:schemeClr val="accent1">
                  <a:lumMod val="75000"/>
                </a:schemeClr>
              </a:solidFill>
            </a:endParaRPr>
          </a:p>
        </p:txBody>
      </p:sp>
    </p:spTree>
    <p:extLst>
      <p:ext uri="{BB962C8B-B14F-4D97-AF65-F5344CB8AC3E}">
        <p14:creationId xmlns:p14="http://schemas.microsoft.com/office/powerpoint/2010/main" val="148354798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a:extLst>
              <a:ext uri="{FF2B5EF4-FFF2-40B4-BE49-F238E27FC236}">
                <a16:creationId xmlns="" xmlns:a16="http://schemas.microsoft.com/office/drawing/2014/main" id="{EBD07BA2-3740-46D9-8853-78D9B327DC9C}"/>
              </a:ext>
            </a:extLst>
          </p:cNvPr>
          <p:cNvSpPr>
            <a:spLocks noChangeArrowheads="1"/>
          </p:cNvSpPr>
          <p:nvPr/>
        </p:nvSpPr>
        <p:spPr bwMode="auto">
          <a:xfrm>
            <a:off x="814918" y="549275"/>
            <a:ext cx="10562167" cy="2092881"/>
          </a:xfrm>
          <a:prstGeom prst="rect">
            <a:avLst/>
          </a:prstGeom>
          <a:solidFill>
            <a:schemeClr val="bg1"/>
          </a:solidFill>
          <a:ln w="9525">
            <a:noFill/>
            <a:miter lim="800000"/>
            <a:headEnd/>
            <a:tailEnd/>
          </a:ln>
          <a:effectLst/>
        </p:spPr>
        <p:txBody>
          <a:bodyPr>
            <a:spAutoFit/>
          </a:bodyPr>
          <a:lstStyle/>
          <a:p>
            <a:pPr>
              <a:defRPr/>
            </a:pPr>
            <a:r>
              <a:rPr lang="ru-RU" sz="2000" b="1" dirty="0">
                <a:solidFill>
                  <a:srgbClr val="FF3300"/>
                </a:solidFill>
                <a:effectLst>
                  <a:outerShdw blurRad="38100" dist="38100" dir="2700000" algn="tl">
                    <a:srgbClr val="C0C0C0"/>
                  </a:outerShdw>
                </a:effectLst>
                <a:latin typeface="+mn-lt"/>
                <a:cs typeface="Arial" charset="0"/>
              </a:rPr>
              <a:t>ТРОП</a:t>
            </a:r>
            <a:r>
              <a:rPr lang="ru-RU" sz="2000" b="1" dirty="0">
                <a:solidFill>
                  <a:srgbClr val="000000"/>
                </a:solidFill>
                <a:latin typeface="+mn-lt"/>
                <a:cs typeface="Arial" charset="0"/>
              </a:rPr>
              <a:t> </a:t>
            </a:r>
            <a:r>
              <a:rPr lang="ru-RU" sz="2000" dirty="0">
                <a:solidFill>
                  <a:srgbClr val="000066"/>
                </a:solidFill>
                <a:latin typeface="+mn-lt"/>
                <a:cs typeface="Arial" charset="0"/>
              </a:rPr>
              <a:t>– означает «поворот, оборот речи». Это изменение основного значения слова, перенос названия с традиционно обозначаемого предмета или явления на другой, связанный с какими-то смысловыми отношениями с первым.</a:t>
            </a:r>
            <a:endParaRPr lang="ru-RU" sz="2000" b="1" dirty="0">
              <a:solidFill>
                <a:srgbClr val="000066"/>
              </a:solidFill>
              <a:latin typeface="+mn-lt"/>
              <a:cs typeface="Arial" charset="0"/>
            </a:endParaRPr>
          </a:p>
          <a:p>
            <a:pPr>
              <a:spcBef>
                <a:spcPts val="1200"/>
              </a:spcBef>
              <a:defRPr/>
            </a:pPr>
            <a:r>
              <a:rPr lang="ru-RU" sz="2000" dirty="0">
                <a:solidFill>
                  <a:srgbClr val="000066"/>
                </a:solidFill>
                <a:latin typeface="+mn-lt"/>
                <a:cs typeface="Arial" charset="0"/>
              </a:rPr>
              <a:t>Троп представляет собой определенную форму поэтического мышления; он обогащает мысль новым содержанием, дает определенное художественное «приращение» мысли.</a:t>
            </a:r>
          </a:p>
        </p:txBody>
      </p:sp>
      <p:sp>
        <p:nvSpPr>
          <p:cNvPr id="5" name="Rectangle 7">
            <a:extLst>
              <a:ext uri="{FF2B5EF4-FFF2-40B4-BE49-F238E27FC236}">
                <a16:creationId xmlns="" xmlns:a16="http://schemas.microsoft.com/office/drawing/2014/main" id="{9E8F3849-FF36-49F9-933A-28FC246EF7B8}"/>
              </a:ext>
            </a:extLst>
          </p:cNvPr>
          <p:cNvSpPr>
            <a:spLocks noChangeArrowheads="1"/>
          </p:cNvSpPr>
          <p:nvPr/>
        </p:nvSpPr>
        <p:spPr bwMode="auto">
          <a:xfrm>
            <a:off x="814917" y="3284539"/>
            <a:ext cx="10665883" cy="2062103"/>
          </a:xfrm>
          <a:prstGeom prst="rect">
            <a:avLst/>
          </a:prstGeom>
          <a:solidFill>
            <a:schemeClr val="bg1"/>
          </a:solidFill>
          <a:ln w="9525">
            <a:noFill/>
            <a:miter lim="800000"/>
            <a:headEnd/>
            <a:tailEnd/>
          </a:ln>
          <a:effectLst/>
        </p:spPr>
        <p:txBody>
          <a:bodyPr>
            <a:spAutoFit/>
          </a:bodyPr>
          <a:lstStyle/>
          <a:p>
            <a:pPr>
              <a:spcBef>
                <a:spcPts val="1200"/>
              </a:spcBef>
              <a:defRPr/>
            </a:pPr>
            <a:r>
              <a:rPr lang="ru-RU" sz="2000" b="1" dirty="0">
                <a:solidFill>
                  <a:srgbClr val="FF3300"/>
                </a:solidFill>
                <a:effectLst>
                  <a:outerShdw blurRad="38100" dist="38100" dir="2700000" algn="tl">
                    <a:srgbClr val="C0C0C0"/>
                  </a:outerShdw>
                </a:effectLst>
                <a:latin typeface="+mn-lt"/>
                <a:cs typeface="Arial" charset="0"/>
              </a:rPr>
              <a:t>ФИГУРА</a:t>
            </a:r>
            <a:r>
              <a:rPr lang="ru-RU" sz="2000" dirty="0">
                <a:solidFill>
                  <a:srgbClr val="000066"/>
                </a:solidFill>
                <a:latin typeface="+mn-lt"/>
                <a:cs typeface="Arial" charset="0"/>
              </a:rPr>
              <a:t> – форма речи, а не поэтического мышления: она не вносит ничего нового, расширяющего наше художественное познание. </a:t>
            </a:r>
          </a:p>
          <a:p>
            <a:pPr>
              <a:spcBef>
                <a:spcPct val="20000"/>
              </a:spcBef>
              <a:defRPr/>
            </a:pPr>
            <a:r>
              <a:rPr lang="ru-RU" sz="2000" dirty="0">
                <a:solidFill>
                  <a:srgbClr val="000066"/>
                </a:solidFill>
                <a:latin typeface="+mn-lt"/>
                <a:cs typeface="Arial" charset="0"/>
              </a:rPr>
              <a:t>Ее главное назначение — усилить впечатление от чего-либо, сделать его более ярким, выразительным, наглядным и подчеркнутым. </a:t>
            </a:r>
          </a:p>
          <a:p>
            <a:pPr>
              <a:spcBef>
                <a:spcPct val="20000"/>
              </a:spcBef>
              <a:defRPr/>
            </a:pPr>
            <a:r>
              <a:rPr lang="ru-RU" sz="2000" dirty="0">
                <a:solidFill>
                  <a:srgbClr val="000066"/>
                </a:solidFill>
                <a:latin typeface="+mn-lt"/>
                <a:cs typeface="Arial" charset="0"/>
              </a:rPr>
              <a:t>И тропы, и фигуры - только конструктивный компонент текста, но такой, который образно оттеняет обычно наиболее существенное и важное в нем. </a:t>
            </a:r>
            <a:endParaRPr lang="ru-RU" sz="1600" b="1" dirty="0">
              <a:solidFill>
                <a:srgbClr val="000000"/>
              </a:solidFill>
              <a:latin typeface="+mn-lt"/>
              <a:cs typeface="Arial" charset="0"/>
            </a:endParaRPr>
          </a:p>
        </p:txBody>
      </p:sp>
    </p:spTree>
    <p:extLst>
      <p:ext uri="{BB962C8B-B14F-4D97-AF65-F5344CB8AC3E}">
        <p14:creationId xmlns:p14="http://schemas.microsoft.com/office/powerpoint/2010/main" val="21250848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 xmlns:a16="http://schemas.microsoft.com/office/drawing/2014/main" id="{1DCB29EA-E5BF-4A08-A5B7-BD49008A45D4}"/>
              </a:ext>
            </a:extLst>
          </p:cNvPr>
          <p:cNvSpPr>
            <a:spLocks noGrp="1" noChangeArrowheads="1"/>
          </p:cNvSpPr>
          <p:nvPr>
            <p:ph type="title"/>
          </p:nvPr>
        </p:nvSpPr>
        <p:spPr>
          <a:xfrm>
            <a:off x="783613" y="381251"/>
            <a:ext cx="9765473" cy="735291"/>
          </a:xfrm>
        </p:spPr>
        <p:txBody>
          <a:bodyPr/>
          <a:lstStyle/>
          <a:p>
            <a:r>
              <a:rPr lang="ru-RU" altLang="ru-RU" sz="3600">
                <a:ln>
                  <a:noFill/>
                </a:ln>
                <a:latin typeface="Times New Roman" panose="02020603050405020304" pitchFamily="18" charset="0"/>
                <a:cs typeface="Times New Roman" panose="02020603050405020304" pitchFamily="18" charset="0"/>
              </a:rPr>
              <a:t>Формируем навык</a:t>
            </a:r>
          </a:p>
        </p:txBody>
      </p:sp>
      <p:sp>
        <p:nvSpPr>
          <p:cNvPr id="191491" name="Rectangle 3">
            <a:extLst>
              <a:ext uri="{FF2B5EF4-FFF2-40B4-BE49-F238E27FC236}">
                <a16:creationId xmlns="" xmlns:a16="http://schemas.microsoft.com/office/drawing/2014/main" id="{ADF87402-284F-494B-80BD-3D27D1F5F010}"/>
              </a:ext>
            </a:extLst>
          </p:cNvPr>
          <p:cNvSpPr>
            <a:spLocks noGrp="1" noChangeArrowheads="1"/>
          </p:cNvSpPr>
          <p:nvPr>
            <p:ph idx="4294967295"/>
          </p:nvPr>
        </p:nvSpPr>
        <p:spPr>
          <a:xfrm>
            <a:off x="641684" y="882316"/>
            <a:ext cx="10732170" cy="5566609"/>
          </a:xfrm>
          <a:prstGeom prst="rect">
            <a:avLst/>
          </a:prstGeom>
        </p:spPr>
        <p:txBody>
          <a:bodyPr/>
          <a:lstStyle/>
          <a:p>
            <a:pPr>
              <a:buFont typeface="Wingdings 2" panose="05020102010507070707" pitchFamily="18" charset="2"/>
              <a:buNone/>
            </a:pPr>
            <a:r>
              <a:rPr lang="ru-RU" altLang="ru-RU" sz="1600" b="1" i="1" dirty="0">
                <a:solidFill>
                  <a:srgbClr val="6600FF"/>
                </a:solidFill>
                <a:latin typeface="Times New Roman" panose="02020603050405020304" pitchFamily="18" charset="0"/>
                <a:cs typeface="Times New Roman" panose="02020603050405020304" pitchFamily="18" charset="0"/>
              </a:rPr>
              <a:t>1.Какие из перечисленных средств художественной выразительности используются в первых трех абзацах? Напишите порядковые номера этих средств.</a:t>
            </a:r>
          </a:p>
          <a:p>
            <a:pPr>
              <a:buFont typeface="Wingdings 2" panose="05020102010507070707" pitchFamily="18" charset="2"/>
              <a:buNone/>
            </a:pPr>
            <a:r>
              <a:rPr lang="ru-RU" altLang="ru-RU" sz="1600" b="1" i="1" dirty="0">
                <a:solidFill>
                  <a:srgbClr val="6600FF"/>
                </a:solidFill>
                <a:latin typeface="Times New Roman" panose="02020603050405020304" pitchFamily="18" charset="0"/>
                <a:cs typeface="Times New Roman" panose="02020603050405020304" pitchFamily="18" charset="0"/>
              </a:rPr>
              <a:t>    1) экспрессивный повтор;</a:t>
            </a:r>
          </a:p>
          <a:p>
            <a:pPr>
              <a:buFont typeface="Wingdings 2" panose="05020102010507070707" pitchFamily="18" charset="2"/>
              <a:buNone/>
            </a:pPr>
            <a:r>
              <a:rPr lang="ru-RU" altLang="ru-RU" sz="1600" b="1" i="1" dirty="0">
                <a:solidFill>
                  <a:srgbClr val="6600FF"/>
                </a:solidFill>
                <a:latin typeface="Times New Roman" panose="02020603050405020304" pitchFamily="18" charset="0"/>
                <a:cs typeface="Times New Roman" panose="02020603050405020304" pitchFamily="18" charset="0"/>
              </a:rPr>
              <a:t>    2) ряды однородных членов; </a:t>
            </a:r>
          </a:p>
          <a:p>
            <a:pPr>
              <a:buFont typeface="Wingdings 2" panose="05020102010507070707" pitchFamily="18" charset="2"/>
              <a:buNone/>
            </a:pPr>
            <a:r>
              <a:rPr lang="ru-RU" altLang="ru-RU" sz="1600" b="1" i="1" dirty="0">
                <a:solidFill>
                  <a:srgbClr val="6600FF"/>
                </a:solidFill>
                <a:latin typeface="Times New Roman" panose="02020603050405020304" pitchFamily="18" charset="0"/>
                <a:cs typeface="Times New Roman" panose="02020603050405020304" pitchFamily="18" charset="0"/>
              </a:rPr>
              <a:t>    3) развернутые сравнения;</a:t>
            </a:r>
          </a:p>
          <a:p>
            <a:pPr>
              <a:buFont typeface="Wingdings 2" panose="05020102010507070707" pitchFamily="18" charset="2"/>
              <a:buNone/>
            </a:pPr>
            <a:r>
              <a:rPr lang="ru-RU" altLang="ru-RU" sz="1600" b="1" i="1" dirty="0">
                <a:solidFill>
                  <a:srgbClr val="6600FF"/>
                </a:solidFill>
                <a:latin typeface="Times New Roman" panose="02020603050405020304" pitchFamily="18" charset="0"/>
                <a:cs typeface="Times New Roman" panose="02020603050405020304" pitchFamily="18" charset="0"/>
              </a:rPr>
              <a:t>    4) </a:t>
            </a:r>
            <a:r>
              <a:rPr lang="ru-RU" altLang="ru-RU" sz="1600" b="1" i="1" dirty="0" err="1">
                <a:solidFill>
                  <a:srgbClr val="6600FF"/>
                </a:solidFill>
                <a:latin typeface="Times New Roman" panose="02020603050405020304" pitchFamily="18" charset="0"/>
                <a:cs typeface="Times New Roman" panose="02020603050405020304" pitchFamily="18" charset="0"/>
              </a:rPr>
              <a:t>газетно</a:t>
            </a:r>
            <a:r>
              <a:rPr lang="ru-RU" altLang="ru-RU" sz="1600" b="1" i="1" dirty="0">
                <a:solidFill>
                  <a:srgbClr val="6600FF"/>
                </a:solidFill>
                <a:latin typeface="Times New Roman" panose="02020603050405020304" pitchFamily="18" charset="0"/>
                <a:cs typeface="Times New Roman" panose="02020603050405020304" pitchFamily="18" charset="0"/>
              </a:rPr>
              <a:t>-публицистическая фразеология;</a:t>
            </a:r>
          </a:p>
          <a:p>
            <a:pPr>
              <a:buFont typeface="Wingdings 2" panose="05020102010507070707" pitchFamily="18" charset="2"/>
              <a:buNone/>
            </a:pPr>
            <a:r>
              <a:rPr lang="ru-RU" altLang="ru-RU" sz="1600" b="1" i="1" dirty="0">
                <a:solidFill>
                  <a:srgbClr val="6600FF"/>
                </a:solidFill>
                <a:latin typeface="Times New Roman" panose="02020603050405020304" pitchFamily="18" charset="0"/>
                <a:cs typeface="Times New Roman" panose="02020603050405020304" pitchFamily="18" charset="0"/>
              </a:rPr>
              <a:t>    5) разговорные синтаксические конструкции.</a:t>
            </a:r>
          </a:p>
          <a:p>
            <a:pPr algn="just">
              <a:spcBef>
                <a:spcPts val="1200"/>
              </a:spcBef>
              <a:buFontTx/>
              <a:buNone/>
            </a:pPr>
            <a:r>
              <a:rPr lang="ru-RU" altLang="ru-RU" sz="1600" b="1" dirty="0">
                <a:latin typeface="Times New Roman" panose="02020603050405020304" pitchFamily="18" charset="0"/>
                <a:cs typeface="Times New Roman" panose="02020603050405020304" pitchFamily="18" charset="0"/>
              </a:rPr>
              <a:t>    (1)Что такое культура, зачем она нужна? (2)Что такое культура как система ценностей? (3)Какова цель того широкого гуманитарного образования, которое всегда было у нас в традиции? (4)Ведь ни для кого не секрет, что наша система образования при всех пороках – одна из лучших, если не лучшая в мире.</a:t>
            </a:r>
          </a:p>
          <a:p>
            <a:pPr algn="just">
              <a:buFontTx/>
              <a:buNone/>
            </a:pPr>
            <a:r>
              <a:rPr lang="ru-RU" altLang="ru-RU" sz="1600" b="1" dirty="0">
                <a:latin typeface="Times New Roman" panose="02020603050405020304" pitchFamily="18" charset="0"/>
                <a:cs typeface="Times New Roman" panose="02020603050405020304" pitchFamily="18" charset="0"/>
              </a:rPr>
              <a:t>    (5)Я все время повторяю, что феномен «русских мозгов» не </a:t>
            </a:r>
            <a:r>
              <a:rPr lang="ru-RU" altLang="ru-RU" sz="1600" b="1" dirty="0" err="1">
                <a:latin typeface="Times New Roman" panose="02020603050405020304" pitchFamily="18" charset="0"/>
                <a:cs typeface="Times New Roman" panose="02020603050405020304" pitchFamily="18" charset="0"/>
              </a:rPr>
              <a:t>этнобиологический</a:t>
            </a:r>
            <a:r>
              <a:rPr lang="ru-RU" altLang="ru-RU" sz="1600" b="1" dirty="0">
                <a:latin typeface="Times New Roman" panose="02020603050405020304" pitchFamily="18" charset="0"/>
                <a:cs typeface="Times New Roman" panose="02020603050405020304" pitchFamily="18" charset="0"/>
              </a:rPr>
              <a:t>, что своим существованием он обязан еще и вот этой широкой гуманитарной основе нашего образования, повторяю знаменитые слова Эйнштейна о том, что Достоевский дает ему больше, чем математика. (6) Недавно кто-то – не помню кто – сказал: не будь у нас преподавания литературы, не было бы ни ракет, ни Королева, ни многого другого.</a:t>
            </a:r>
          </a:p>
          <a:p>
            <a:pPr algn="just">
              <a:buFontTx/>
              <a:buNone/>
            </a:pPr>
            <a:r>
              <a:rPr lang="ru-RU" altLang="ru-RU" sz="1600" b="1" dirty="0">
                <a:latin typeface="Times New Roman" panose="02020603050405020304" pitchFamily="18" charset="0"/>
                <a:cs typeface="Times New Roman" panose="02020603050405020304" pitchFamily="18" charset="0"/>
              </a:rPr>
              <a:t>    (7)Я убежден, что русская литература, русская культура поддержали нас в войну: «Жди меня» Симонова, «В землянке» Суркова, тот же «Теркин»... (8)А Седьмая симфония Шостаковича – она же помогла выстоять Ленинграду!</a:t>
            </a:r>
          </a:p>
          <a:p>
            <a:pPr algn="r">
              <a:lnSpc>
                <a:spcPct val="80000"/>
              </a:lnSpc>
              <a:buFont typeface="Wingdings 2" panose="05020102010507070707" pitchFamily="18" charset="2"/>
              <a:buNone/>
            </a:pPr>
            <a:r>
              <a:rPr lang="ru-RU" altLang="ru-RU" sz="1600" b="1" dirty="0">
                <a:latin typeface="Times New Roman" panose="02020603050405020304" pitchFamily="18" charset="0"/>
                <a:cs typeface="Times New Roman" panose="02020603050405020304" pitchFamily="18" charset="0"/>
              </a:rPr>
              <a:t>(В. Непомнящий).</a:t>
            </a:r>
            <a:br>
              <a:rPr lang="ru-RU" altLang="ru-RU" sz="1600" b="1" dirty="0">
                <a:latin typeface="Times New Roman" panose="02020603050405020304" pitchFamily="18" charset="0"/>
                <a:cs typeface="Times New Roman" panose="02020603050405020304" pitchFamily="18" charset="0"/>
              </a:rPr>
            </a:br>
            <a:r>
              <a:rPr lang="ru-RU" altLang="ru-RU" sz="1600" b="1" dirty="0">
                <a:solidFill>
                  <a:srgbClr val="235B40"/>
                </a:solidFill>
                <a:latin typeface="Times New Roman" panose="02020603050405020304" pitchFamily="18" charset="0"/>
                <a:cs typeface="Times New Roman" panose="02020603050405020304" pitchFamily="18" charset="0"/>
              </a:rPr>
              <a:t> </a:t>
            </a:r>
            <a:r>
              <a:rPr lang="ru-RU" altLang="ru-RU" sz="1800" b="1" dirty="0">
                <a:solidFill>
                  <a:schemeClr val="bg1"/>
                </a:solidFill>
                <a:latin typeface="Times New Roman" panose="02020603050405020304" pitchFamily="18" charset="0"/>
                <a:cs typeface="Times New Roman" panose="02020603050405020304" pitchFamily="18" charset="0"/>
              </a:rPr>
              <a:t>Ответ: 1, 2, 4, 5.</a:t>
            </a:r>
          </a:p>
        </p:txBody>
      </p:sp>
    </p:spTree>
    <p:extLst>
      <p:ext uri="{BB962C8B-B14F-4D97-AF65-F5344CB8AC3E}">
        <p14:creationId xmlns:p14="http://schemas.microsoft.com/office/powerpoint/2010/main" val="410018485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 xmlns:a16="http://schemas.microsoft.com/office/drawing/2014/main" id="{ABFA66F7-EE88-4F43-B083-0062B42FE4F4}"/>
              </a:ext>
            </a:extLst>
          </p:cNvPr>
          <p:cNvSpPr>
            <a:spLocks noGrp="1" noChangeArrowheads="1"/>
          </p:cNvSpPr>
          <p:nvPr>
            <p:ph idx="4294967295"/>
          </p:nvPr>
        </p:nvSpPr>
        <p:spPr>
          <a:xfrm>
            <a:off x="285752" y="285749"/>
            <a:ext cx="11553322" cy="5986713"/>
          </a:xfrm>
          <a:prstGeom prst="rect">
            <a:avLst/>
          </a:prstGeom>
        </p:spPr>
        <p:txBody>
          <a:bodyPr>
            <a:normAutofit lnSpcReduction="10000"/>
          </a:bodyPr>
          <a:lstStyle/>
          <a:p>
            <a:pPr>
              <a:buFontTx/>
              <a:buNone/>
            </a:pPr>
            <a:r>
              <a:rPr lang="ru-RU" altLang="ru-RU" sz="1400" b="1" dirty="0">
                <a:latin typeface="Times New Roman" panose="02020603050405020304" pitchFamily="18" charset="0"/>
                <a:cs typeface="Times New Roman" panose="02020603050405020304" pitchFamily="18" charset="0"/>
              </a:rPr>
              <a:t>2</a:t>
            </a:r>
            <a:r>
              <a:rPr lang="ru-RU" altLang="ru-RU" sz="1600" b="1" i="1" dirty="0">
                <a:solidFill>
                  <a:srgbClr val="6600FF"/>
                </a:solidFill>
                <a:latin typeface="Times New Roman" panose="02020603050405020304" pitchFamily="18" charset="0"/>
                <a:cs typeface="Times New Roman" panose="02020603050405020304" pitchFamily="18" charset="0"/>
              </a:rPr>
              <a:t>. Какие три из перечисленных ниже средств выразительности используются в следующих предложениях? Напишите номера этих средств выразительности.</a:t>
            </a:r>
          </a:p>
          <a:p>
            <a:pPr>
              <a:buFontTx/>
              <a:buNone/>
            </a:pPr>
            <a:r>
              <a:rPr lang="ru-RU" altLang="ru-RU" sz="1600" b="1" i="1" dirty="0">
                <a:solidFill>
                  <a:srgbClr val="6600FF"/>
                </a:solidFill>
                <a:latin typeface="Times New Roman" panose="02020603050405020304" pitchFamily="18" charset="0"/>
                <a:cs typeface="Times New Roman" panose="02020603050405020304" pitchFamily="18" charset="0"/>
              </a:rPr>
              <a:t>    1) риторическое обращение;</a:t>
            </a:r>
          </a:p>
          <a:p>
            <a:pPr>
              <a:buFontTx/>
              <a:buNone/>
            </a:pPr>
            <a:r>
              <a:rPr lang="ru-RU" altLang="ru-RU" sz="1600" b="1" i="1" dirty="0">
                <a:solidFill>
                  <a:srgbClr val="6600FF"/>
                </a:solidFill>
                <a:latin typeface="Times New Roman" panose="02020603050405020304" pitchFamily="18" charset="0"/>
                <a:cs typeface="Times New Roman" panose="02020603050405020304" pitchFamily="18" charset="0"/>
              </a:rPr>
              <a:t>    2) экспрессивный повтор;</a:t>
            </a:r>
          </a:p>
          <a:p>
            <a:pPr>
              <a:buFontTx/>
              <a:buNone/>
            </a:pPr>
            <a:r>
              <a:rPr lang="ru-RU" altLang="ru-RU" sz="1600" b="1" i="1" dirty="0">
                <a:solidFill>
                  <a:srgbClr val="6600FF"/>
                </a:solidFill>
                <a:latin typeface="Times New Roman" panose="02020603050405020304" pitchFamily="18" charset="0"/>
                <a:cs typeface="Times New Roman" panose="02020603050405020304" pitchFamily="18" charset="0"/>
              </a:rPr>
              <a:t>    3) сравнительный оборот;</a:t>
            </a:r>
          </a:p>
          <a:p>
            <a:pPr>
              <a:buFontTx/>
              <a:buNone/>
            </a:pPr>
            <a:r>
              <a:rPr lang="ru-RU" altLang="ru-RU" sz="1600" b="1" i="1" dirty="0">
                <a:solidFill>
                  <a:srgbClr val="6600FF"/>
                </a:solidFill>
                <a:latin typeface="Times New Roman" panose="02020603050405020304" pitchFamily="18" charset="0"/>
                <a:cs typeface="Times New Roman" panose="02020603050405020304" pitchFamily="18" charset="0"/>
              </a:rPr>
              <a:t>    4) синтаксический параллелизм;</a:t>
            </a:r>
          </a:p>
          <a:p>
            <a:pPr>
              <a:buFontTx/>
              <a:buNone/>
            </a:pPr>
            <a:r>
              <a:rPr lang="ru-RU" altLang="ru-RU" sz="1600" b="1" i="1" dirty="0">
                <a:solidFill>
                  <a:srgbClr val="6600FF"/>
                </a:solidFill>
                <a:latin typeface="Times New Roman" panose="02020603050405020304" pitchFamily="18" charset="0"/>
                <a:cs typeface="Times New Roman" panose="02020603050405020304" pitchFamily="18" charset="0"/>
              </a:rPr>
              <a:t>    5) антитеза.</a:t>
            </a:r>
          </a:p>
          <a:p>
            <a:pPr algn="just">
              <a:buFont typeface="Wingdings 2" panose="05020102010507070707" pitchFamily="18" charset="2"/>
              <a:buNone/>
            </a:pPr>
            <a:r>
              <a:rPr lang="ru-RU" altLang="ru-RU" sz="1600" b="1" dirty="0">
                <a:latin typeface="Times New Roman" panose="02020603050405020304" pitchFamily="18" charset="0"/>
                <a:cs typeface="Times New Roman" panose="02020603050405020304" pitchFamily="18" charset="0"/>
              </a:rPr>
              <a:t>    (13)Раскопки и исследования на территории нашей страны показывают, что во все времена здесь обитало множество разных народов с различными языками, религиями, культурами, антропологическим обликом. (14)Смешение языков, рас, культур шло в течение долгих веков. (15)И такое смешение происходило повсеместно. (17)На планете нет ни одной «чистой» расы, нет ни одного языка, который бы не испытал влияния другого языка, родственного или неродственного. (18)Нет ни одной «культуры в чистом виде», процесс обмена идеями и изобретениями начался многие тысячи лет назад. (19)Изучение древней истории приводит к выводу, что все люди Земли равны. (20)Нет высших и низших рас, нет «культурных» и «варварских» языков, нет «целиком самостоятельных» и «полностью заимствованных» культур.</a:t>
            </a:r>
          </a:p>
          <a:p>
            <a:pPr algn="just">
              <a:buFont typeface="Wingdings 2" panose="05020102010507070707" pitchFamily="18" charset="2"/>
              <a:buNone/>
            </a:pPr>
            <a:r>
              <a:rPr lang="ru-RU" altLang="ru-RU" sz="1600" b="1" dirty="0">
                <a:latin typeface="Times New Roman" panose="02020603050405020304" pitchFamily="18" charset="0"/>
                <a:cs typeface="Times New Roman" panose="02020603050405020304" pitchFamily="18" charset="0"/>
              </a:rPr>
              <a:t>    (21)Для первобытного человека «людьми» были лишь члены его племени. (22)Все остальные были врагами или злыми демонами. (23)Для греков все </a:t>
            </a:r>
            <a:r>
              <a:rPr lang="ru-RU" altLang="ru-RU" sz="1600" b="1" dirty="0" err="1">
                <a:latin typeface="Times New Roman" panose="02020603050405020304" pitchFamily="18" charset="0"/>
                <a:cs typeface="Times New Roman" panose="02020603050405020304" pitchFamily="18" charset="0"/>
              </a:rPr>
              <a:t>негреки</a:t>
            </a:r>
            <a:r>
              <a:rPr lang="ru-RU" altLang="ru-RU" sz="1600" b="1" dirty="0">
                <a:latin typeface="Times New Roman" panose="02020603050405020304" pitchFamily="18" charset="0"/>
                <a:cs typeface="Times New Roman" panose="02020603050405020304" pitchFamily="18" charset="0"/>
              </a:rPr>
              <a:t> были варварами. (24)Для христиан все нехристиане были язычниками, для мусульман те, кто не следовал заветам пророка Магомета, – «неверными». (25)Для европейцев XVIII и даже XIX века все остальное человечество было скопищем дикарей. (26)Для нас, людей XXI века, знающих свое прошлое, каждый человек на земном шаре принадлежит к единой семье – человечеству.</a:t>
            </a:r>
          </a:p>
          <a:p>
            <a:pPr algn="r">
              <a:buFont typeface="Wingdings 2" panose="05020102010507070707" pitchFamily="18" charset="2"/>
              <a:buNone/>
            </a:pPr>
            <a:r>
              <a:rPr lang="ru-RU" altLang="ru-RU" sz="1600" b="1" dirty="0">
                <a:latin typeface="Times New Roman" panose="02020603050405020304" pitchFamily="18" charset="0"/>
                <a:cs typeface="Times New Roman" panose="02020603050405020304" pitchFamily="18" charset="0"/>
              </a:rPr>
              <a:t>(По А. </a:t>
            </a:r>
            <a:r>
              <a:rPr lang="ru-RU" altLang="ru-RU" sz="1600" b="1" dirty="0" err="1">
                <a:latin typeface="Times New Roman" panose="02020603050405020304" pitchFamily="18" charset="0"/>
                <a:cs typeface="Times New Roman" panose="02020603050405020304" pitchFamily="18" charset="0"/>
              </a:rPr>
              <a:t>Кондратову</a:t>
            </a:r>
            <a:r>
              <a:rPr lang="ru-RU" altLang="ru-RU" sz="1600" b="1" dirty="0">
                <a:latin typeface="Times New Roman" panose="02020603050405020304" pitchFamily="18" charset="0"/>
                <a:cs typeface="Times New Roman" panose="02020603050405020304" pitchFamily="18" charset="0"/>
              </a:rPr>
              <a:t>)</a:t>
            </a:r>
          </a:p>
          <a:p>
            <a:pPr algn="r">
              <a:lnSpc>
                <a:spcPct val="80000"/>
              </a:lnSpc>
              <a:buFont typeface="Wingdings 2" panose="05020102010507070707" pitchFamily="18" charset="2"/>
              <a:buNone/>
            </a:pPr>
            <a:r>
              <a:rPr lang="ru-RU" altLang="ru-RU" sz="1800" b="1" dirty="0">
                <a:solidFill>
                  <a:schemeClr val="bg1"/>
                </a:solidFill>
                <a:latin typeface="Times New Roman" panose="02020603050405020304" pitchFamily="18" charset="0"/>
                <a:cs typeface="Times New Roman" panose="02020603050405020304" pitchFamily="18" charset="0"/>
              </a:rPr>
              <a:t>Ответы: 2, 4, 5.</a:t>
            </a:r>
          </a:p>
          <a:p>
            <a:pPr algn="r">
              <a:buFontTx/>
              <a:buNone/>
            </a:pPr>
            <a:endParaRPr lang="ru-RU" altLang="ru-RU" sz="1600" dirty="0">
              <a:solidFill>
                <a:srgbClr val="235B4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12333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339">
                                            <p:txEl>
                                              <p:pRg st="9" end="9"/>
                                            </p:txEl>
                                          </p:spTgt>
                                        </p:tgtEl>
                                        <p:attrNameLst>
                                          <p:attrName>style.visibility</p:attrName>
                                        </p:attrNameLst>
                                      </p:cBhvr>
                                      <p:to>
                                        <p:strVal val="visible"/>
                                      </p:to>
                                    </p:set>
                                    <p:anim calcmode="lin" valueType="num">
                                      <p:cBhvr>
                                        <p:cTn id="7" dur="1000" fill="hold"/>
                                        <p:tgtEl>
                                          <p:spTgt spid="14339">
                                            <p:txEl>
                                              <p:pRg st="9" end="9"/>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9" end="9"/>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xmlns="" id="{4360EB22-AF1D-4147-85D3-67A39D62D9BE}"/>
              </a:ext>
            </a:extLst>
          </p:cNvPr>
          <p:cNvSpPr>
            <a:spLocks noGrp="1"/>
          </p:cNvSpPr>
          <p:nvPr>
            <p:ph type="body" sz="half" idx="2"/>
          </p:nvPr>
        </p:nvSpPr>
        <p:spPr>
          <a:xfrm>
            <a:off x="7639049" y="1132513"/>
            <a:ext cx="4552951" cy="5725485"/>
          </a:xfrm>
        </p:spPr>
        <p:txBody>
          <a:bodyPr>
            <a:normAutofit/>
          </a:bodyPr>
          <a:lstStyle/>
          <a:p>
            <a:endParaRPr lang="ru-RU" sz="1800" dirty="0">
              <a:latin typeface="Arial" panose="020B0604020202020204" pitchFamily="34" charset="0"/>
              <a:cs typeface="Arial" panose="020B0604020202020204" pitchFamily="34" charset="0"/>
            </a:endParaRPr>
          </a:p>
        </p:txBody>
      </p:sp>
      <p:sp>
        <p:nvSpPr>
          <p:cNvPr id="3" name="Заголовок 2">
            <a:extLst>
              <a:ext uri="{FF2B5EF4-FFF2-40B4-BE49-F238E27FC236}">
                <a16:creationId xmlns:a16="http://schemas.microsoft.com/office/drawing/2014/main" xmlns="" id="{3EA5ED31-169E-45EB-A4E0-906ADFEF5D89}"/>
              </a:ext>
            </a:extLst>
          </p:cNvPr>
          <p:cNvSpPr>
            <a:spLocks noGrp="1"/>
          </p:cNvSpPr>
          <p:nvPr>
            <p:ph type="title"/>
          </p:nvPr>
        </p:nvSpPr>
        <p:spPr>
          <a:xfrm>
            <a:off x="7639049" y="0"/>
            <a:ext cx="4552951" cy="721453"/>
          </a:xfrm>
        </p:spPr>
        <p:txBody>
          <a:bodyPr>
            <a:normAutofit/>
          </a:bodyPr>
          <a:lstStyle/>
          <a:p>
            <a:r>
              <a:rPr lang="ru-RU" sz="3200" dirty="0">
                <a:effectLst>
                  <a:outerShdw blurRad="38100" dist="38100" dir="2700000" algn="tl">
                    <a:srgbClr val="000000">
                      <a:alpha val="43137"/>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Бланк ответов № 2</a:t>
            </a:r>
            <a:endParaRPr lang="ru-RU" sz="2800" dirty="0">
              <a:effectLst>
                <a:outerShdw blurRad="38100" dist="38100" dir="2700000" algn="tl">
                  <a:srgbClr val="000000">
                    <a:alpha val="43137"/>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xmlns="" id="{DDD99A35-8A0B-4428-915F-FFC1D9C8EB6E}"/>
              </a:ext>
            </a:extLst>
          </p:cNvPr>
          <p:cNvPicPr>
            <a:picLocks noChangeAspect="1"/>
          </p:cNvPicPr>
          <p:nvPr/>
        </p:nvPicPr>
        <p:blipFill>
          <a:blip r:embed="rId2"/>
          <a:stretch>
            <a:fillRect/>
          </a:stretch>
        </p:blipFill>
        <p:spPr>
          <a:xfrm>
            <a:off x="7639048" y="890598"/>
            <a:ext cx="4264930" cy="5856563"/>
          </a:xfrm>
          <a:prstGeom prst="rect">
            <a:avLst/>
          </a:prstGeom>
        </p:spPr>
      </p:pic>
      <p:sp>
        <p:nvSpPr>
          <p:cNvPr id="2" name="TextBox 1">
            <a:extLst>
              <a:ext uri="{FF2B5EF4-FFF2-40B4-BE49-F238E27FC236}">
                <a16:creationId xmlns:a16="http://schemas.microsoft.com/office/drawing/2014/main" xmlns="" id="{753FC9CB-3F41-41CA-9C01-B69F3B3BBB2B}"/>
              </a:ext>
            </a:extLst>
          </p:cNvPr>
          <p:cNvSpPr txBox="1"/>
          <p:nvPr/>
        </p:nvSpPr>
        <p:spPr>
          <a:xfrm>
            <a:off x="302004" y="-1"/>
            <a:ext cx="7049022" cy="6186309"/>
          </a:xfrm>
          <a:prstGeom prst="rect">
            <a:avLst/>
          </a:prstGeom>
          <a:noFill/>
        </p:spPr>
        <p:txBody>
          <a:bodyPr wrap="square" rtlCol="0">
            <a:spAutoFit/>
          </a:bodyPr>
          <a:lstStyle/>
          <a:p>
            <a:pPr algn="ctr"/>
            <a:endParaRPr lang="ru-RU" b="1" dirty="0"/>
          </a:p>
          <a:p>
            <a:pPr algn="ct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СОЧИНЕНИЕ</a:t>
            </a:r>
          </a:p>
          <a:p>
            <a:pPr algn="ctr"/>
            <a:endParaRPr lang="ru-RU" b="1" dirty="0"/>
          </a:p>
          <a:p>
            <a:pPr marL="342900" indent="-342900">
              <a:buAutoNum type="arabicPeriod"/>
            </a:pPr>
            <a:r>
              <a:rPr lang="ru-RU" dirty="0"/>
              <a:t>Напишите сочинение по </a:t>
            </a:r>
            <a:r>
              <a:rPr lang="ru-RU" b="1" dirty="0"/>
              <a:t>прочитанному тексту</a:t>
            </a:r>
            <a:r>
              <a:rPr lang="ru-RU" dirty="0"/>
              <a:t>;</a:t>
            </a:r>
          </a:p>
          <a:p>
            <a:pPr marL="342900" indent="-342900">
              <a:buAutoNum type="arabicPeriod"/>
            </a:pPr>
            <a:r>
              <a:rPr lang="ru-RU" dirty="0"/>
              <a:t>Сформулируйте </a:t>
            </a:r>
            <a:r>
              <a:rPr lang="ru-RU" b="1" dirty="0"/>
              <a:t>проблему</a:t>
            </a:r>
            <a:r>
              <a:rPr lang="ru-RU" dirty="0"/>
              <a:t>, поставленную автором;</a:t>
            </a:r>
          </a:p>
          <a:p>
            <a:pPr marL="342900" indent="-342900">
              <a:buAutoNum type="arabicPeriod"/>
            </a:pPr>
            <a:r>
              <a:rPr lang="ru-RU" dirty="0"/>
              <a:t>Про</a:t>
            </a:r>
            <a:r>
              <a:rPr lang="ru-RU" b="1" dirty="0"/>
              <a:t>комментируйте</a:t>
            </a:r>
            <a:r>
              <a:rPr lang="ru-RU" dirty="0"/>
              <a:t> данную проблему;</a:t>
            </a:r>
          </a:p>
          <a:p>
            <a:pPr marL="342900" indent="-342900">
              <a:buAutoNum type="arabicPeriod"/>
            </a:pPr>
            <a:r>
              <a:rPr lang="ru-RU" dirty="0"/>
              <a:t>Включите в комментарий </a:t>
            </a:r>
            <a:r>
              <a:rPr lang="ru-RU" b="1" dirty="0"/>
              <a:t>ДВА примера </a:t>
            </a:r>
            <a:r>
              <a:rPr lang="ru-RU" dirty="0"/>
              <a:t>ИЗ ТЕКСТА</a:t>
            </a:r>
          </a:p>
          <a:p>
            <a:pPr marL="342900" indent="-342900">
              <a:buAutoNum type="arabicPeriod"/>
            </a:pPr>
            <a:r>
              <a:rPr lang="ru-RU" dirty="0"/>
              <a:t>Дайте </a:t>
            </a:r>
            <a:r>
              <a:rPr lang="ru-RU" b="1" dirty="0"/>
              <a:t>пояснение каждому примеру</a:t>
            </a:r>
            <a:r>
              <a:rPr lang="ru-RU" dirty="0"/>
              <a:t>;</a:t>
            </a:r>
          </a:p>
          <a:p>
            <a:pPr marL="342900" indent="-342900">
              <a:buAutoNum type="arabicPeriod"/>
            </a:pPr>
            <a:r>
              <a:rPr lang="ru-RU" dirty="0"/>
              <a:t>Укажите </a:t>
            </a:r>
            <a:r>
              <a:rPr lang="ru-RU" b="1" dirty="0"/>
              <a:t>связь</a:t>
            </a:r>
            <a:r>
              <a:rPr lang="ru-RU" dirty="0"/>
              <a:t> между ЭТИМИ ПРИМЕРАМИ;</a:t>
            </a:r>
          </a:p>
          <a:p>
            <a:pPr marL="342900" indent="-342900">
              <a:buAutoNum type="arabicPeriod"/>
            </a:pPr>
            <a:r>
              <a:rPr lang="ru-RU" dirty="0"/>
              <a:t>Проан</a:t>
            </a:r>
            <a:r>
              <a:rPr lang="ru-RU" b="1" dirty="0"/>
              <a:t>ализируйте</a:t>
            </a:r>
            <a:r>
              <a:rPr lang="ru-RU" dirty="0"/>
              <a:t> эту связь;</a:t>
            </a:r>
          </a:p>
          <a:p>
            <a:pPr marL="342900" indent="-342900">
              <a:buAutoNum type="arabicPeriod"/>
            </a:pPr>
            <a:r>
              <a:rPr lang="ru-RU" dirty="0"/>
              <a:t>Сформулируйте </a:t>
            </a:r>
            <a:r>
              <a:rPr lang="ru-RU" b="1" dirty="0"/>
              <a:t>позицию автора</a:t>
            </a:r>
            <a:r>
              <a:rPr lang="ru-RU" dirty="0"/>
              <a:t>;</a:t>
            </a:r>
          </a:p>
          <a:p>
            <a:pPr marL="342900" indent="-342900">
              <a:buAutoNum type="arabicPeriod"/>
            </a:pPr>
            <a:r>
              <a:rPr lang="ru-RU" dirty="0"/>
              <a:t>Сформулируйте и прокомментируйте </a:t>
            </a:r>
            <a:r>
              <a:rPr lang="ru-RU" b="1" dirty="0"/>
              <a:t>своё отношение к позиции автора </a:t>
            </a:r>
            <a:r>
              <a:rPr lang="ru-RU" dirty="0"/>
              <a:t>по проблеме;</a:t>
            </a:r>
          </a:p>
          <a:p>
            <a:pPr marL="342900" indent="-342900">
              <a:buAutoNum type="arabicPeriod"/>
            </a:pPr>
            <a:endParaRPr lang="ru-RU" dirty="0"/>
          </a:p>
          <a:p>
            <a:pPr marL="342900" indent="-342900" algn="ctr">
              <a:buAutoNum type="arabicPeriod"/>
            </a:pPr>
            <a:r>
              <a:rPr lang="ru-RU" b="1" dirty="0">
                <a:solidFill>
                  <a:schemeClr val="accent4">
                    <a:lumMod val="50000"/>
                  </a:schemeClr>
                </a:solidFill>
              </a:rPr>
              <a:t>Объём не менее 150 слов!!!</a:t>
            </a:r>
          </a:p>
          <a:p>
            <a:pPr marL="342900" indent="-342900" algn="ctr">
              <a:buAutoNum type="arabicPeriod"/>
            </a:pPr>
            <a:r>
              <a:rPr lang="ru-RU" b="1" dirty="0">
                <a:solidFill>
                  <a:schemeClr val="accent4">
                    <a:lumMod val="50000"/>
                  </a:schemeClr>
                </a:solidFill>
              </a:rPr>
              <a:t>Сочинение должно быть написано  по предложенному тексту!!!</a:t>
            </a:r>
          </a:p>
          <a:p>
            <a:pPr marL="342900" indent="-342900" algn="ctr">
              <a:buAutoNum type="arabicPeriod"/>
            </a:pPr>
            <a:r>
              <a:rPr lang="ru-RU" b="1" dirty="0">
                <a:solidFill>
                  <a:schemeClr val="accent4">
                    <a:lumMod val="50000"/>
                  </a:schemeClr>
                </a:solidFill>
              </a:rPr>
              <a:t>НЕ пересказ!!!</a:t>
            </a:r>
          </a:p>
          <a:p>
            <a:pPr marL="342900" indent="-342900" algn="ctr">
              <a:buAutoNum type="arabicPeriod"/>
            </a:pPr>
            <a:r>
              <a:rPr lang="ru-RU" b="1" dirty="0">
                <a:solidFill>
                  <a:schemeClr val="accent4">
                    <a:lumMod val="50000"/>
                  </a:schemeClr>
                </a:solidFill>
              </a:rPr>
              <a:t>Сочинение пишите аккуратно, разборчивым почерком!!!</a:t>
            </a:r>
          </a:p>
          <a:p>
            <a:pPr marL="342900" indent="-342900">
              <a:buAutoNum type="arabicPeriod"/>
            </a:pPr>
            <a:endParaRPr lang="ru-RU" dirty="0"/>
          </a:p>
          <a:p>
            <a:pPr marL="342900" indent="-342900">
              <a:buAutoNum type="arabicPeriod"/>
            </a:pPr>
            <a:endParaRPr lang="ru-RU" dirty="0"/>
          </a:p>
          <a:p>
            <a:pPr marL="342900" indent="-342900">
              <a:buAutoNum type="arabicPeriod"/>
            </a:pPr>
            <a:endParaRPr lang="ru-RU" dirty="0"/>
          </a:p>
        </p:txBody>
      </p:sp>
    </p:spTree>
    <p:extLst>
      <p:ext uri="{BB962C8B-B14F-4D97-AF65-F5344CB8AC3E}">
        <p14:creationId xmlns:p14="http://schemas.microsoft.com/office/powerpoint/2010/main" val="3289619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76148" y="472185"/>
            <a:ext cx="7955555" cy="2423346"/>
          </a:xfrm>
        </p:spPr>
        <p:txBody>
          <a:bodyPr/>
          <a:lstStyle/>
          <a:p>
            <a:r>
              <a:rPr lang="ru-RU" dirty="0" smtClean="0">
                <a:latin typeface="Times New Roman" panose="02020603050405020304" pitchFamily="18" charset="0"/>
                <a:cs typeface="Times New Roman" panose="02020603050405020304" pitchFamily="18" charset="0"/>
              </a:rPr>
              <a:t>Работа над заданием №27</a:t>
            </a:r>
            <a:endParaRPr lang="ru-RU"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028078" y="3356227"/>
            <a:ext cx="7960659" cy="835460"/>
          </a:xfrm>
        </p:spPr>
        <p:txBody>
          <a:bodyPr>
            <a:normAutofit/>
          </a:bodyPr>
          <a:lstStyle/>
          <a:p>
            <a:pPr algn="l"/>
            <a:r>
              <a:rPr lang="ru-RU" sz="2800" dirty="0" smtClean="0">
                <a:latin typeface="Times New Roman" panose="02020603050405020304" pitchFamily="18" charset="0"/>
                <a:cs typeface="Times New Roman" panose="02020603050405020304" pitchFamily="18" charset="0"/>
              </a:rPr>
              <a:t>Сочинение - рассуждение</a:t>
            </a:r>
            <a:endParaRPr lang="ru-RU" sz="2800" dirty="0">
              <a:latin typeface="Times New Roman" panose="02020603050405020304" pitchFamily="18" charset="0"/>
              <a:cs typeface="Times New Roman" panose="02020603050405020304" pitchFamily="18" charset="0"/>
            </a:endParaRPr>
          </a:p>
        </p:txBody>
      </p:sp>
      <p:pic>
        <p:nvPicPr>
          <p:cNvPr id="15362" name="Picture 2" descr="Книга: &quot;ЕГЭ-2022. Русский язык. Сочинение-рассуждение&quot; - Попова, Черкасова.  Купить книгу, читать рецензии | ISBN 978-5-04-122341-0 | Лабири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97" y="964446"/>
            <a:ext cx="33528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28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xmlns="" id="{64824837-9426-4806-91FA-89538644D845}"/>
              </a:ext>
            </a:extLst>
          </p:cNvPr>
          <p:cNvGraphicFramePr>
            <a:graphicFrameLocks noGrp="1"/>
          </p:cNvGraphicFramePr>
          <p:nvPr>
            <p:extLst>
              <p:ext uri="{D42A27DB-BD31-4B8C-83A1-F6EECF244321}">
                <p14:modId xmlns:p14="http://schemas.microsoft.com/office/powerpoint/2010/main" val="327808007"/>
              </p:ext>
            </p:extLst>
          </p:nvPr>
        </p:nvGraphicFramePr>
        <p:xfrm>
          <a:off x="1568741" y="436229"/>
          <a:ext cx="9857065" cy="5476721"/>
        </p:xfrm>
        <a:graphic>
          <a:graphicData uri="http://schemas.openxmlformats.org/drawingml/2006/table">
            <a:tbl>
              <a:tblPr firstRow="1" firstCol="1" bandRow="1">
                <a:tableStyleId>{5C22544A-7EE6-4342-B048-85BDC9FD1C3A}</a:tableStyleId>
              </a:tblPr>
              <a:tblGrid>
                <a:gridCol w="1597092">
                  <a:extLst>
                    <a:ext uri="{9D8B030D-6E8A-4147-A177-3AD203B41FA5}">
                      <a16:colId xmlns:a16="http://schemas.microsoft.com/office/drawing/2014/main" xmlns="" val="2639740653"/>
                    </a:ext>
                  </a:extLst>
                </a:gridCol>
                <a:gridCol w="8259973">
                  <a:extLst>
                    <a:ext uri="{9D8B030D-6E8A-4147-A177-3AD203B41FA5}">
                      <a16:colId xmlns:a16="http://schemas.microsoft.com/office/drawing/2014/main" xmlns="" val="1030287541"/>
                    </a:ext>
                  </a:extLst>
                </a:gridCol>
              </a:tblGrid>
              <a:tr h="385892">
                <a:tc>
                  <a:txBody>
                    <a:bodyPr/>
                    <a:lstStyle/>
                    <a:p>
                      <a:pPr algn="ctr">
                        <a:lnSpc>
                          <a:spcPct val="107000"/>
                        </a:lnSpc>
                        <a:spcAft>
                          <a:spcPts val="0"/>
                        </a:spcAft>
                      </a:pPr>
                      <a:r>
                        <a:rPr lang="ru-RU" sz="1600" dirty="0">
                          <a:solidFill>
                            <a:schemeClr val="tx1"/>
                          </a:solidFill>
                          <a:effectLst/>
                          <a:latin typeface="Times New Roman" panose="02020603050405020304" pitchFamily="18" charset="0"/>
                          <a:cs typeface="Times New Roman" panose="02020603050405020304" pitchFamily="18" charset="0"/>
                        </a:rPr>
                        <a:t>№ заданий.</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tc>
                  <a:txBody>
                    <a:bodyPr/>
                    <a:lstStyle/>
                    <a:p>
                      <a:pPr algn="ctr">
                        <a:lnSpc>
                          <a:spcPct val="107000"/>
                        </a:lnSpc>
                        <a:spcAft>
                          <a:spcPts val="0"/>
                        </a:spcAft>
                      </a:pPr>
                      <a:r>
                        <a:rPr lang="ru-RU" sz="1600" dirty="0">
                          <a:solidFill>
                            <a:schemeClr val="tx1"/>
                          </a:solidFill>
                          <a:effectLst/>
                          <a:latin typeface="Times New Roman" panose="02020603050405020304" pitchFamily="18" charset="0"/>
                          <a:cs typeface="Times New Roman" panose="02020603050405020304" pitchFamily="18" charset="0"/>
                        </a:rPr>
                        <a:t>Количество баллов.</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extLst>
                  <a:ext uri="{0D108BD9-81ED-4DB2-BD59-A6C34878D82A}">
                    <a16:rowId xmlns:a16="http://schemas.microsoft.com/office/drawing/2014/main" xmlns="" val="4245128256"/>
                  </a:ext>
                </a:extLst>
              </a:tr>
              <a:tr h="1279852">
                <a:tc>
                  <a:txBody>
                    <a:bodyPr/>
                    <a:lstStyle/>
                    <a:p>
                      <a:pPr algn="l">
                        <a:lnSpc>
                          <a:spcPct val="107000"/>
                        </a:lnSpc>
                        <a:spcAft>
                          <a:spcPts val="0"/>
                        </a:spcAft>
                      </a:pPr>
                      <a:r>
                        <a:rPr lang="ru-RU" sz="2400" dirty="0">
                          <a:solidFill>
                            <a:schemeClr val="tx1"/>
                          </a:solidFill>
                          <a:effectLst/>
                          <a:latin typeface="Times New Roman" panose="02020603050405020304" pitchFamily="18" charset="0"/>
                          <a:cs typeface="Times New Roman" panose="02020603050405020304" pitchFamily="18" charset="0"/>
                        </a:rPr>
                        <a:t>1-7              9-25</a:t>
                      </a:r>
                      <a:endParaRPr lang="ru-RU"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tc>
                  <a:txBody>
                    <a:bodyPr/>
                    <a:lstStyle/>
                    <a:p>
                      <a:pPr algn="l">
                        <a:lnSpc>
                          <a:spcPct val="107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По 1 баллу.</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extLst>
                  <a:ext uri="{0D108BD9-81ED-4DB2-BD59-A6C34878D82A}">
                    <a16:rowId xmlns:a16="http://schemas.microsoft.com/office/drawing/2014/main" xmlns="" val="1714313682"/>
                  </a:ext>
                </a:extLst>
              </a:tr>
              <a:tr h="753522">
                <a:tc>
                  <a:txBody>
                    <a:bodyPr/>
                    <a:lstStyle/>
                    <a:p>
                      <a:pPr algn="l">
                        <a:lnSpc>
                          <a:spcPct val="107000"/>
                        </a:lnSpc>
                        <a:spcAft>
                          <a:spcPts val="0"/>
                        </a:spcAft>
                      </a:pPr>
                      <a:r>
                        <a:rPr lang="ru-RU" sz="2400" dirty="0">
                          <a:solidFill>
                            <a:schemeClr val="tx1"/>
                          </a:solidFill>
                          <a:effectLst/>
                          <a:latin typeface="Times New Roman" panose="02020603050405020304" pitchFamily="18" charset="0"/>
                          <a:cs typeface="Times New Roman" panose="02020603050405020304" pitchFamily="18" charset="0"/>
                        </a:rPr>
                        <a:t>8</a:t>
                      </a:r>
                      <a:endParaRPr lang="ru-RU"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tc>
                  <a:txBody>
                    <a:bodyPr/>
                    <a:lstStyle/>
                    <a:p>
                      <a:pPr algn="l">
                        <a:lnSpc>
                          <a:spcPct val="107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От 0 до 5 баллов.</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extLst>
                  <a:ext uri="{0D108BD9-81ED-4DB2-BD59-A6C34878D82A}">
                    <a16:rowId xmlns:a16="http://schemas.microsoft.com/office/drawing/2014/main" xmlns="" val="3635388707"/>
                  </a:ext>
                </a:extLst>
              </a:tr>
              <a:tr h="1612813">
                <a:tc>
                  <a:txBody>
                    <a:bodyPr/>
                    <a:lstStyle/>
                    <a:p>
                      <a:pPr algn="l">
                        <a:lnSpc>
                          <a:spcPct val="107000"/>
                        </a:lnSpc>
                        <a:spcAft>
                          <a:spcPts val="0"/>
                        </a:spcAft>
                      </a:pPr>
                      <a:r>
                        <a:rPr lang="ru-RU" sz="2400" dirty="0">
                          <a:solidFill>
                            <a:schemeClr val="tx1"/>
                          </a:solidFill>
                          <a:effectLst/>
                          <a:latin typeface="Times New Roman" panose="02020603050405020304" pitchFamily="18" charset="0"/>
                          <a:cs typeface="Times New Roman" panose="02020603050405020304" pitchFamily="18" charset="0"/>
                        </a:rPr>
                        <a:t>26</a:t>
                      </a:r>
                      <a:endParaRPr lang="ru-RU"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tc>
                  <a:txBody>
                    <a:bodyPr/>
                    <a:lstStyle/>
                    <a:p>
                      <a:pPr algn="l">
                        <a:lnSpc>
                          <a:spcPct val="107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От 0 до 4 баллов. Верным считается ответ, в котором есть все цифры из эталона и отсутствуют другие цифры. За каждую верно указанную цифру, соответствующую номеру из списка, экзаменуемый получает по 1 баллу</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extLst>
                  <a:ext uri="{0D108BD9-81ED-4DB2-BD59-A6C34878D82A}">
                    <a16:rowId xmlns:a16="http://schemas.microsoft.com/office/drawing/2014/main" xmlns="" val="2919186388"/>
                  </a:ext>
                </a:extLst>
              </a:tr>
              <a:tr h="722321">
                <a:tc>
                  <a:txBody>
                    <a:bodyPr/>
                    <a:lstStyle/>
                    <a:p>
                      <a:pPr algn="l">
                        <a:lnSpc>
                          <a:spcPct val="107000"/>
                        </a:lnSpc>
                        <a:spcAft>
                          <a:spcPts val="0"/>
                        </a:spcAft>
                      </a:pPr>
                      <a:r>
                        <a:rPr lang="ru-RU" sz="2400" dirty="0">
                          <a:solidFill>
                            <a:schemeClr val="tx1"/>
                          </a:solidFill>
                          <a:effectLst/>
                          <a:latin typeface="Times New Roman" panose="02020603050405020304" pitchFamily="18" charset="0"/>
                          <a:cs typeface="Times New Roman" panose="02020603050405020304" pitchFamily="18" charset="0"/>
                        </a:rPr>
                        <a:t>27</a:t>
                      </a:r>
                      <a:endParaRPr lang="ru-RU"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tc>
                  <a:txBody>
                    <a:bodyPr/>
                    <a:lstStyle/>
                    <a:p>
                      <a:pPr algn="l">
                        <a:lnSpc>
                          <a:spcPct val="107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25 балла</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extLst>
                  <a:ext uri="{0D108BD9-81ED-4DB2-BD59-A6C34878D82A}">
                    <a16:rowId xmlns:a16="http://schemas.microsoft.com/office/drawing/2014/main" xmlns="" val="822142752"/>
                  </a:ext>
                </a:extLst>
              </a:tr>
              <a:tr h="722321">
                <a:tc>
                  <a:txBody>
                    <a:bodyPr/>
                    <a:lstStyle/>
                    <a:p>
                      <a:pPr algn="l">
                        <a:lnSpc>
                          <a:spcPct val="107000"/>
                        </a:lnSpc>
                      </a:pPr>
                      <a:endParaRPr lang="ru-RU" sz="1100" dirty="0">
                        <a:solidFill>
                          <a:schemeClr val="tx1"/>
                        </a:solidFill>
                        <a:effectLst/>
                        <a:latin typeface="Times New Roman" panose="02020603050405020304" pitchFamily="18" charset="0"/>
                        <a:cs typeface="Times New Roman" panose="02020603050405020304" pitchFamily="18" charset="0"/>
                      </a:endParaRPr>
                    </a:p>
                  </a:txBody>
                  <a:tcPr marL="152400" marR="152400" marT="30480" marB="30480" anchor="b"/>
                </a:tc>
                <a:tc>
                  <a:txBody>
                    <a:bodyPr/>
                    <a:lstStyle/>
                    <a:p>
                      <a:pPr algn="l">
                        <a:lnSpc>
                          <a:spcPct val="107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ИТОГО: </a:t>
                      </a:r>
                      <a:r>
                        <a:rPr lang="ru-RU" sz="1800" dirty="0" smtClean="0">
                          <a:solidFill>
                            <a:schemeClr val="tx1"/>
                          </a:solidFill>
                          <a:effectLst/>
                          <a:latin typeface="Times New Roman" panose="02020603050405020304" pitchFamily="18" charset="0"/>
                          <a:cs typeface="Times New Roman" panose="02020603050405020304" pitchFamily="18" charset="0"/>
                        </a:rPr>
                        <a:t>58 </a:t>
                      </a:r>
                      <a:r>
                        <a:rPr lang="ru-RU" sz="1800" dirty="0">
                          <a:solidFill>
                            <a:schemeClr val="tx1"/>
                          </a:solidFill>
                          <a:effectLst/>
                          <a:latin typeface="Times New Roman" panose="02020603050405020304" pitchFamily="18" charset="0"/>
                          <a:cs typeface="Times New Roman" panose="02020603050405020304" pitchFamily="18" charset="0"/>
                        </a:rPr>
                        <a:t>баллов.</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30480" marB="30480" anchor="b"/>
                </a:tc>
                <a:extLst>
                  <a:ext uri="{0D108BD9-81ED-4DB2-BD59-A6C34878D82A}">
                    <a16:rowId xmlns:a16="http://schemas.microsoft.com/office/drawing/2014/main" xmlns="" val="3821191606"/>
                  </a:ext>
                </a:extLst>
              </a:tr>
            </a:tbl>
          </a:graphicData>
        </a:graphic>
      </p:graphicFrame>
    </p:spTree>
    <p:extLst>
      <p:ext uri="{BB962C8B-B14F-4D97-AF65-F5344CB8AC3E}">
        <p14:creationId xmlns:p14="http://schemas.microsoft.com/office/powerpoint/2010/main" val="2896671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xmlns="" id="{5D784BC2-8B1B-4E6F-B160-678E61E4C326}"/>
              </a:ext>
            </a:extLst>
          </p:cNvPr>
          <p:cNvGraphicFramePr>
            <a:graphicFrameLocks noGrp="1"/>
          </p:cNvGraphicFramePr>
          <p:nvPr>
            <p:extLst>
              <p:ext uri="{D42A27DB-BD31-4B8C-83A1-F6EECF244321}">
                <p14:modId xmlns:p14="http://schemas.microsoft.com/office/powerpoint/2010/main" val="3707645957"/>
              </p:ext>
            </p:extLst>
          </p:nvPr>
        </p:nvGraphicFramePr>
        <p:xfrm>
          <a:off x="880845" y="83893"/>
          <a:ext cx="9562566" cy="6867914"/>
        </p:xfrm>
        <a:graphic>
          <a:graphicData uri="http://schemas.openxmlformats.org/drawingml/2006/table">
            <a:tbl>
              <a:tblPr firstRow="1" firstCol="1" bandRow="1">
                <a:tableStyleId>{5C22544A-7EE6-4342-B048-85BDC9FD1C3A}</a:tableStyleId>
              </a:tblPr>
              <a:tblGrid>
                <a:gridCol w="955675">
                  <a:extLst>
                    <a:ext uri="{9D8B030D-6E8A-4147-A177-3AD203B41FA5}">
                      <a16:colId xmlns:a16="http://schemas.microsoft.com/office/drawing/2014/main" xmlns="" val="3759959481"/>
                    </a:ext>
                  </a:extLst>
                </a:gridCol>
                <a:gridCol w="7103247">
                  <a:extLst>
                    <a:ext uri="{9D8B030D-6E8A-4147-A177-3AD203B41FA5}">
                      <a16:colId xmlns:a16="http://schemas.microsoft.com/office/drawing/2014/main" xmlns="" val="1567673104"/>
                    </a:ext>
                  </a:extLst>
                </a:gridCol>
                <a:gridCol w="1503644">
                  <a:extLst>
                    <a:ext uri="{9D8B030D-6E8A-4147-A177-3AD203B41FA5}">
                      <a16:colId xmlns:a16="http://schemas.microsoft.com/office/drawing/2014/main" xmlns="" val="605491085"/>
                    </a:ext>
                  </a:extLst>
                </a:gridCol>
              </a:tblGrid>
              <a:tr h="272708">
                <a:tc gridSpan="2">
                  <a:txBody>
                    <a:bodyPr/>
                    <a:lstStyle/>
                    <a:p>
                      <a:pPr algn="ctr">
                        <a:lnSpc>
                          <a:spcPct val="107000"/>
                        </a:lnSpc>
                        <a:spcAft>
                          <a:spcPts val="0"/>
                        </a:spcAft>
                      </a:pPr>
                      <a:r>
                        <a:rPr lang="ru-RU" sz="1600" b="1" dirty="0">
                          <a:solidFill>
                            <a:schemeClr val="tx1"/>
                          </a:solidFill>
                          <a:effectLst/>
                          <a:latin typeface="Times New Roman" panose="02020603050405020304" pitchFamily="18" charset="0"/>
                          <a:cs typeface="Times New Roman" panose="02020603050405020304" pitchFamily="18" charset="0"/>
                        </a:rPr>
                        <a:t>Критерии оценивания СОЧИНЕНИЯ</a:t>
                      </a:r>
                      <a:endParaRPr lang="ru-RU"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hMerge="1">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Баллы</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2924922340"/>
                  </a:ext>
                </a:extLst>
              </a:tr>
              <a:tr h="503666">
                <a:tc gridSpan="3">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I</a:t>
                      </a:r>
                    </a:p>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Содержание сочинения</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610388996"/>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К1</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Формулировка проблем исходного текста</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106718266"/>
                  </a:ext>
                </a:extLst>
              </a:tr>
              <a:tr h="503666">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К2</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Комментарий к сформулированной проблеме исходного текста</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6-5-4-3-2-1-0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711877349"/>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 3</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Отражение позиции автора исходного текста</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3939287726"/>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 4</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Отношение к позиции автора по проблеме исходного текста.</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075941552"/>
                  </a:ext>
                </a:extLst>
              </a:tr>
              <a:tr h="503666">
                <a:tc gridSpan="3">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II </a:t>
                      </a:r>
                    </a:p>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Речевое оформление сочинения</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954809545"/>
                  </a:ext>
                </a:extLst>
              </a:tr>
              <a:tr h="503666">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К5</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Смысловая  цельность,  речевая  связность  и последовательность изложения</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2-1-0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299514049"/>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 6</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Точность и выразительность речи</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2-1-0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4236029831"/>
                  </a:ext>
                </a:extLst>
              </a:tr>
              <a:tr h="503666">
                <a:tc gridSpan="3">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III </a:t>
                      </a:r>
                    </a:p>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Грамотность</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738745867"/>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 7</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Соблюдение орфографических норм</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3-2-1-0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446002139"/>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 8</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Соблюдение пунктуационных норм</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3-2-1-0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583267654"/>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 9</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Соблюдение грамматических норм</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2-1-0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568769187"/>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К10</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Соблюдение речевых норм</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2-1-0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147775113"/>
                  </a:ext>
                </a:extLst>
              </a:tr>
              <a:tr h="272708">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К11</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Соблюдение этических норм</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2329561554"/>
                  </a:ext>
                </a:extLst>
              </a:tr>
              <a:tr h="503666">
                <a:tc>
                  <a:txBody>
                    <a:bodyPr/>
                    <a:lstStyle/>
                    <a:p>
                      <a:pPr>
                        <a:lnSpc>
                          <a:spcPct val="107000"/>
                        </a:lnSpc>
                        <a:spcAft>
                          <a:spcPts val="0"/>
                        </a:spcAft>
                      </a:pPr>
                      <a:r>
                        <a:rPr lang="ru-RU" sz="1600" b="1">
                          <a:effectLst/>
                          <a:latin typeface="Times New Roman" panose="02020603050405020304" pitchFamily="18" charset="0"/>
                          <a:cs typeface="Times New Roman" panose="02020603050405020304" pitchFamily="18" charset="0"/>
                        </a:rPr>
                        <a:t>К12</a:t>
                      </a:r>
                      <a:endParaRPr lang="ru-RU"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Соблюдение  фактологической  точности  в  фоновом материале</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 1-0</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3056267534"/>
                  </a:ext>
                </a:extLst>
              </a:tr>
              <a:tr h="503666">
                <a:tc gridSpan="2">
                  <a:txBody>
                    <a:bodyPr/>
                    <a:lstStyle/>
                    <a:p>
                      <a:pPr>
                        <a:lnSpc>
                          <a:spcPct val="107000"/>
                        </a:lnSpc>
                        <a:spcAft>
                          <a:spcPts val="0"/>
                        </a:spcAft>
                      </a:pPr>
                      <a:r>
                        <a:rPr lang="ru-RU" sz="1600" b="1" dirty="0">
                          <a:effectLst/>
                          <a:latin typeface="Times New Roman" panose="02020603050405020304" pitchFamily="18" charset="0"/>
                          <a:cs typeface="Times New Roman" panose="02020603050405020304" pitchFamily="18" charset="0"/>
                        </a:rPr>
                        <a:t>Максимальное количество баллов за всю письменную работу  (К1–К12)</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tc hMerge="1">
                  <a:txBody>
                    <a:bodyPr/>
                    <a:lstStyle/>
                    <a:p>
                      <a:endParaRPr lang="ru-RU"/>
                    </a:p>
                  </a:txBody>
                  <a:tcPr/>
                </a:tc>
                <a:tc>
                  <a:txBody>
                    <a:bodyPr/>
                    <a:lstStyle/>
                    <a:p>
                      <a:pPr algn="ctr">
                        <a:lnSpc>
                          <a:spcPct val="107000"/>
                        </a:lnSpc>
                        <a:spcAft>
                          <a:spcPts val="0"/>
                        </a:spcAft>
                      </a:pPr>
                      <a:r>
                        <a:rPr lang="ru-RU" sz="1600" b="1" dirty="0">
                          <a:effectLst/>
                          <a:latin typeface="Times New Roman" panose="02020603050405020304" pitchFamily="18" charset="0"/>
                          <a:cs typeface="Times New Roman" panose="02020603050405020304" pitchFamily="18" charset="0"/>
                        </a:rPr>
                        <a:t>25</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7915" marR="117915" marT="23583" marB="23583" anchor="b"/>
                </a:tc>
                <a:extLst>
                  <a:ext uri="{0D108BD9-81ED-4DB2-BD59-A6C34878D82A}">
                    <a16:rowId xmlns:a16="http://schemas.microsoft.com/office/drawing/2014/main" xmlns="" val="259419035"/>
                  </a:ext>
                </a:extLst>
              </a:tr>
            </a:tbl>
          </a:graphicData>
        </a:graphic>
      </p:graphicFrame>
    </p:spTree>
    <p:extLst>
      <p:ext uri="{BB962C8B-B14F-4D97-AF65-F5344CB8AC3E}">
        <p14:creationId xmlns:p14="http://schemas.microsoft.com/office/powerpoint/2010/main" val="892735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6866022" y="326436"/>
            <a:ext cx="5085347" cy="611204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Заголовок 2">
            <a:extLst>
              <a:ext uri="{FF2B5EF4-FFF2-40B4-BE49-F238E27FC236}">
                <a16:creationId xmlns:a16="http://schemas.microsoft.com/office/drawing/2014/main" xmlns="" id="{6735772C-61F2-496E-8F1D-AD3630C92849}"/>
              </a:ext>
            </a:extLst>
          </p:cNvPr>
          <p:cNvSpPr>
            <a:spLocks noGrp="1"/>
          </p:cNvSpPr>
          <p:nvPr>
            <p:ph type="title" idx="4294967295"/>
          </p:nvPr>
        </p:nvSpPr>
        <p:spPr>
          <a:xfrm>
            <a:off x="6866022" y="641684"/>
            <a:ext cx="4706854" cy="577516"/>
          </a:xfrm>
        </p:spPr>
        <p:txBody>
          <a:bodyPr>
            <a:normAutofit/>
          </a:bodyPr>
          <a:lstStyle/>
          <a:p>
            <a:pPr marL="0" indent="0" algn="ctr">
              <a:buNone/>
            </a:pPr>
            <a:r>
              <a:rPr lang="ru-RU" sz="2400" cap="all" dirty="0">
                <a:latin typeface="Times New Roman" panose="02020603050405020304" pitchFamily="18" charset="0"/>
                <a:cs typeface="Times New Roman" panose="02020603050405020304" pitchFamily="18" charset="0"/>
              </a:rPr>
              <a:t>Бланк ответов №1</a:t>
            </a:r>
          </a:p>
        </p:txBody>
      </p:sp>
      <p:sp>
        <p:nvSpPr>
          <p:cNvPr id="4" name="Текст 3">
            <a:extLst>
              <a:ext uri="{FF2B5EF4-FFF2-40B4-BE49-F238E27FC236}">
                <a16:creationId xmlns:a16="http://schemas.microsoft.com/office/drawing/2014/main" xmlns="" id="{1C9AE90A-B5B8-4CB1-A597-6820425D494E}"/>
              </a:ext>
            </a:extLst>
          </p:cNvPr>
          <p:cNvSpPr>
            <a:spLocks noGrp="1"/>
          </p:cNvSpPr>
          <p:nvPr>
            <p:ph type="body" sz="half" idx="4294967295"/>
          </p:nvPr>
        </p:nvSpPr>
        <p:spPr>
          <a:xfrm>
            <a:off x="7237997" y="1705186"/>
            <a:ext cx="4392529" cy="4193585"/>
          </a:xfrm>
        </p:spPr>
        <p:txBody>
          <a:bodyPr>
            <a:normAutofit/>
          </a:bodyPr>
          <a:lstStyle/>
          <a:p>
            <a:r>
              <a:rPr lang="ru-RU" sz="2400" dirty="0">
                <a:latin typeface="Times New Roman" panose="02020603050405020304" pitchFamily="18" charset="0"/>
                <a:cs typeface="Times New Roman" panose="02020603050405020304" pitchFamily="18" charset="0"/>
              </a:rPr>
              <a:t>Ответы на тестовую часть работы вписать в клетки с первой позиции;</a:t>
            </a:r>
          </a:p>
          <a:p>
            <a:r>
              <a:rPr lang="ru-RU" sz="2400" dirty="0">
                <a:latin typeface="Times New Roman" panose="02020603050405020304" pitchFamily="18" charset="0"/>
                <a:cs typeface="Times New Roman" panose="02020603050405020304" pitchFamily="18" charset="0"/>
              </a:rPr>
              <a:t>Ошибочные ответы исправить и записать в поле «Замена ответов»;</a:t>
            </a:r>
          </a:p>
          <a:p>
            <a:r>
              <a:rPr lang="ru-RU" sz="2400" dirty="0">
                <a:latin typeface="Times New Roman" panose="02020603050405020304" pitchFamily="18" charset="0"/>
                <a:cs typeface="Times New Roman" panose="02020603050405020304" pitchFamily="18" charset="0"/>
              </a:rPr>
              <a:t>Цифры и буквы писать строго по образцу;</a:t>
            </a:r>
          </a:p>
          <a:p>
            <a:r>
              <a:rPr lang="ru-RU" sz="2400" dirty="0">
                <a:latin typeface="Times New Roman" panose="02020603050405020304" pitchFamily="18" charset="0"/>
                <a:cs typeface="Times New Roman" panose="02020603050405020304" pitchFamily="18" charset="0"/>
              </a:rPr>
              <a:t>Зачеркивать нельзя.</a:t>
            </a:r>
          </a:p>
          <a:p>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xmlns="" id="{FF1761D6-71F3-4426-92CC-21A000F505A6}"/>
              </a:ext>
            </a:extLst>
          </p:cNvPr>
          <p:cNvPicPr>
            <a:picLocks noChangeAspect="1"/>
          </p:cNvPicPr>
          <p:nvPr/>
        </p:nvPicPr>
        <p:blipFill>
          <a:blip r:embed="rId2"/>
          <a:stretch>
            <a:fillRect/>
          </a:stretch>
        </p:blipFill>
        <p:spPr>
          <a:xfrm>
            <a:off x="641683" y="417096"/>
            <a:ext cx="5823052" cy="6021382"/>
          </a:xfrm>
          <a:prstGeom prst="rect">
            <a:avLst/>
          </a:prstGeom>
        </p:spPr>
      </p:pic>
    </p:spTree>
    <p:extLst>
      <p:ext uri="{BB962C8B-B14F-4D97-AF65-F5344CB8AC3E}">
        <p14:creationId xmlns:p14="http://schemas.microsoft.com/office/powerpoint/2010/main" val="3010693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464" y="428604"/>
            <a:ext cx="10191821" cy="989034"/>
          </a:xfrm>
        </p:spPr>
        <p:txBody>
          <a:bodyPr/>
          <a:lstStyle/>
          <a:p>
            <a:r>
              <a:rPr lang="ru-RU" b="1" dirty="0" smtClean="0">
                <a:solidFill>
                  <a:srgbClr val="C00000"/>
                </a:solidFill>
              </a:rPr>
              <a:t>Композиция сочинения</a:t>
            </a:r>
            <a:endParaRPr lang="ru-RU" b="1" dirty="0">
              <a:solidFill>
                <a:srgbClr val="C00000"/>
              </a:solidFill>
            </a:endParaRPr>
          </a:p>
        </p:txBody>
      </p:sp>
      <p:graphicFrame>
        <p:nvGraphicFramePr>
          <p:cNvPr id="4" name="Содержимое 3"/>
          <p:cNvGraphicFramePr>
            <a:graphicFrameLocks noGrp="1"/>
          </p:cNvGraphicFramePr>
          <p:nvPr>
            <p:ph idx="4294967295"/>
          </p:nvPr>
        </p:nvGraphicFramePr>
        <p:xfrm>
          <a:off x="609600" y="1000109"/>
          <a:ext cx="10972800" cy="4929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011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C00000"/>
                </a:solidFill>
              </a:rPr>
              <a:t>Алгоритм работы над сочинением</a:t>
            </a:r>
            <a:endParaRPr lang="ru-RU" b="1" dirty="0">
              <a:solidFill>
                <a:srgbClr val="C00000"/>
              </a:solidFill>
            </a:endParaRPr>
          </a:p>
        </p:txBody>
      </p:sp>
      <p:sp>
        <p:nvSpPr>
          <p:cNvPr id="5" name="Содержимое 4"/>
          <p:cNvSpPr>
            <a:spLocks noGrp="1"/>
          </p:cNvSpPr>
          <p:nvPr>
            <p:ph idx="4294967295"/>
          </p:nvPr>
        </p:nvSpPr>
        <p:spPr>
          <a:xfrm>
            <a:off x="1809720" y="1214423"/>
            <a:ext cx="8858312" cy="642942"/>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r>
              <a:rPr lang="ru-RU" sz="1600" dirty="0" smtClean="0">
                <a:solidFill>
                  <a:schemeClr val="tx1"/>
                </a:solidFill>
                <a:latin typeface="Arial" panose="020B0604020202020204" pitchFamily="34" charset="0"/>
                <a:cs typeface="Arial" panose="020B0604020202020204" pitchFamily="34" charset="0"/>
              </a:rPr>
              <a:t>Формулируем  </a:t>
            </a:r>
            <a:r>
              <a:rPr lang="ru-RU" sz="1600" b="1" dirty="0">
                <a:solidFill>
                  <a:schemeClr val="tx1"/>
                </a:solidFill>
                <a:latin typeface="Arial" panose="020B0604020202020204" pitchFamily="34" charset="0"/>
                <a:cs typeface="Arial" panose="020B0604020202020204" pitchFamily="34" charset="0"/>
              </a:rPr>
              <a:t>ПОСТАВЛЕННУЮ</a:t>
            </a:r>
            <a:r>
              <a:rPr lang="ru-RU" sz="1600" dirty="0">
                <a:solidFill>
                  <a:schemeClr val="tx1"/>
                </a:solidFill>
                <a:latin typeface="Arial" panose="020B0604020202020204" pitchFamily="34" charset="0"/>
                <a:cs typeface="Arial" panose="020B0604020202020204" pitchFamily="34" charset="0"/>
              </a:rPr>
              <a:t> проблему </a:t>
            </a:r>
            <a:r>
              <a:rPr lang="ru-RU" sz="1600" dirty="0" smtClean="0">
                <a:solidFill>
                  <a:schemeClr val="tx1"/>
                </a:solidFill>
                <a:latin typeface="Arial" panose="020B0604020202020204" pitchFamily="34" charset="0"/>
                <a:cs typeface="Arial" panose="020B0604020202020204" pitchFamily="34" charset="0"/>
              </a:rPr>
              <a:t>текста одним их способов</a:t>
            </a:r>
            <a:endParaRPr lang="ru-RU" sz="1600" dirty="0">
              <a:solidFill>
                <a:schemeClr val="tx1"/>
              </a:solidFill>
              <a:latin typeface="Arial" panose="020B0604020202020204" pitchFamily="34" charset="0"/>
              <a:cs typeface="Arial" panose="020B0604020202020204" pitchFamily="34" charset="0"/>
            </a:endParaRPr>
          </a:p>
          <a:p>
            <a:pPr algn="ctr">
              <a:defRPr/>
            </a:pPr>
            <a:r>
              <a:rPr lang="ru-RU" sz="1600" dirty="0" smtClean="0">
                <a:solidFill>
                  <a:schemeClr val="tx1"/>
                </a:solidFill>
                <a:latin typeface="Arial" panose="020B0604020202020204" pitchFamily="34" charset="0"/>
                <a:cs typeface="Arial" panose="020B0604020202020204" pitchFamily="34" charset="0"/>
              </a:rPr>
              <a:t>(</a:t>
            </a:r>
            <a:r>
              <a:rPr lang="ru-RU" sz="1600" i="1" dirty="0" smtClean="0">
                <a:solidFill>
                  <a:schemeClr val="tx1"/>
                </a:solidFill>
                <a:latin typeface="Arial" panose="020B0604020202020204" pitchFamily="34" charset="0"/>
                <a:cs typeface="Arial" panose="020B0604020202020204" pitchFamily="34" charset="0"/>
              </a:rPr>
              <a:t>В чем причина безграмотности в современном мире?</a:t>
            </a:r>
            <a:r>
              <a:rPr lang="ru-RU" sz="1600" dirty="0" smtClean="0">
                <a:solidFill>
                  <a:schemeClr val="tx1"/>
                </a:solidFill>
                <a:latin typeface="Arial" panose="020B0604020202020204" pitchFamily="34" charset="0"/>
                <a:cs typeface="Arial" panose="020B0604020202020204" pitchFamily="34" charset="0"/>
              </a:rPr>
              <a:t>)</a:t>
            </a:r>
            <a:endParaRPr lang="ru-RU" sz="1600" dirty="0">
              <a:solidFill>
                <a:schemeClr val="tx1"/>
              </a:solidFill>
              <a:latin typeface="Arial" panose="020B0604020202020204" pitchFamily="34" charset="0"/>
              <a:cs typeface="Arial" panose="020B0604020202020204" pitchFamily="34" charset="0"/>
            </a:endParaRPr>
          </a:p>
        </p:txBody>
      </p:sp>
      <p:sp>
        <p:nvSpPr>
          <p:cNvPr id="6" name="Стрелка вниз 5"/>
          <p:cNvSpPr/>
          <p:nvPr/>
        </p:nvSpPr>
        <p:spPr>
          <a:xfrm>
            <a:off x="3333731" y="1857365"/>
            <a:ext cx="220133" cy="3000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sp>
        <p:nvSpPr>
          <p:cNvPr id="7" name="Стрелка вниз 6"/>
          <p:cNvSpPr/>
          <p:nvPr/>
        </p:nvSpPr>
        <p:spPr>
          <a:xfrm>
            <a:off x="8572518" y="1857365"/>
            <a:ext cx="220133" cy="3000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sp>
        <p:nvSpPr>
          <p:cNvPr id="8" name="Прямоугольник 7"/>
          <p:cNvSpPr/>
          <p:nvPr/>
        </p:nvSpPr>
        <p:spPr>
          <a:xfrm>
            <a:off x="761963" y="2214554"/>
            <a:ext cx="5143536" cy="64294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Arial" panose="020B0604020202020204" pitchFamily="34" charset="0"/>
                <a:cs typeface="Arial" panose="020B0604020202020204" pitchFamily="34" charset="0"/>
              </a:rPr>
              <a:t>Находим </a:t>
            </a:r>
            <a:r>
              <a:rPr lang="ru-RU" sz="1600" b="1" dirty="0">
                <a:solidFill>
                  <a:schemeClr val="tx1"/>
                </a:solidFill>
                <a:latin typeface="Arial" panose="020B0604020202020204" pitchFamily="34" charset="0"/>
                <a:cs typeface="Arial" panose="020B0604020202020204" pitchFamily="34" charset="0"/>
              </a:rPr>
              <a:t>первый пример</a:t>
            </a:r>
            <a:r>
              <a:rPr lang="ru-RU" sz="1600" dirty="0">
                <a:solidFill>
                  <a:schemeClr val="tx1"/>
                </a:solidFill>
                <a:latin typeface="Arial" panose="020B0604020202020204" pitchFamily="34" charset="0"/>
                <a:cs typeface="Arial" panose="020B0604020202020204" pitchFamily="34" charset="0"/>
              </a:rPr>
              <a:t>, </a:t>
            </a:r>
            <a:r>
              <a:rPr lang="ru-RU" sz="1600" dirty="0" smtClean="0">
                <a:solidFill>
                  <a:schemeClr val="tx1"/>
                </a:solidFill>
                <a:latin typeface="Arial" panose="020B0604020202020204" pitchFamily="34" charset="0"/>
                <a:cs typeface="Arial" panose="020B0604020202020204" pitchFamily="34" charset="0"/>
              </a:rPr>
              <a:t>иллюстрирующий аспекты </a:t>
            </a:r>
            <a:r>
              <a:rPr lang="ru-RU" sz="1600" dirty="0">
                <a:solidFill>
                  <a:schemeClr val="tx1"/>
                </a:solidFill>
                <a:latin typeface="Arial" panose="020B0604020202020204" pitchFamily="34" charset="0"/>
                <a:cs typeface="Arial" panose="020B0604020202020204" pitchFamily="34" charset="0"/>
              </a:rPr>
              <a:t>проблемы</a:t>
            </a:r>
          </a:p>
        </p:txBody>
      </p:sp>
      <p:sp>
        <p:nvSpPr>
          <p:cNvPr id="9" name="Прямоугольник 8"/>
          <p:cNvSpPr/>
          <p:nvPr/>
        </p:nvSpPr>
        <p:spPr>
          <a:xfrm>
            <a:off x="6096000" y="2214554"/>
            <a:ext cx="5429288" cy="64294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Arial" panose="020B0604020202020204" pitchFamily="34" charset="0"/>
                <a:cs typeface="Arial" panose="020B0604020202020204" pitchFamily="34" charset="0"/>
              </a:rPr>
              <a:t>Находим </a:t>
            </a:r>
            <a:r>
              <a:rPr lang="ru-RU" sz="1600" b="1" dirty="0">
                <a:solidFill>
                  <a:schemeClr val="tx1"/>
                </a:solidFill>
                <a:latin typeface="Arial" panose="020B0604020202020204" pitchFamily="34" charset="0"/>
                <a:cs typeface="Arial" panose="020B0604020202020204" pitchFamily="34" charset="0"/>
              </a:rPr>
              <a:t>второй пример</a:t>
            </a:r>
            <a:r>
              <a:rPr lang="ru-RU" sz="1600" dirty="0">
                <a:solidFill>
                  <a:schemeClr val="tx1"/>
                </a:solidFill>
                <a:latin typeface="Arial" panose="020B0604020202020204" pitchFamily="34" charset="0"/>
                <a:cs typeface="Arial" panose="020B0604020202020204" pitchFamily="34" charset="0"/>
              </a:rPr>
              <a:t>, </a:t>
            </a:r>
            <a:r>
              <a:rPr lang="ru-RU" sz="1600" dirty="0" smtClean="0">
                <a:solidFill>
                  <a:schemeClr val="tx1"/>
                </a:solidFill>
                <a:latin typeface="Arial" panose="020B0604020202020204" pitchFamily="34" charset="0"/>
                <a:cs typeface="Arial" panose="020B0604020202020204" pitchFamily="34" charset="0"/>
              </a:rPr>
              <a:t>иллюстрирующий аспекты </a:t>
            </a:r>
            <a:r>
              <a:rPr lang="ru-RU" sz="1600" dirty="0">
                <a:solidFill>
                  <a:schemeClr val="tx1"/>
                </a:solidFill>
                <a:latin typeface="Arial" panose="020B0604020202020204" pitchFamily="34" charset="0"/>
                <a:cs typeface="Arial" panose="020B0604020202020204" pitchFamily="34" charset="0"/>
              </a:rPr>
              <a:t>проблемы</a:t>
            </a:r>
          </a:p>
        </p:txBody>
      </p:sp>
      <p:sp>
        <p:nvSpPr>
          <p:cNvPr id="10" name="Двойная стрелка влево/вправо 9"/>
          <p:cNvSpPr/>
          <p:nvPr/>
        </p:nvSpPr>
        <p:spPr>
          <a:xfrm>
            <a:off x="5333995" y="2857496"/>
            <a:ext cx="1295400" cy="214314"/>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Стрелка вниз 10"/>
          <p:cNvSpPr/>
          <p:nvPr/>
        </p:nvSpPr>
        <p:spPr>
          <a:xfrm>
            <a:off x="5905499" y="3000373"/>
            <a:ext cx="241300" cy="3000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761964" y="3357562"/>
            <a:ext cx="10668073" cy="285752"/>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Arial" panose="020B0604020202020204" pitchFamily="34" charset="0"/>
                <a:cs typeface="Arial" panose="020B0604020202020204" pitchFamily="34" charset="0"/>
              </a:rPr>
              <a:t>Определяем </a:t>
            </a:r>
            <a:r>
              <a:rPr lang="ru-RU" sz="1600" b="1" dirty="0">
                <a:solidFill>
                  <a:schemeClr val="tx1"/>
                </a:solidFill>
                <a:latin typeface="Arial" panose="020B0604020202020204" pitchFamily="34" charset="0"/>
                <a:cs typeface="Arial" panose="020B0604020202020204" pitchFamily="34" charset="0"/>
              </a:rPr>
              <a:t>вид смысловой связи </a:t>
            </a:r>
            <a:r>
              <a:rPr lang="ru-RU" sz="1600" dirty="0">
                <a:solidFill>
                  <a:schemeClr val="tx1"/>
                </a:solidFill>
                <a:latin typeface="Arial" panose="020B0604020202020204" pitchFamily="34" charset="0"/>
                <a:cs typeface="Arial" panose="020B0604020202020204" pitchFamily="34" charset="0"/>
              </a:rPr>
              <a:t>между ними</a:t>
            </a:r>
          </a:p>
        </p:txBody>
      </p:sp>
      <p:sp>
        <p:nvSpPr>
          <p:cNvPr id="13" name="Стрелка вниз 12"/>
          <p:cNvSpPr/>
          <p:nvPr/>
        </p:nvSpPr>
        <p:spPr>
          <a:xfrm>
            <a:off x="3428981" y="3643315"/>
            <a:ext cx="315384" cy="3000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sp>
        <p:nvSpPr>
          <p:cNvPr id="14" name="Стрелка вниз 13"/>
          <p:cNvSpPr/>
          <p:nvPr/>
        </p:nvSpPr>
        <p:spPr>
          <a:xfrm>
            <a:off x="8382016" y="3643315"/>
            <a:ext cx="285752" cy="3000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sp>
        <p:nvSpPr>
          <p:cNvPr id="15" name="Прямоугольник 14"/>
          <p:cNvSpPr/>
          <p:nvPr/>
        </p:nvSpPr>
        <p:spPr>
          <a:xfrm>
            <a:off x="857213" y="3929066"/>
            <a:ext cx="5238787" cy="428628"/>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Arial" panose="020B0604020202020204" pitchFamily="34" charset="0"/>
                <a:cs typeface="Arial" panose="020B0604020202020204" pitchFamily="34" charset="0"/>
              </a:rPr>
              <a:t>Поясняем</a:t>
            </a:r>
            <a:r>
              <a:rPr lang="ru-RU" sz="1600" dirty="0">
                <a:solidFill>
                  <a:schemeClr val="tx1"/>
                </a:solidFill>
                <a:latin typeface="Arial" panose="020B0604020202020204" pitchFamily="34" charset="0"/>
                <a:cs typeface="Arial" panose="020B0604020202020204" pitchFamily="34" charset="0"/>
              </a:rPr>
              <a:t> первый пример</a:t>
            </a:r>
          </a:p>
        </p:txBody>
      </p:sp>
      <p:sp>
        <p:nvSpPr>
          <p:cNvPr id="16" name="Прямоугольник 15"/>
          <p:cNvSpPr/>
          <p:nvPr/>
        </p:nvSpPr>
        <p:spPr>
          <a:xfrm>
            <a:off x="6286502" y="3929066"/>
            <a:ext cx="5048285" cy="428628"/>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Arial" panose="020B0604020202020204" pitchFamily="34" charset="0"/>
                <a:cs typeface="Arial" panose="020B0604020202020204" pitchFamily="34" charset="0"/>
              </a:rPr>
              <a:t>Поясняем</a:t>
            </a:r>
            <a:r>
              <a:rPr lang="ru-RU" sz="1600" dirty="0">
                <a:solidFill>
                  <a:schemeClr val="tx1"/>
                </a:solidFill>
                <a:latin typeface="Arial" panose="020B0604020202020204" pitchFamily="34" charset="0"/>
                <a:cs typeface="Arial" panose="020B0604020202020204" pitchFamily="34" charset="0"/>
              </a:rPr>
              <a:t> </a:t>
            </a:r>
            <a:r>
              <a:rPr lang="ru-RU" sz="1600" dirty="0" smtClean="0">
                <a:solidFill>
                  <a:schemeClr val="tx1"/>
                </a:solidFill>
                <a:latin typeface="Arial" panose="020B0604020202020204" pitchFamily="34" charset="0"/>
                <a:cs typeface="Arial" panose="020B0604020202020204" pitchFamily="34" charset="0"/>
              </a:rPr>
              <a:t>второй  </a:t>
            </a:r>
            <a:r>
              <a:rPr lang="ru-RU" sz="1600" dirty="0">
                <a:solidFill>
                  <a:schemeClr val="tx1"/>
                </a:solidFill>
                <a:latin typeface="Arial" panose="020B0604020202020204" pitchFamily="34" charset="0"/>
                <a:cs typeface="Arial" panose="020B0604020202020204" pitchFamily="34" charset="0"/>
              </a:rPr>
              <a:t>пример</a:t>
            </a:r>
          </a:p>
        </p:txBody>
      </p:sp>
      <p:sp>
        <p:nvSpPr>
          <p:cNvPr id="18" name="Стрелка вниз 17"/>
          <p:cNvSpPr/>
          <p:nvPr/>
        </p:nvSpPr>
        <p:spPr>
          <a:xfrm>
            <a:off x="6096000" y="4286257"/>
            <a:ext cx="220133" cy="3000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sp>
        <p:nvSpPr>
          <p:cNvPr id="19" name="Прямоугольник 18"/>
          <p:cNvSpPr/>
          <p:nvPr/>
        </p:nvSpPr>
        <p:spPr>
          <a:xfrm>
            <a:off x="857214" y="4572008"/>
            <a:ext cx="10572823" cy="357190"/>
          </a:xfrm>
          <a:prstGeom prst="rect">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Arial" panose="020B0604020202020204" pitchFamily="34" charset="0"/>
                <a:cs typeface="Arial" panose="020B0604020202020204" pitchFamily="34" charset="0"/>
              </a:rPr>
              <a:t>Указываем смысловую связь между примерами и </a:t>
            </a:r>
            <a:r>
              <a:rPr lang="ru-RU" sz="1600" b="1" dirty="0">
                <a:solidFill>
                  <a:srgbClr val="FF0000"/>
                </a:solidFill>
                <a:latin typeface="Arial" panose="020B0604020202020204" pitchFamily="34" charset="0"/>
                <a:cs typeface="Arial" panose="020B0604020202020204" pitchFamily="34" charset="0"/>
              </a:rPr>
              <a:t>анализируем её</a:t>
            </a:r>
          </a:p>
        </p:txBody>
      </p:sp>
      <p:sp>
        <p:nvSpPr>
          <p:cNvPr id="20" name="Стрелка вниз 19"/>
          <p:cNvSpPr/>
          <p:nvPr/>
        </p:nvSpPr>
        <p:spPr>
          <a:xfrm>
            <a:off x="6096001" y="4929199"/>
            <a:ext cx="239183" cy="2746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 name="Прямоугольник 22"/>
          <p:cNvSpPr/>
          <p:nvPr/>
        </p:nvSpPr>
        <p:spPr>
          <a:xfrm>
            <a:off x="857215" y="5214950"/>
            <a:ext cx="10477573" cy="357190"/>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Arial" panose="020B0604020202020204" pitchFamily="34" charset="0"/>
                <a:cs typeface="Arial" panose="020B0604020202020204" pitchFamily="34" charset="0"/>
              </a:rPr>
              <a:t>Формулируем </a:t>
            </a:r>
            <a:r>
              <a:rPr lang="ru-RU" b="1" dirty="0">
                <a:solidFill>
                  <a:schemeClr val="tx1"/>
                </a:solidFill>
                <a:latin typeface="Arial" panose="020B0604020202020204" pitchFamily="34" charset="0"/>
                <a:cs typeface="Arial" panose="020B0604020202020204" pitchFamily="34" charset="0"/>
              </a:rPr>
              <a:t>собственную позицию</a:t>
            </a:r>
          </a:p>
        </p:txBody>
      </p:sp>
      <p:sp>
        <p:nvSpPr>
          <p:cNvPr id="24" name="Стрелка вниз 23"/>
          <p:cNvSpPr/>
          <p:nvPr/>
        </p:nvSpPr>
        <p:spPr>
          <a:xfrm>
            <a:off x="6096001" y="5500703"/>
            <a:ext cx="239183" cy="2746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 name="Прямоугольник 24"/>
          <p:cNvSpPr/>
          <p:nvPr/>
        </p:nvSpPr>
        <p:spPr>
          <a:xfrm>
            <a:off x="1333468" y="5786454"/>
            <a:ext cx="10001249" cy="35719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ООArial"/>
                <a:cs typeface="Arial" panose="020B0604020202020204" pitchFamily="34" charset="0"/>
              </a:rPr>
              <a:t>Обосновываем </a:t>
            </a:r>
            <a:r>
              <a:rPr lang="ru-RU" dirty="0">
                <a:solidFill>
                  <a:schemeClr val="tx1"/>
                </a:solidFill>
                <a:latin typeface="ООArial"/>
                <a:cs typeface="Arial" panose="020B0604020202020204" pitchFamily="34" charset="0"/>
              </a:rPr>
              <a:t>свою точку зрения</a:t>
            </a:r>
          </a:p>
        </p:txBody>
      </p:sp>
    </p:spTree>
    <p:extLst>
      <p:ext uri="{BB962C8B-B14F-4D97-AF65-F5344CB8AC3E}">
        <p14:creationId xmlns:p14="http://schemas.microsoft.com/office/powerpoint/2010/main" val="35595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strVal val="#ppt_w+.3"/>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strVal val="#ppt_w+.3"/>
                                          </p:val>
                                        </p:tav>
                                        <p:tav tm="100000">
                                          <p:val>
                                            <p:strVal val="#ppt_w"/>
                                          </p:val>
                                        </p:tav>
                                      </p:tavLst>
                                    </p:anim>
                                    <p:anim calcmode="lin" valueType="num">
                                      <p:cBhvr>
                                        <p:cTn id="48" dur="1000" fill="hold"/>
                                        <p:tgtEl>
                                          <p:spTgt spid="11"/>
                                        </p:tgtEl>
                                        <p:attrNameLst>
                                          <p:attrName>ppt_h</p:attrName>
                                        </p:attrNameLst>
                                      </p:cBhvr>
                                      <p:tavLst>
                                        <p:tav tm="0">
                                          <p:val>
                                            <p:strVal val="#ppt_h"/>
                                          </p:val>
                                        </p:tav>
                                        <p:tav tm="100000">
                                          <p:val>
                                            <p:strVal val="#ppt_h"/>
                                          </p:val>
                                        </p:tav>
                                      </p:tavLst>
                                    </p:anim>
                                    <p:animEffect transition="in" filter="fade">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strVal val="#ppt_w+.3"/>
                                          </p:val>
                                        </p:tav>
                                        <p:tav tm="100000">
                                          <p:val>
                                            <p:strVal val="#ppt_w"/>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animEffect transition="in" filter="fade">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strVal val="#ppt_w+.3"/>
                                          </p:val>
                                        </p:tav>
                                        <p:tav tm="100000">
                                          <p:val>
                                            <p:strVal val="#ppt_w"/>
                                          </p:val>
                                        </p:tav>
                                      </p:tavLst>
                                    </p:anim>
                                    <p:anim calcmode="lin" valueType="num">
                                      <p:cBhvr>
                                        <p:cTn id="68" dur="1000" fill="hold"/>
                                        <p:tgtEl>
                                          <p:spTgt spid="14"/>
                                        </p:tgtEl>
                                        <p:attrNameLst>
                                          <p:attrName>ppt_h</p:attrName>
                                        </p:attrNameLst>
                                      </p:cBhvr>
                                      <p:tavLst>
                                        <p:tav tm="0">
                                          <p:val>
                                            <p:strVal val="#ppt_h"/>
                                          </p:val>
                                        </p:tav>
                                        <p:tav tm="100000">
                                          <p:val>
                                            <p:strVal val="#ppt_h"/>
                                          </p:val>
                                        </p:tav>
                                      </p:tavLst>
                                    </p:anim>
                                    <p:animEffect transition="in" filter="fade">
                                      <p:cBhvr>
                                        <p:cTn id="69" dur="10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ppt_x"/>
                                          </p:val>
                                        </p:tav>
                                        <p:tav tm="100000">
                                          <p:val>
                                            <p:strVal val="#ppt_x"/>
                                          </p:val>
                                        </p:tav>
                                      </p:tavLst>
                                    </p:anim>
                                    <p:anim calcmode="lin" valueType="num">
                                      <p:cBhvr additive="base">
                                        <p:cTn id="8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0" presetClass="entr" presetSubtype="0" decel="10000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1000" fill="hold"/>
                                        <p:tgtEl>
                                          <p:spTgt spid="18"/>
                                        </p:tgtEl>
                                        <p:attrNameLst>
                                          <p:attrName>ppt_w</p:attrName>
                                        </p:attrNameLst>
                                      </p:cBhvr>
                                      <p:tavLst>
                                        <p:tav tm="0">
                                          <p:val>
                                            <p:strVal val="#ppt_w+.3"/>
                                          </p:val>
                                        </p:tav>
                                        <p:tav tm="100000">
                                          <p:val>
                                            <p:strVal val="#ppt_w"/>
                                          </p:val>
                                        </p:tav>
                                      </p:tavLst>
                                    </p:anim>
                                    <p:anim calcmode="lin" valueType="num">
                                      <p:cBhvr>
                                        <p:cTn id="87" dur="1000" fill="hold"/>
                                        <p:tgtEl>
                                          <p:spTgt spid="18"/>
                                        </p:tgtEl>
                                        <p:attrNameLst>
                                          <p:attrName>ppt_h</p:attrName>
                                        </p:attrNameLst>
                                      </p:cBhvr>
                                      <p:tavLst>
                                        <p:tav tm="0">
                                          <p:val>
                                            <p:strVal val="#ppt_h"/>
                                          </p:val>
                                        </p:tav>
                                        <p:tav tm="100000">
                                          <p:val>
                                            <p:strVal val="#ppt_h"/>
                                          </p:val>
                                        </p:tav>
                                      </p:tavLst>
                                    </p:anim>
                                    <p:animEffect transition="in" filter="fade">
                                      <p:cBhvr>
                                        <p:cTn id="88" dur="10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down)">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additive="base">
                                        <p:cTn id="104" dur="500" fill="hold"/>
                                        <p:tgtEl>
                                          <p:spTgt spid="23"/>
                                        </p:tgtEl>
                                        <p:attrNameLst>
                                          <p:attrName>ppt_x</p:attrName>
                                        </p:attrNameLst>
                                      </p:cBhvr>
                                      <p:tavLst>
                                        <p:tav tm="0">
                                          <p:val>
                                            <p:strVal val="#ppt_x"/>
                                          </p:val>
                                        </p:tav>
                                        <p:tav tm="100000">
                                          <p:val>
                                            <p:strVal val="#ppt_x"/>
                                          </p:val>
                                        </p:tav>
                                      </p:tavLst>
                                    </p:anim>
                                    <p:anim calcmode="lin" valueType="num">
                                      <p:cBhvr additive="base">
                                        <p:cTn id="10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00"/>
                                        <p:tgtEl>
                                          <p:spTgt spid="2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3"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464" y="500042"/>
            <a:ext cx="10477573" cy="1214446"/>
          </a:xfrm>
        </p:spPr>
        <p:txBody>
          <a:bodyPr>
            <a:noAutofit/>
          </a:bodyPr>
          <a:lstStyle/>
          <a:p>
            <a:r>
              <a:rPr lang="ru-RU" sz="3600" b="1" dirty="0" smtClean="0">
                <a:solidFill>
                  <a:srgbClr val="C00000"/>
                </a:solidFill>
                <a:latin typeface="Times New Roman" panose="02020603050405020304" pitchFamily="18" charset="0"/>
                <a:cs typeface="Times New Roman" panose="02020603050405020304" pitchFamily="18" charset="0"/>
              </a:rPr>
              <a:t>Проблема – это вопрос, над которым рассуждает автор</a:t>
            </a:r>
            <a:endParaRPr lang="ru-RU" sz="3600" dirty="0">
              <a:solidFill>
                <a:srgbClr val="C00000"/>
              </a:solidFill>
              <a:latin typeface="Times New Roman" panose="02020603050405020304" pitchFamily="18" charset="0"/>
              <a:cs typeface="Times New Roman" panose="02020603050405020304" pitchFamily="18" charset="0"/>
            </a:endParaRPr>
          </a:p>
        </p:txBody>
      </p:sp>
      <p:pic>
        <p:nvPicPr>
          <p:cNvPr id="1026" name="Picture 2" descr="C:\Users\Администратор\Desktop\Подготовка к ЕГЭ\ЕГЭ-2021\РУССКИЙ язык\КОНСУЛЬТАЦИИ по русскому языку\010.jpg"/>
          <p:cNvPicPr>
            <a:picLocks noChangeAspect="1" noChangeArrowheads="1"/>
          </p:cNvPicPr>
          <p:nvPr/>
        </p:nvPicPr>
        <p:blipFill>
          <a:blip r:embed="rId2"/>
          <a:srcRect/>
          <a:stretch>
            <a:fillRect/>
          </a:stretch>
        </p:blipFill>
        <p:spPr bwMode="auto">
          <a:xfrm>
            <a:off x="1002596" y="1668379"/>
            <a:ext cx="10165744" cy="4842948"/>
          </a:xfrm>
          <a:prstGeom prst="rect">
            <a:avLst/>
          </a:prstGeom>
          <a:noFill/>
        </p:spPr>
      </p:pic>
    </p:spTree>
    <p:extLst>
      <p:ext uri="{BB962C8B-B14F-4D97-AF65-F5344CB8AC3E}">
        <p14:creationId xmlns:p14="http://schemas.microsoft.com/office/powerpoint/2010/main" val="3729068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778098"/>
          </a:xfrm>
        </p:spPr>
        <p:txBody>
          <a:bodyPr>
            <a:normAutofit/>
          </a:bodyPr>
          <a:lstStyle/>
          <a:p>
            <a:r>
              <a:rPr lang="ru-RU" sz="3600" b="1" dirty="0" smtClean="0">
                <a:solidFill>
                  <a:srgbClr val="C00000"/>
                </a:solidFill>
                <a:latin typeface="Times New Roman" panose="02020603050405020304" pitchFamily="18" charset="0"/>
                <a:cs typeface="Times New Roman" panose="02020603050405020304" pitchFamily="18" charset="0"/>
              </a:rPr>
              <a:t>Способы формулирования проблемы</a:t>
            </a:r>
            <a:endParaRPr lang="ru-RU" sz="36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2759321078"/>
              </p:ext>
            </p:extLst>
          </p:nvPr>
        </p:nvGraphicFramePr>
        <p:xfrm>
          <a:off x="190459" y="1357299"/>
          <a:ext cx="11906333" cy="4643470"/>
        </p:xfrm>
        <a:graphic>
          <a:graphicData uri="http://schemas.openxmlformats.org/drawingml/2006/table">
            <a:tbl>
              <a:tblPr firstRow="1" bandRow="1">
                <a:tableStyleId>{5C22544A-7EE6-4342-B048-85BDC9FD1C3A}</a:tableStyleId>
              </a:tblPr>
              <a:tblGrid>
                <a:gridCol w="5895045"/>
                <a:gridCol w="6011288"/>
              </a:tblGrid>
              <a:tr h="1203908">
                <a:tc>
                  <a:txBody>
                    <a:bodyPr/>
                    <a:lstStyle/>
                    <a:p>
                      <a:r>
                        <a:rPr lang="ru-RU" sz="2400" dirty="0" smtClean="0">
                          <a:latin typeface="Times New Roman" panose="02020603050405020304" pitchFamily="18" charset="0"/>
                          <a:cs typeface="Times New Roman" panose="02020603050405020304" pitchFamily="18" charset="0"/>
                        </a:rPr>
                        <a:t> Вопросительные                      предложения</a:t>
                      </a:r>
                      <a:endParaRPr lang="ru-RU" sz="2400" dirty="0">
                        <a:latin typeface="Times New Roman" panose="02020603050405020304" pitchFamily="18" charset="0"/>
                        <a:cs typeface="Times New Roman" panose="02020603050405020304" pitchFamily="18" charset="0"/>
                      </a:endParaRPr>
                    </a:p>
                  </a:txBody>
                  <a:tcPr marL="121920" marR="121920"/>
                </a:tc>
                <a:tc>
                  <a:txBody>
                    <a:bodyPr/>
                    <a:lstStyle/>
                    <a:p>
                      <a:r>
                        <a:rPr lang="ru-RU" sz="2400" dirty="0" smtClean="0">
                          <a:latin typeface="Times New Roman" panose="02020603050405020304" pitchFamily="18" charset="0"/>
                          <a:cs typeface="Times New Roman" panose="02020603050405020304" pitchFamily="18" charset="0"/>
                        </a:rPr>
                        <a:t>           Конструкция</a:t>
                      </a:r>
                    </a:p>
                    <a:p>
                      <a:r>
                        <a:rPr lang="ru-RU" sz="2400" dirty="0" smtClean="0">
                          <a:latin typeface="Times New Roman" panose="02020603050405020304" pitchFamily="18" charset="0"/>
                          <a:cs typeface="Times New Roman" panose="02020603050405020304" pitchFamily="18" charset="0"/>
                        </a:rPr>
                        <a:t> «Проблема + сущ. В Р. п.   (чего?)»</a:t>
                      </a:r>
                      <a:endParaRPr lang="ru-RU" sz="2400" dirty="0">
                        <a:latin typeface="Times New Roman" panose="02020603050405020304" pitchFamily="18" charset="0"/>
                        <a:cs typeface="Times New Roman" panose="02020603050405020304" pitchFamily="18" charset="0"/>
                      </a:endParaRPr>
                    </a:p>
                  </a:txBody>
                  <a:tcPr marL="121920" marR="121920"/>
                </a:tc>
              </a:tr>
              <a:tr h="1327386">
                <a:tc>
                  <a:txBody>
                    <a:bodyPr/>
                    <a:lstStyle/>
                    <a:p>
                      <a:r>
                        <a:rPr lang="ru-RU" sz="2000" dirty="0" smtClean="0"/>
                        <a:t>Какими должны быть отношения между родителями и детьми? Этой проблеме посвящен текст (ФИО автора)</a:t>
                      </a:r>
                      <a:endParaRPr lang="ru-RU" sz="2000" dirty="0"/>
                    </a:p>
                  </a:txBody>
                  <a:tcPr marL="121920" marR="121920"/>
                </a:tc>
                <a:tc>
                  <a:txBody>
                    <a:bodyPr/>
                    <a:lstStyle/>
                    <a:p>
                      <a:r>
                        <a:rPr lang="ru-RU" sz="2000" dirty="0" smtClean="0"/>
                        <a:t>Автор поднимает проблему отцов и детей</a:t>
                      </a:r>
                      <a:endParaRPr lang="ru-RU" sz="2000" dirty="0"/>
                    </a:p>
                  </a:txBody>
                  <a:tcPr marL="121920" marR="121920"/>
                </a:tc>
              </a:tr>
              <a:tr h="1093484">
                <a:tc>
                  <a:txBody>
                    <a:bodyPr/>
                    <a:lstStyle/>
                    <a:p>
                      <a:r>
                        <a:rPr lang="ru-RU" sz="2000" dirty="0" smtClean="0"/>
                        <a:t>Что такое настоящая дружба? Над этой</a:t>
                      </a:r>
                      <a:r>
                        <a:rPr lang="ru-RU" sz="2000" baseline="0" dirty="0" smtClean="0"/>
                        <a:t> проблемой размышляет автор.</a:t>
                      </a:r>
                      <a:endParaRPr lang="ru-RU" sz="2000" dirty="0"/>
                    </a:p>
                  </a:txBody>
                  <a:tcPr marL="121920" marR="121920"/>
                </a:tc>
                <a:tc>
                  <a:txBody>
                    <a:bodyPr/>
                    <a:lstStyle/>
                    <a:p>
                      <a:r>
                        <a:rPr lang="ru-RU" sz="2000" dirty="0" smtClean="0">
                          <a:latin typeface="+mn-lt"/>
                          <a:cs typeface="Times New Roman" panose="02020603050405020304" pitchFamily="18" charset="0"/>
                        </a:rPr>
                        <a:t>В центре внимания автора проблема дружбы.</a:t>
                      </a:r>
                      <a:endParaRPr lang="ru-RU" sz="2000" dirty="0">
                        <a:latin typeface="+mn-lt"/>
                        <a:cs typeface="Times New Roman" panose="02020603050405020304" pitchFamily="18" charset="0"/>
                      </a:endParaRPr>
                    </a:p>
                  </a:txBody>
                  <a:tcPr marL="121920" marR="121920"/>
                </a:tc>
              </a:tr>
              <a:tr h="1018692">
                <a:tc>
                  <a:txBody>
                    <a:bodyPr/>
                    <a:lstStyle/>
                    <a:p>
                      <a:r>
                        <a:rPr lang="ru-RU" sz="2000" dirty="0" smtClean="0"/>
                        <a:t>В чем заключается доброта? Такова проблема, которую рассматривает автор.</a:t>
                      </a:r>
                      <a:endParaRPr lang="ru-RU" sz="2000" dirty="0"/>
                    </a:p>
                  </a:txBody>
                  <a:tcPr marL="121920" marR="121920"/>
                </a:tc>
                <a:tc>
                  <a:txBody>
                    <a:bodyPr/>
                    <a:lstStyle/>
                    <a:p>
                      <a:r>
                        <a:rPr lang="ru-RU" sz="2000" dirty="0" smtClean="0"/>
                        <a:t>(ФИО автора) предлагает нам задуматься над проблемой доброты.</a:t>
                      </a:r>
                      <a:endParaRPr lang="ru-RU" sz="2000" dirty="0"/>
                    </a:p>
                  </a:txBody>
                  <a:tcPr marL="121920" marR="121920"/>
                </a:tc>
              </a:tr>
            </a:tbl>
          </a:graphicData>
        </a:graphic>
      </p:graphicFrame>
    </p:spTree>
    <p:extLst>
      <p:ext uri="{BB962C8B-B14F-4D97-AF65-F5344CB8AC3E}">
        <p14:creationId xmlns:p14="http://schemas.microsoft.com/office/powerpoint/2010/main" val="3917863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439850"/>
          </a:xfrm>
        </p:spPr>
        <p:txBody>
          <a:bodyPr>
            <a:normAutofit/>
          </a:bodyPr>
          <a:lstStyle/>
          <a:p>
            <a:r>
              <a:rPr lang="ru-RU" sz="3600" b="1" dirty="0" smtClean="0">
                <a:solidFill>
                  <a:srgbClr val="FF0000"/>
                </a:solidFill>
              </a:rPr>
              <a:t>Как можно сформулировать проблему</a:t>
            </a:r>
            <a:endParaRPr lang="ru-RU" sz="3600" b="1" dirty="0">
              <a:solidFill>
                <a:srgbClr val="FF0000"/>
              </a:solidFill>
            </a:endParaRPr>
          </a:p>
        </p:txBody>
      </p:sp>
      <p:graphicFrame>
        <p:nvGraphicFramePr>
          <p:cNvPr id="5" name="Содержимое 4"/>
          <p:cNvGraphicFramePr>
            <a:graphicFrameLocks noGrp="1"/>
          </p:cNvGraphicFramePr>
          <p:nvPr>
            <p:ph idx="4294967295"/>
          </p:nvPr>
        </p:nvGraphicFramePr>
        <p:xfrm>
          <a:off x="609600" y="1714491"/>
          <a:ext cx="10972800" cy="4786343"/>
        </p:xfrm>
        <a:graphic>
          <a:graphicData uri="http://schemas.openxmlformats.org/drawingml/2006/table">
            <a:tbl>
              <a:tblPr firstRow="1" bandRow="1">
                <a:tableStyleId>{5C22544A-7EE6-4342-B048-85BDC9FD1C3A}</a:tableStyleId>
              </a:tblPr>
              <a:tblGrid>
                <a:gridCol w="5581651"/>
                <a:gridCol w="5391149"/>
              </a:tblGrid>
              <a:tr h="712859">
                <a:tc>
                  <a:txBody>
                    <a:bodyPr/>
                    <a:lstStyle/>
                    <a:p>
                      <a:r>
                        <a:rPr lang="ru-RU" b="0" dirty="0" smtClean="0">
                          <a:solidFill>
                            <a:schemeClr val="tx1"/>
                          </a:solidFill>
                        </a:rPr>
                        <a:t>Формулировка в виде вопроса.</a:t>
                      </a:r>
                      <a:endParaRPr lang="ru-RU" b="0" dirty="0">
                        <a:solidFill>
                          <a:schemeClr val="tx1"/>
                        </a:solidFill>
                      </a:endParaRPr>
                    </a:p>
                  </a:txBody>
                  <a:tcPr marL="121920" marR="121920">
                    <a:solidFill>
                      <a:schemeClr val="tx2">
                        <a:lumMod val="20000"/>
                        <a:lumOff val="80000"/>
                      </a:schemeClr>
                    </a:solidFill>
                  </a:tcPr>
                </a:tc>
                <a:tc>
                  <a:txBody>
                    <a:bodyPr/>
                    <a:lstStyle/>
                    <a:p>
                      <a:r>
                        <a:rPr lang="ru-RU" b="0" dirty="0" smtClean="0">
                          <a:solidFill>
                            <a:schemeClr val="tx1"/>
                          </a:solidFill>
                        </a:rPr>
                        <a:t>Что</a:t>
                      </a:r>
                      <a:r>
                        <a:rPr lang="ru-RU" b="0" baseline="0" dirty="0" smtClean="0">
                          <a:solidFill>
                            <a:schemeClr val="tx1"/>
                          </a:solidFill>
                        </a:rPr>
                        <a:t> такое милосердие? Об этом размышляет автор текста.</a:t>
                      </a:r>
                      <a:endParaRPr lang="ru-RU" b="0" dirty="0">
                        <a:solidFill>
                          <a:schemeClr val="tx1"/>
                        </a:solidFill>
                      </a:endParaRPr>
                    </a:p>
                  </a:txBody>
                  <a:tcPr marL="121920" marR="121920">
                    <a:solidFill>
                      <a:schemeClr val="tx2">
                        <a:lumMod val="20000"/>
                        <a:lumOff val="80000"/>
                      </a:schemeClr>
                    </a:solidFill>
                  </a:tcPr>
                </a:tc>
              </a:tr>
              <a:tr h="1018371">
                <a:tc>
                  <a:txBody>
                    <a:bodyPr/>
                    <a:lstStyle/>
                    <a:p>
                      <a:r>
                        <a:rPr lang="ru-RU" dirty="0" smtClean="0">
                          <a:solidFill>
                            <a:schemeClr val="tx1"/>
                          </a:solidFill>
                        </a:rPr>
                        <a:t>Формулировка с использованием словосочетаний с лексемами «проблема» и «вопрос».</a:t>
                      </a:r>
                      <a:endParaRPr lang="ru-RU" dirty="0">
                        <a:solidFill>
                          <a:schemeClr val="tx1"/>
                        </a:solidFill>
                      </a:endParaRPr>
                    </a:p>
                  </a:txBody>
                  <a:tcPr marL="121920" marR="121920">
                    <a:solidFill>
                      <a:schemeClr val="tx2">
                        <a:lumMod val="20000"/>
                        <a:lumOff val="80000"/>
                      </a:schemeClr>
                    </a:solidFill>
                  </a:tcPr>
                </a:tc>
                <a:tc>
                  <a:txBody>
                    <a:bodyPr/>
                    <a:lstStyle/>
                    <a:p>
                      <a:r>
                        <a:rPr lang="ru-RU" dirty="0" smtClean="0">
                          <a:solidFill>
                            <a:schemeClr val="tx1"/>
                          </a:solidFill>
                        </a:rPr>
                        <a:t>Проблема (ЧЕГО?)+ абстрактное существительное (милосердия, долга, жестокости, бездуховности). </a:t>
                      </a:r>
                      <a:endParaRPr lang="ru-RU" dirty="0">
                        <a:solidFill>
                          <a:schemeClr val="tx1"/>
                        </a:solidFill>
                      </a:endParaRPr>
                    </a:p>
                  </a:txBody>
                  <a:tcPr marL="121920" marR="121920">
                    <a:solidFill>
                      <a:schemeClr val="tx2">
                        <a:lumMod val="20000"/>
                        <a:lumOff val="80000"/>
                      </a:schemeClr>
                    </a:solidFill>
                  </a:tcPr>
                </a:tc>
              </a:tr>
              <a:tr h="1018371">
                <a:tc>
                  <a:txBody>
                    <a:bodyPr/>
                    <a:lstStyle/>
                    <a:p>
                      <a:r>
                        <a:rPr lang="ru-RU" dirty="0" smtClean="0">
                          <a:solidFill>
                            <a:schemeClr val="tx1"/>
                          </a:solidFill>
                        </a:rPr>
                        <a:t>Формулировка проблемы в виде грамматической основы.</a:t>
                      </a:r>
                      <a:endParaRPr lang="ru-RU" dirty="0">
                        <a:solidFill>
                          <a:schemeClr val="tx1"/>
                        </a:solidFill>
                      </a:endParaRPr>
                    </a:p>
                  </a:txBody>
                  <a:tcPr marL="121920" marR="121920">
                    <a:solidFill>
                      <a:schemeClr val="tx2">
                        <a:lumMod val="20000"/>
                        <a:lumOff val="80000"/>
                      </a:schemeClr>
                    </a:solidFill>
                  </a:tcPr>
                </a:tc>
                <a:tc>
                  <a:txBody>
                    <a:bodyPr/>
                    <a:lstStyle/>
                    <a:p>
                      <a:r>
                        <a:rPr lang="ru-RU" dirty="0" smtClean="0">
                          <a:solidFill>
                            <a:schemeClr val="tx1"/>
                          </a:solidFill>
                        </a:rPr>
                        <a:t>Равнодушие к близкому человеку- вот та проблема, о которой заставляет задуматься текст К. Г. Паустовского.</a:t>
                      </a:r>
                      <a:endParaRPr lang="ru-RU" dirty="0">
                        <a:solidFill>
                          <a:schemeClr val="tx1"/>
                        </a:solidFill>
                      </a:endParaRPr>
                    </a:p>
                  </a:txBody>
                  <a:tcPr marL="121920" marR="121920">
                    <a:solidFill>
                      <a:schemeClr val="tx2">
                        <a:lumMod val="20000"/>
                        <a:lumOff val="80000"/>
                      </a:schemeClr>
                    </a:solidFill>
                  </a:tcPr>
                </a:tc>
              </a:tr>
              <a:tr h="1018371">
                <a:tc>
                  <a:txBody>
                    <a:bodyPr/>
                    <a:lstStyle/>
                    <a:p>
                      <a:r>
                        <a:rPr lang="ru-RU" dirty="0" smtClean="0">
                          <a:solidFill>
                            <a:schemeClr val="tx1"/>
                          </a:solidFill>
                        </a:rPr>
                        <a:t>Формулировка проблемы в виде неполного предложения.</a:t>
                      </a:r>
                      <a:endParaRPr lang="ru-RU" dirty="0">
                        <a:solidFill>
                          <a:schemeClr val="tx1"/>
                        </a:solidFill>
                      </a:endParaRPr>
                    </a:p>
                  </a:txBody>
                  <a:tcPr marL="121920" marR="121920">
                    <a:solidFill>
                      <a:schemeClr val="tx2">
                        <a:lumMod val="20000"/>
                        <a:lumOff val="80000"/>
                      </a:schemeClr>
                    </a:solidFill>
                  </a:tcPr>
                </a:tc>
                <a:tc>
                  <a:txBody>
                    <a:bodyPr/>
                    <a:lstStyle/>
                    <a:p>
                      <a:r>
                        <a:rPr lang="ru-RU" dirty="0" smtClean="0">
                          <a:solidFill>
                            <a:schemeClr val="tx1"/>
                          </a:solidFill>
                        </a:rPr>
                        <a:t>Становление настоящего художника. Именно об этом написал свой рассказ  К. Г. Паустовский.</a:t>
                      </a:r>
                      <a:endParaRPr lang="ru-RU" dirty="0">
                        <a:solidFill>
                          <a:schemeClr val="tx1"/>
                        </a:solidFill>
                      </a:endParaRPr>
                    </a:p>
                  </a:txBody>
                  <a:tcPr marL="121920" marR="121920">
                    <a:solidFill>
                      <a:schemeClr val="tx2">
                        <a:lumMod val="20000"/>
                        <a:lumOff val="80000"/>
                      </a:schemeClr>
                    </a:solidFill>
                  </a:tcPr>
                </a:tc>
              </a:tr>
              <a:tr h="1018371">
                <a:tc>
                  <a:txBody>
                    <a:bodyPr/>
                    <a:lstStyle/>
                    <a:p>
                      <a:r>
                        <a:rPr lang="ru-RU" dirty="0" smtClean="0"/>
                        <a:t>Формулировка</a:t>
                      </a:r>
                      <a:r>
                        <a:rPr lang="ru-RU" baseline="0" dirty="0" smtClean="0"/>
                        <a:t> проблемы в виде вопросно-ответного комплекса.</a:t>
                      </a:r>
                      <a:endParaRPr lang="ru-RU" dirty="0"/>
                    </a:p>
                  </a:txBody>
                  <a:tcPr marL="121920" marR="121920">
                    <a:solidFill>
                      <a:schemeClr val="tx2">
                        <a:lumMod val="20000"/>
                        <a:lumOff val="80000"/>
                      </a:schemeClr>
                    </a:solidFill>
                  </a:tcPr>
                </a:tc>
                <a:tc>
                  <a:txBody>
                    <a:bodyPr/>
                    <a:lstStyle/>
                    <a:p>
                      <a:r>
                        <a:rPr lang="ru-RU" dirty="0" smtClean="0"/>
                        <a:t>О чем  же автор</a:t>
                      </a:r>
                      <a:r>
                        <a:rPr lang="ru-RU" baseline="0" dirty="0" smtClean="0"/>
                        <a:t> заставляет задуматься читателя? Конечно же, о том , какова роль книги в нашей жизни.</a:t>
                      </a:r>
                      <a:endParaRPr lang="ru-RU" dirty="0"/>
                    </a:p>
                  </a:txBody>
                  <a:tcPr marL="121920" marR="121920">
                    <a:solidFill>
                      <a:schemeClr val="tx2">
                        <a:lumMod val="20000"/>
                        <a:lumOff val="80000"/>
                      </a:schemeClr>
                    </a:solidFill>
                  </a:tcPr>
                </a:tc>
              </a:tr>
            </a:tbl>
          </a:graphicData>
        </a:graphic>
      </p:graphicFrame>
    </p:spTree>
    <p:extLst>
      <p:ext uri="{BB962C8B-B14F-4D97-AF65-F5344CB8AC3E}">
        <p14:creationId xmlns:p14="http://schemas.microsoft.com/office/powerpoint/2010/main" val="4107067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5127"/>
            <a:ext cx="12192000" cy="671513"/>
          </a:xfrm>
        </p:spPr>
        <p:txBody>
          <a:bodyPr rtlCol="0">
            <a:normAutofit fontScale="90000"/>
          </a:bodyPr>
          <a:lstStyle/>
          <a:p>
            <a:pPr algn="ctr" eaLnBrk="1" fontAlgn="auto" hangingPunct="1">
              <a:spcAft>
                <a:spcPts val="0"/>
              </a:spcAft>
              <a:defRPr/>
            </a:pPr>
            <a:r>
              <a:rPr lang="ru-RU" b="1" dirty="0" smtClean="0">
                <a:solidFill>
                  <a:srgbClr val="C00000"/>
                </a:solidFill>
                <a:latin typeface="Arial" panose="020B0604020202020204" pitchFamily="34" charset="0"/>
                <a:cs typeface="Arial" panose="020B0604020202020204" pitchFamily="34" charset="0"/>
              </a:rPr>
              <a:t>Комментарий к проблеме</a:t>
            </a:r>
            <a:endParaRPr lang="ru-RU" b="1" dirty="0">
              <a:solidFill>
                <a:srgbClr val="C00000"/>
              </a:solidFill>
              <a:latin typeface="Arial" panose="020B0604020202020204" pitchFamily="34" charset="0"/>
              <a:cs typeface="Arial" panose="020B0604020202020204" pitchFamily="34" charset="0"/>
            </a:endParaRPr>
          </a:p>
        </p:txBody>
      </p:sp>
      <p:graphicFrame>
        <p:nvGraphicFramePr>
          <p:cNvPr id="4" name="Объект 3"/>
          <p:cNvGraphicFramePr>
            <a:graphicFrameLocks noGrp="1"/>
          </p:cNvGraphicFramePr>
          <p:nvPr>
            <p:ph idx="4294967295"/>
          </p:nvPr>
        </p:nvGraphicFramePr>
        <p:xfrm>
          <a:off x="165101" y="1036639"/>
          <a:ext cx="11188700" cy="5140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91552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047716" y="357167"/>
            <a:ext cx="10426736" cy="785817"/>
          </a:xfrm>
        </p:spPr>
        <p:txBody>
          <a:bodyPr>
            <a:normAutofit/>
          </a:bodyPr>
          <a:lstStyle/>
          <a:p>
            <a:pPr algn="ctr"/>
            <a:r>
              <a:rPr lang="ru-RU" sz="3200" b="1" dirty="0" smtClean="0">
                <a:solidFill>
                  <a:srgbClr val="C00000"/>
                </a:solidFill>
                <a:latin typeface="Arial" pitchFamily="34" charset="0"/>
                <a:cs typeface="Arial" pitchFamily="34" charset="0"/>
              </a:rPr>
              <a:t>Алгоритм работы над комментарием </a:t>
            </a:r>
            <a:endParaRPr lang="ru-RU" sz="3200" dirty="0" smtClean="0">
              <a:solidFill>
                <a:srgbClr val="C00000"/>
              </a:solidFill>
              <a:ea typeface="Calibri" pitchFamily="34" charset="0"/>
              <a:cs typeface="Times New Roman" pitchFamily="18" charset="0"/>
            </a:endParaRPr>
          </a:p>
        </p:txBody>
      </p:sp>
      <p:sp>
        <p:nvSpPr>
          <p:cNvPr id="2" name="Прямоугольник 1"/>
          <p:cNvSpPr/>
          <p:nvPr/>
        </p:nvSpPr>
        <p:spPr>
          <a:xfrm>
            <a:off x="380960" y="1071547"/>
            <a:ext cx="11525331" cy="4401205"/>
          </a:xfrm>
          <a:prstGeom prst="rect">
            <a:avLst/>
          </a:prstGeom>
        </p:spPr>
        <p:txBody>
          <a:bodyPr wrap="square">
            <a:spAutoFit/>
          </a:bodyPr>
          <a:lstStyle/>
          <a:p>
            <a:pPr indent="-342900" algn="just" eaLnBrk="0" hangingPunct="0">
              <a:buClr>
                <a:schemeClr val="accent5">
                  <a:lumMod val="75000"/>
                </a:schemeClr>
              </a:buClr>
              <a:buFont typeface="Arial" panose="020B0604020202020204" pitchFamily="34" charset="0"/>
              <a:buChar char="■"/>
              <a:defRPr/>
            </a:pPr>
            <a:r>
              <a:rPr lang="ru-RU" sz="2000" kern="0" dirty="0">
                <a:latin typeface="Arial" charset="0"/>
              </a:rPr>
              <a:t>выбрать части текста, связанные со сформулированной проблемой;</a:t>
            </a:r>
          </a:p>
          <a:p>
            <a:pPr algn="just" eaLnBrk="0" hangingPunct="0">
              <a:buClr>
                <a:schemeClr val="accent5">
                  <a:lumMod val="75000"/>
                </a:schemeClr>
              </a:buClr>
              <a:defRPr/>
            </a:pPr>
            <a:endParaRPr lang="ru-RU" sz="2000" kern="0" dirty="0">
              <a:latin typeface="Arial" charset="0"/>
            </a:endParaRPr>
          </a:p>
          <a:p>
            <a:pPr indent="-342900" algn="just" eaLnBrk="0" hangingPunct="0">
              <a:buClr>
                <a:schemeClr val="accent5">
                  <a:lumMod val="75000"/>
                </a:schemeClr>
              </a:buClr>
              <a:buFont typeface="Arial" panose="020B0604020202020204" pitchFamily="34" charset="0"/>
              <a:buChar char="■"/>
              <a:defRPr/>
            </a:pPr>
            <a:r>
              <a:rPr lang="ru-RU" sz="2000" kern="0" dirty="0">
                <a:latin typeface="Arial" charset="0"/>
              </a:rPr>
              <a:t>отобрать в тексте конкретный текстовый материал (цитаты, </a:t>
            </a:r>
            <a:r>
              <a:rPr lang="ru-RU" sz="2000" kern="0" dirty="0" err="1">
                <a:latin typeface="Arial" charset="0"/>
              </a:rPr>
              <a:t>микротемы</a:t>
            </a:r>
            <a:r>
              <a:rPr lang="ru-RU" sz="2000" kern="0" dirty="0">
                <a:latin typeface="Arial" charset="0"/>
              </a:rPr>
              <a:t>) для </a:t>
            </a:r>
            <a:r>
              <a:rPr lang="ru-RU" sz="2000" b="1" kern="0" dirty="0">
                <a:latin typeface="Arial" charset="0"/>
              </a:rPr>
              <a:t>двух</a:t>
            </a:r>
            <a:r>
              <a:rPr lang="ru-RU" sz="2000" kern="0" dirty="0">
                <a:latin typeface="Arial" charset="0"/>
              </a:rPr>
              <a:t> примеров-иллюстраций;</a:t>
            </a:r>
          </a:p>
          <a:p>
            <a:pPr algn="just" eaLnBrk="0" hangingPunct="0">
              <a:buClr>
                <a:schemeClr val="accent5">
                  <a:lumMod val="75000"/>
                </a:schemeClr>
              </a:buClr>
              <a:defRPr/>
            </a:pPr>
            <a:endParaRPr lang="ru-RU" sz="2000" kern="0" dirty="0">
              <a:latin typeface="Arial" charset="0"/>
            </a:endParaRPr>
          </a:p>
          <a:p>
            <a:pPr indent="-342900" algn="just" eaLnBrk="0" hangingPunct="0">
              <a:buClr>
                <a:schemeClr val="accent5">
                  <a:lumMod val="75000"/>
                </a:schemeClr>
              </a:buClr>
              <a:buFont typeface="Arial" panose="020B0604020202020204" pitchFamily="34" charset="0"/>
              <a:buChar char="■"/>
              <a:defRPr/>
            </a:pPr>
            <a:r>
              <a:rPr lang="ru-RU" sz="2000" kern="0" dirty="0">
                <a:latin typeface="Arial" charset="0"/>
              </a:rPr>
              <a:t>написать </a:t>
            </a:r>
            <a:r>
              <a:rPr lang="ru-RU" sz="2000" b="1" kern="0" dirty="0">
                <a:latin typeface="Arial" charset="0"/>
              </a:rPr>
              <a:t>пояснения</a:t>
            </a:r>
            <a:r>
              <a:rPr lang="ru-RU" sz="2000" kern="0" dirty="0">
                <a:latin typeface="Arial" charset="0"/>
              </a:rPr>
              <a:t>: </a:t>
            </a:r>
            <a:r>
              <a:rPr lang="ru-RU" sz="2000" i="1" kern="0" dirty="0">
                <a:latin typeface="Arial" charset="0"/>
              </a:rPr>
              <a:t>что делает автор? для чего? с какой целью? как данный конкретный пример связан с проблемой? и т.п. </a:t>
            </a:r>
          </a:p>
          <a:p>
            <a:pPr indent="-342900" algn="just" eaLnBrk="0" hangingPunct="0">
              <a:buClr>
                <a:schemeClr val="accent5">
                  <a:lumMod val="75000"/>
                </a:schemeClr>
              </a:buClr>
              <a:buFont typeface="Arial" panose="020B0604020202020204" pitchFamily="34" charset="0"/>
              <a:buChar char="■"/>
              <a:defRPr/>
            </a:pPr>
            <a:endParaRPr lang="ru-RU" sz="2000" i="1" kern="0" dirty="0">
              <a:latin typeface="Arial" charset="0"/>
            </a:endParaRPr>
          </a:p>
          <a:p>
            <a:pPr indent="-342900" algn="just" eaLnBrk="0" hangingPunct="0">
              <a:buClr>
                <a:schemeClr val="accent5">
                  <a:lumMod val="75000"/>
                </a:schemeClr>
              </a:buClr>
              <a:buFont typeface="Arial" panose="020B0604020202020204" pitchFamily="34" charset="0"/>
              <a:buChar char="■"/>
              <a:defRPr/>
            </a:pPr>
            <a:r>
              <a:rPr lang="ru-RU" sz="2000" kern="0" dirty="0">
                <a:latin typeface="Arial" charset="0"/>
              </a:rPr>
              <a:t>выявить </a:t>
            </a:r>
            <a:r>
              <a:rPr lang="ru-RU" sz="2000" b="1" kern="0" dirty="0">
                <a:latin typeface="Arial" charset="0"/>
              </a:rPr>
              <a:t>связь</a:t>
            </a:r>
            <a:r>
              <a:rPr lang="ru-RU" sz="2000" kern="0" dirty="0">
                <a:latin typeface="Arial" charset="0"/>
              </a:rPr>
              <a:t> между примерами-иллюстрациями:</a:t>
            </a:r>
          </a:p>
          <a:p>
            <a:pPr indent="-342900" algn="just" eaLnBrk="0" hangingPunct="0">
              <a:buClr>
                <a:schemeClr val="accent5">
                  <a:lumMod val="75000"/>
                </a:schemeClr>
              </a:buClr>
              <a:buFont typeface="Arial" panose="020B0604020202020204" pitchFamily="34" charset="0"/>
              <a:buChar char="■"/>
              <a:defRPr/>
            </a:pPr>
            <a:endParaRPr lang="ru-RU" sz="2000" kern="0" dirty="0">
              <a:latin typeface="Arial" charset="0"/>
            </a:endParaRPr>
          </a:p>
          <a:p>
            <a:pPr indent="-342900" algn="just" eaLnBrk="0" hangingPunct="0">
              <a:buClr>
                <a:schemeClr val="accent5">
                  <a:lumMod val="75000"/>
                </a:schemeClr>
              </a:buClr>
              <a:buFont typeface="Arial" panose="020B0604020202020204" pitchFamily="34" charset="0"/>
              <a:buChar char="■"/>
              <a:defRPr/>
            </a:pPr>
            <a:r>
              <a:rPr lang="ru-RU" sz="2000" kern="0" dirty="0">
                <a:latin typeface="Arial" charset="0"/>
              </a:rPr>
              <a:t> </a:t>
            </a:r>
            <a:r>
              <a:rPr lang="ru-RU" sz="2000" b="1" kern="0" dirty="0">
                <a:latin typeface="Arial" charset="0"/>
              </a:rPr>
              <a:t>объяснить, как </a:t>
            </a:r>
            <a:r>
              <a:rPr lang="ru-RU" sz="2000" kern="0" dirty="0">
                <a:latin typeface="Arial" charset="0"/>
              </a:rPr>
              <a:t>взаимодействуют эти примеры-иллюстрации, помогая понять авторское отношение, его позицию, характер и поведение героя и т.п.</a:t>
            </a:r>
          </a:p>
          <a:p>
            <a:pPr indent="-342900" algn="just" eaLnBrk="0" hangingPunct="0">
              <a:buClr>
                <a:schemeClr val="accent5">
                  <a:lumMod val="75000"/>
                </a:schemeClr>
              </a:buClr>
              <a:buFont typeface="Wingdings" panose="05000000000000000000" pitchFamily="2" charset="2"/>
              <a:buChar char="ü"/>
              <a:defRPr/>
            </a:pPr>
            <a:endParaRPr lang="ru-RU" sz="2000" kern="0" dirty="0">
              <a:latin typeface="Arial" charset="0"/>
            </a:endParaRPr>
          </a:p>
          <a:p>
            <a:pPr algn="just" eaLnBrk="0" hangingPunct="0">
              <a:buClr>
                <a:schemeClr val="accent5">
                  <a:lumMod val="75000"/>
                </a:schemeClr>
              </a:buClr>
              <a:defRPr/>
            </a:pPr>
            <a:endParaRPr lang="ru-RU" sz="2000" kern="0" dirty="0">
              <a:latin typeface="Arial" charset="0"/>
            </a:endParaRPr>
          </a:p>
        </p:txBody>
      </p:sp>
      <p:sp>
        <p:nvSpPr>
          <p:cNvPr id="3" name="Прямоугольник 2"/>
          <p:cNvSpPr/>
          <p:nvPr/>
        </p:nvSpPr>
        <p:spPr>
          <a:xfrm>
            <a:off x="223936" y="5430416"/>
            <a:ext cx="11859208" cy="1334278"/>
          </a:xfrm>
          <a:prstGeom prst="rect">
            <a:avLst/>
          </a:prstGeom>
          <a:solidFill>
            <a:srgbClr val="FFFFCC"/>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dirty="0">
              <a:solidFill>
                <a:schemeClr val="tx1"/>
              </a:solidFill>
              <a:latin typeface="Arial" panose="020B0604020202020204" pitchFamily="34" charset="0"/>
              <a:cs typeface="Arial" panose="020B0604020202020204" pitchFamily="34" charset="0"/>
            </a:endParaRPr>
          </a:p>
          <a:p>
            <a:pPr>
              <a:defRPr/>
            </a:pPr>
            <a:r>
              <a:rPr lang="ru-RU" b="1" dirty="0">
                <a:solidFill>
                  <a:schemeClr val="tx1"/>
                </a:solidFill>
                <a:latin typeface="Arial" panose="020B0604020202020204" pitchFamily="34" charset="0"/>
                <a:cs typeface="Arial" panose="020B0604020202020204" pitchFamily="34" charset="0"/>
              </a:rPr>
              <a:t>Под примером</a:t>
            </a:r>
            <a:r>
              <a:rPr lang="en-US" b="1" dirty="0">
                <a:solidFill>
                  <a:schemeClr val="tx1"/>
                </a:solidFill>
                <a:latin typeface="Arial" panose="020B0604020202020204" pitchFamily="34" charset="0"/>
                <a:cs typeface="Arial" panose="020B0604020202020204" pitchFamily="34" charset="0"/>
              </a:rPr>
              <a:t>-</a:t>
            </a:r>
            <a:r>
              <a:rPr lang="ru-RU" b="1" dirty="0">
                <a:solidFill>
                  <a:schemeClr val="tx1"/>
                </a:solidFill>
                <a:latin typeface="Arial" panose="020B0604020202020204" pitchFamily="34" charset="0"/>
                <a:cs typeface="Arial" panose="020B0604020202020204" pitchFamily="34" charset="0"/>
              </a:rPr>
              <a:t>иллюстрацией </a:t>
            </a:r>
            <a:r>
              <a:rPr lang="ru-RU" dirty="0">
                <a:solidFill>
                  <a:schemeClr val="tx1"/>
                </a:solidFill>
                <a:latin typeface="Arial" panose="020B0604020202020204" pitchFamily="34" charset="0"/>
                <a:cs typeface="Arial" panose="020B0604020202020204" pitchFamily="34" charset="0"/>
              </a:rPr>
              <a:t>понимается отражение проблемы исходного текста в привлечённом текстовом материале (</a:t>
            </a:r>
            <a:r>
              <a:rPr lang="ru-RU" b="1" dirty="0">
                <a:solidFill>
                  <a:schemeClr val="tx1"/>
                </a:solidFill>
                <a:latin typeface="Arial" panose="020B0604020202020204" pitchFamily="34" charset="0"/>
                <a:cs typeface="Arial" panose="020B0604020202020204" pitchFamily="34" charset="0"/>
              </a:rPr>
              <a:t>в цитате, во фрагменте текста</a:t>
            </a:r>
            <a:r>
              <a:rPr lang="ru-RU" dirty="0">
                <a:solidFill>
                  <a:schemeClr val="tx1"/>
                </a:solidFill>
                <a:latin typeface="Arial" panose="020B0604020202020204" pitchFamily="34" charset="0"/>
                <a:cs typeface="Arial" panose="020B0604020202020204" pitchFamily="34" charset="0"/>
              </a:rPr>
              <a:t>, в указании на его </a:t>
            </a:r>
            <a:r>
              <a:rPr lang="ru-RU" b="1" dirty="0">
                <a:solidFill>
                  <a:schemeClr val="tx1"/>
                </a:solidFill>
                <a:latin typeface="Arial" panose="020B0604020202020204" pitchFamily="34" charset="0"/>
                <a:cs typeface="Arial" panose="020B0604020202020204" pitchFamily="34" charset="0"/>
              </a:rPr>
              <a:t>сюжетный элемент</a:t>
            </a:r>
            <a:r>
              <a:rPr lang="ru-RU" dirty="0">
                <a:solidFill>
                  <a:schemeClr val="tx1"/>
                </a:solidFill>
                <a:latin typeface="Arial" panose="020B0604020202020204" pitchFamily="34" charset="0"/>
                <a:cs typeface="Arial" panose="020B0604020202020204" pitchFamily="34" charset="0"/>
              </a:rPr>
              <a:t>), т.е. </a:t>
            </a:r>
            <a:r>
              <a:rPr lang="ru-RU" b="1" dirty="0">
                <a:solidFill>
                  <a:schemeClr val="tx1"/>
                </a:solidFill>
                <a:latin typeface="Arial" panose="020B0604020202020204" pitchFamily="34" charset="0"/>
                <a:cs typeface="Arial" panose="020B0604020202020204" pitchFamily="34" charset="0"/>
              </a:rPr>
              <a:t>комментируется </a:t>
            </a:r>
            <a:r>
              <a:rPr lang="ru-RU" b="1" dirty="0">
                <a:solidFill>
                  <a:srgbClr val="FF0000"/>
                </a:solidFill>
                <a:latin typeface="Arial" panose="020B0604020202020204" pitchFamily="34" charset="0"/>
                <a:cs typeface="Arial" panose="020B0604020202020204" pitchFamily="34" charset="0"/>
              </a:rPr>
              <a:t>содержание</a:t>
            </a:r>
            <a:r>
              <a:rPr lang="ru-RU" dirty="0">
                <a:solidFill>
                  <a:schemeClr val="tx1"/>
                </a:solidFill>
                <a:latin typeface="Arial" panose="020B0604020202020204" pitchFamily="34" charset="0"/>
                <a:cs typeface="Arial" panose="020B0604020202020204" pitchFamily="34" charset="0"/>
              </a:rPr>
              <a:t>. </a:t>
            </a:r>
          </a:p>
          <a:p>
            <a:pPr>
              <a:defRPr/>
            </a:pPr>
            <a:endParaRPr lang="ru-RU"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305764"/>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6464" y="4500505"/>
            <a:ext cx="8683348" cy="1143000"/>
          </a:xfrm>
        </p:spPr>
        <p:txBody>
          <a:bodyPr>
            <a:normAutofit/>
          </a:bodyPr>
          <a:lstStyle/>
          <a:p>
            <a:r>
              <a:rPr lang="ru-RU" sz="2200" dirty="0" smtClean="0">
                <a:solidFill>
                  <a:schemeClr val="tx1"/>
                </a:solidFill>
              </a:rPr>
              <a:t/>
            </a:r>
            <a:br>
              <a:rPr lang="ru-RU" sz="2200" dirty="0" smtClean="0">
                <a:solidFill>
                  <a:schemeClr val="tx1"/>
                </a:solidFill>
              </a:rPr>
            </a:br>
            <a:endParaRPr lang="ru-RU" sz="2200" i="1" dirty="0">
              <a:solidFill>
                <a:schemeClr val="tx1"/>
              </a:solidFill>
            </a:endParaRPr>
          </a:p>
        </p:txBody>
      </p:sp>
      <p:sp>
        <p:nvSpPr>
          <p:cNvPr id="3" name="Прямоугольник 2"/>
          <p:cNvSpPr/>
          <p:nvPr/>
        </p:nvSpPr>
        <p:spPr>
          <a:xfrm>
            <a:off x="1108878" y="771255"/>
            <a:ext cx="10001320" cy="4678204"/>
          </a:xfrm>
          <a:prstGeom prst="rect">
            <a:avLst/>
          </a:prstGeom>
        </p:spPr>
        <p:txBody>
          <a:bodyPr wrap="square">
            <a:spAutoFit/>
          </a:bodyPr>
          <a:lstStyle/>
          <a:p>
            <a:pPr algn="ctr"/>
            <a:r>
              <a:rPr lang="ru-RU" sz="2800" b="1" dirty="0" smtClean="0"/>
              <a:t>Объяснение логической связи </a:t>
            </a:r>
            <a:br>
              <a:rPr lang="ru-RU" sz="2800" b="1" dirty="0" smtClean="0"/>
            </a:br>
            <a:r>
              <a:rPr lang="ru-RU" dirty="0" smtClean="0"/>
              <a:t/>
            </a:r>
            <a:br>
              <a:rPr lang="ru-RU" dirty="0" smtClean="0"/>
            </a:br>
            <a:r>
              <a:rPr lang="ru-RU" i="1" dirty="0" smtClean="0"/>
              <a:t>1</a:t>
            </a:r>
            <a:r>
              <a:rPr lang="ru-RU" b="1" i="1" dirty="0" smtClean="0"/>
              <a:t>. Причинно-следственные отношения</a:t>
            </a:r>
            <a:r>
              <a:rPr lang="ru-RU" b="1" dirty="0" smtClean="0"/>
              <a:t> </a:t>
            </a:r>
            <a:br>
              <a:rPr lang="ru-RU" b="1" dirty="0" smtClean="0"/>
            </a:br>
            <a:r>
              <a:rPr lang="ru-RU" b="1" dirty="0" smtClean="0"/>
              <a:t>почему? </a:t>
            </a:r>
            <a:r>
              <a:rPr lang="ru-RU" dirty="0" smtClean="0"/>
              <a:t>– потому что (можно пояснять словами  </a:t>
            </a:r>
            <a:br>
              <a:rPr lang="ru-RU" dirty="0" smtClean="0"/>
            </a:br>
            <a:r>
              <a:rPr lang="ru-RU" dirty="0" smtClean="0"/>
              <a:t>поэтому, отсюда следует, в результате этого, значит, следовательно, вследствие этого, в связи с этим, благодаря этому, потому что, так как, из-за того что, в связи с тем что, поскольку) </a:t>
            </a:r>
            <a:br>
              <a:rPr lang="ru-RU" dirty="0" smtClean="0"/>
            </a:br>
            <a:r>
              <a:rPr lang="ru-RU" dirty="0" smtClean="0"/>
              <a:t/>
            </a:r>
            <a:br>
              <a:rPr lang="ru-RU" dirty="0" smtClean="0"/>
            </a:br>
            <a:r>
              <a:rPr lang="ru-RU" i="1" dirty="0" smtClean="0"/>
              <a:t>2. </a:t>
            </a:r>
            <a:r>
              <a:rPr lang="ru-RU" b="1" i="1" dirty="0" smtClean="0"/>
              <a:t>Дополнение и уточнение информации </a:t>
            </a:r>
            <a:r>
              <a:rPr lang="ru-RU" dirty="0" smtClean="0"/>
              <a:t/>
            </a:r>
            <a:br>
              <a:rPr lang="ru-RU" dirty="0" smtClean="0"/>
            </a:br>
            <a:r>
              <a:rPr lang="ru-RU" dirty="0" smtClean="0"/>
              <a:t>информация 1 +информация 2 = полная информация ( можно пояснять словами также,  вместе с тем, кроме того, более того) </a:t>
            </a:r>
            <a:br>
              <a:rPr lang="ru-RU" dirty="0" smtClean="0"/>
            </a:br>
            <a:r>
              <a:rPr lang="ru-RU" dirty="0" smtClean="0"/>
              <a:t/>
            </a:r>
            <a:br>
              <a:rPr lang="ru-RU" dirty="0" smtClean="0"/>
            </a:br>
            <a:r>
              <a:rPr lang="ru-RU" i="1" dirty="0" smtClean="0"/>
              <a:t>3</a:t>
            </a:r>
            <a:r>
              <a:rPr lang="ru-RU" b="1" i="1" dirty="0" smtClean="0"/>
              <a:t>. Противительная связь </a:t>
            </a:r>
            <a:r>
              <a:rPr lang="ru-RU" i="1" dirty="0" smtClean="0"/>
              <a:t/>
            </a:r>
            <a:br>
              <a:rPr lang="ru-RU" i="1" dirty="0" smtClean="0"/>
            </a:br>
            <a:r>
              <a:rPr lang="ru-RU" dirty="0" smtClean="0"/>
              <a:t>аргумент 1 ≠ аргумент 2 (можно пояснять словами но, однако, зато)</a:t>
            </a:r>
            <a:br>
              <a:rPr lang="ru-RU" dirty="0" smtClean="0"/>
            </a:br>
            <a:r>
              <a:rPr lang="ru-RU" dirty="0" smtClean="0"/>
              <a:t/>
            </a:r>
            <a:br>
              <a:rPr lang="ru-RU" dirty="0" smtClean="0"/>
            </a:br>
            <a:endParaRPr lang="ru-RU" dirty="0"/>
          </a:p>
        </p:txBody>
      </p:sp>
    </p:spTree>
    <p:extLst>
      <p:ext uri="{BB962C8B-B14F-4D97-AF65-F5344CB8AC3E}">
        <p14:creationId xmlns:p14="http://schemas.microsoft.com/office/powerpoint/2010/main" val="2379290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914400" y="714358"/>
            <a:ext cx="10363200" cy="642941"/>
          </a:xfrm>
        </p:spPr>
        <p:txBody>
          <a:bodyPr>
            <a:normAutofit fontScale="90000"/>
          </a:bodyPr>
          <a:lstStyle/>
          <a:p>
            <a:r>
              <a:rPr lang="ru-RU" b="1" dirty="0" smtClean="0">
                <a:solidFill>
                  <a:schemeClr val="tx1"/>
                </a:solidFill>
              </a:rPr>
              <a:t>Объяснение логической связи</a:t>
            </a:r>
            <a:br>
              <a:rPr lang="ru-RU" b="1" dirty="0" smtClean="0">
                <a:solidFill>
                  <a:schemeClr val="tx1"/>
                </a:solidFill>
              </a:rPr>
            </a:br>
            <a:endParaRPr lang="ru-RU" dirty="0">
              <a:solidFill>
                <a:schemeClr val="tx1"/>
              </a:solidFill>
            </a:endParaRPr>
          </a:p>
        </p:txBody>
      </p:sp>
      <p:sp>
        <p:nvSpPr>
          <p:cNvPr id="5" name="Подзаголовок 4"/>
          <p:cNvSpPr>
            <a:spLocks noGrp="1"/>
          </p:cNvSpPr>
          <p:nvPr>
            <p:ph type="subTitle" idx="1"/>
          </p:nvPr>
        </p:nvSpPr>
        <p:spPr>
          <a:xfrm>
            <a:off x="1347537" y="1681146"/>
            <a:ext cx="9769642" cy="4543191"/>
          </a:xfrm>
        </p:spPr>
        <p:txBody>
          <a:bodyPr>
            <a:normAutofit fontScale="92500" lnSpcReduction="10000"/>
          </a:bodyPr>
          <a:lstStyle/>
          <a:p>
            <a:r>
              <a:rPr lang="ru-RU" b="1" i="1" dirty="0" smtClean="0">
                <a:solidFill>
                  <a:schemeClr val="tx1"/>
                </a:solidFill>
              </a:rPr>
              <a:t>4.Сопоставительные отношения </a:t>
            </a:r>
            <a:r>
              <a:rPr lang="ru-RU" dirty="0" smtClean="0">
                <a:solidFill>
                  <a:schemeClr val="tx1"/>
                </a:solidFill>
              </a:rPr>
              <a:t/>
            </a:r>
            <a:br>
              <a:rPr lang="ru-RU" dirty="0" smtClean="0">
                <a:solidFill>
                  <a:schemeClr val="tx1"/>
                </a:solidFill>
              </a:rPr>
            </a:br>
            <a:r>
              <a:rPr lang="ru-RU" dirty="0" smtClean="0">
                <a:solidFill>
                  <a:schemeClr val="tx1"/>
                </a:solidFill>
              </a:rPr>
              <a:t> информация 1 ≈ информация 2(можно пояснять словами так (же), таким (же) образом,  аналогично, тогда как,  в то время как) </a:t>
            </a:r>
            <a:br>
              <a:rPr lang="ru-RU" dirty="0" smtClean="0">
                <a:solidFill>
                  <a:schemeClr val="tx1"/>
                </a:solidFill>
              </a:rPr>
            </a:br>
            <a:r>
              <a:rPr lang="ru-RU" b="1" dirty="0" smtClean="0">
                <a:solidFill>
                  <a:schemeClr val="tx1"/>
                </a:solidFill>
              </a:rPr>
              <a:t/>
            </a:r>
            <a:br>
              <a:rPr lang="ru-RU" b="1" dirty="0" smtClean="0">
                <a:solidFill>
                  <a:schemeClr val="tx1"/>
                </a:solidFill>
              </a:rPr>
            </a:br>
            <a:r>
              <a:rPr lang="ru-RU" i="1" dirty="0" smtClean="0">
                <a:solidFill>
                  <a:schemeClr val="tx1"/>
                </a:solidFill>
              </a:rPr>
              <a:t>5</a:t>
            </a:r>
            <a:r>
              <a:rPr lang="ru-RU" b="1" i="1" dirty="0" smtClean="0">
                <a:solidFill>
                  <a:schemeClr val="tx1"/>
                </a:solidFill>
              </a:rPr>
              <a:t>. Иллюстрация, выделение частного случая </a:t>
            </a:r>
            <a:r>
              <a:rPr lang="ru-RU" i="1" dirty="0" smtClean="0">
                <a:solidFill>
                  <a:schemeClr val="tx1"/>
                </a:solidFill>
              </a:rPr>
              <a:t/>
            </a:r>
            <a:br>
              <a:rPr lang="ru-RU" i="1" dirty="0" smtClean="0">
                <a:solidFill>
                  <a:schemeClr val="tx1"/>
                </a:solidFill>
              </a:rPr>
            </a:br>
            <a:r>
              <a:rPr lang="ru-RU" dirty="0" smtClean="0">
                <a:solidFill>
                  <a:schemeClr val="tx1"/>
                </a:solidFill>
              </a:rPr>
              <a:t>информация 1 поясняется (чем?) информацией 2 (можно пояснять словами например, так, именно, другими словами, иначе говоря)</a:t>
            </a:r>
            <a:br>
              <a:rPr lang="ru-RU" dirty="0" smtClean="0">
                <a:solidFill>
                  <a:schemeClr val="tx1"/>
                </a:solidFill>
              </a:rPr>
            </a:br>
            <a:r>
              <a:rPr lang="ru-RU" dirty="0" smtClean="0">
                <a:solidFill>
                  <a:schemeClr val="tx1"/>
                </a:solidFill>
              </a:rPr>
              <a:t/>
            </a:r>
            <a:br>
              <a:rPr lang="ru-RU" dirty="0" smtClean="0">
                <a:solidFill>
                  <a:schemeClr val="tx1"/>
                </a:solidFill>
              </a:rPr>
            </a:br>
            <a:r>
              <a:rPr lang="ru-RU" b="1" i="1" dirty="0" smtClean="0">
                <a:solidFill>
                  <a:schemeClr val="tx1"/>
                </a:solidFill>
              </a:rPr>
              <a:t>6. Обобщение предыдущей информации </a:t>
            </a:r>
            <a:r>
              <a:rPr lang="ru-RU" i="1" dirty="0" smtClean="0">
                <a:solidFill>
                  <a:schemeClr val="tx1"/>
                </a:solidFill>
              </a:rPr>
              <a:t/>
            </a:r>
            <a:br>
              <a:rPr lang="ru-RU" i="1" dirty="0" smtClean="0">
                <a:solidFill>
                  <a:schemeClr val="tx1"/>
                </a:solidFill>
              </a:rPr>
            </a:br>
            <a:r>
              <a:rPr lang="ru-RU" dirty="0" smtClean="0">
                <a:solidFill>
                  <a:schemeClr val="tx1"/>
                </a:solidFill>
              </a:rPr>
              <a:t>    информация 1 становится основой для (чего?) информации 2 (можно пояснять словами таким образом, итак, короче говоря, следовательно)</a:t>
            </a:r>
            <a:br>
              <a:rPr lang="ru-RU" dirty="0" smtClean="0">
                <a:solidFill>
                  <a:schemeClr val="tx1"/>
                </a:solidFill>
              </a:rPr>
            </a:br>
            <a:r>
              <a:rPr lang="ru-RU" dirty="0" smtClean="0">
                <a:solidFill>
                  <a:schemeClr val="tx1"/>
                </a:solidFill>
              </a:rPr>
              <a:t/>
            </a:r>
            <a:br>
              <a:rPr lang="ru-RU" dirty="0" smtClean="0">
                <a:solidFill>
                  <a:schemeClr val="tx1"/>
                </a:solidFill>
              </a:rPr>
            </a:br>
            <a:r>
              <a:rPr lang="ru-RU" i="1" dirty="0" smtClean="0">
                <a:solidFill>
                  <a:schemeClr val="tx1"/>
                </a:solidFill>
              </a:rPr>
              <a:t>7. </a:t>
            </a:r>
            <a:r>
              <a:rPr lang="ru-RU" b="1" i="1" dirty="0" smtClean="0">
                <a:solidFill>
                  <a:schemeClr val="tx1"/>
                </a:solidFill>
              </a:rPr>
              <a:t>Прием, называемый конкретизацией</a:t>
            </a:r>
            <a:r>
              <a:rPr lang="ru-RU" i="1" dirty="0" smtClean="0">
                <a:solidFill>
                  <a:schemeClr val="tx1"/>
                </a:solidFill>
              </a:rPr>
              <a:t/>
            </a:r>
            <a:br>
              <a:rPr lang="ru-RU" i="1" dirty="0" smtClean="0">
                <a:solidFill>
                  <a:schemeClr val="tx1"/>
                </a:solidFill>
              </a:rPr>
            </a:br>
            <a:r>
              <a:rPr lang="ru-RU" dirty="0" smtClean="0">
                <a:solidFill>
                  <a:schemeClr val="tx1"/>
                </a:solidFill>
              </a:rPr>
              <a:t>аргумент 1 конкретизируется аргументом 2 ( можно пояснять словами так как, именно)</a:t>
            </a:r>
            <a:br>
              <a:rPr lang="ru-RU" dirty="0" smtClean="0">
                <a:solidFill>
                  <a:schemeClr val="tx1"/>
                </a:solidFill>
              </a:rPr>
            </a:br>
            <a:endParaRPr lang="ru-RU" dirty="0">
              <a:solidFill>
                <a:schemeClr val="tx1"/>
              </a:solidFill>
            </a:endParaRPr>
          </a:p>
        </p:txBody>
      </p:sp>
    </p:spTree>
    <p:extLst>
      <p:ext uri="{BB962C8B-B14F-4D97-AF65-F5344CB8AC3E}">
        <p14:creationId xmlns:p14="http://schemas.microsoft.com/office/powerpoint/2010/main" val="3190241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1963" y="714356"/>
            <a:ext cx="10668075" cy="934335"/>
          </a:xfrm>
        </p:spPr>
        <p:txBody>
          <a:bodyPr>
            <a:normAutofit fontScale="90000"/>
          </a:bodyPr>
          <a:lstStyle/>
          <a:p>
            <a:r>
              <a:rPr lang="ru-RU" sz="3200" b="1" dirty="0" smtClean="0">
                <a:solidFill>
                  <a:schemeClr val="tx1"/>
                </a:solidFill>
              </a:rPr>
              <a:t>Авторская позиция  - это итог размышлений,    вывод, к которому приходит автор текста</a:t>
            </a:r>
            <a:endParaRPr lang="ru-RU" sz="3200" dirty="0">
              <a:solidFill>
                <a:schemeClr val="tx1"/>
              </a:solidFill>
            </a:endParaRPr>
          </a:p>
        </p:txBody>
      </p:sp>
      <p:sp>
        <p:nvSpPr>
          <p:cNvPr id="3" name="Объект 2"/>
          <p:cNvSpPr>
            <a:spLocks noGrp="1"/>
          </p:cNvSpPr>
          <p:nvPr>
            <p:ph idx="4294967295"/>
          </p:nvPr>
        </p:nvSpPr>
        <p:spPr>
          <a:xfrm>
            <a:off x="1745674" y="1537855"/>
            <a:ext cx="8243453" cy="4918362"/>
          </a:xfrm>
          <a:prstGeom prst="rect">
            <a:avLst/>
          </a:prstGeom>
        </p:spPr>
        <p:txBody>
          <a:bodyPr>
            <a:normAutofit/>
          </a:bodyPr>
          <a:lstStyle/>
          <a:p>
            <a:pPr marL="0" indent="0" algn="ctr">
              <a:buNone/>
            </a:pPr>
            <a:r>
              <a:rPr lang="ru-RU" dirty="0" smtClean="0">
                <a:solidFill>
                  <a:schemeClr val="tx1"/>
                </a:solidFill>
              </a:rPr>
              <a:t>  </a:t>
            </a:r>
            <a:endParaRPr lang="ru-RU" b="1" dirty="0" smtClean="0">
              <a:solidFill>
                <a:schemeClr val="tx1"/>
              </a:solidFill>
            </a:endParaRPr>
          </a:p>
          <a:p>
            <a:pPr marL="0" indent="0" algn="just">
              <a:buNone/>
            </a:pPr>
            <a:r>
              <a:rPr lang="ru-RU" dirty="0" smtClean="0">
                <a:solidFill>
                  <a:schemeClr val="tx1"/>
                </a:solidFill>
              </a:rPr>
              <a:t>       Если </a:t>
            </a:r>
            <a:r>
              <a:rPr lang="ru-RU" b="1" dirty="0" smtClean="0">
                <a:solidFill>
                  <a:schemeClr val="tx1"/>
                </a:solidFill>
              </a:rPr>
              <a:t>проблема текста </a:t>
            </a:r>
            <a:r>
              <a:rPr lang="ru-RU" dirty="0" smtClean="0">
                <a:solidFill>
                  <a:schemeClr val="tx1"/>
                </a:solidFill>
              </a:rPr>
              <a:t>– это некий </a:t>
            </a:r>
            <a:r>
              <a:rPr lang="ru-RU" b="1" dirty="0" smtClean="0">
                <a:solidFill>
                  <a:schemeClr val="tx1"/>
                </a:solidFill>
              </a:rPr>
              <a:t>вопрос</a:t>
            </a:r>
            <a:r>
              <a:rPr lang="ru-RU" dirty="0" smtClean="0">
                <a:solidFill>
                  <a:schemeClr val="tx1"/>
                </a:solidFill>
              </a:rPr>
              <a:t>, то </a:t>
            </a:r>
            <a:r>
              <a:rPr lang="ru-RU" b="1" dirty="0" smtClean="0">
                <a:solidFill>
                  <a:schemeClr val="tx1"/>
                </a:solidFill>
              </a:rPr>
              <a:t>позиция автора </a:t>
            </a:r>
            <a:r>
              <a:rPr lang="ru-RU" dirty="0" smtClean="0">
                <a:solidFill>
                  <a:schemeClr val="tx1"/>
                </a:solidFill>
              </a:rPr>
              <a:t>– это </a:t>
            </a:r>
            <a:r>
              <a:rPr lang="ru-RU" b="1" dirty="0" smtClean="0">
                <a:solidFill>
                  <a:schemeClr val="tx1"/>
                </a:solidFill>
              </a:rPr>
              <a:t>ответ на вопрос</a:t>
            </a:r>
            <a:r>
              <a:rPr lang="ru-RU" dirty="0" smtClean="0">
                <a:solidFill>
                  <a:schemeClr val="tx1"/>
                </a:solidFill>
              </a:rPr>
              <a:t>, поставленный в тексте, то, в чём автор видит решение проблемы. </a:t>
            </a:r>
          </a:p>
          <a:p>
            <a:pPr marL="0" indent="0" algn="just">
              <a:buNone/>
            </a:pPr>
            <a:r>
              <a:rPr lang="ru-RU" dirty="0" smtClean="0">
                <a:solidFill>
                  <a:schemeClr val="tx1"/>
                </a:solidFill>
              </a:rPr>
              <a:t>       Таким образом, проблема и позиция автора теснейшим образом связаны: </a:t>
            </a:r>
            <a:r>
              <a:rPr lang="ru-RU" b="1" dirty="0" smtClean="0">
                <a:solidFill>
                  <a:schemeClr val="tx1"/>
                </a:solidFill>
              </a:rPr>
              <a:t>проблема и позиция автора должны соотноситься как вопросно-ответное единство. </a:t>
            </a:r>
            <a:r>
              <a:rPr lang="ru-RU" dirty="0" smtClean="0">
                <a:solidFill>
                  <a:schemeClr val="tx1"/>
                </a:solidFill>
              </a:rPr>
              <a:t>Если этого не происходит, логика изложения мысли в сочинении нарушена.</a:t>
            </a:r>
            <a:endParaRPr lang="ru-RU" dirty="0">
              <a:solidFill>
                <a:schemeClr val="tx1"/>
              </a:solidFill>
            </a:endParaRPr>
          </a:p>
        </p:txBody>
      </p:sp>
    </p:spTree>
    <p:extLst>
      <p:ext uri="{BB962C8B-B14F-4D97-AF65-F5344CB8AC3E}">
        <p14:creationId xmlns:p14="http://schemas.microsoft.com/office/powerpoint/2010/main" val="13547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866022" y="304799"/>
            <a:ext cx="5085347" cy="611204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Заголовок 2">
            <a:extLst>
              <a:ext uri="{FF2B5EF4-FFF2-40B4-BE49-F238E27FC236}">
                <a16:creationId xmlns:a16="http://schemas.microsoft.com/office/drawing/2014/main" xmlns="" id="{3EA5ED31-169E-45EB-A4E0-906ADFEF5D89}"/>
              </a:ext>
            </a:extLst>
          </p:cNvPr>
          <p:cNvSpPr>
            <a:spLocks noGrp="1"/>
          </p:cNvSpPr>
          <p:nvPr>
            <p:ph type="title" idx="4294967295"/>
          </p:nvPr>
        </p:nvSpPr>
        <p:spPr>
          <a:xfrm>
            <a:off x="7350292" y="304799"/>
            <a:ext cx="4552950" cy="1049338"/>
          </a:xfrm>
        </p:spPr>
        <p:txBody>
          <a:bodyPr>
            <a:normAutofit/>
          </a:bodyPr>
          <a:lstStyle/>
          <a:p>
            <a:pPr marL="0" indent="0" algn="ctr">
              <a:buNone/>
            </a:pPr>
            <a:r>
              <a:rPr lang="ru-RU" sz="2400" cap="all" dirty="0" smtClean="0">
                <a:latin typeface="Times New Roman" panose="02020603050405020304" pitchFamily="18" charset="0"/>
                <a:cs typeface="Times New Roman" panose="02020603050405020304" pitchFamily="18" charset="0"/>
              </a:rPr>
              <a:t>Бланк </a:t>
            </a:r>
            <a:r>
              <a:rPr lang="ru-RU" sz="2400" cap="all" dirty="0">
                <a:latin typeface="Times New Roman" panose="02020603050405020304" pitchFamily="18" charset="0"/>
                <a:cs typeface="Times New Roman" panose="02020603050405020304" pitchFamily="18" charset="0"/>
              </a:rPr>
              <a:t>ответов № 2, </a:t>
            </a:r>
            <a:r>
              <a:rPr lang="ru-RU" sz="2400" cap="all" dirty="0" smtClean="0">
                <a:latin typeface="Times New Roman" panose="02020603050405020304" pitchFamily="18" charset="0"/>
                <a:cs typeface="Times New Roman" panose="02020603050405020304" pitchFamily="18" charset="0"/>
              </a:rPr>
              <a:t/>
            </a:r>
            <a:br>
              <a:rPr lang="ru-RU" sz="2400" cap="all" dirty="0" smtClean="0">
                <a:latin typeface="Times New Roman" panose="02020603050405020304" pitchFamily="18" charset="0"/>
                <a:cs typeface="Times New Roman" panose="02020603050405020304" pitchFamily="18" charset="0"/>
              </a:rPr>
            </a:br>
            <a:r>
              <a:rPr lang="ru-RU" sz="2400" cap="all" dirty="0" smtClean="0">
                <a:latin typeface="Times New Roman" panose="02020603050405020304" pitchFamily="18" charset="0"/>
                <a:cs typeface="Times New Roman" panose="02020603050405020304" pitchFamily="18" charset="0"/>
              </a:rPr>
              <a:t>лист </a:t>
            </a:r>
            <a:r>
              <a:rPr lang="ru-RU" sz="2400" cap="all" dirty="0">
                <a:latin typeface="Times New Roman" panose="02020603050405020304" pitchFamily="18" charset="0"/>
                <a:cs typeface="Times New Roman" panose="02020603050405020304" pitchFamily="18" charset="0"/>
              </a:rPr>
              <a:t>1-2</a:t>
            </a:r>
          </a:p>
        </p:txBody>
      </p:sp>
      <p:sp>
        <p:nvSpPr>
          <p:cNvPr id="4" name="Текст 3">
            <a:extLst>
              <a:ext uri="{FF2B5EF4-FFF2-40B4-BE49-F238E27FC236}">
                <a16:creationId xmlns:a16="http://schemas.microsoft.com/office/drawing/2014/main" xmlns="" id="{4360EB22-AF1D-4147-85D3-67A39D62D9BE}"/>
              </a:ext>
            </a:extLst>
          </p:cNvPr>
          <p:cNvSpPr>
            <a:spLocks noGrp="1"/>
          </p:cNvSpPr>
          <p:nvPr>
            <p:ph type="body" sz="half" idx="4294967295"/>
          </p:nvPr>
        </p:nvSpPr>
        <p:spPr>
          <a:xfrm>
            <a:off x="7132219" y="1436688"/>
            <a:ext cx="4626643" cy="5557670"/>
          </a:xfrm>
        </p:spPr>
        <p:txBody>
          <a:bodyPr>
            <a:noAutofit/>
          </a:bodyPr>
          <a:lstStyle/>
          <a:p>
            <a:r>
              <a:rPr lang="ru-RU" sz="2400" dirty="0">
                <a:latin typeface="Times New Roman" panose="02020603050405020304" pitchFamily="18" charset="0"/>
                <a:cs typeface="Times New Roman" panose="02020603050405020304" pitchFamily="18" charset="0"/>
              </a:rPr>
              <a:t>Бланк для написания сочинения.</a:t>
            </a:r>
          </a:p>
          <a:p>
            <a:r>
              <a:rPr lang="ru-RU" sz="2400" dirty="0">
                <a:latin typeface="Times New Roman" panose="02020603050405020304" pitchFamily="18" charset="0"/>
                <a:cs typeface="Times New Roman" panose="02020603050405020304" pitchFamily="18" charset="0"/>
              </a:rPr>
              <a:t>Заполнить: Код региона, Код предмета, Название предмета.</a:t>
            </a:r>
          </a:p>
          <a:p>
            <a:r>
              <a:rPr lang="ru-RU" sz="2400" dirty="0">
                <a:latin typeface="Times New Roman" panose="02020603050405020304" pitchFamily="18" charset="0"/>
                <a:cs typeface="Times New Roman" panose="02020603050405020304" pitchFamily="18" charset="0"/>
              </a:rPr>
              <a:t>Напишите сочинение соответствующее критериям, не менее 150 слов.</a:t>
            </a:r>
          </a:p>
          <a:p>
            <a:r>
              <a:rPr lang="ru-RU" sz="2400" dirty="0" smtClean="0">
                <a:latin typeface="Times New Roman" panose="02020603050405020304" pitchFamily="18" charset="0"/>
                <a:cs typeface="Times New Roman" panose="02020603050405020304" pitchFamily="18" charset="0"/>
              </a:rPr>
              <a:t>Если </a:t>
            </a:r>
            <a:r>
              <a:rPr lang="ru-RU" sz="2400" dirty="0">
                <a:latin typeface="Times New Roman" panose="02020603050405020304" pitchFamily="18" charset="0"/>
                <a:cs typeface="Times New Roman" panose="02020603050405020304" pitchFamily="18" charset="0"/>
              </a:rPr>
              <a:t>вы исписали этот бланк, переходите на БО №2, лист 2. </a:t>
            </a:r>
          </a:p>
        </p:txBody>
      </p:sp>
      <p:pic>
        <p:nvPicPr>
          <p:cNvPr id="13" name="Рисунок 12">
            <a:extLst>
              <a:ext uri="{FF2B5EF4-FFF2-40B4-BE49-F238E27FC236}">
                <a16:creationId xmlns:a16="http://schemas.microsoft.com/office/drawing/2014/main" xmlns="" id="{DDD99A35-8A0B-4428-915F-FFC1D9C8EB6E}"/>
              </a:ext>
            </a:extLst>
          </p:cNvPr>
          <p:cNvPicPr>
            <a:picLocks noChangeAspect="1"/>
          </p:cNvPicPr>
          <p:nvPr/>
        </p:nvPicPr>
        <p:blipFill>
          <a:blip r:embed="rId2"/>
          <a:stretch>
            <a:fillRect/>
          </a:stretch>
        </p:blipFill>
        <p:spPr>
          <a:xfrm>
            <a:off x="450471" y="304799"/>
            <a:ext cx="5003845" cy="6281604"/>
          </a:xfrm>
          <a:prstGeom prst="rect">
            <a:avLst/>
          </a:prstGeom>
        </p:spPr>
      </p:pic>
    </p:spTree>
    <p:extLst>
      <p:ext uri="{BB962C8B-B14F-4D97-AF65-F5344CB8AC3E}">
        <p14:creationId xmlns:p14="http://schemas.microsoft.com/office/powerpoint/2010/main" val="39401916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881746" y="571481"/>
            <a:ext cx="8453041" cy="35719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Средства выражения позиции автора</a:t>
            </a:r>
            <a:endParaRPr lang="ru-RU" sz="2800" b="1" dirty="0">
              <a:solidFill>
                <a:srgbClr val="FF0000"/>
              </a:solidFill>
            </a:endParaRPr>
          </a:p>
        </p:txBody>
      </p:sp>
      <p:sp>
        <p:nvSpPr>
          <p:cNvPr id="5" name="Скругленный прямоугольник 4"/>
          <p:cNvSpPr/>
          <p:nvPr/>
        </p:nvSpPr>
        <p:spPr>
          <a:xfrm>
            <a:off x="1080657" y="1212272"/>
            <a:ext cx="2673927" cy="90054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Слова-маркеры</a:t>
            </a:r>
            <a:endParaRPr lang="ru-RU" b="1" dirty="0">
              <a:solidFill>
                <a:schemeClr val="tx1"/>
              </a:solidFill>
            </a:endParaRPr>
          </a:p>
        </p:txBody>
      </p:sp>
      <p:sp>
        <p:nvSpPr>
          <p:cNvPr id="6" name="Скругленный прямоугольник 5"/>
          <p:cNvSpPr/>
          <p:nvPr/>
        </p:nvSpPr>
        <p:spPr>
          <a:xfrm>
            <a:off x="1080657" y="2258315"/>
            <a:ext cx="2673927" cy="914400"/>
          </a:xfrm>
          <a:prstGeom prst="round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Оценочная лексика</a:t>
            </a:r>
            <a:endParaRPr lang="ru-RU" b="1" dirty="0">
              <a:solidFill>
                <a:schemeClr val="tx1"/>
              </a:solidFill>
            </a:endParaRPr>
          </a:p>
        </p:txBody>
      </p:sp>
      <p:sp>
        <p:nvSpPr>
          <p:cNvPr id="7" name="Скругленный прямоугольник 6"/>
          <p:cNvSpPr/>
          <p:nvPr/>
        </p:nvSpPr>
        <p:spPr>
          <a:xfrm>
            <a:off x="1080659" y="3325093"/>
            <a:ext cx="2673924" cy="86590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Средства выразительности</a:t>
            </a:r>
            <a:endParaRPr lang="ru-RU" b="1" dirty="0">
              <a:solidFill>
                <a:schemeClr val="tx1"/>
              </a:solidFill>
            </a:endParaRPr>
          </a:p>
        </p:txBody>
      </p:sp>
      <p:sp>
        <p:nvSpPr>
          <p:cNvPr id="8" name="Скругленный прямоугольник 7"/>
          <p:cNvSpPr/>
          <p:nvPr/>
        </p:nvSpPr>
        <p:spPr>
          <a:xfrm>
            <a:off x="1080659" y="4336473"/>
            <a:ext cx="2673924"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smtClean="0">
                <a:solidFill>
                  <a:schemeClr val="tx1"/>
                </a:solidFill>
              </a:rPr>
              <a:t>Вводные слова</a:t>
            </a:r>
            <a:endParaRPr lang="ru-RU" b="1" dirty="0">
              <a:solidFill>
                <a:schemeClr val="tx1"/>
              </a:solidFill>
            </a:endParaRPr>
          </a:p>
        </p:txBody>
      </p:sp>
      <p:sp>
        <p:nvSpPr>
          <p:cNvPr id="9" name="Скругленный прямоугольник 8"/>
          <p:cNvSpPr/>
          <p:nvPr/>
        </p:nvSpPr>
        <p:spPr>
          <a:xfrm>
            <a:off x="1080659" y="5403272"/>
            <a:ext cx="2673924" cy="914400"/>
          </a:xfrm>
          <a:prstGeom prst="round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Побудительные предложения</a:t>
            </a:r>
            <a:endParaRPr lang="ru-RU" b="1" dirty="0">
              <a:solidFill>
                <a:schemeClr val="tx1"/>
              </a:solidFill>
            </a:endParaRPr>
          </a:p>
        </p:txBody>
      </p:sp>
      <p:sp>
        <p:nvSpPr>
          <p:cNvPr id="10" name="Скругленный прямоугольник 9"/>
          <p:cNvSpPr/>
          <p:nvPr/>
        </p:nvSpPr>
        <p:spPr>
          <a:xfrm>
            <a:off x="4294909" y="1246908"/>
            <a:ext cx="7301347"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Авторская позиция может быть выражена с</a:t>
            </a:r>
            <a:r>
              <a:rPr lang="ru-RU" b="1" dirty="0" smtClean="0">
                <a:solidFill>
                  <a:schemeClr val="bg1"/>
                </a:solidFill>
              </a:rPr>
              <a:t> </a:t>
            </a:r>
            <a:r>
              <a:rPr lang="ru-RU" sz="1400" b="1" dirty="0" smtClean="0">
                <a:solidFill>
                  <a:schemeClr val="tx1"/>
                </a:solidFill>
              </a:rPr>
              <a:t>помощью различных слов-маркеров</a:t>
            </a:r>
            <a:r>
              <a:rPr lang="ru-RU" sz="1400" dirty="0" smtClean="0">
                <a:solidFill>
                  <a:schemeClr val="tx1"/>
                </a:solidFill>
              </a:rPr>
              <a:t>: </a:t>
            </a:r>
            <a:r>
              <a:rPr lang="ru-RU" sz="1400" b="1" dirty="0" smtClean="0">
                <a:solidFill>
                  <a:schemeClr val="tx1"/>
                </a:solidFill>
              </a:rPr>
              <a:t>главное, самое важное, надо, нужно </a:t>
            </a:r>
            <a:r>
              <a:rPr lang="ru-RU" sz="1400" dirty="0" smtClean="0">
                <a:solidFill>
                  <a:schemeClr val="tx1"/>
                </a:solidFill>
              </a:rPr>
              <a:t>и т.д. </a:t>
            </a:r>
          </a:p>
          <a:p>
            <a:pPr algn="ctr"/>
            <a:r>
              <a:rPr lang="ru-RU" sz="1400" b="1" i="1" dirty="0" smtClean="0">
                <a:solidFill>
                  <a:schemeClr val="tx1"/>
                </a:solidFill>
              </a:rPr>
              <a:t>Главное</a:t>
            </a:r>
            <a:r>
              <a:rPr lang="ru-RU" sz="1400" i="1" dirty="0" smtClean="0">
                <a:solidFill>
                  <a:schemeClr val="tx1"/>
                </a:solidFill>
              </a:rPr>
              <a:t> – научиться различать, что  красиво, а что подделка.</a:t>
            </a:r>
            <a:endParaRPr lang="ru-RU" sz="1400" i="1" dirty="0">
              <a:solidFill>
                <a:schemeClr val="tx1"/>
              </a:solidFill>
            </a:endParaRPr>
          </a:p>
        </p:txBody>
      </p:sp>
      <p:sp>
        <p:nvSpPr>
          <p:cNvPr id="11" name="Скругленный прямоугольник 10"/>
          <p:cNvSpPr/>
          <p:nvPr/>
        </p:nvSpPr>
        <p:spPr>
          <a:xfrm>
            <a:off x="4294909" y="2357431"/>
            <a:ext cx="7301347" cy="8152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Положительная оценка: </a:t>
            </a:r>
            <a:r>
              <a:rPr lang="ru-RU" sz="1400" i="1" dirty="0" smtClean="0">
                <a:solidFill>
                  <a:schemeClr val="tx1"/>
                </a:solidFill>
              </a:rPr>
              <a:t>отличный,  чудесный, великолепный и т.д</a:t>
            </a:r>
            <a:r>
              <a:rPr lang="ru-RU" sz="1400" dirty="0" smtClean="0">
                <a:solidFill>
                  <a:schemeClr val="tx1"/>
                </a:solidFill>
              </a:rPr>
              <a:t>.; отрицательная оценка: </a:t>
            </a:r>
            <a:r>
              <a:rPr lang="ru-RU" sz="1400" i="1" dirty="0" smtClean="0">
                <a:solidFill>
                  <a:schemeClr val="tx1"/>
                </a:solidFill>
              </a:rPr>
              <a:t>скверный, безобразный , наглый  и т.д</a:t>
            </a:r>
            <a:r>
              <a:rPr lang="ru-RU" sz="1400" dirty="0" smtClean="0">
                <a:solidFill>
                  <a:schemeClr val="tx1"/>
                </a:solidFill>
              </a:rPr>
              <a:t>. </a:t>
            </a:r>
            <a:r>
              <a:rPr lang="ru-RU" sz="1400" i="1" dirty="0" smtClean="0">
                <a:solidFill>
                  <a:schemeClr val="tx1"/>
                </a:solidFill>
              </a:rPr>
              <a:t>Любящий человек – это </a:t>
            </a:r>
            <a:r>
              <a:rPr lang="ru-RU" sz="1400" b="1" i="1" dirty="0" smtClean="0">
                <a:solidFill>
                  <a:schemeClr val="tx1"/>
                </a:solidFill>
              </a:rPr>
              <a:t>великое благо</a:t>
            </a:r>
            <a:r>
              <a:rPr lang="ru-RU" sz="1400" dirty="0" smtClean="0">
                <a:solidFill>
                  <a:schemeClr val="tx1"/>
                </a:solidFill>
              </a:rPr>
              <a:t>.</a:t>
            </a:r>
            <a:endParaRPr lang="ru-RU" sz="1400" dirty="0">
              <a:solidFill>
                <a:schemeClr val="tx1"/>
              </a:solidFill>
            </a:endParaRPr>
          </a:p>
        </p:txBody>
      </p:sp>
      <p:sp>
        <p:nvSpPr>
          <p:cNvPr id="12" name="Скругленный прямоугольник 11"/>
          <p:cNvSpPr/>
          <p:nvPr/>
        </p:nvSpPr>
        <p:spPr>
          <a:xfrm>
            <a:off x="4294909" y="5572140"/>
            <a:ext cx="7301347" cy="74553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Побудительные предложения содержат в себе </a:t>
            </a:r>
            <a:r>
              <a:rPr lang="ru-RU" sz="1400" dirty="0" smtClean="0">
                <a:solidFill>
                  <a:schemeClr val="tx1"/>
                </a:solidFill>
              </a:rPr>
              <a:t>различные призывы автора, обращённые к читателю: </a:t>
            </a:r>
            <a:r>
              <a:rPr lang="ru-RU" sz="1400" b="1" i="1" dirty="0" smtClean="0">
                <a:solidFill>
                  <a:schemeClr val="tx1"/>
                </a:solidFill>
              </a:rPr>
              <a:t>Так что учитесь в великих</a:t>
            </a:r>
            <a:r>
              <a:rPr lang="ru-RU" sz="1400" i="1" dirty="0" smtClean="0">
                <a:solidFill>
                  <a:schemeClr val="tx1"/>
                </a:solidFill>
              </a:rPr>
              <a:t>: размышления об их жизни помогут вам лучше понять себя.</a:t>
            </a:r>
            <a:endParaRPr lang="ru-RU" sz="1400" i="1" dirty="0">
              <a:solidFill>
                <a:schemeClr val="tx1"/>
              </a:solidFill>
            </a:endParaRPr>
          </a:p>
        </p:txBody>
      </p:sp>
      <p:sp>
        <p:nvSpPr>
          <p:cNvPr id="13" name="Скругленный прямоугольник 12"/>
          <p:cNvSpPr/>
          <p:nvPr/>
        </p:nvSpPr>
        <p:spPr>
          <a:xfrm>
            <a:off x="4294909" y="4336473"/>
            <a:ext cx="7301347" cy="9499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Вводные слова могут выражать чувство-отношение автора: </a:t>
            </a:r>
          </a:p>
          <a:p>
            <a:pPr algn="ctr"/>
            <a:r>
              <a:rPr lang="ru-RU" sz="1400" b="1" i="1" dirty="0" smtClean="0">
                <a:solidFill>
                  <a:schemeClr val="tx1"/>
                </a:solidFill>
              </a:rPr>
              <a:t>Ко всеобщей радости</a:t>
            </a:r>
            <a:r>
              <a:rPr lang="ru-RU" sz="1400" i="1" dirty="0" smtClean="0">
                <a:solidFill>
                  <a:schemeClr val="tx1"/>
                </a:solidFill>
              </a:rPr>
              <a:t>, проблемы вскоре разрешились. </a:t>
            </a:r>
          </a:p>
          <a:p>
            <a:pPr algn="ctr"/>
            <a:r>
              <a:rPr lang="ru-RU" sz="1400" b="1" i="1" dirty="0" smtClean="0">
                <a:solidFill>
                  <a:schemeClr val="tx1"/>
                </a:solidFill>
              </a:rPr>
              <a:t>К сожалению</a:t>
            </a:r>
            <a:r>
              <a:rPr lang="ru-RU" sz="1400" i="1" dirty="0" smtClean="0">
                <a:solidFill>
                  <a:schemeClr val="tx1"/>
                </a:solidFill>
              </a:rPr>
              <a:t>, невоспитанные люди встречаются част</a:t>
            </a:r>
            <a:r>
              <a:rPr lang="ru-RU" i="1" dirty="0" smtClean="0">
                <a:solidFill>
                  <a:schemeClr val="tx1"/>
                </a:solidFill>
              </a:rPr>
              <a:t>о.</a:t>
            </a:r>
            <a:endParaRPr lang="ru-RU" i="1" dirty="0">
              <a:solidFill>
                <a:schemeClr val="tx1"/>
              </a:solidFill>
            </a:endParaRPr>
          </a:p>
        </p:txBody>
      </p:sp>
      <p:sp>
        <p:nvSpPr>
          <p:cNvPr id="14" name="Скругленный прямоугольник 13"/>
          <p:cNvSpPr/>
          <p:nvPr/>
        </p:nvSpPr>
        <p:spPr>
          <a:xfrm>
            <a:off x="4294909" y="3276600"/>
            <a:ext cx="7301347"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Отношение автора могут передавать различные </a:t>
            </a:r>
            <a:r>
              <a:rPr lang="ru-RU" sz="1400" b="1" dirty="0" smtClean="0">
                <a:solidFill>
                  <a:schemeClr val="tx1"/>
                </a:solidFill>
              </a:rPr>
              <a:t>средства</a:t>
            </a:r>
            <a:r>
              <a:rPr lang="ru-RU" sz="1400" dirty="0" smtClean="0">
                <a:solidFill>
                  <a:schemeClr val="tx1"/>
                </a:solidFill>
              </a:rPr>
              <a:t> </a:t>
            </a:r>
            <a:r>
              <a:rPr lang="ru-RU" sz="1400" b="1" dirty="0" smtClean="0">
                <a:solidFill>
                  <a:schemeClr val="tx1"/>
                </a:solidFill>
              </a:rPr>
              <a:t>выразительности</a:t>
            </a:r>
            <a:r>
              <a:rPr lang="ru-RU" sz="1400" dirty="0" smtClean="0">
                <a:solidFill>
                  <a:schemeClr val="tx1"/>
                </a:solidFill>
              </a:rPr>
              <a:t>, например, риторические восклицания: </a:t>
            </a:r>
            <a:r>
              <a:rPr lang="ru-RU" sz="1400" i="1" dirty="0" smtClean="0">
                <a:solidFill>
                  <a:schemeClr val="tx1"/>
                </a:solidFill>
              </a:rPr>
              <a:t>Как много во всём этом ума и чувства красоты!</a:t>
            </a:r>
            <a:endParaRPr lang="ru-RU" sz="1400" i="1" dirty="0">
              <a:solidFill>
                <a:schemeClr val="tx1"/>
              </a:solidFill>
            </a:endParaRPr>
          </a:p>
        </p:txBody>
      </p:sp>
      <p:sp>
        <p:nvSpPr>
          <p:cNvPr id="35" name="Стрелка вправо 34"/>
          <p:cNvSpPr/>
          <p:nvPr/>
        </p:nvSpPr>
        <p:spPr>
          <a:xfrm>
            <a:off x="457198" y="637309"/>
            <a:ext cx="2424547" cy="304800"/>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углом вверх 35"/>
          <p:cNvSpPr/>
          <p:nvPr/>
        </p:nvSpPr>
        <p:spPr>
          <a:xfrm rot="5400000">
            <a:off x="-1856510" y="3131128"/>
            <a:ext cx="5250876" cy="623457"/>
          </a:xfrm>
          <a:prstGeom prst="ben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трелка вправо 36"/>
          <p:cNvSpPr/>
          <p:nvPr/>
        </p:nvSpPr>
        <p:spPr>
          <a:xfrm>
            <a:off x="591453" y="1461792"/>
            <a:ext cx="489204" cy="367008"/>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трелка вправо 37"/>
          <p:cNvSpPr/>
          <p:nvPr/>
        </p:nvSpPr>
        <p:spPr>
          <a:xfrm>
            <a:off x="591456" y="2577547"/>
            <a:ext cx="489201" cy="359917"/>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право 38"/>
          <p:cNvSpPr/>
          <p:nvPr/>
        </p:nvSpPr>
        <p:spPr>
          <a:xfrm>
            <a:off x="591456" y="3576273"/>
            <a:ext cx="489201" cy="363544"/>
          </a:xfrm>
          <a:prstGeom prst="rightArrow">
            <a:avLst>
              <a:gd name="adj1" fmla="val 50000"/>
              <a:gd name="adj2" fmla="val 47141"/>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трелка вправо 39"/>
          <p:cNvSpPr/>
          <p:nvPr/>
        </p:nvSpPr>
        <p:spPr>
          <a:xfrm>
            <a:off x="591455" y="4613566"/>
            <a:ext cx="489204" cy="346363"/>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Стрелка вправо 40"/>
          <p:cNvSpPr/>
          <p:nvPr/>
        </p:nvSpPr>
        <p:spPr>
          <a:xfrm>
            <a:off x="3754583" y="1520606"/>
            <a:ext cx="540327" cy="367007"/>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Стрелка вправо 41"/>
          <p:cNvSpPr/>
          <p:nvPr/>
        </p:nvSpPr>
        <p:spPr>
          <a:xfrm>
            <a:off x="3754582" y="2577547"/>
            <a:ext cx="540327" cy="359917"/>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трелка вправо 42"/>
          <p:cNvSpPr/>
          <p:nvPr/>
        </p:nvSpPr>
        <p:spPr>
          <a:xfrm>
            <a:off x="3758878" y="3576273"/>
            <a:ext cx="536031" cy="363544"/>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Стрелка вправо 43"/>
          <p:cNvSpPr/>
          <p:nvPr/>
        </p:nvSpPr>
        <p:spPr>
          <a:xfrm>
            <a:off x="3754582" y="4613566"/>
            <a:ext cx="540327" cy="346363"/>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право 44"/>
          <p:cNvSpPr/>
          <p:nvPr/>
        </p:nvSpPr>
        <p:spPr>
          <a:xfrm>
            <a:off x="3758877" y="5735784"/>
            <a:ext cx="536033" cy="332511"/>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568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656" y="471057"/>
            <a:ext cx="11167672" cy="1091045"/>
          </a:xfrm>
        </p:spPr>
        <p:txBody>
          <a:bodyPr>
            <a:normAutofit/>
          </a:bodyPr>
          <a:lstStyle/>
          <a:p>
            <a:r>
              <a:rPr lang="ru-RU" sz="3200" b="1" dirty="0" smtClean="0">
                <a:solidFill>
                  <a:srgbClr val="FF0000"/>
                </a:solidFill>
              </a:rPr>
              <a:t>Типовые конструкции для выражения авторской позиции</a:t>
            </a:r>
            <a:endParaRPr lang="ru-RU" sz="3200" b="1" dirty="0">
              <a:solidFill>
                <a:srgbClr val="FF0000"/>
              </a:solidFill>
            </a:endParaRPr>
          </a:p>
        </p:txBody>
      </p:sp>
      <p:sp>
        <p:nvSpPr>
          <p:cNvPr id="3" name="Объект 2"/>
          <p:cNvSpPr>
            <a:spLocks noGrp="1"/>
          </p:cNvSpPr>
          <p:nvPr>
            <p:ph idx="4294967295"/>
          </p:nvPr>
        </p:nvSpPr>
        <p:spPr>
          <a:xfrm>
            <a:off x="2313709" y="2258291"/>
            <a:ext cx="9378619" cy="3918672"/>
          </a:xfrm>
          <a:prstGeom prst="rect">
            <a:avLst/>
          </a:prstGeom>
        </p:spPr>
        <p:txBody>
          <a:bodyPr>
            <a:normAutofit/>
          </a:bodyPr>
          <a:lstStyle/>
          <a:p>
            <a:endParaRPr lang="ru-RU" dirty="0" smtClean="0"/>
          </a:p>
          <a:p>
            <a:endParaRPr lang="ru-RU" dirty="0"/>
          </a:p>
        </p:txBody>
      </p:sp>
      <p:sp>
        <p:nvSpPr>
          <p:cNvPr id="8" name="Прямоугольник 7"/>
          <p:cNvSpPr/>
          <p:nvPr/>
        </p:nvSpPr>
        <p:spPr>
          <a:xfrm>
            <a:off x="1714470" y="1714490"/>
            <a:ext cx="9334565" cy="41434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spcBef>
                <a:spcPts val="1000"/>
              </a:spcBef>
              <a:buFont typeface="Arial" panose="020B0604020202020204" pitchFamily="34" charset="0"/>
              <a:buChar char="•"/>
            </a:pPr>
            <a:r>
              <a:rPr lang="ru-RU" sz="2400" i="1" dirty="0">
                <a:solidFill>
                  <a:prstClr val="black"/>
                </a:solidFill>
              </a:rPr>
              <a:t>Автор считает, что…</a:t>
            </a:r>
          </a:p>
          <a:p>
            <a:pPr marL="228600" lvl="0" indent="-228600">
              <a:lnSpc>
                <a:spcPct val="90000"/>
              </a:lnSpc>
              <a:spcBef>
                <a:spcPts val="1000"/>
              </a:spcBef>
              <a:buFont typeface="Arial" panose="020B0604020202020204" pitchFamily="34" charset="0"/>
              <a:buChar char="•"/>
            </a:pPr>
            <a:r>
              <a:rPr lang="ru-RU" sz="2400" i="1" dirty="0">
                <a:solidFill>
                  <a:prstClr val="black"/>
                </a:solidFill>
              </a:rPr>
              <a:t>Автор подводит читателя к выводу о том, что…</a:t>
            </a:r>
          </a:p>
          <a:p>
            <a:pPr marL="228600" lvl="0" indent="-228600">
              <a:lnSpc>
                <a:spcPct val="90000"/>
              </a:lnSpc>
              <a:spcBef>
                <a:spcPts val="1000"/>
              </a:spcBef>
              <a:buFont typeface="Arial" panose="020B0604020202020204" pitchFamily="34" charset="0"/>
              <a:buChar char="•"/>
            </a:pPr>
            <a:r>
              <a:rPr lang="ru-RU" sz="2400" i="1" dirty="0">
                <a:solidFill>
                  <a:prstClr val="black"/>
                </a:solidFill>
              </a:rPr>
              <a:t>Позиция автора такова…</a:t>
            </a:r>
          </a:p>
          <a:p>
            <a:pPr marL="228600" lvl="0" indent="-228600">
              <a:lnSpc>
                <a:spcPct val="90000"/>
              </a:lnSpc>
              <a:spcBef>
                <a:spcPts val="1000"/>
              </a:spcBef>
              <a:buFont typeface="Arial" panose="020B0604020202020204" pitchFamily="34" charset="0"/>
              <a:buChar char="•"/>
            </a:pPr>
            <a:r>
              <a:rPr lang="ru-RU" sz="2400" i="1" dirty="0">
                <a:solidFill>
                  <a:prstClr val="black"/>
                </a:solidFill>
              </a:rPr>
              <a:t>Позиция автора, как мне кажется, может быть сформулирована следующим образом…</a:t>
            </a:r>
          </a:p>
          <a:p>
            <a:pPr marL="228600" lvl="0" indent="-228600">
              <a:lnSpc>
                <a:spcPct val="90000"/>
              </a:lnSpc>
              <a:spcBef>
                <a:spcPts val="1000"/>
              </a:spcBef>
              <a:buFont typeface="Arial" panose="020B0604020202020204" pitchFamily="34" charset="0"/>
              <a:buChar char="•"/>
            </a:pPr>
            <a:r>
              <a:rPr lang="ru-RU" sz="2400" i="1" dirty="0">
                <a:solidFill>
                  <a:prstClr val="black"/>
                </a:solidFill>
              </a:rPr>
              <a:t>Автор призывает нас (к чему)…</a:t>
            </a:r>
          </a:p>
          <a:p>
            <a:pPr marL="228600" lvl="0" indent="-228600">
              <a:lnSpc>
                <a:spcPct val="90000"/>
              </a:lnSpc>
              <a:spcBef>
                <a:spcPts val="1000"/>
              </a:spcBef>
              <a:buFont typeface="Arial" panose="020B0604020202020204" pitchFamily="34" charset="0"/>
              <a:buChar char="•"/>
            </a:pPr>
            <a:r>
              <a:rPr lang="ru-RU" sz="2400" i="1" dirty="0">
                <a:solidFill>
                  <a:prstClr val="black"/>
                </a:solidFill>
              </a:rPr>
              <a:t>Автор убеждает нас в том, что…</a:t>
            </a:r>
          </a:p>
          <a:p>
            <a:pPr marL="228600" lvl="0" indent="-228600">
              <a:lnSpc>
                <a:spcPct val="90000"/>
              </a:lnSpc>
              <a:spcBef>
                <a:spcPts val="1000"/>
              </a:spcBef>
              <a:buFont typeface="Arial" panose="020B0604020202020204" pitchFamily="34" charset="0"/>
              <a:buChar char="•"/>
            </a:pPr>
            <a:r>
              <a:rPr lang="ru-RU" sz="2400" i="1" dirty="0">
                <a:solidFill>
                  <a:prstClr val="black"/>
                </a:solidFill>
              </a:rPr>
              <a:t>Автор осуждает (кого</a:t>
            </a:r>
            <a:r>
              <a:rPr lang="en-US" sz="2400" i="1" dirty="0">
                <a:solidFill>
                  <a:prstClr val="black"/>
                </a:solidFill>
              </a:rPr>
              <a:t>/</a:t>
            </a:r>
            <a:r>
              <a:rPr lang="ru-RU" sz="2400" i="1" dirty="0">
                <a:solidFill>
                  <a:prstClr val="black"/>
                </a:solidFill>
              </a:rPr>
              <a:t>что, за что)…</a:t>
            </a:r>
          </a:p>
        </p:txBody>
      </p:sp>
    </p:spTree>
    <p:extLst>
      <p:ext uri="{BB962C8B-B14F-4D97-AF65-F5344CB8AC3E}">
        <p14:creationId xmlns:p14="http://schemas.microsoft.com/office/powerpoint/2010/main" val="15708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656" y="374075"/>
            <a:ext cx="11167672" cy="651163"/>
          </a:xfrm>
        </p:spPr>
        <p:txBody>
          <a:bodyPr>
            <a:normAutofit/>
          </a:bodyPr>
          <a:lstStyle/>
          <a:p>
            <a:r>
              <a:rPr lang="ru-RU" sz="3200" b="1" dirty="0" smtClean="0">
                <a:solidFill>
                  <a:srgbClr val="FF0000"/>
                </a:solidFill>
              </a:rPr>
              <a:t>Позиция автора</a:t>
            </a:r>
            <a:endParaRPr lang="ru-RU" sz="3200" b="1" dirty="0">
              <a:solidFill>
                <a:srgbClr val="FF0000"/>
              </a:solidFill>
            </a:endParaRPr>
          </a:p>
        </p:txBody>
      </p:sp>
      <p:sp>
        <p:nvSpPr>
          <p:cNvPr id="4" name="Скругленный прямоугольник 3"/>
          <p:cNvSpPr/>
          <p:nvPr/>
        </p:nvSpPr>
        <p:spPr>
          <a:xfrm>
            <a:off x="4724401" y="1011384"/>
            <a:ext cx="2549235" cy="48490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Советы</a:t>
            </a:r>
            <a:endParaRPr lang="ru-RU" sz="2800" b="1" dirty="0">
              <a:solidFill>
                <a:schemeClr val="tx1"/>
              </a:solidFill>
            </a:endParaRPr>
          </a:p>
        </p:txBody>
      </p:sp>
      <p:sp>
        <p:nvSpPr>
          <p:cNvPr id="5" name="Скругленный прямоугольник 4"/>
          <p:cNvSpPr/>
          <p:nvPr/>
        </p:nvSpPr>
        <p:spPr>
          <a:xfrm>
            <a:off x="1066800" y="2618509"/>
            <a:ext cx="10058400" cy="90054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2. Обращайте внимание на оценочную лексику текста, лексические повторы, вводные слова, восклицательные и побудительные предложения – всё это средства выражения авторской позиции.</a:t>
            </a:r>
            <a:endParaRPr lang="ru-RU" sz="1600" dirty="0">
              <a:solidFill>
                <a:schemeClr val="tx1"/>
              </a:solidFill>
            </a:endParaRPr>
          </a:p>
        </p:txBody>
      </p:sp>
      <p:sp>
        <p:nvSpPr>
          <p:cNvPr id="6" name="Скругленный прямоугольник 5"/>
          <p:cNvSpPr/>
          <p:nvPr/>
        </p:nvSpPr>
        <p:spPr>
          <a:xfrm>
            <a:off x="1066802" y="3754582"/>
            <a:ext cx="10058399" cy="56803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3. Формулировку позиции автора обязательно выделяйте в отдельном абзаце своего сочинения.</a:t>
            </a:r>
            <a:endParaRPr lang="ru-RU" sz="1600" dirty="0">
              <a:solidFill>
                <a:schemeClr val="tx1"/>
              </a:solidFill>
            </a:endParaRPr>
          </a:p>
        </p:txBody>
      </p:sp>
      <p:sp>
        <p:nvSpPr>
          <p:cNvPr id="7" name="Скругленный прямоугольник 6"/>
          <p:cNvSpPr/>
          <p:nvPr/>
        </p:nvSpPr>
        <p:spPr>
          <a:xfrm>
            <a:off x="1066801" y="5286389"/>
            <a:ext cx="10058399" cy="78581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5</a:t>
            </a:r>
            <a:r>
              <a:rPr lang="ru-RU" dirty="0" smtClean="0">
                <a:solidFill>
                  <a:schemeClr val="tx1"/>
                </a:solidFill>
              </a:rPr>
              <a:t>. </a:t>
            </a:r>
            <a:r>
              <a:rPr lang="ru-RU" sz="1600" dirty="0" smtClean="0">
                <a:solidFill>
                  <a:schemeClr val="tx1"/>
                </a:solidFill>
              </a:rPr>
              <a:t>При цитировании подбирайте предложения, в которых мысль автора выражена чётко и ясно, если это возможно. (Помните, что не в любом тексте можно найти цитаты, точно выражающие мнение автора).</a:t>
            </a:r>
            <a:endParaRPr lang="ru-RU" sz="1600" dirty="0">
              <a:solidFill>
                <a:schemeClr val="tx1"/>
              </a:solidFill>
            </a:endParaRPr>
          </a:p>
        </p:txBody>
      </p:sp>
      <p:sp>
        <p:nvSpPr>
          <p:cNvPr id="8" name="Скругленный прямоугольник 7"/>
          <p:cNvSpPr/>
          <p:nvPr/>
        </p:nvSpPr>
        <p:spPr>
          <a:xfrm>
            <a:off x="1066801" y="4558145"/>
            <a:ext cx="10058399"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4. Старайтесь формулировать авторскую позицию своими словами, избегая сложных метафор.</a:t>
            </a:r>
            <a:endParaRPr lang="ru-RU" sz="1600" dirty="0">
              <a:solidFill>
                <a:schemeClr val="tx1"/>
              </a:solidFill>
            </a:endParaRPr>
          </a:p>
        </p:txBody>
      </p:sp>
      <p:sp>
        <p:nvSpPr>
          <p:cNvPr id="9" name="Скругленный прямоугольник 8"/>
          <p:cNvSpPr/>
          <p:nvPr/>
        </p:nvSpPr>
        <p:spPr>
          <a:xfrm>
            <a:off x="1066800" y="1620983"/>
            <a:ext cx="10058400" cy="78970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1. Обычно позиция автора содержится в заключительной части текста, там, где автор подводит итог сказанному, размышляет над приведёнными выше событиями, поступками героев и т.д.</a:t>
            </a:r>
            <a:endParaRPr lang="ru-RU" sz="1600" dirty="0">
              <a:solidFill>
                <a:schemeClr val="tx1"/>
              </a:solidFill>
            </a:endParaRPr>
          </a:p>
        </p:txBody>
      </p:sp>
    </p:spTree>
    <p:extLst>
      <p:ext uri="{BB962C8B-B14F-4D97-AF65-F5344CB8AC3E}">
        <p14:creationId xmlns:p14="http://schemas.microsoft.com/office/powerpoint/2010/main" val="20997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656" y="443347"/>
            <a:ext cx="11167672" cy="771076"/>
          </a:xfrm>
        </p:spPr>
        <p:txBody>
          <a:bodyPr>
            <a:normAutofit/>
          </a:bodyPr>
          <a:lstStyle/>
          <a:p>
            <a:r>
              <a:rPr lang="ru-RU" sz="3200" b="1" dirty="0" smtClean="0">
                <a:solidFill>
                  <a:srgbClr val="FF0000"/>
                </a:solidFill>
              </a:rPr>
              <a:t>Аргументация собственного мнения</a:t>
            </a:r>
            <a:endParaRPr lang="ru-RU" sz="3200" b="1" dirty="0">
              <a:solidFill>
                <a:srgbClr val="FF0000"/>
              </a:solidFill>
            </a:endParaRPr>
          </a:p>
        </p:txBody>
      </p:sp>
      <p:sp>
        <p:nvSpPr>
          <p:cNvPr id="3" name="Объект 2"/>
          <p:cNvSpPr>
            <a:spLocks noGrp="1"/>
          </p:cNvSpPr>
          <p:nvPr>
            <p:ph idx="4294967295"/>
          </p:nvPr>
        </p:nvSpPr>
        <p:spPr>
          <a:xfrm>
            <a:off x="757239" y="1214423"/>
            <a:ext cx="10829925" cy="4962541"/>
          </a:xfrm>
          <a:prstGeom prst="rect">
            <a:avLst/>
          </a:prstGeom>
        </p:spPr>
        <p:txBody>
          <a:bodyPr>
            <a:normAutofit/>
          </a:bodyPr>
          <a:lstStyle/>
          <a:p>
            <a:pPr marL="0" indent="0">
              <a:buNone/>
            </a:pPr>
            <a:r>
              <a:rPr lang="ru-RU" sz="2400" dirty="0" smtClean="0"/>
              <a:t>       </a:t>
            </a:r>
            <a:r>
              <a:rPr lang="ru-RU" sz="1800" dirty="0" smtClean="0">
                <a:solidFill>
                  <a:schemeClr val="bg1">
                    <a:lumMod val="95000"/>
                  </a:schemeClr>
                </a:solidFill>
              </a:rPr>
              <a:t>В </a:t>
            </a:r>
            <a:r>
              <a:rPr lang="ru-RU" sz="1800" dirty="0" smtClean="0">
                <a:solidFill>
                  <a:schemeClr val="tx1"/>
                </a:solidFill>
              </a:rPr>
              <a:t>сочинении надо выразить </a:t>
            </a:r>
            <a:r>
              <a:rPr lang="ru-RU" sz="1800" b="1" dirty="0" smtClean="0">
                <a:solidFill>
                  <a:schemeClr val="tx1"/>
                </a:solidFill>
              </a:rPr>
              <a:t>своё мнение по сформулированной проблеме</a:t>
            </a:r>
            <a:r>
              <a:rPr lang="ru-RU" sz="1800" dirty="0" smtClean="0">
                <a:solidFill>
                  <a:schemeClr val="tx1"/>
                </a:solidFill>
              </a:rPr>
              <a:t>, согласившись или не согласившись с позицией автора, и привести два аргумента, опираясь прежде всего на читательский опыт, знания и жизненные наблюдения.</a:t>
            </a:r>
            <a:endParaRPr lang="ru-RU" sz="1800" dirty="0">
              <a:solidFill>
                <a:schemeClr val="tx1"/>
              </a:solidFill>
            </a:endParaRPr>
          </a:p>
        </p:txBody>
      </p:sp>
      <p:sp>
        <p:nvSpPr>
          <p:cNvPr id="4" name="Скругленный прямоугольник 3"/>
          <p:cNvSpPr/>
          <p:nvPr/>
        </p:nvSpPr>
        <p:spPr>
          <a:xfrm>
            <a:off x="857215" y="2714620"/>
            <a:ext cx="10382323" cy="14001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Обратите внимание!</a:t>
            </a:r>
          </a:p>
          <a:p>
            <a:pPr algn="ctr"/>
            <a:r>
              <a:rPr lang="ru-RU" dirty="0" smtClean="0">
                <a:solidFill>
                  <a:schemeClr val="tx1"/>
                </a:solidFill>
              </a:rPr>
              <a:t>Недостаточно лишь формально заявить о своём мнении: </a:t>
            </a:r>
            <a:r>
              <a:rPr lang="ru-RU" i="1" dirty="0" smtClean="0">
                <a:solidFill>
                  <a:schemeClr val="tx1"/>
                </a:solidFill>
              </a:rPr>
              <a:t>Я согласен (не согласен) с автором</a:t>
            </a:r>
            <a:r>
              <a:rPr lang="ru-RU" dirty="0" smtClean="0">
                <a:solidFill>
                  <a:schemeClr val="tx1"/>
                </a:solidFill>
              </a:rPr>
              <a:t>.</a:t>
            </a:r>
          </a:p>
          <a:p>
            <a:pPr algn="ctr"/>
            <a:r>
              <a:rPr lang="ru-RU" dirty="0" smtClean="0">
                <a:solidFill>
                  <a:schemeClr val="tx1"/>
                </a:solidFill>
              </a:rPr>
              <a:t> Ваша позиция, даже если она совпадает с авторской, должна быть сформулирована в отдельном предложении</a:t>
            </a:r>
            <a:r>
              <a:rPr lang="ru-RU" sz="2000" dirty="0" smtClean="0">
                <a:solidFill>
                  <a:schemeClr val="tx1"/>
                </a:solidFill>
              </a:rPr>
              <a:t>.</a:t>
            </a:r>
            <a:endParaRPr lang="ru-RU" sz="2000" dirty="0">
              <a:solidFill>
                <a:schemeClr val="tx1"/>
              </a:solidFill>
            </a:endParaRPr>
          </a:p>
        </p:txBody>
      </p:sp>
      <p:sp>
        <p:nvSpPr>
          <p:cNvPr id="5" name="Скругленный прямоугольник 4"/>
          <p:cNvSpPr/>
          <p:nvPr/>
        </p:nvSpPr>
        <p:spPr>
          <a:xfrm>
            <a:off x="857214" y="4286256"/>
            <a:ext cx="10572825" cy="17859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Например: </a:t>
            </a:r>
          </a:p>
          <a:p>
            <a:pPr algn="ctr"/>
            <a:r>
              <a:rPr lang="ru-RU" i="1" dirty="0" smtClean="0">
                <a:solidFill>
                  <a:schemeClr val="tx1"/>
                </a:solidFill>
              </a:rPr>
              <a:t>Таким образом, автор стремится донести до читателя мысль о том, что природа уже давно нуждается в помощи каждого из нас. Я полностью согласен с автором и тоже считаю, что человечество должно пересмотреть своё потребительское отношение к природе.</a:t>
            </a:r>
            <a:endParaRPr lang="ru-RU" i="1" dirty="0">
              <a:solidFill>
                <a:schemeClr val="tx1"/>
              </a:solidFill>
            </a:endParaRPr>
          </a:p>
        </p:txBody>
      </p:sp>
    </p:spTree>
    <p:extLst>
      <p:ext uri="{BB962C8B-B14F-4D97-AF65-F5344CB8AC3E}">
        <p14:creationId xmlns:p14="http://schemas.microsoft.com/office/powerpoint/2010/main" val="23423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108365" y="762000"/>
            <a:ext cx="10226423" cy="5310206"/>
          </a:xfrm>
          <a:prstGeom prst="rect">
            <a:avLst/>
          </a:prstGeom>
        </p:spPr>
        <p:txBody>
          <a:bodyPr>
            <a:normAutofit/>
          </a:bodyPr>
          <a:lstStyle/>
          <a:p>
            <a:pPr marL="0" indent="0">
              <a:buNone/>
            </a:pPr>
            <a:r>
              <a:rPr lang="ru-RU" sz="2400" dirty="0" smtClean="0">
                <a:solidFill>
                  <a:schemeClr val="tx1"/>
                </a:solidFill>
              </a:rPr>
              <a:t>Ваша позиция должна быть подкреплена двумя аргументами. В этой части работы надо строго следовать правилам построения текста-рассуждения.</a:t>
            </a:r>
            <a:endParaRPr lang="ru-RU" sz="2400" dirty="0">
              <a:solidFill>
                <a:schemeClr val="tx1"/>
              </a:solidFill>
            </a:endParaRPr>
          </a:p>
        </p:txBody>
      </p:sp>
      <p:sp>
        <p:nvSpPr>
          <p:cNvPr id="4" name="Скругленный прямоугольник 3"/>
          <p:cNvSpPr/>
          <p:nvPr/>
        </p:nvSpPr>
        <p:spPr>
          <a:xfrm>
            <a:off x="2857477" y="2143116"/>
            <a:ext cx="5810291" cy="48924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Рассуждение</a:t>
            </a:r>
            <a:endParaRPr lang="ru-RU" sz="2800" b="1" dirty="0">
              <a:solidFill>
                <a:schemeClr val="tx1"/>
              </a:solidFill>
            </a:endParaRPr>
          </a:p>
        </p:txBody>
      </p:sp>
      <p:sp>
        <p:nvSpPr>
          <p:cNvPr id="5" name="Скругленный прямоугольник 4"/>
          <p:cNvSpPr/>
          <p:nvPr/>
        </p:nvSpPr>
        <p:spPr>
          <a:xfrm>
            <a:off x="3714734" y="2881747"/>
            <a:ext cx="4572031" cy="9044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Тезис</a:t>
            </a:r>
          </a:p>
          <a:p>
            <a:pPr algn="ctr"/>
            <a:r>
              <a:rPr lang="ru-RU" dirty="0" smtClean="0">
                <a:solidFill>
                  <a:schemeClr val="tx1"/>
                </a:solidFill>
              </a:rPr>
              <a:t>(положение, которое надо доказать)</a:t>
            </a:r>
            <a:endParaRPr lang="ru-RU" dirty="0">
              <a:solidFill>
                <a:schemeClr val="tx1"/>
              </a:solidFill>
            </a:endParaRPr>
          </a:p>
        </p:txBody>
      </p:sp>
      <p:sp>
        <p:nvSpPr>
          <p:cNvPr id="6" name="Скругленный прямоугольник 5"/>
          <p:cNvSpPr/>
          <p:nvPr/>
        </p:nvSpPr>
        <p:spPr>
          <a:xfrm>
            <a:off x="3809999" y="5209309"/>
            <a:ext cx="4253347" cy="9421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Вывод</a:t>
            </a:r>
          </a:p>
          <a:p>
            <a:pPr algn="ctr"/>
            <a:r>
              <a:rPr lang="ru-RU" dirty="0" smtClean="0">
                <a:solidFill>
                  <a:schemeClr val="tx1"/>
                </a:solidFill>
              </a:rPr>
              <a:t>(общий итог)</a:t>
            </a:r>
            <a:endParaRPr lang="ru-RU" dirty="0">
              <a:solidFill>
                <a:schemeClr val="tx1"/>
              </a:solidFill>
            </a:endParaRPr>
          </a:p>
        </p:txBody>
      </p:sp>
      <p:sp>
        <p:nvSpPr>
          <p:cNvPr id="7" name="Скругленный прямоугольник 6"/>
          <p:cNvSpPr/>
          <p:nvPr/>
        </p:nvSpPr>
        <p:spPr>
          <a:xfrm>
            <a:off x="3809999" y="4059382"/>
            <a:ext cx="4253347" cy="9421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Аргументация</a:t>
            </a:r>
          </a:p>
          <a:p>
            <a:pPr algn="ctr"/>
            <a:r>
              <a:rPr lang="ru-RU" sz="2000" dirty="0" smtClean="0">
                <a:solidFill>
                  <a:schemeClr val="tx1"/>
                </a:solidFill>
              </a:rPr>
              <a:t>(доказательство, доводы)</a:t>
            </a:r>
            <a:endParaRPr lang="ru-RU" sz="2000" dirty="0">
              <a:solidFill>
                <a:schemeClr val="tx1"/>
              </a:solidFill>
            </a:endParaRPr>
          </a:p>
        </p:txBody>
      </p:sp>
    </p:spTree>
    <p:extLst>
      <p:ext uri="{BB962C8B-B14F-4D97-AF65-F5344CB8AC3E}">
        <p14:creationId xmlns:p14="http://schemas.microsoft.com/office/powerpoint/2010/main" val="251131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720437" y="637309"/>
            <a:ext cx="10709564" cy="5539654"/>
          </a:xfrm>
          <a:prstGeom prst="rect">
            <a:avLst/>
          </a:prstGeom>
        </p:spPr>
        <p:txBody>
          <a:bodyPr>
            <a:normAutofit/>
          </a:bodyPr>
          <a:lstStyle/>
          <a:p>
            <a:pPr marL="0" indent="0">
              <a:buNone/>
            </a:pPr>
            <a:r>
              <a:rPr lang="ru-RU" sz="2400" b="1" dirty="0" smtClean="0">
                <a:solidFill>
                  <a:schemeClr val="bg1">
                    <a:lumMod val="95000"/>
                  </a:schemeClr>
                </a:solidFill>
              </a:rPr>
              <a:t>Цель данного типа речи – убедить  адресата в чём-либо, укрепить или изменить его мнение. Для этого используется логически стройная система доказательств.</a:t>
            </a:r>
            <a:endParaRPr lang="ru-RU" sz="2400" b="1" dirty="0">
              <a:solidFill>
                <a:schemeClr val="bg1">
                  <a:lumMod val="95000"/>
                </a:schemeClr>
              </a:solidFill>
            </a:endParaRPr>
          </a:p>
        </p:txBody>
      </p:sp>
      <p:sp>
        <p:nvSpPr>
          <p:cNvPr id="4" name="Скругленный прямоугольник 3"/>
          <p:cNvSpPr/>
          <p:nvPr/>
        </p:nvSpPr>
        <p:spPr>
          <a:xfrm>
            <a:off x="4571989" y="1857365"/>
            <a:ext cx="3333773" cy="6780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Тезис</a:t>
            </a:r>
          </a:p>
          <a:p>
            <a:pPr algn="ctr"/>
            <a:r>
              <a:rPr lang="ru-RU" sz="2000" dirty="0" smtClean="0">
                <a:solidFill>
                  <a:schemeClr val="tx1"/>
                </a:solidFill>
              </a:rPr>
              <a:t>(ваша позиция)</a:t>
            </a:r>
            <a:endParaRPr lang="ru-RU" sz="2000" dirty="0">
              <a:solidFill>
                <a:schemeClr val="tx1"/>
              </a:solidFill>
            </a:endParaRPr>
          </a:p>
        </p:txBody>
      </p:sp>
      <p:sp>
        <p:nvSpPr>
          <p:cNvPr id="5" name="Скругленный прямоугольник 4"/>
          <p:cNvSpPr/>
          <p:nvPr/>
        </p:nvSpPr>
        <p:spPr>
          <a:xfrm>
            <a:off x="1333467" y="3071810"/>
            <a:ext cx="3048021"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Аргумент 1</a:t>
            </a:r>
          </a:p>
          <a:p>
            <a:pPr algn="ctr"/>
            <a:r>
              <a:rPr lang="ru-RU" sz="2000" dirty="0" smtClean="0">
                <a:solidFill>
                  <a:schemeClr val="tx1"/>
                </a:solidFill>
              </a:rPr>
              <a:t>(иллюстрация)</a:t>
            </a:r>
            <a:endParaRPr lang="ru-RU" sz="2000" dirty="0">
              <a:solidFill>
                <a:schemeClr val="tx1"/>
              </a:solidFill>
            </a:endParaRPr>
          </a:p>
        </p:txBody>
      </p:sp>
      <p:sp>
        <p:nvSpPr>
          <p:cNvPr id="6" name="Скругленный прямоугольник 5"/>
          <p:cNvSpPr/>
          <p:nvPr/>
        </p:nvSpPr>
        <p:spPr>
          <a:xfrm>
            <a:off x="5001493" y="4336475"/>
            <a:ext cx="2008908" cy="80356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Вывод</a:t>
            </a:r>
            <a:endParaRPr lang="ru-RU" sz="2400" b="1" dirty="0">
              <a:solidFill>
                <a:schemeClr val="tx1"/>
              </a:solidFill>
            </a:endParaRPr>
          </a:p>
        </p:txBody>
      </p:sp>
      <p:sp>
        <p:nvSpPr>
          <p:cNvPr id="7" name="Скругленный прямоугольник 6"/>
          <p:cNvSpPr/>
          <p:nvPr/>
        </p:nvSpPr>
        <p:spPr>
          <a:xfrm>
            <a:off x="6953257" y="3075707"/>
            <a:ext cx="310514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Аргумент 2</a:t>
            </a:r>
          </a:p>
          <a:p>
            <a:pPr algn="ctr"/>
            <a:r>
              <a:rPr lang="ru-RU" sz="2000" dirty="0" smtClean="0">
                <a:solidFill>
                  <a:schemeClr val="tx1"/>
                </a:solidFill>
              </a:rPr>
              <a:t>(иллюстрация)</a:t>
            </a:r>
            <a:endParaRPr lang="ru-RU" sz="2000" dirty="0">
              <a:solidFill>
                <a:schemeClr val="tx1"/>
              </a:solidFill>
            </a:endParaRPr>
          </a:p>
        </p:txBody>
      </p:sp>
      <p:cxnSp>
        <p:nvCxnSpPr>
          <p:cNvPr id="9" name="Прямая со стрелкой 8"/>
          <p:cNvCxnSpPr/>
          <p:nvPr/>
        </p:nvCxnSpPr>
        <p:spPr>
          <a:xfrm>
            <a:off x="6026727" y="2535382"/>
            <a:ext cx="0" cy="263236"/>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3200401" y="2840182"/>
            <a:ext cx="5742708"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endCxn id="5" idx="0"/>
          </p:cNvCxnSpPr>
          <p:nvPr/>
        </p:nvCxnSpPr>
        <p:spPr>
          <a:xfrm rot="16200000" flipH="1">
            <a:off x="2687755" y="2902088"/>
            <a:ext cx="249380" cy="90064"/>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endCxn id="7" idx="0"/>
          </p:cNvCxnSpPr>
          <p:nvPr/>
        </p:nvCxnSpPr>
        <p:spPr>
          <a:xfrm rot="10800000" flipV="1">
            <a:off x="8505832" y="2840183"/>
            <a:ext cx="437281" cy="235524"/>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3200400" y="4003965"/>
            <a:ext cx="0" cy="734291"/>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8943108" y="3990107"/>
            <a:ext cx="0" cy="706584"/>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endCxn id="6" idx="1"/>
          </p:cNvCxnSpPr>
          <p:nvPr/>
        </p:nvCxnSpPr>
        <p:spPr>
          <a:xfrm>
            <a:off x="3200401" y="4738255"/>
            <a:ext cx="1801092" cy="0"/>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p:nvPr/>
        </p:nvCxnSpPr>
        <p:spPr>
          <a:xfrm flipH="1">
            <a:off x="7010401" y="4696691"/>
            <a:ext cx="1932707" cy="0"/>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8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3467" y="554183"/>
            <a:ext cx="9620317" cy="1017430"/>
          </a:xfrm>
        </p:spPr>
        <p:txBody>
          <a:bodyPr>
            <a:normAutofit fontScale="90000"/>
          </a:bodyPr>
          <a:lstStyle/>
          <a:p>
            <a:r>
              <a:rPr lang="ru-RU" sz="3600" b="1" dirty="0" smtClean="0">
                <a:solidFill>
                  <a:schemeClr val="tx1"/>
                </a:solidFill>
              </a:rPr>
              <a:t>Структура аргумента</a:t>
            </a:r>
            <a:br>
              <a:rPr lang="ru-RU" sz="3600" b="1" dirty="0" smtClean="0">
                <a:solidFill>
                  <a:schemeClr val="tx1"/>
                </a:solidFill>
              </a:rPr>
            </a:br>
            <a:r>
              <a:rPr lang="ru-RU" sz="3600" b="1" dirty="0" smtClean="0">
                <a:solidFill>
                  <a:schemeClr val="tx1"/>
                </a:solidFill>
              </a:rPr>
              <a:t>ПОМНИТЕ!</a:t>
            </a:r>
            <a:endParaRPr lang="ru-RU" sz="3600" b="1" dirty="0">
              <a:solidFill>
                <a:schemeClr val="tx1"/>
              </a:solidFill>
            </a:endParaRPr>
          </a:p>
        </p:txBody>
      </p:sp>
      <p:sp>
        <p:nvSpPr>
          <p:cNvPr id="3" name="Объект 2"/>
          <p:cNvSpPr>
            <a:spLocks noGrp="1"/>
          </p:cNvSpPr>
          <p:nvPr>
            <p:ph idx="4294967295"/>
          </p:nvPr>
        </p:nvSpPr>
        <p:spPr>
          <a:xfrm>
            <a:off x="1856509" y="1643051"/>
            <a:ext cx="9002024" cy="4071966"/>
          </a:xfrm>
          <a:prstGeom prst="rect">
            <a:avLst/>
          </a:prstGeom>
        </p:spPr>
        <p:txBody>
          <a:bodyPr>
            <a:normAutofit/>
          </a:bodyPr>
          <a:lstStyle/>
          <a:p>
            <a:pPr marL="0" indent="0" algn="ctr">
              <a:buNone/>
            </a:pPr>
            <a:r>
              <a:rPr lang="ru-RU" dirty="0" smtClean="0">
                <a:solidFill>
                  <a:schemeClr val="tx1"/>
                </a:solidFill>
              </a:rPr>
              <a:t>          </a:t>
            </a:r>
            <a:r>
              <a:rPr lang="ru-RU" sz="2400" dirty="0" smtClean="0">
                <a:solidFill>
                  <a:schemeClr val="tx1"/>
                </a:solidFill>
              </a:rPr>
              <a:t>При написании сочинения следует помнить, что между тезисом и двумя аргументами, подтверждающими вашу позицию, должна просматриваться чёткая связь, которая обычно выражена так называемыми </a:t>
            </a:r>
            <a:r>
              <a:rPr lang="ru-RU" sz="2400" b="1" dirty="0" smtClean="0">
                <a:solidFill>
                  <a:schemeClr val="tx1"/>
                </a:solidFill>
              </a:rPr>
              <a:t>логическими переходами </a:t>
            </a:r>
            <a:r>
              <a:rPr lang="ru-RU" sz="2400" dirty="0" smtClean="0">
                <a:solidFill>
                  <a:schemeClr val="tx1"/>
                </a:solidFill>
              </a:rPr>
              <a:t>– высказываниями, связывающими известную информацию текста с новой. Кроме того, каждый аргумент сопровождается </a:t>
            </a:r>
            <a:r>
              <a:rPr lang="ru-RU" sz="2400" b="1" dirty="0" err="1" smtClean="0">
                <a:solidFill>
                  <a:schemeClr val="tx1"/>
                </a:solidFill>
              </a:rPr>
              <a:t>микровыводом</a:t>
            </a:r>
            <a:r>
              <a:rPr lang="ru-RU" sz="2400" dirty="0" smtClean="0">
                <a:solidFill>
                  <a:schemeClr val="tx1"/>
                </a:solidFill>
              </a:rPr>
              <a:t>– высказыванием, подводящим итог некоторым размышлениям.</a:t>
            </a:r>
          </a:p>
        </p:txBody>
      </p:sp>
    </p:spTree>
    <p:extLst>
      <p:ext uri="{BB962C8B-B14F-4D97-AF65-F5344CB8AC3E}">
        <p14:creationId xmlns:p14="http://schemas.microsoft.com/office/powerpoint/2010/main" val="342691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656" y="193965"/>
            <a:ext cx="11167672" cy="969818"/>
          </a:xfrm>
        </p:spPr>
        <p:txBody>
          <a:bodyPr>
            <a:normAutofit/>
          </a:bodyPr>
          <a:lstStyle/>
          <a:p>
            <a:r>
              <a:rPr lang="ru-RU" sz="3200" b="1" dirty="0" smtClean="0">
                <a:solidFill>
                  <a:srgbClr val="FF0000"/>
                </a:solidFill>
              </a:rPr>
              <a:t>Структура аргумента</a:t>
            </a:r>
            <a:endParaRPr lang="ru-RU" sz="3200" b="1" dirty="0">
              <a:solidFill>
                <a:srgbClr val="FF0000"/>
              </a:solidFill>
            </a:endParaRPr>
          </a:p>
        </p:txBody>
      </p:sp>
      <p:sp>
        <p:nvSpPr>
          <p:cNvPr id="3" name="Объект 2"/>
          <p:cNvSpPr>
            <a:spLocks noGrp="1"/>
          </p:cNvSpPr>
          <p:nvPr>
            <p:ph idx="4294967295"/>
          </p:nvPr>
        </p:nvSpPr>
        <p:spPr>
          <a:xfrm>
            <a:off x="524656" y="1149927"/>
            <a:ext cx="11167672" cy="5027036"/>
          </a:xfrm>
          <a:prstGeom prst="rect">
            <a:avLst/>
          </a:prstGeom>
        </p:spPr>
        <p:txBody>
          <a:bodyPr/>
          <a:lstStyle/>
          <a:p>
            <a:pPr marL="0" indent="0">
              <a:buNone/>
            </a:pPr>
            <a:endParaRPr lang="ru-RU" dirty="0"/>
          </a:p>
        </p:txBody>
      </p:sp>
      <p:sp>
        <p:nvSpPr>
          <p:cNvPr id="4" name="Скругленный прямоугольник 3"/>
          <p:cNvSpPr/>
          <p:nvPr/>
        </p:nvSpPr>
        <p:spPr>
          <a:xfrm>
            <a:off x="554184" y="969818"/>
            <a:ext cx="1898073" cy="762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Тезис</a:t>
            </a:r>
            <a:endParaRPr lang="ru-RU" sz="1600" b="1" dirty="0">
              <a:solidFill>
                <a:schemeClr val="tx1"/>
              </a:solidFill>
            </a:endParaRPr>
          </a:p>
        </p:txBody>
      </p:sp>
      <p:sp>
        <p:nvSpPr>
          <p:cNvPr id="5" name="Скругленный прямоугольник 4"/>
          <p:cNvSpPr/>
          <p:nvPr/>
        </p:nvSpPr>
        <p:spPr>
          <a:xfrm>
            <a:off x="666713" y="1857365"/>
            <a:ext cx="1898073" cy="105294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Логический </a:t>
            </a:r>
          </a:p>
          <a:p>
            <a:pPr algn="ctr"/>
            <a:r>
              <a:rPr lang="ru-RU" sz="1600" b="1" dirty="0" smtClean="0">
                <a:solidFill>
                  <a:schemeClr val="tx1"/>
                </a:solidFill>
              </a:rPr>
              <a:t>переход</a:t>
            </a:r>
            <a:endParaRPr lang="ru-RU" sz="1600" b="1" dirty="0">
              <a:solidFill>
                <a:schemeClr val="tx1"/>
              </a:solidFill>
            </a:endParaRPr>
          </a:p>
        </p:txBody>
      </p:sp>
      <p:sp>
        <p:nvSpPr>
          <p:cNvPr id="6" name="Скругленный прямоугольник 5"/>
          <p:cNvSpPr/>
          <p:nvPr/>
        </p:nvSpPr>
        <p:spPr>
          <a:xfrm>
            <a:off x="554184" y="3103416"/>
            <a:ext cx="1898073" cy="227214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Аргумент</a:t>
            </a:r>
            <a:endParaRPr lang="ru-RU" sz="1600" b="1" dirty="0">
              <a:solidFill>
                <a:schemeClr val="tx1"/>
              </a:solidFill>
            </a:endParaRPr>
          </a:p>
        </p:txBody>
      </p:sp>
      <p:sp>
        <p:nvSpPr>
          <p:cNvPr id="7" name="Скругленный прямоугольник 6"/>
          <p:cNvSpPr/>
          <p:nvPr/>
        </p:nvSpPr>
        <p:spPr>
          <a:xfrm>
            <a:off x="380961" y="5527963"/>
            <a:ext cx="2071296" cy="85898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chemeClr val="tx1"/>
                </a:solidFill>
              </a:rPr>
              <a:t>Микровывод</a:t>
            </a:r>
            <a:endParaRPr lang="ru-RU" sz="1600" b="1" dirty="0">
              <a:solidFill>
                <a:schemeClr val="tx1"/>
              </a:solidFill>
            </a:endParaRPr>
          </a:p>
        </p:txBody>
      </p:sp>
      <p:sp>
        <p:nvSpPr>
          <p:cNvPr id="8" name="Скругленный прямоугольник 7"/>
          <p:cNvSpPr/>
          <p:nvPr/>
        </p:nvSpPr>
        <p:spPr>
          <a:xfrm>
            <a:off x="2571725" y="1000108"/>
            <a:ext cx="9047019" cy="76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Я согласен с автором: одна из важнейших задач искусства – будить в человеке чувство родины.</a:t>
            </a:r>
            <a:endParaRPr lang="ru-RU" sz="1600" dirty="0">
              <a:solidFill>
                <a:schemeClr val="tx1"/>
              </a:solidFill>
            </a:endParaRPr>
          </a:p>
        </p:txBody>
      </p:sp>
      <p:sp>
        <p:nvSpPr>
          <p:cNvPr id="9" name="Скругленный прямоугольник 8"/>
          <p:cNvSpPr/>
          <p:nvPr/>
        </p:nvSpPr>
        <p:spPr>
          <a:xfrm>
            <a:off x="2590800" y="1884219"/>
            <a:ext cx="9047019" cy="105294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Не случайно русские писатели и поэты в своих произведениях многократно обращались к теме родины и создавали удивительные образцы нашей Отчизны – России.</a:t>
            </a:r>
            <a:endParaRPr lang="ru-RU" sz="1600" dirty="0">
              <a:solidFill>
                <a:schemeClr val="tx1"/>
              </a:solidFill>
            </a:endParaRPr>
          </a:p>
        </p:txBody>
      </p:sp>
      <p:sp>
        <p:nvSpPr>
          <p:cNvPr id="10" name="Скругленный прямоугольник 9"/>
          <p:cNvSpPr/>
          <p:nvPr/>
        </p:nvSpPr>
        <p:spPr>
          <a:xfrm>
            <a:off x="2590800" y="5527963"/>
            <a:ext cx="9047019" cy="85898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Наверное, это одно из самых ярких признаний поэта в любви к своей родине, которое не должно оставить нас, граждан России, равнодушными.</a:t>
            </a:r>
            <a:endParaRPr lang="ru-RU" sz="1600" dirty="0">
              <a:solidFill>
                <a:schemeClr val="tx1"/>
              </a:solidFill>
            </a:endParaRPr>
          </a:p>
        </p:txBody>
      </p:sp>
      <p:sp>
        <p:nvSpPr>
          <p:cNvPr id="11" name="Скругленный прямоугольник 10"/>
          <p:cNvSpPr/>
          <p:nvPr/>
        </p:nvSpPr>
        <p:spPr>
          <a:xfrm>
            <a:off x="2590800" y="3103416"/>
            <a:ext cx="9047019" cy="22721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А.С. Пушкин, М.Ю. Лермонтов, Н.А. Некрасов, С.А. Есенин, А.А. Блок – все эти поэты показывали читателям Россию с разных сторон, с её достоинствами и недостатками, но прежде всего – с большой любовью к своему Отечеству. Особенно мне запомнились строки из стихотворения С.А. Есенина:</a:t>
            </a:r>
          </a:p>
          <a:p>
            <a:pPr algn="ctr"/>
            <a:r>
              <a:rPr lang="ru-RU" sz="1600" dirty="0" smtClean="0">
                <a:solidFill>
                  <a:schemeClr val="tx1"/>
                </a:solidFill>
              </a:rPr>
              <a:t>Если крикнет рать святая:</a:t>
            </a:r>
          </a:p>
          <a:p>
            <a:pPr algn="ctr"/>
            <a:r>
              <a:rPr lang="ru-RU" sz="1600" dirty="0" smtClean="0">
                <a:solidFill>
                  <a:schemeClr val="tx1"/>
                </a:solidFill>
              </a:rPr>
              <a:t>«Кинь ты Русь, живи в раю!»</a:t>
            </a:r>
          </a:p>
          <a:p>
            <a:pPr algn="ctr"/>
            <a:r>
              <a:rPr lang="ru-RU" sz="1600" dirty="0" smtClean="0">
                <a:solidFill>
                  <a:schemeClr val="tx1"/>
                </a:solidFill>
              </a:rPr>
              <a:t>Я скажу: «Не надо рая,</a:t>
            </a:r>
          </a:p>
          <a:p>
            <a:pPr algn="ctr"/>
            <a:r>
              <a:rPr lang="ru-RU" sz="1600" dirty="0" smtClean="0">
                <a:solidFill>
                  <a:schemeClr val="tx1"/>
                </a:solidFill>
              </a:rPr>
              <a:t>Дайте родину мою».</a:t>
            </a:r>
            <a:endParaRPr lang="ru-RU" sz="1600" dirty="0">
              <a:solidFill>
                <a:schemeClr val="tx1"/>
              </a:solidFill>
            </a:endParaRPr>
          </a:p>
        </p:txBody>
      </p:sp>
    </p:spTree>
    <p:extLst>
      <p:ext uri="{BB962C8B-B14F-4D97-AF65-F5344CB8AC3E}">
        <p14:creationId xmlns:p14="http://schemas.microsoft.com/office/powerpoint/2010/main" val="289853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28604"/>
            <a:ext cx="10972800" cy="1000132"/>
          </a:xfrm>
        </p:spPr>
        <p:txBody>
          <a:bodyPr>
            <a:normAutofit fontScale="90000"/>
          </a:bodyPr>
          <a:lstStyle/>
          <a:p>
            <a:r>
              <a:rPr lang="ru-RU" sz="3600" b="1" dirty="0" smtClean="0">
                <a:solidFill>
                  <a:schemeClr val="tx1"/>
                </a:solidFill>
              </a:rPr>
              <a:t>Заключение должно быть органично связано с основным текстом</a:t>
            </a:r>
            <a:endParaRPr lang="ru-RU" sz="3600" b="1" dirty="0">
              <a:solidFill>
                <a:schemeClr val="tx1"/>
              </a:solidFill>
            </a:endParaRPr>
          </a:p>
        </p:txBody>
      </p:sp>
      <p:sp>
        <p:nvSpPr>
          <p:cNvPr id="3" name="Содержимое 2"/>
          <p:cNvSpPr>
            <a:spLocks noGrp="1"/>
          </p:cNvSpPr>
          <p:nvPr>
            <p:ph idx="4294967295"/>
          </p:nvPr>
        </p:nvSpPr>
        <p:spPr>
          <a:xfrm>
            <a:off x="609600" y="1428736"/>
            <a:ext cx="10629936" cy="4500594"/>
          </a:xfrm>
          <a:prstGeom prst="rect">
            <a:avLst/>
          </a:prstGeom>
        </p:spPr>
        <p:txBody>
          <a:bodyPr>
            <a:normAutofit fontScale="92500" lnSpcReduction="10000"/>
          </a:bodyPr>
          <a:lstStyle/>
          <a:p>
            <a:pPr algn="ctr"/>
            <a:r>
              <a:rPr lang="ru-RU" sz="2000" b="1" i="1" dirty="0" smtClean="0">
                <a:solidFill>
                  <a:schemeClr val="tx1"/>
                </a:solidFill>
              </a:rPr>
              <a:t>Приемы, используемые в заключении</a:t>
            </a:r>
          </a:p>
          <a:p>
            <a:r>
              <a:rPr lang="ru-RU" sz="2000" b="1" dirty="0" smtClean="0">
                <a:solidFill>
                  <a:schemeClr val="tx1"/>
                </a:solidFill>
              </a:rPr>
              <a:t>Итог</a:t>
            </a:r>
            <a:r>
              <a:rPr lang="ru-RU" sz="2000" dirty="0" smtClean="0">
                <a:solidFill>
                  <a:schemeClr val="tx1"/>
                </a:solidFill>
              </a:rPr>
              <a:t> (обобщение основных мыслей – своих или авторских).</a:t>
            </a:r>
          </a:p>
          <a:p>
            <a:r>
              <a:rPr lang="ru-RU" sz="2000" b="1" dirty="0" smtClean="0">
                <a:solidFill>
                  <a:schemeClr val="tx1"/>
                </a:solidFill>
              </a:rPr>
              <a:t>Призыв</a:t>
            </a:r>
            <a:r>
              <a:rPr lang="ru-RU" sz="2000" dirty="0" smtClean="0">
                <a:solidFill>
                  <a:schemeClr val="tx1"/>
                </a:solidFill>
              </a:rPr>
              <a:t>, обращение к читателю.</a:t>
            </a:r>
          </a:p>
          <a:p>
            <a:r>
              <a:rPr lang="ru-RU" sz="2000" b="1" dirty="0" smtClean="0">
                <a:solidFill>
                  <a:schemeClr val="tx1"/>
                </a:solidFill>
              </a:rPr>
              <a:t>Открытый вопрос </a:t>
            </a:r>
            <a:r>
              <a:rPr lang="ru-RU" sz="2000" dirty="0" smtClean="0">
                <a:solidFill>
                  <a:schemeClr val="tx1"/>
                </a:solidFill>
              </a:rPr>
              <a:t>(носит риторический характер либо требует дальнейшего обдумывания читателем).</a:t>
            </a:r>
          </a:p>
          <a:p>
            <a:r>
              <a:rPr lang="ru-RU" sz="2000" b="1" dirty="0" smtClean="0">
                <a:solidFill>
                  <a:schemeClr val="tx1"/>
                </a:solidFill>
              </a:rPr>
              <a:t>Перспектива</a:t>
            </a:r>
            <a:r>
              <a:rPr lang="ru-RU" sz="2000" dirty="0" smtClean="0">
                <a:solidFill>
                  <a:schemeClr val="tx1"/>
                </a:solidFill>
              </a:rPr>
              <a:t> – попытка вписать обсуждаемую проблему в контекст более широкой проблемы, наметить перспективы дальнейшего разговора.</a:t>
            </a:r>
          </a:p>
          <a:p>
            <a:r>
              <a:rPr lang="ru-RU" sz="2000" b="1" dirty="0" smtClean="0">
                <a:solidFill>
                  <a:schemeClr val="tx1"/>
                </a:solidFill>
              </a:rPr>
              <a:t>Цитата</a:t>
            </a:r>
            <a:r>
              <a:rPr lang="ru-RU" sz="2000" dirty="0" smtClean="0">
                <a:solidFill>
                  <a:schemeClr val="tx1"/>
                </a:solidFill>
              </a:rPr>
              <a:t>, содержащая ключевое слово текста или цитата другого источника, точно отражающая позицию автора исходного текста.</a:t>
            </a:r>
          </a:p>
          <a:p>
            <a:r>
              <a:rPr lang="ru-RU" sz="2000" b="1" dirty="0" smtClean="0">
                <a:solidFill>
                  <a:schemeClr val="tx1"/>
                </a:solidFill>
              </a:rPr>
              <a:t>Умолчание</a:t>
            </a:r>
            <a:r>
              <a:rPr lang="ru-RU" sz="2000" dirty="0" smtClean="0">
                <a:solidFill>
                  <a:schemeClr val="tx1"/>
                </a:solidFill>
              </a:rPr>
              <a:t> – являет собой фразу, заканчивающуюся многоточием и содержащую элемент недосказанности, философичности. Можно использовать в совокупности с другими приемами заключения, например, с цитированием.</a:t>
            </a:r>
          </a:p>
          <a:p>
            <a:r>
              <a:rPr lang="ru-RU" sz="2000" b="1" dirty="0" smtClean="0">
                <a:solidFill>
                  <a:schemeClr val="tx1"/>
                </a:solidFill>
              </a:rPr>
              <a:t>Фраза, содержащая яркий образ </a:t>
            </a:r>
            <a:r>
              <a:rPr lang="ru-RU" sz="2000" dirty="0" smtClean="0">
                <a:solidFill>
                  <a:schemeClr val="tx1"/>
                </a:solidFill>
              </a:rPr>
              <a:t>(метафору, каламбур, символ).</a:t>
            </a:r>
          </a:p>
          <a:p>
            <a:endParaRPr lang="ru-RU" sz="2400" dirty="0" smtClean="0">
              <a:solidFill>
                <a:schemeClr val="tx1"/>
              </a:solidFill>
            </a:endParaRPr>
          </a:p>
          <a:p>
            <a:endParaRPr lang="ru-RU" sz="2400" dirty="0">
              <a:solidFill>
                <a:schemeClr val="tx1"/>
              </a:solidFill>
            </a:endParaRPr>
          </a:p>
        </p:txBody>
      </p:sp>
    </p:spTree>
    <p:extLst>
      <p:ext uri="{BB962C8B-B14F-4D97-AF65-F5344CB8AC3E}">
        <p14:creationId xmlns:p14="http://schemas.microsoft.com/office/powerpoint/2010/main" val="23042018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71480"/>
            <a:ext cx="10972800" cy="1000132"/>
          </a:xfrm>
        </p:spPr>
        <p:txBody>
          <a:bodyPr>
            <a:normAutofit/>
          </a:bodyPr>
          <a:lstStyle/>
          <a:p>
            <a:pPr marL="0" indent="0" algn="l">
              <a:buNone/>
            </a:pPr>
            <a:r>
              <a:rPr lang="ru-RU" b="1" dirty="0" smtClean="0">
                <a:solidFill>
                  <a:schemeClr val="tx1"/>
                </a:solidFill>
              </a:rPr>
              <a:t>Работа с текстом</a:t>
            </a:r>
            <a:r>
              <a:rPr lang="en-US" b="1" dirty="0" smtClean="0">
                <a:solidFill>
                  <a:schemeClr val="tx1"/>
                </a:solidFill>
              </a:rPr>
              <a:t> </a:t>
            </a:r>
            <a:r>
              <a:rPr lang="ru-RU" b="1" i="1" dirty="0" smtClean="0">
                <a:solidFill>
                  <a:schemeClr val="tx1"/>
                </a:solidFill>
              </a:rPr>
              <a:t>Эра двоечников</a:t>
            </a:r>
            <a:endParaRPr lang="ru-RU" b="1" i="1" dirty="0">
              <a:solidFill>
                <a:schemeClr val="tx1"/>
              </a:solidFill>
            </a:endParaRPr>
          </a:p>
        </p:txBody>
      </p:sp>
      <p:sp>
        <p:nvSpPr>
          <p:cNvPr id="3" name="Содержимое 2"/>
          <p:cNvSpPr>
            <a:spLocks noGrp="1"/>
          </p:cNvSpPr>
          <p:nvPr>
            <p:ph idx="4294967295"/>
          </p:nvPr>
        </p:nvSpPr>
        <p:spPr>
          <a:xfrm>
            <a:off x="666712" y="1600201"/>
            <a:ext cx="10763325" cy="4525963"/>
          </a:xfrm>
          <a:prstGeom prst="rect">
            <a:avLst/>
          </a:prstGeom>
        </p:spPr>
        <p:txBody>
          <a:bodyPr>
            <a:normAutofit lnSpcReduction="10000"/>
          </a:bodyPr>
          <a:lstStyle/>
          <a:p>
            <a:pPr>
              <a:buNone/>
            </a:pPr>
            <a:r>
              <a:rPr lang="ru-RU" dirty="0" smtClean="0">
                <a:solidFill>
                  <a:schemeClr val="tx1"/>
                </a:solidFill>
              </a:rPr>
              <a:t>1)Эра двоечников настала. 2)Эра, эпоха, чудовищное, могучее поколение двоечников и неучей. 3)Нет, они и раньше были, но еще несколько лет назад они не так сильно бросались в глаза. 4)Как-то стеснялись своей безграмотности, что ли. 5)А сейчас они, такое ощущение, везде. 6)Они популярны. 7)Безграмотные звезды. 8)Косноязычные лидеры мнений. 9)Не умеющие двух слов связать законодатели мод.</a:t>
            </a:r>
          </a:p>
          <a:p>
            <a:pPr>
              <a:buNone/>
            </a:pPr>
            <a:r>
              <a:rPr lang="ru-RU" dirty="0" smtClean="0">
                <a:solidFill>
                  <a:schemeClr val="tx1"/>
                </a:solidFill>
              </a:rPr>
              <a:t>10)Все эти люди, которые никак не могут понять разницу между «</a:t>
            </a:r>
            <a:r>
              <a:rPr lang="ru-RU" dirty="0" err="1" smtClean="0">
                <a:solidFill>
                  <a:schemeClr val="tx1"/>
                </a:solidFill>
              </a:rPr>
              <a:t>тся</a:t>
            </a:r>
            <a:r>
              <a:rPr lang="ru-RU" dirty="0" smtClean="0">
                <a:solidFill>
                  <a:schemeClr val="tx1"/>
                </a:solidFill>
              </a:rPr>
              <a:t>» и «</a:t>
            </a:r>
            <a:r>
              <a:rPr lang="ru-RU" dirty="0" err="1" smtClean="0">
                <a:solidFill>
                  <a:schemeClr val="tx1"/>
                </a:solidFill>
              </a:rPr>
              <a:t>ться</a:t>
            </a:r>
            <a:r>
              <a:rPr lang="ru-RU" dirty="0" smtClean="0">
                <a:solidFill>
                  <a:schemeClr val="tx1"/>
                </a:solidFill>
              </a:rPr>
              <a:t>». 11) Которые говорят «я думаю то, что». 12)Которые говорят «</a:t>
            </a:r>
            <a:r>
              <a:rPr lang="ru-RU" dirty="0" err="1" smtClean="0">
                <a:solidFill>
                  <a:schemeClr val="tx1"/>
                </a:solidFill>
              </a:rPr>
              <a:t>координальный</a:t>
            </a:r>
            <a:r>
              <a:rPr lang="ru-RU" dirty="0" smtClean="0">
                <a:solidFill>
                  <a:schemeClr val="tx1"/>
                </a:solidFill>
              </a:rPr>
              <a:t>» вместе «кардинальный» — видимо, и Ришелье в их версии был «</a:t>
            </a:r>
            <a:r>
              <a:rPr lang="ru-RU" dirty="0" err="1" smtClean="0">
                <a:solidFill>
                  <a:schemeClr val="tx1"/>
                </a:solidFill>
              </a:rPr>
              <a:t>координалом</a:t>
            </a:r>
            <a:r>
              <a:rPr lang="ru-RU" dirty="0" smtClean="0">
                <a:solidFill>
                  <a:schemeClr val="tx1"/>
                </a:solidFill>
              </a:rPr>
              <a:t>». 13)Которые заявляют, что «мне </a:t>
            </a:r>
            <a:r>
              <a:rPr lang="ru-RU" dirty="0" err="1" smtClean="0">
                <a:solidFill>
                  <a:schemeClr val="tx1"/>
                </a:solidFill>
              </a:rPr>
              <a:t>показалоСЯ</a:t>
            </a:r>
            <a:r>
              <a:rPr lang="ru-RU" dirty="0" smtClean="0">
                <a:solidFill>
                  <a:schemeClr val="tx1"/>
                </a:solidFill>
              </a:rPr>
              <a:t>», или «я </a:t>
            </a:r>
            <a:r>
              <a:rPr lang="ru-RU" dirty="0" err="1" smtClean="0">
                <a:solidFill>
                  <a:schemeClr val="tx1"/>
                </a:solidFill>
              </a:rPr>
              <a:t>разочаровалаСЯ</a:t>
            </a:r>
            <a:r>
              <a:rPr lang="ru-RU" dirty="0" smtClean="0">
                <a:solidFill>
                  <a:schemeClr val="tx1"/>
                </a:solidFill>
              </a:rPr>
              <a:t>». 14)Которые никак не могут забыть кошмарное слово «</a:t>
            </a:r>
            <a:r>
              <a:rPr lang="ru-RU" dirty="0" err="1" smtClean="0">
                <a:solidFill>
                  <a:schemeClr val="tx1"/>
                </a:solidFill>
              </a:rPr>
              <a:t>вообщем</a:t>
            </a:r>
            <a:r>
              <a:rPr lang="ru-RU" dirty="0" smtClean="0">
                <a:solidFill>
                  <a:schemeClr val="tx1"/>
                </a:solidFill>
              </a:rPr>
              <a:t>». 15)И другие, многие другие. </a:t>
            </a:r>
            <a:r>
              <a:rPr lang="ru-RU" sz="3400" dirty="0" smtClean="0">
                <a:solidFill>
                  <a:schemeClr val="tx1"/>
                </a:solidFill>
              </a:rPr>
              <a:t>16)И они уже не стесняются ничего.</a:t>
            </a:r>
            <a:endParaRPr lang="ru-RU" dirty="0" smtClean="0">
              <a:solidFill>
                <a:schemeClr val="tx1"/>
              </a:solidFill>
            </a:endParaRPr>
          </a:p>
          <a:p>
            <a:pPr>
              <a:buNone/>
            </a:pPr>
            <a:endParaRPr lang="ru-RU" dirty="0" smtClean="0">
              <a:solidFill>
                <a:schemeClr val="tx1"/>
              </a:solidFill>
            </a:endParaRPr>
          </a:p>
          <a:p>
            <a:endParaRPr lang="ru-RU" dirty="0">
              <a:solidFill>
                <a:schemeClr val="tx1"/>
              </a:solidFill>
            </a:endParaRPr>
          </a:p>
        </p:txBody>
      </p:sp>
    </p:spTree>
    <p:extLst>
      <p:ext uri="{BB962C8B-B14F-4D97-AF65-F5344CB8AC3E}">
        <p14:creationId xmlns:p14="http://schemas.microsoft.com/office/powerpoint/2010/main" val="114164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xmlns="" id="{4360EB22-AF1D-4147-85D3-67A39D62D9BE}"/>
              </a:ext>
            </a:extLst>
          </p:cNvPr>
          <p:cNvSpPr>
            <a:spLocks noGrp="1"/>
          </p:cNvSpPr>
          <p:nvPr>
            <p:ph type="body" sz="half" idx="2"/>
          </p:nvPr>
        </p:nvSpPr>
        <p:spPr>
          <a:xfrm>
            <a:off x="7639049" y="1132513"/>
            <a:ext cx="4552951" cy="5725485"/>
          </a:xfrm>
        </p:spPr>
        <p:txBody>
          <a:bodyPr>
            <a:normAutofit/>
          </a:bodyPr>
          <a:lstStyle/>
          <a:p>
            <a:r>
              <a:rPr lang="ru-RU" sz="1800" dirty="0">
                <a:latin typeface="Arial" panose="020B0604020202020204" pitchFamily="34" charset="0"/>
                <a:cs typeface="Arial" panose="020B0604020202020204" pitchFamily="34" charset="0"/>
              </a:rPr>
              <a:t> </a:t>
            </a:r>
          </a:p>
        </p:txBody>
      </p:sp>
      <p:sp>
        <p:nvSpPr>
          <p:cNvPr id="3" name="Заголовок 2">
            <a:extLst>
              <a:ext uri="{FF2B5EF4-FFF2-40B4-BE49-F238E27FC236}">
                <a16:creationId xmlns:a16="http://schemas.microsoft.com/office/drawing/2014/main" xmlns="" id="{3EA5ED31-169E-45EB-A4E0-906ADFEF5D89}"/>
              </a:ext>
            </a:extLst>
          </p:cNvPr>
          <p:cNvSpPr>
            <a:spLocks noGrp="1"/>
          </p:cNvSpPr>
          <p:nvPr>
            <p:ph type="title"/>
          </p:nvPr>
        </p:nvSpPr>
        <p:spPr>
          <a:xfrm>
            <a:off x="7639049" y="0"/>
            <a:ext cx="4552951" cy="855677"/>
          </a:xfrm>
        </p:spPr>
        <p:txBody>
          <a:bodyPr>
            <a:normAutofit/>
          </a:bodyPr>
          <a:lstStyle/>
          <a:p>
            <a:r>
              <a:rPr lang="ru-RU" sz="3600" dirty="0">
                <a:latin typeface="Times New Roman" panose="02020603050405020304" pitchFamily="18" charset="0"/>
                <a:cs typeface="Times New Roman" panose="02020603050405020304" pitchFamily="18" charset="0"/>
              </a:rPr>
              <a:t>Тестовая часть</a:t>
            </a:r>
          </a:p>
        </p:txBody>
      </p:sp>
      <p:pic>
        <p:nvPicPr>
          <p:cNvPr id="2" name="Рисунок 1">
            <a:extLst>
              <a:ext uri="{FF2B5EF4-FFF2-40B4-BE49-F238E27FC236}">
                <a16:creationId xmlns:a16="http://schemas.microsoft.com/office/drawing/2014/main" xmlns="" id="{6B3066B2-DF07-4B1E-8445-26CDF3BDED4E}"/>
              </a:ext>
            </a:extLst>
          </p:cNvPr>
          <p:cNvPicPr>
            <a:picLocks noChangeAspect="1"/>
          </p:cNvPicPr>
          <p:nvPr/>
        </p:nvPicPr>
        <p:blipFill>
          <a:blip r:embed="rId2"/>
          <a:stretch>
            <a:fillRect/>
          </a:stretch>
        </p:blipFill>
        <p:spPr>
          <a:xfrm>
            <a:off x="7732295" y="962127"/>
            <a:ext cx="4169759" cy="5518368"/>
          </a:xfrm>
          <a:prstGeom prst="rect">
            <a:avLst/>
          </a:prstGeom>
        </p:spPr>
      </p:pic>
      <p:sp>
        <p:nvSpPr>
          <p:cNvPr id="6" name="TextBox 5">
            <a:extLst>
              <a:ext uri="{FF2B5EF4-FFF2-40B4-BE49-F238E27FC236}">
                <a16:creationId xmlns:a16="http://schemas.microsoft.com/office/drawing/2014/main" xmlns="" id="{8B72BE41-3657-4842-A3C2-6EAF1C7A9569}"/>
              </a:ext>
            </a:extLst>
          </p:cNvPr>
          <p:cNvSpPr txBox="1"/>
          <p:nvPr/>
        </p:nvSpPr>
        <p:spPr>
          <a:xfrm>
            <a:off x="302004" y="0"/>
            <a:ext cx="6988029" cy="6740307"/>
          </a:xfrm>
          <a:prstGeom prst="rect">
            <a:avLst/>
          </a:prstGeom>
          <a:noFill/>
        </p:spPr>
        <p:txBody>
          <a:bodyPr wrap="square" rtlCol="0">
            <a:spAutoFit/>
          </a:bodyPr>
          <a:lstStyle/>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 даны верные характеристики фрагмента текста;</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 на место пропуска вставить (</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ВВ,союз</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опр.местоим,предл</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3- определить лексическое значение слова (из словаря)</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4- орфоэпические нормы</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5- паронимы</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6- исключите лишнее слово</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7- ошибка в форме слова</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8- грамматические нормы</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9- безударная проверяемая гласная в корне</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10- одна и та же буква после приставки</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11- одна и та же буква в суффиксах</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12- одна и та же буква в окончаниях</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13- НЕ с разными частями речи</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14- слитно и раздельно (союзы, предлоги, наречия)</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15- Н и НН</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16- определить предложение с ОДНОЙ запятой</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17- расставьте запятые </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18- расставьте запятые (стих)</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19- расставьте знаки препинания, укажите запятые</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20- расставьте знаки препинания, укажите запятые</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21- тире ставится с одним и тем же правилом</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Текст</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22- высказывания соответствуют содержанию текста</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23- верные высказывания(</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повест</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рассужд</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опис</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24- синоним к слову</a:t>
            </a: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25- </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предл</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 связан с </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предыдущ</a:t>
            </a:r>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 с пом. </a:t>
            </a:r>
            <a:r>
              <a:rPr lang="ru-RU" sz="1600" dirty="0" err="1">
                <a:solidFill>
                  <a:schemeClr val="tx1">
                    <a:lumMod val="75000"/>
                    <a:lumOff val="25000"/>
                  </a:schemeClr>
                </a:solidFill>
                <a:latin typeface="Times New Roman" panose="02020603050405020304" pitchFamily="18" charset="0"/>
                <a:cs typeface="Times New Roman" panose="02020603050405020304" pitchFamily="18" charset="0"/>
              </a:rPr>
              <a:t>притяж.местоимения</a:t>
            </a:r>
            <a:endParaRPr lang="ru-RU" sz="16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ru-RU" sz="1600" dirty="0">
                <a:solidFill>
                  <a:schemeClr val="tx1">
                    <a:lumMod val="75000"/>
                    <a:lumOff val="25000"/>
                  </a:schemeClr>
                </a:solidFill>
                <a:latin typeface="Times New Roman" panose="02020603050405020304" pitchFamily="18" charset="0"/>
                <a:cs typeface="Times New Roman" panose="02020603050405020304" pitchFamily="18" charset="0"/>
              </a:rPr>
              <a:t>Задание 26- ИВС (тропы, стилистические и синтаксические фигуры речи)</a:t>
            </a:r>
          </a:p>
        </p:txBody>
      </p:sp>
    </p:spTree>
    <p:extLst>
      <p:ext uri="{BB962C8B-B14F-4D97-AF65-F5344CB8AC3E}">
        <p14:creationId xmlns:p14="http://schemas.microsoft.com/office/powerpoint/2010/main" val="14049666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609600" y="714357"/>
            <a:ext cx="10972800" cy="5411807"/>
          </a:xfrm>
          <a:prstGeom prst="rect">
            <a:avLst/>
          </a:prstGeom>
        </p:spPr>
        <p:txBody>
          <a:bodyPr>
            <a:normAutofit/>
          </a:bodyPr>
          <a:lstStyle/>
          <a:p>
            <a:r>
              <a:rPr lang="ru-RU" dirty="0" smtClean="0">
                <a:solidFill>
                  <a:schemeClr val="tx1"/>
                </a:solidFill>
              </a:rPr>
              <a:t>17)И ладно бы только </a:t>
            </a:r>
            <a:r>
              <a:rPr lang="ru-RU" dirty="0" err="1" smtClean="0">
                <a:solidFill>
                  <a:schemeClr val="tx1"/>
                </a:solidFill>
              </a:rPr>
              <a:t>блогеры</a:t>
            </a:r>
            <a:r>
              <a:rPr lang="ru-RU" dirty="0" smtClean="0">
                <a:solidFill>
                  <a:schemeClr val="tx1"/>
                </a:solidFill>
              </a:rPr>
              <a:t> были безграмотными. 18)Но безграмотность проникла уже в святая святых – в СМИ. 19)В место, которое держалось дольше всех. 20)Где должна быть хоть какая-то редактура, хоть какой-то второй взгляд. 21)Нет. 22)Сами редакторы уже не знают, что к чему. 23)И ладно бы модные журналы, нет – солидные политические издания на полном серьёзе обсуждают вопросе о «приемнике Президента», хотя слово «приемник» — это, скорее, что-то из радионауки, в отличие от слова «преемник», которое и пишется, и читается по-другому.</a:t>
            </a:r>
          </a:p>
          <a:p>
            <a:r>
              <a:rPr lang="ru-RU" dirty="0" smtClean="0">
                <a:solidFill>
                  <a:schemeClr val="tx1"/>
                </a:solidFill>
              </a:rPr>
              <a:t>24)Всем наплевать на грамотность. 25)Безграмотность везде и во всем. 26)Неучи везде. 27)Неучи – лидеры мнений. 28)Неучи – популярные </a:t>
            </a:r>
            <a:r>
              <a:rPr lang="ru-RU" dirty="0" err="1" smtClean="0">
                <a:solidFill>
                  <a:schemeClr val="tx1"/>
                </a:solidFill>
              </a:rPr>
              <a:t>блогеры</a:t>
            </a:r>
            <a:r>
              <a:rPr lang="ru-RU" dirty="0" smtClean="0">
                <a:solidFill>
                  <a:schemeClr val="tx1"/>
                </a:solidFill>
              </a:rPr>
              <a:t>. 29)Неучи дают интервью и учат других жить. 30)Люди, которые сами не удосужились научиться, – учат других. 31)Перевернутое время, ей-богу.</a:t>
            </a:r>
          </a:p>
          <a:p>
            <a:endParaRPr lang="ru-RU" dirty="0">
              <a:solidFill>
                <a:schemeClr val="tx1"/>
              </a:solidFill>
            </a:endParaRPr>
          </a:p>
        </p:txBody>
      </p:sp>
    </p:spTree>
    <p:extLst>
      <p:ext uri="{BB962C8B-B14F-4D97-AF65-F5344CB8AC3E}">
        <p14:creationId xmlns:p14="http://schemas.microsoft.com/office/powerpoint/2010/main" val="1889502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609600" y="571481"/>
            <a:ext cx="10972800" cy="5554683"/>
          </a:xfrm>
          <a:prstGeom prst="rect">
            <a:avLst/>
          </a:prstGeom>
        </p:spPr>
        <p:txBody>
          <a:bodyPr>
            <a:normAutofit/>
          </a:bodyPr>
          <a:lstStyle/>
          <a:p>
            <a:r>
              <a:rPr lang="ru-RU" dirty="0" smtClean="0">
                <a:solidFill>
                  <a:schemeClr val="tx1"/>
                </a:solidFill>
              </a:rPr>
              <a:t>32)И вот я точно знаю, в чем причина. 33)Все ведь просто — эти люди не читали в детстве, и не читают сейчас. 34)И я точно знаю, что с этим делать. 35)Точно знаю, как безграмотность лечится. 36)Будь моя воля, я бы собрал в одном месте всех этих редакторов модных журналов. 37)Всех этих </a:t>
            </a:r>
            <a:r>
              <a:rPr lang="ru-RU" dirty="0" err="1" smtClean="0">
                <a:solidFill>
                  <a:schemeClr val="tx1"/>
                </a:solidFill>
              </a:rPr>
              <a:t>блогеров</a:t>
            </a:r>
            <a:r>
              <a:rPr lang="ru-RU" dirty="0" smtClean="0">
                <a:solidFill>
                  <a:schemeClr val="tx1"/>
                </a:solidFill>
              </a:rPr>
              <a:t>. 38) Всех этих безграмотных журналистов.</a:t>
            </a:r>
          </a:p>
          <a:p>
            <a:r>
              <a:rPr lang="ru-RU" dirty="0" smtClean="0">
                <a:solidFill>
                  <a:schemeClr val="tx1"/>
                </a:solidFill>
              </a:rPr>
              <a:t>39)Всех этих пишущих людей, которых на пушечный выстрел нельзя подпускать к тексту. 40)Всех этих молодых и дерзких. 41)Собрал бы, и заставил читать. 42)И читать не журналы. 43)Не </a:t>
            </a:r>
            <a:r>
              <a:rPr lang="ru-RU" dirty="0" err="1" smtClean="0">
                <a:solidFill>
                  <a:schemeClr val="tx1"/>
                </a:solidFill>
              </a:rPr>
              <a:t>блоги</a:t>
            </a:r>
            <a:r>
              <a:rPr lang="ru-RU" dirty="0" smtClean="0">
                <a:solidFill>
                  <a:schemeClr val="tx1"/>
                </a:solidFill>
              </a:rPr>
              <a:t>. 44)Не модных писателей.</a:t>
            </a:r>
          </a:p>
          <a:p>
            <a:endParaRPr lang="ru-RU" dirty="0">
              <a:solidFill>
                <a:schemeClr val="tx1"/>
              </a:solidFill>
            </a:endParaRPr>
          </a:p>
        </p:txBody>
      </p:sp>
    </p:spTree>
    <p:extLst>
      <p:ext uri="{BB962C8B-B14F-4D97-AF65-F5344CB8AC3E}">
        <p14:creationId xmlns:p14="http://schemas.microsoft.com/office/powerpoint/2010/main" val="3370443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609600" y="642919"/>
            <a:ext cx="10972800" cy="5483245"/>
          </a:xfrm>
          <a:prstGeom prst="rect">
            <a:avLst/>
          </a:prstGeom>
        </p:spPr>
        <p:txBody>
          <a:bodyPr>
            <a:normAutofit/>
          </a:bodyPr>
          <a:lstStyle/>
          <a:p>
            <a:r>
              <a:rPr lang="ru-RU" dirty="0" smtClean="0">
                <a:solidFill>
                  <a:schemeClr val="tx1"/>
                </a:solidFill>
              </a:rPr>
              <a:t>45)Нет. 46)Чехова бы они у меня читали. 47)Чехова, Антона Павловича. 48) Толстого. 49)Шекспира в переводе Пастернака – и самого Пастернака. 50)Каверина. 51)Домбровского. 52)Бунина. 53)Вот кого.</a:t>
            </a:r>
          </a:p>
          <a:p>
            <a:r>
              <a:rPr lang="ru-RU" dirty="0" smtClean="0">
                <a:solidFill>
                  <a:schemeClr val="tx1"/>
                </a:solidFill>
              </a:rPr>
              <a:t>54)А в Интернет я бы им запретил заходить в принципе. 55)До тех пор, пока не смогут правильно применить «</a:t>
            </a:r>
            <a:r>
              <a:rPr lang="ru-RU" dirty="0" err="1" smtClean="0">
                <a:solidFill>
                  <a:schemeClr val="tx1"/>
                </a:solidFill>
              </a:rPr>
              <a:t>тся</a:t>
            </a:r>
            <a:r>
              <a:rPr lang="ru-RU" dirty="0" smtClean="0">
                <a:solidFill>
                  <a:schemeClr val="tx1"/>
                </a:solidFill>
              </a:rPr>
              <a:t>» и «</a:t>
            </a:r>
            <a:r>
              <a:rPr lang="ru-RU" dirty="0" err="1" smtClean="0">
                <a:solidFill>
                  <a:schemeClr val="tx1"/>
                </a:solidFill>
              </a:rPr>
              <a:t>ться</a:t>
            </a:r>
            <a:r>
              <a:rPr lang="ru-RU" dirty="0" smtClean="0">
                <a:solidFill>
                  <a:schemeClr val="tx1"/>
                </a:solidFill>
              </a:rPr>
              <a:t>». 56)Десять раз из десяти. 57)Некоторые, наверное, никогда не смогли бы это сделать – но таким людям отлучение от Интернета только на пользу.</a:t>
            </a:r>
          </a:p>
          <a:p>
            <a:r>
              <a:rPr lang="ru-RU" dirty="0" smtClean="0">
                <a:solidFill>
                  <a:schemeClr val="tx1"/>
                </a:solidFill>
              </a:rPr>
              <a:t>58)Да, я поступил бы именно так. 59)Жаль, что такое вряд ли возможно.</a:t>
            </a:r>
          </a:p>
          <a:p>
            <a:r>
              <a:rPr lang="ru-RU" dirty="0" smtClean="0">
                <a:solidFill>
                  <a:schemeClr val="tx1"/>
                </a:solidFill>
              </a:rPr>
              <a:t>                                                          </a:t>
            </a:r>
            <a:r>
              <a:rPr lang="ru-RU" dirty="0" err="1" smtClean="0">
                <a:solidFill>
                  <a:schemeClr val="tx1"/>
                </a:solidFill>
              </a:rPr>
              <a:t>Ержан</a:t>
            </a:r>
            <a:r>
              <a:rPr lang="ru-RU" dirty="0" smtClean="0">
                <a:solidFill>
                  <a:schemeClr val="tx1"/>
                </a:solidFill>
              </a:rPr>
              <a:t> </a:t>
            </a:r>
            <a:r>
              <a:rPr lang="ru-RU" dirty="0" err="1" smtClean="0">
                <a:solidFill>
                  <a:schemeClr val="tx1"/>
                </a:solidFill>
              </a:rPr>
              <a:t>Есимханов</a:t>
            </a:r>
            <a:endParaRPr lang="ru-RU" dirty="0" smtClean="0">
              <a:solidFill>
                <a:schemeClr val="tx1"/>
              </a:solidFill>
            </a:endParaRPr>
          </a:p>
          <a:p>
            <a:endParaRPr lang="ru-RU" dirty="0">
              <a:solidFill>
                <a:schemeClr val="tx1"/>
              </a:solidFill>
            </a:endParaRPr>
          </a:p>
        </p:txBody>
      </p:sp>
    </p:spTree>
    <p:extLst>
      <p:ext uri="{BB962C8B-B14F-4D97-AF65-F5344CB8AC3E}">
        <p14:creationId xmlns:p14="http://schemas.microsoft.com/office/powerpoint/2010/main" val="2390972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3117" y="345600"/>
            <a:ext cx="8683348" cy="1143000"/>
          </a:xfrm>
        </p:spPr>
        <p:txBody>
          <a:bodyPr/>
          <a:lstStyle/>
          <a:p>
            <a:r>
              <a:rPr lang="ru-RU" b="1" dirty="0" smtClean="0">
                <a:solidFill>
                  <a:schemeClr val="tx1"/>
                </a:solidFill>
              </a:rPr>
              <a:t>Формулируем проблему!</a:t>
            </a:r>
            <a:endParaRPr lang="ru-RU" b="1" dirty="0">
              <a:solidFill>
                <a:schemeClr val="tx1"/>
              </a:solidFill>
            </a:endParaRPr>
          </a:p>
        </p:txBody>
      </p:sp>
      <p:sp>
        <p:nvSpPr>
          <p:cNvPr id="4" name="Содержимое 3"/>
          <p:cNvSpPr>
            <a:spLocks noGrp="1"/>
          </p:cNvSpPr>
          <p:nvPr>
            <p:ph sz="half" idx="4294967295"/>
          </p:nvPr>
        </p:nvSpPr>
        <p:spPr>
          <a:xfrm>
            <a:off x="810090" y="1610966"/>
            <a:ext cx="5810291" cy="4429157"/>
          </a:xfrm>
          <a:prstGeom prst="rect">
            <a:avLst/>
          </a:prstGeom>
        </p:spPr>
        <p:txBody>
          <a:bodyPr>
            <a:noAutofit/>
          </a:bodyPr>
          <a:lstStyle/>
          <a:p>
            <a:pPr algn="ctr">
              <a:buNone/>
            </a:pPr>
            <a:r>
              <a:rPr lang="ru-RU" dirty="0" smtClean="0">
                <a:solidFill>
                  <a:schemeClr val="tx1"/>
                </a:solidFill>
              </a:rPr>
              <a:t>Что такое безграмотность? Как проявляется безграмотность в современном мире? Именно эти вопросы возникают при чтении текста известного публициста </a:t>
            </a:r>
            <a:r>
              <a:rPr lang="ru-RU" dirty="0" err="1" smtClean="0">
                <a:solidFill>
                  <a:schemeClr val="tx1"/>
                </a:solidFill>
              </a:rPr>
              <a:t>Ержана</a:t>
            </a:r>
            <a:r>
              <a:rPr lang="ru-RU" dirty="0" smtClean="0">
                <a:solidFill>
                  <a:schemeClr val="tx1"/>
                </a:solidFill>
              </a:rPr>
              <a:t> </a:t>
            </a:r>
            <a:r>
              <a:rPr lang="ru-RU" dirty="0" err="1" smtClean="0">
                <a:solidFill>
                  <a:schemeClr val="tx1"/>
                </a:solidFill>
              </a:rPr>
              <a:t>Есимханова</a:t>
            </a:r>
            <a:r>
              <a:rPr lang="ru-RU" dirty="0" smtClean="0">
                <a:solidFill>
                  <a:schemeClr val="tx1"/>
                </a:solidFill>
              </a:rPr>
              <a:t>. </a:t>
            </a:r>
            <a:endParaRPr lang="ru-RU" dirty="0">
              <a:solidFill>
                <a:schemeClr val="tx1"/>
              </a:solidFill>
            </a:endParaRPr>
          </a:p>
        </p:txBody>
      </p:sp>
      <p:sp>
        <p:nvSpPr>
          <p:cNvPr id="5" name="Содержимое 4"/>
          <p:cNvSpPr>
            <a:spLocks noGrp="1"/>
          </p:cNvSpPr>
          <p:nvPr>
            <p:ph sz="half" idx="4294967295"/>
          </p:nvPr>
        </p:nvSpPr>
        <p:spPr>
          <a:xfrm>
            <a:off x="6245727" y="1568117"/>
            <a:ext cx="5041936" cy="4329130"/>
          </a:xfrm>
          <a:prstGeom prst="rect">
            <a:avLst/>
          </a:prstGeom>
        </p:spPr>
        <p:txBody>
          <a:bodyPr>
            <a:normAutofit/>
          </a:bodyPr>
          <a:lstStyle/>
          <a:p>
            <a:pPr algn="ctr">
              <a:buNone/>
            </a:pPr>
            <a:r>
              <a:rPr lang="ru-RU" dirty="0" smtClean="0">
                <a:solidFill>
                  <a:schemeClr val="tx1"/>
                </a:solidFill>
              </a:rPr>
              <a:t>В  тексте                           Е. </a:t>
            </a:r>
            <a:r>
              <a:rPr lang="ru-RU" dirty="0" err="1" smtClean="0">
                <a:solidFill>
                  <a:schemeClr val="tx1"/>
                </a:solidFill>
              </a:rPr>
              <a:t>Есимханова</a:t>
            </a:r>
            <a:r>
              <a:rPr lang="ru-RU" dirty="0" smtClean="0">
                <a:solidFill>
                  <a:schemeClr val="tx1"/>
                </a:solidFill>
              </a:rPr>
              <a:t> поднимается проблема безграмотности в современном мире.</a:t>
            </a:r>
          </a:p>
          <a:p>
            <a:pPr algn="ctr"/>
            <a:endParaRPr lang="ru-RU" sz="3200" dirty="0">
              <a:solidFill>
                <a:schemeClr val="tx1"/>
              </a:solidFill>
            </a:endParaRPr>
          </a:p>
        </p:txBody>
      </p:sp>
    </p:spTree>
    <p:extLst>
      <p:ext uri="{BB962C8B-B14F-4D97-AF65-F5344CB8AC3E}">
        <p14:creationId xmlns:p14="http://schemas.microsoft.com/office/powerpoint/2010/main" val="3836918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57213" y="500042"/>
            <a:ext cx="10382323" cy="917596"/>
          </a:xfrm>
        </p:spPr>
        <p:txBody>
          <a:bodyPr/>
          <a:lstStyle/>
          <a:p>
            <a:r>
              <a:rPr lang="ru-RU" b="1" dirty="0" smtClean="0">
                <a:solidFill>
                  <a:schemeClr val="tx1"/>
                </a:solidFill>
              </a:rPr>
              <a:t>Формулируем проблему!</a:t>
            </a:r>
            <a:endParaRPr lang="ru-RU" b="1" dirty="0">
              <a:solidFill>
                <a:schemeClr val="tx1"/>
              </a:solidFill>
            </a:endParaRPr>
          </a:p>
        </p:txBody>
      </p:sp>
      <p:sp>
        <p:nvSpPr>
          <p:cNvPr id="6" name="Содержимое 5"/>
          <p:cNvSpPr>
            <a:spLocks noGrp="1"/>
          </p:cNvSpPr>
          <p:nvPr>
            <p:ph idx="4294967295"/>
          </p:nvPr>
        </p:nvSpPr>
        <p:spPr>
          <a:xfrm>
            <a:off x="609600" y="1600201"/>
            <a:ext cx="10972800" cy="4525963"/>
          </a:xfrm>
          <a:prstGeom prst="rect">
            <a:avLst/>
          </a:prstGeom>
        </p:spPr>
        <p:txBody>
          <a:bodyPr/>
          <a:lstStyle/>
          <a:p>
            <a:r>
              <a:rPr lang="ru-RU" dirty="0" smtClean="0">
                <a:solidFill>
                  <a:schemeClr val="tx1"/>
                </a:solidFill>
              </a:rPr>
              <a:t>В чем причина чудовищной безграмотности в современном мире? Эту значимую проблему затрагивает в своей статье известный юрист, автор  книг, </a:t>
            </a:r>
            <a:r>
              <a:rPr lang="ru-RU" dirty="0" err="1" smtClean="0">
                <a:solidFill>
                  <a:schemeClr val="tx1"/>
                </a:solidFill>
              </a:rPr>
              <a:t>Ержан</a:t>
            </a:r>
            <a:r>
              <a:rPr lang="ru-RU" dirty="0" smtClean="0">
                <a:solidFill>
                  <a:schemeClr val="tx1"/>
                </a:solidFill>
              </a:rPr>
              <a:t> </a:t>
            </a:r>
            <a:r>
              <a:rPr lang="ru-RU" dirty="0" err="1" smtClean="0">
                <a:solidFill>
                  <a:schemeClr val="tx1"/>
                </a:solidFill>
              </a:rPr>
              <a:t>Есимханов</a:t>
            </a:r>
            <a:r>
              <a:rPr lang="ru-RU" dirty="0" smtClean="0">
                <a:solidFill>
                  <a:schemeClr val="tx1"/>
                </a:solidFill>
              </a:rPr>
              <a:t>. Проблема, по мысли автора, связана с низким качеством современного образования.</a:t>
            </a:r>
            <a:endParaRPr lang="ru-RU" dirty="0">
              <a:solidFill>
                <a:schemeClr val="tx1"/>
              </a:solidFill>
            </a:endParaRPr>
          </a:p>
        </p:txBody>
      </p:sp>
    </p:spTree>
    <p:extLst>
      <p:ext uri="{BB962C8B-B14F-4D97-AF65-F5344CB8AC3E}">
        <p14:creationId xmlns:p14="http://schemas.microsoft.com/office/powerpoint/2010/main" val="26192476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464" y="571480"/>
            <a:ext cx="10191821" cy="846158"/>
          </a:xfrm>
        </p:spPr>
        <p:txBody>
          <a:bodyPr/>
          <a:lstStyle/>
          <a:p>
            <a:r>
              <a:rPr lang="ru-RU" b="1" dirty="0" smtClean="0">
                <a:solidFill>
                  <a:schemeClr val="tx1"/>
                </a:solidFill>
              </a:rPr>
              <a:t>Комментируем проблему</a:t>
            </a:r>
            <a:endParaRPr lang="ru-RU" b="1" dirty="0">
              <a:solidFill>
                <a:schemeClr val="tx1"/>
              </a:solidFill>
            </a:endParaRPr>
          </a:p>
        </p:txBody>
      </p:sp>
      <p:sp>
        <p:nvSpPr>
          <p:cNvPr id="3" name="Содержимое 2"/>
          <p:cNvSpPr>
            <a:spLocks noGrp="1"/>
          </p:cNvSpPr>
          <p:nvPr>
            <p:ph idx="4294967295"/>
          </p:nvPr>
        </p:nvSpPr>
        <p:spPr>
          <a:xfrm>
            <a:off x="609600" y="1600201"/>
            <a:ext cx="10972800" cy="4400568"/>
          </a:xfrm>
          <a:prstGeom prst="rect">
            <a:avLst/>
          </a:prstGeom>
        </p:spPr>
        <p:txBody>
          <a:bodyPr>
            <a:normAutofit fontScale="92500" lnSpcReduction="10000"/>
          </a:bodyPr>
          <a:lstStyle/>
          <a:p>
            <a:r>
              <a:rPr lang="ru-RU" dirty="0" smtClean="0">
                <a:solidFill>
                  <a:schemeClr val="tx1"/>
                </a:solidFill>
              </a:rPr>
              <a:t>В центре внимания популярного </a:t>
            </a:r>
            <a:r>
              <a:rPr lang="ru-RU" dirty="0" err="1" smtClean="0">
                <a:solidFill>
                  <a:schemeClr val="tx1"/>
                </a:solidFill>
              </a:rPr>
              <a:t>блогера</a:t>
            </a:r>
            <a:r>
              <a:rPr lang="ru-RU" dirty="0" smtClean="0">
                <a:solidFill>
                  <a:schemeClr val="tx1"/>
                </a:solidFill>
              </a:rPr>
              <a:t> размышления о наступившей «эре двоечников» - безграмотных звезд, косноязычных лидеров, «не умеющих и двух слов связать» законодателей мод.</a:t>
            </a:r>
          </a:p>
          <a:p>
            <a:r>
              <a:rPr lang="ru-RU" dirty="0" smtClean="0">
                <a:solidFill>
                  <a:schemeClr val="tx1"/>
                </a:solidFill>
              </a:rPr>
              <a:t>Но автора поражают не только безграмотные </a:t>
            </a:r>
            <a:r>
              <a:rPr lang="ru-RU" dirty="0" err="1" smtClean="0">
                <a:solidFill>
                  <a:schemeClr val="tx1"/>
                </a:solidFill>
              </a:rPr>
              <a:t>блогеры</a:t>
            </a:r>
            <a:r>
              <a:rPr lang="ru-RU" dirty="0" smtClean="0">
                <a:solidFill>
                  <a:schemeClr val="tx1"/>
                </a:solidFill>
              </a:rPr>
              <a:t>. Он пишет о том, что «безграмотность проникла в святая святых – В СМИ».</a:t>
            </a:r>
          </a:p>
          <a:p>
            <a:r>
              <a:rPr lang="ru-RU" dirty="0" smtClean="0">
                <a:solidFill>
                  <a:schemeClr val="tx1"/>
                </a:solidFill>
              </a:rPr>
              <a:t>Публицист  стремится донести до читателя мысль, что безграмотность стала нормой современной жизни.</a:t>
            </a:r>
          </a:p>
          <a:p>
            <a:r>
              <a:rPr lang="ru-RU" dirty="0" smtClean="0">
                <a:solidFill>
                  <a:schemeClr val="tx1"/>
                </a:solidFill>
              </a:rPr>
              <a:t>Авторская взволнованность  передается при помощи коротких и ёмких предложений. (№ 24-28). Использует он и такие яркие средства художественной выразительности, как лексический повтор и парцелляция (предложения № 45-52; 54-55).</a:t>
            </a:r>
          </a:p>
          <a:p>
            <a:r>
              <a:rPr lang="ru-RU" dirty="0" smtClean="0">
                <a:solidFill>
                  <a:schemeClr val="tx1"/>
                </a:solidFill>
              </a:rPr>
              <a:t>Продолжая размышлять о тотальной безграмотности, </a:t>
            </a:r>
            <a:r>
              <a:rPr lang="ru-RU" dirty="0" err="1" smtClean="0">
                <a:solidFill>
                  <a:schemeClr val="tx1"/>
                </a:solidFill>
              </a:rPr>
              <a:t>Ержан</a:t>
            </a:r>
            <a:r>
              <a:rPr lang="ru-RU" dirty="0" smtClean="0">
                <a:solidFill>
                  <a:schemeClr val="tx1"/>
                </a:solidFill>
              </a:rPr>
              <a:t> </a:t>
            </a:r>
            <a:r>
              <a:rPr lang="ru-RU" dirty="0" err="1" smtClean="0">
                <a:solidFill>
                  <a:schemeClr val="tx1"/>
                </a:solidFill>
              </a:rPr>
              <a:t>Есимханов</a:t>
            </a:r>
            <a:r>
              <a:rPr lang="ru-RU" dirty="0" smtClean="0">
                <a:solidFill>
                  <a:schemeClr val="tx1"/>
                </a:solidFill>
              </a:rPr>
              <a:t> называет точную причину  этого бедствия: «Все ведь просто – эти люди не читали в детстве и не читают сейчас». И у него есть конкретное предложение, что нужно делать, чтобы вылечить безграмотность.</a:t>
            </a:r>
          </a:p>
          <a:p>
            <a:endParaRPr lang="ru-RU" dirty="0">
              <a:solidFill>
                <a:schemeClr val="tx1"/>
              </a:solidFill>
            </a:endParaRPr>
          </a:p>
        </p:txBody>
      </p:sp>
    </p:spTree>
    <p:extLst>
      <p:ext uri="{BB962C8B-B14F-4D97-AF65-F5344CB8AC3E}">
        <p14:creationId xmlns:p14="http://schemas.microsoft.com/office/powerpoint/2010/main" val="3021685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42918"/>
            <a:ext cx="10972800" cy="1643074"/>
          </a:xfrm>
        </p:spPr>
        <p:txBody>
          <a:bodyPr>
            <a:normAutofit/>
          </a:bodyPr>
          <a:lstStyle/>
          <a:p>
            <a:r>
              <a:rPr lang="ru-RU" b="1" dirty="0" smtClean="0">
                <a:solidFill>
                  <a:schemeClr val="tx1"/>
                </a:solidFill>
              </a:rPr>
              <a:t>Смысловая связь между примерами и её анализ</a:t>
            </a:r>
            <a:endParaRPr lang="ru-RU" b="1" dirty="0">
              <a:solidFill>
                <a:schemeClr val="tx1"/>
              </a:solidFill>
            </a:endParaRPr>
          </a:p>
        </p:txBody>
      </p:sp>
      <p:sp>
        <p:nvSpPr>
          <p:cNvPr id="3" name="Содержимое 2"/>
          <p:cNvSpPr>
            <a:spLocks noGrp="1"/>
          </p:cNvSpPr>
          <p:nvPr>
            <p:ph idx="4294967295"/>
          </p:nvPr>
        </p:nvSpPr>
        <p:spPr>
          <a:xfrm>
            <a:off x="1047715" y="2285991"/>
            <a:ext cx="10001320" cy="3571901"/>
          </a:xfrm>
          <a:prstGeom prst="rect">
            <a:avLst/>
          </a:prstGeom>
        </p:spPr>
        <p:txBody>
          <a:bodyPr/>
          <a:lstStyle/>
          <a:p>
            <a:r>
              <a:rPr lang="ru-RU" dirty="0" smtClean="0">
                <a:solidFill>
                  <a:schemeClr val="tx1"/>
                </a:solidFill>
              </a:rPr>
              <a:t>Оба эти примера, дополняя друг друга, подводят читателей к мысли о том, что надо бороться с безграмотностью, и в первую очередь надо начинать с себя.</a:t>
            </a:r>
          </a:p>
          <a:p>
            <a:endParaRPr lang="ru-RU" dirty="0">
              <a:solidFill>
                <a:schemeClr val="tx1"/>
              </a:solidFill>
            </a:endParaRPr>
          </a:p>
        </p:txBody>
      </p:sp>
    </p:spTree>
    <p:extLst>
      <p:ext uri="{BB962C8B-B14F-4D97-AF65-F5344CB8AC3E}">
        <p14:creationId xmlns:p14="http://schemas.microsoft.com/office/powerpoint/2010/main" val="2663641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3467" y="571480"/>
            <a:ext cx="9429816" cy="846158"/>
          </a:xfrm>
        </p:spPr>
        <p:txBody>
          <a:bodyPr/>
          <a:lstStyle/>
          <a:p>
            <a:r>
              <a:rPr lang="ru-RU" b="1" dirty="0" smtClean="0">
                <a:solidFill>
                  <a:schemeClr val="tx1"/>
                </a:solidFill>
              </a:rPr>
              <a:t>Позиция автора</a:t>
            </a:r>
            <a:endParaRPr lang="ru-RU" b="1" dirty="0">
              <a:solidFill>
                <a:schemeClr val="tx1"/>
              </a:solidFill>
            </a:endParaRPr>
          </a:p>
        </p:txBody>
      </p:sp>
      <p:sp>
        <p:nvSpPr>
          <p:cNvPr id="3" name="Содержимое 2"/>
          <p:cNvSpPr>
            <a:spLocks noGrp="1"/>
          </p:cNvSpPr>
          <p:nvPr>
            <p:ph idx="4294967295"/>
          </p:nvPr>
        </p:nvSpPr>
        <p:spPr>
          <a:xfrm>
            <a:off x="857214" y="1600201"/>
            <a:ext cx="10477573" cy="4525963"/>
          </a:xfrm>
          <a:prstGeom prst="rect">
            <a:avLst/>
          </a:prstGeom>
        </p:spPr>
        <p:txBody>
          <a:bodyPr>
            <a:normAutofit/>
          </a:bodyPr>
          <a:lstStyle/>
          <a:p>
            <a:r>
              <a:rPr lang="ru-RU" dirty="0" smtClean="0">
                <a:solidFill>
                  <a:schemeClr val="tx1"/>
                </a:solidFill>
              </a:rPr>
              <a:t>Авторская позиция предельно ясна: «Будь моя воля, я бы собрал в одном месте всех этих пишущих людей… и заставил читать …Чехова. А в Интернет запретил бы заходить до тех пор, пока не смогут правильно применить «</a:t>
            </a:r>
            <a:r>
              <a:rPr lang="ru-RU" dirty="0" err="1" smtClean="0">
                <a:solidFill>
                  <a:schemeClr val="tx1"/>
                </a:solidFill>
              </a:rPr>
              <a:t>тся</a:t>
            </a:r>
            <a:r>
              <a:rPr lang="ru-RU" dirty="0" smtClean="0">
                <a:solidFill>
                  <a:schemeClr val="tx1"/>
                </a:solidFill>
              </a:rPr>
              <a:t>» и «</a:t>
            </a:r>
            <a:r>
              <a:rPr lang="ru-RU" dirty="0" err="1" smtClean="0">
                <a:solidFill>
                  <a:schemeClr val="tx1"/>
                </a:solidFill>
              </a:rPr>
              <a:t>ться</a:t>
            </a:r>
            <a:r>
              <a:rPr lang="ru-RU" dirty="0" smtClean="0">
                <a:solidFill>
                  <a:schemeClr val="tx1"/>
                </a:solidFill>
              </a:rPr>
              <a:t>». </a:t>
            </a:r>
          </a:p>
          <a:p>
            <a:r>
              <a:rPr lang="ru-RU" b="1" dirty="0" smtClean="0">
                <a:solidFill>
                  <a:schemeClr val="tx1"/>
                </a:solidFill>
              </a:rPr>
              <a:t>ИЛИ</a:t>
            </a:r>
          </a:p>
          <a:p>
            <a:r>
              <a:rPr lang="ru-RU" dirty="0" smtClean="0">
                <a:solidFill>
                  <a:schemeClr val="tx1"/>
                </a:solidFill>
              </a:rPr>
              <a:t>Позиция автора очевидна: проблема низкого уровня образованности молодежи с каждым годом становится всё серьезнее, поэтому требуется применить все возможные способы, чтобы решить её. </a:t>
            </a:r>
          </a:p>
          <a:p>
            <a:endParaRPr lang="ru-RU" dirty="0">
              <a:solidFill>
                <a:schemeClr val="tx1"/>
              </a:solidFill>
            </a:endParaRPr>
          </a:p>
        </p:txBody>
      </p:sp>
    </p:spTree>
    <p:extLst>
      <p:ext uri="{BB962C8B-B14F-4D97-AF65-F5344CB8AC3E}">
        <p14:creationId xmlns:p14="http://schemas.microsoft.com/office/powerpoint/2010/main" val="3630534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6041" y="320842"/>
            <a:ext cx="9367811" cy="818147"/>
          </a:xfrm>
        </p:spPr>
        <p:txBody>
          <a:bodyPr/>
          <a:lstStyle/>
          <a:p>
            <a:pPr algn="l"/>
            <a:r>
              <a:rPr lang="ru-RU" b="1" dirty="0" smtClean="0">
                <a:solidFill>
                  <a:schemeClr val="tx1"/>
                </a:solidFill>
              </a:rPr>
              <a:t>Отношение к позиции </a:t>
            </a:r>
            <a:r>
              <a:rPr lang="ru-RU" dirty="0">
                <a:solidFill>
                  <a:schemeClr val="tx1"/>
                </a:solidFill>
              </a:rPr>
              <a:t>а</a:t>
            </a:r>
            <a:r>
              <a:rPr lang="ru-RU" b="1" dirty="0" smtClean="0">
                <a:solidFill>
                  <a:schemeClr val="tx1"/>
                </a:solidFill>
              </a:rPr>
              <a:t>втора</a:t>
            </a:r>
            <a:endParaRPr lang="ru-RU" b="1" dirty="0">
              <a:solidFill>
                <a:schemeClr val="tx1"/>
              </a:solidFill>
            </a:endParaRPr>
          </a:p>
        </p:txBody>
      </p:sp>
      <p:sp>
        <p:nvSpPr>
          <p:cNvPr id="4" name="Содержимое 3"/>
          <p:cNvSpPr>
            <a:spLocks noGrp="1"/>
          </p:cNvSpPr>
          <p:nvPr>
            <p:ph sz="half" idx="4294967295"/>
          </p:nvPr>
        </p:nvSpPr>
        <p:spPr>
          <a:xfrm>
            <a:off x="593558" y="1391653"/>
            <a:ext cx="5384800" cy="4525963"/>
          </a:xfrm>
          <a:prstGeom prst="rect">
            <a:avLst/>
          </a:prstGeom>
        </p:spPr>
        <p:txBody>
          <a:bodyPr>
            <a:normAutofit fontScale="77500" lnSpcReduction="20000"/>
          </a:bodyPr>
          <a:lstStyle/>
          <a:p>
            <a:r>
              <a:rPr lang="ru-RU" dirty="0" smtClean="0">
                <a:solidFill>
                  <a:schemeClr val="tx1"/>
                </a:solidFill>
              </a:rPr>
              <a:t>          Сложно не согласиться с </a:t>
            </a:r>
            <a:r>
              <a:rPr lang="ru-RU" dirty="0" err="1" smtClean="0">
                <a:solidFill>
                  <a:schemeClr val="tx1"/>
                </a:solidFill>
              </a:rPr>
              <a:t>Ержаном</a:t>
            </a:r>
            <a:r>
              <a:rPr lang="ru-RU" dirty="0" smtClean="0">
                <a:solidFill>
                  <a:schemeClr val="tx1"/>
                </a:solidFill>
              </a:rPr>
              <a:t> </a:t>
            </a:r>
            <a:r>
              <a:rPr lang="ru-RU" dirty="0" err="1" smtClean="0">
                <a:solidFill>
                  <a:schemeClr val="tx1"/>
                </a:solidFill>
              </a:rPr>
              <a:t>Есимхановым</a:t>
            </a:r>
            <a:r>
              <a:rPr lang="ru-RU" dirty="0" smtClean="0">
                <a:solidFill>
                  <a:schemeClr val="tx1"/>
                </a:solidFill>
              </a:rPr>
              <a:t>. Действительно, в устной речи, звучащей в средствах массовой информации всё чаще встречается неграмотная речь. Исключением не являются даже дикторы на центральных каналах телевидения. Да и с письменной речью дела обстоят не лучше. В век компьютерной технологии мы стали ужасно ленивы. Зачем вспоминать правила орфографии и пунктуации, когда умная машина сделает это за тебя?! 	Известный писатель-публицист  В. Быков называл грамотность «утонченной формой вежливости». Он говорил о том, что можно сымитировать ум, коммуникабельность, даже интеллигентность. Невозможно сыграть только грамотность – «последний опознавательный знак смиренных и памятливых людей, чтущих законы языка как высшую форму законов природы».</a:t>
            </a:r>
          </a:p>
          <a:p>
            <a:endParaRPr lang="ru-RU" dirty="0" smtClean="0">
              <a:solidFill>
                <a:schemeClr val="tx1"/>
              </a:solidFill>
            </a:endParaRPr>
          </a:p>
          <a:p>
            <a:endParaRPr lang="ru-RU" dirty="0">
              <a:solidFill>
                <a:schemeClr val="tx1"/>
              </a:solidFill>
            </a:endParaRPr>
          </a:p>
        </p:txBody>
      </p:sp>
      <p:sp>
        <p:nvSpPr>
          <p:cNvPr id="5" name="Содержимое 4"/>
          <p:cNvSpPr>
            <a:spLocks noGrp="1"/>
          </p:cNvSpPr>
          <p:nvPr>
            <p:ph sz="half" idx="4294967295"/>
          </p:nvPr>
        </p:nvSpPr>
        <p:spPr>
          <a:xfrm>
            <a:off x="6277810" y="1680411"/>
            <a:ext cx="5232437" cy="4525963"/>
          </a:xfrm>
          <a:prstGeom prst="rect">
            <a:avLst/>
          </a:prstGeom>
        </p:spPr>
        <p:txBody>
          <a:bodyPr>
            <a:normAutofit fontScale="92500" lnSpcReduction="10000"/>
          </a:bodyPr>
          <a:lstStyle/>
          <a:p>
            <a:r>
              <a:rPr lang="ru-RU" dirty="0" smtClean="0">
                <a:solidFill>
                  <a:schemeClr val="tx1"/>
                </a:solidFill>
              </a:rPr>
              <a:t>               С автором сложно не согласиться. Действительно, всё чаще в средствах массовой информации, Интернете, а иногда и в книгах можно заметить неграмотную речь. Ещё Д. И. Фонвизин в известной комедии «Недоросль» описал проблему безграмотности: «Не хочу учиться, хочу жениться». Фраза, ставшая крылатой, известна многим. Она характеризует нежелание познавать что-либо новое. К сожалению, слова эти актуальны и в наши дни, ведь многие люди зачастую не считают образование важным жизненным этапом. </a:t>
            </a:r>
          </a:p>
          <a:p>
            <a:endParaRPr lang="ru-RU" dirty="0">
              <a:solidFill>
                <a:schemeClr val="tx1"/>
              </a:solidFill>
            </a:endParaRPr>
          </a:p>
        </p:txBody>
      </p:sp>
    </p:spTree>
    <p:extLst>
      <p:ext uri="{BB962C8B-B14F-4D97-AF65-F5344CB8AC3E}">
        <p14:creationId xmlns:p14="http://schemas.microsoft.com/office/powerpoint/2010/main" val="1725559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17" y="571480"/>
            <a:ext cx="9429816" cy="846158"/>
          </a:xfrm>
        </p:spPr>
        <p:txBody>
          <a:bodyPr/>
          <a:lstStyle/>
          <a:p>
            <a:r>
              <a:rPr lang="ru-RU" b="1" dirty="0" smtClean="0">
                <a:solidFill>
                  <a:schemeClr val="tx1"/>
                </a:solidFill>
              </a:rPr>
              <a:t>Заключение</a:t>
            </a:r>
            <a:endParaRPr lang="ru-RU" b="1" dirty="0">
              <a:solidFill>
                <a:schemeClr val="tx1"/>
              </a:solidFill>
            </a:endParaRPr>
          </a:p>
        </p:txBody>
      </p:sp>
      <p:sp>
        <p:nvSpPr>
          <p:cNvPr id="3" name="Содержимое 2"/>
          <p:cNvSpPr>
            <a:spLocks noGrp="1"/>
          </p:cNvSpPr>
          <p:nvPr>
            <p:ph sz="half" idx="4294967295"/>
          </p:nvPr>
        </p:nvSpPr>
        <p:spPr>
          <a:xfrm>
            <a:off x="609600" y="1600201"/>
            <a:ext cx="5384800" cy="4329130"/>
          </a:xfrm>
          <a:prstGeom prst="rect">
            <a:avLst/>
          </a:prstGeom>
        </p:spPr>
        <p:txBody>
          <a:bodyPr>
            <a:normAutofit/>
          </a:bodyPr>
          <a:lstStyle/>
          <a:p>
            <a:r>
              <a:rPr lang="ru-RU" dirty="0" smtClean="0">
                <a:solidFill>
                  <a:schemeClr val="tx1"/>
                </a:solidFill>
              </a:rPr>
              <a:t>Подводя итоги, хочется сказать, что быть грамотным сегодня – задача номер один каждого выпускника школы, потому что знание литературных норм языка позволяют нам выглядеть достойно в глазах других людей.</a:t>
            </a:r>
          </a:p>
          <a:p>
            <a:endParaRPr lang="ru-RU" dirty="0">
              <a:solidFill>
                <a:schemeClr val="tx1"/>
              </a:solidFill>
            </a:endParaRPr>
          </a:p>
        </p:txBody>
      </p:sp>
      <p:sp>
        <p:nvSpPr>
          <p:cNvPr id="4" name="Содержимое 3"/>
          <p:cNvSpPr>
            <a:spLocks noGrp="1"/>
          </p:cNvSpPr>
          <p:nvPr>
            <p:ph sz="half" idx="4294967295"/>
          </p:nvPr>
        </p:nvSpPr>
        <p:spPr>
          <a:xfrm>
            <a:off x="6197600" y="1600201"/>
            <a:ext cx="5137187" cy="4525963"/>
          </a:xfrm>
          <a:prstGeom prst="rect">
            <a:avLst/>
          </a:prstGeom>
        </p:spPr>
        <p:txBody>
          <a:bodyPr>
            <a:normAutofit/>
          </a:bodyPr>
          <a:lstStyle/>
          <a:p>
            <a:r>
              <a:rPr lang="ru-RU" dirty="0" smtClean="0">
                <a:solidFill>
                  <a:schemeClr val="tx1"/>
                </a:solidFill>
              </a:rPr>
              <a:t>В заключение хотелось бы выразить надежду, что люди будут бороться с этой проблемой, читать книги, усердно учиться и повышать уровень грамотности. </a:t>
            </a:r>
          </a:p>
          <a:p>
            <a:pPr>
              <a:buNone/>
            </a:pPr>
            <a:endParaRPr lang="ru-RU" dirty="0">
              <a:solidFill>
                <a:schemeClr val="tx1"/>
              </a:solidFill>
            </a:endParaRPr>
          </a:p>
        </p:txBody>
      </p:sp>
    </p:spTree>
    <p:extLst>
      <p:ext uri="{BB962C8B-B14F-4D97-AF65-F5344CB8AC3E}">
        <p14:creationId xmlns:p14="http://schemas.microsoft.com/office/powerpoint/2010/main" val="387731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85011" y="674313"/>
            <a:ext cx="5502442" cy="3416320"/>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Изменения в демоверсии ЕГЭ по русскому </a:t>
            </a:r>
            <a:r>
              <a:rPr lang="ru-RU" sz="2400" dirty="0" smtClean="0">
                <a:latin typeface="Times New Roman" panose="02020603050405020304" pitchFamily="18" charset="0"/>
                <a:cs typeface="Times New Roman" panose="02020603050405020304" pitchFamily="18" charset="0"/>
              </a:rPr>
              <a:t>языку</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Изменены </a:t>
            </a:r>
            <a:r>
              <a:rPr lang="ru-RU" sz="2400" dirty="0">
                <a:latin typeface="Times New Roman" panose="02020603050405020304" pitchFamily="18" charset="0"/>
                <a:cs typeface="Times New Roman" panose="02020603050405020304" pitchFamily="18" charset="0"/>
              </a:rPr>
              <a:t>формулировка и способ предъявления языкового материала задания 9. </a:t>
            </a:r>
            <a:endParaRPr lang="ru-RU" sz="2400" dirty="0" smtClean="0">
              <a:latin typeface="Times New Roman" panose="02020603050405020304" pitchFamily="18" charset="0"/>
              <a:cs typeface="Times New Roman" panose="02020603050405020304" pitchFamily="18" charset="0"/>
            </a:endParaRPr>
          </a:p>
          <a:p>
            <a:pPr marL="342900" indent="-342900">
              <a:buAutoNum type="arabicPeriod"/>
            </a:pPr>
            <a:r>
              <a:rPr lang="ru-RU" sz="2400" dirty="0" smtClean="0">
                <a:latin typeface="Times New Roman" panose="02020603050405020304" pitchFamily="18" charset="0"/>
                <a:cs typeface="Times New Roman" panose="02020603050405020304" pitchFamily="18" charset="0"/>
              </a:rPr>
              <a:t>2</a:t>
            </a:r>
            <a:r>
              <a:rPr lang="ru-RU" sz="2400" dirty="0">
                <a:latin typeface="Times New Roman" panose="02020603050405020304" pitchFamily="18" charset="0"/>
                <a:cs typeface="Times New Roman" panose="02020603050405020304" pitchFamily="18" charset="0"/>
              </a:rPr>
              <a:t>. Уточнены формулировка задания 27 и критерии оценивания. </a:t>
            </a:r>
            <a:endParaRPr lang="ru-RU" sz="2400" dirty="0" smtClean="0">
              <a:latin typeface="Times New Roman" panose="02020603050405020304" pitchFamily="18" charset="0"/>
              <a:cs typeface="Times New Roman" panose="02020603050405020304" pitchFamily="18" charset="0"/>
            </a:endParaRPr>
          </a:p>
          <a:p>
            <a:pPr marL="342900" indent="-342900">
              <a:buAutoNum type="arabicPeriod"/>
            </a:pPr>
            <a:r>
              <a:rPr lang="ru-RU" sz="2400" dirty="0" smtClean="0">
                <a:latin typeface="Times New Roman" panose="02020603050405020304" pitchFamily="18" charset="0"/>
                <a:cs typeface="Times New Roman" panose="02020603050405020304" pitchFamily="18" charset="0"/>
              </a:rPr>
              <a:t>3</a:t>
            </a:r>
            <a:r>
              <a:rPr lang="ru-RU" sz="2400" dirty="0">
                <a:latin typeface="Times New Roman" panose="02020603050405020304" pitchFamily="18" charset="0"/>
                <a:cs typeface="Times New Roman" panose="02020603050405020304" pitchFamily="18" charset="0"/>
              </a:rPr>
              <a:t>. Изменён первичный балл за выполнение работы </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7172" name="Picture 4" descr="Подготовка к ЕГЭ - демоверсии, досрочные варианты, новости ФИП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515" y="410431"/>
            <a:ext cx="2131762" cy="28460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6" name="Picture 8" descr="ЕГЭ. Русский язык. Сочинение на ЕГЭ. Курс интенсивной подготовки.  Учебно-методическое пособие (Сенина Н., Нарушевич А.) - купить книгу с  доставкой в интернет-магазине «Читай-город». ISBN: 978-5-9966-144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279" y="3570955"/>
            <a:ext cx="1762125" cy="2590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7993" y="1833437"/>
            <a:ext cx="2484901" cy="3475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5445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49369" y="1853557"/>
            <a:ext cx="8742168" cy="1948422"/>
          </a:xfrm>
        </p:spPr>
        <p:txBody>
          <a:bodyPr/>
          <a:lstStyle/>
          <a:p>
            <a:pPr algn="ctr"/>
            <a:r>
              <a:rPr lang="ru-RU" dirty="0" smtClean="0"/>
              <a:t>СПАСИБО ЗА ВНИМАНИЕ!!!</a:t>
            </a:r>
            <a:endParaRPr lang="ru-RU" dirty="0"/>
          </a:p>
        </p:txBody>
      </p:sp>
    </p:spTree>
    <p:extLst>
      <p:ext uri="{BB962C8B-B14F-4D97-AF65-F5344CB8AC3E}">
        <p14:creationId xmlns:p14="http://schemas.microsoft.com/office/powerpoint/2010/main" val="85281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151195EB-FF15-4203-A12B-22E6A3E72226}"/>
              </a:ext>
            </a:extLst>
          </p:cNvPr>
          <p:cNvSpPr/>
          <p:nvPr/>
        </p:nvSpPr>
        <p:spPr>
          <a:xfrm>
            <a:off x="815414" y="448799"/>
            <a:ext cx="10465164" cy="923330"/>
          </a:xfrm>
          <a:prstGeom prst="rect">
            <a:avLst/>
          </a:prstGeom>
          <a:noFill/>
        </p:spPr>
        <p:txBody>
          <a:bodyPr>
            <a:spAutoFit/>
          </a:bodyPr>
          <a:lstStyle/>
          <a:p>
            <a:pPr marL="320040" indent="-320040" algn="ctr" defTabSz="914400">
              <a:spcBef>
                <a:spcPct val="0"/>
              </a:spcBef>
              <a:buClr>
                <a:schemeClr val="accent6">
                  <a:lumMod val="75000"/>
                </a:schemeClr>
              </a:buClr>
              <a:buSzPct val="128000"/>
              <a:buFont typeface="Georgia" pitchFamily="18" charset="0"/>
              <a:buChar char="*"/>
              <a:defRPr/>
            </a:pPr>
            <a:r>
              <a:rPr lang="ru-RU" sz="54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Times New Roman" panose="02020603050405020304" pitchFamily="18" charset="0"/>
                <a:ea typeface="+mj-ea"/>
                <a:cs typeface="Times New Roman" panose="02020603050405020304" pitchFamily="18" charset="0"/>
              </a:rPr>
              <a:t>Повторение  орфографии</a:t>
            </a:r>
          </a:p>
        </p:txBody>
      </p:sp>
      <p:pic>
        <p:nvPicPr>
          <p:cNvPr id="11266" name="Picture 2" descr="https://school3.edu.korolev.ru/wp-content/uploads/sites/6/2019/03/mzl.gnireqi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523" y="1706395"/>
            <a:ext cx="4609348" cy="46093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9222"/>
      </p:ext>
    </p:extLst>
  </p:cSld>
  <p:clrMapOvr>
    <a:masterClrMapping/>
  </p:clrMapOvr>
  <p:transition spd="slow"/>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560</TotalTime>
  <Words>7822</Words>
  <Application>Microsoft Office PowerPoint</Application>
  <PresentationFormat>Произвольный</PresentationFormat>
  <Paragraphs>855</Paragraphs>
  <Slides>80</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80</vt:i4>
      </vt:variant>
    </vt:vector>
  </HeadingPairs>
  <TitlesOfParts>
    <vt:vector size="81" baseType="lpstr">
      <vt:lpstr>Воздушный поток</vt:lpstr>
      <vt:lpstr>Османова  Диляра Фариховна   Учитель русского  языка и литературы   Высшая квалификационная  категория  МБОУ «Гвардейская  школа-гимназия №3» </vt:lpstr>
      <vt:lpstr>Презентация PowerPoint</vt:lpstr>
      <vt:lpstr>Презентация PowerPoint</vt:lpstr>
      <vt:lpstr>БЛАНК РЕГИСТРАЦИИ </vt:lpstr>
      <vt:lpstr>Бланк ответов №1</vt:lpstr>
      <vt:lpstr>Бланк ответов № 2,  лист 1-2</vt:lpstr>
      <vt:lpstr>Тестовая часть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15. Знаки препинания в простом осложнённом предложении (с однородными членами)</vt:lpstr>
      <vt:lpstr>Презентация PowerPoint</vt:lpstr>
      <vt:lpstr> Не обособляются: </vt:lpstr>
      <vt:lpstr>Повторим</vt:lpstr>
      <vt:lpstr>Презентация PowerPoint</vt:lpstr>
      <vt:lpstr>Презентация PowerPoint</vt:lpstr>
      <vt:lpstr>Презентация PowerPoint</vt:lpstr>
      <vt:lpstr>Презентация PowerPoint</vt:lpstr>
      <vt:lpstr>Задание 21 Типы речи</vt:lpstr>
      <vt:lpstr>Описание </vt:lpstr>
      <vt:lpstr>Повествование</vt:lpstr>
      <vt:lpstr>Рассуждение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Поэтические  тропы и фигуры </vt:lpstr>
      <vt:lpstr>Презентация PowerPoint</vt:lpstr>
      <vt:lpstr>Формируем навык</vt:lpstr>
      <vt:lpstr>Презентация PowerPoint</vt:lpstr>
      <vt:lpstr>Бланк ответов № 2</vt:lpstr>
      <vt:lpstr>Работа над заданием №27</vt:lpstr>
      <vt:lpstr>Презентация PowerPoint</vt:lpstr>
      <vt:lpstr>Презентация PowerPoint</vt:lpstr>
      <vt:lpstr>Композиция сочинения</vt:lpstr>
      <vt:lpstr>Алгоритм работы над сочинением</vt:lpstr>
      <vt:lpstr>Проблема – это вопрос, над которым рассуждает автор</vt:lpstr>
      <vt:lpstr>Способы формулирования проблемы</vt:lpstr>
      <vt:lpstr>Как можно сформулировать проблему</vt:lpstr>
      <vt:lpstr>Комментарий к проблеме</vt:lpstr>
      <vt:lpstr>Алгоритм работы над комментарием </vt:lpstr>
      <vt:lpstr> </vt:lpstr>
      <vt:lpstr>Объяснение логической связи </vt:lpstr>
      <vt:lpstr>Авторская позиция  - это итог размышлений,    вывод, к которому приходит автор текста</vt:lpstr>
      <vt:lpstr>Презентация PowerPoint</vt:lpstr>
      <vt:lpstr>Типовые конструкции для выражения авторской позиции</vt:lpstr>
      <vt:lpstr>Позиция автора</vt:lpstr>
      <vt:lpstr>Аргументация собственного мнения</vt:lpstr>
      <vt:lpstr>Презентация PowerPoint</vt:lpstr>
      <vt:lpstr>Презентация PowerPoint</vt:lpstr>
      <vt:lpstr>Структура аргумента ПОМНИТЕ!</vt:lpstr>
      <vt:lpstr>Структура аргумента</vt:lpstr>
      <vt:lpstr>Заключение должно быть органично связано с основным текстом</vt:lpstr>
      <vt:lpstr>Работа с текстом Эра двоечников</vt:lpstr>
      <vt:lpstr>Презентация PowerPoint</vt:lpstr>
      <vt:lpstr>Презентация PowerPoint</vt:lpstr>
      <vt:lpstr>Презентация PowerPoint</vt:lpstr>
      <vt:lpstr>Формулируем проблему!</vt:lpstr>
      <vt:lpstr>Формулируем проблему!</vt:lpstr>
      <vt:lpstr>Комментируем проблему</vt:lpstr>
      <vt:lpstr>Смысловая связь между примерами и её анализ</vt:lpstr>
      <vt:lpstr>Позиция автора</vt:lpstr>
      <vt:lpstr>Отношение к позиции автора</vt:lpstr>
      <vt:lpstr>Заключение</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Егэ 2022</dc:title>
  <dc:creator>Оксана Радайкина</dc:creator>
  <cp:lastModifiedBy>Диляра</cp:lastModifiedBy>
  <cp:revision>37</cp:revision>
  <dcterms:created xsi:type="dcterms:W3CDTF">2021-10-08T14:04:56Z</dcterms:created>
  <dcterms:modified xsi:type="dcterms:W3CDTF">2022-03-21T14:41:06Z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851298</vt:lpwstr>
  </property>
  <property fmtid="{D5CDD505-2E9C-101B-9397-08002B2CF9AE}" pid="3" name="NXPowerLiteSettings">
    <vt:lpwstr>F7000400038000</vt:lpwstr>
  </property>
  <property fmtid="{D5CDD505-2E9C-101B-9397-08002B2CF9AE}" pid="4" name="NXPowerLiteVersion">
    <vt:lpwstr>S9.1.2</vt:lpwstr>
  </property>
</Properties>
</file>