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6" autoAdjust="0"/>
    <p:restoredTop sz="94660"/>
  </p:normalViewPr>
  <p:slideViewPr>
    <p:cSldViewPr>
      <p:cViewPr varScale="1">
        <p:scale>
          <a:sx n="51" d="100"/>
          <a:sy n="51" d="100"/>
        </p:scale>
        <p:origin x="-10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6-9 классы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18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303808"/>
        <c:axId val="141305344"/>
      </c:barChart>
      <c:catAx>
        <c:axId val="141303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41305344"/>
        <c:crosses val="autoZero"/>
        <c:auto val="1"/>
        <c:lblAlgn val="ctr"/>
        <c:lblOffset val="100"/>
        <c:noMultiLvlLbl val="0"/>
      </c:catAx>
      <c:valAx>
        <c:axId val="141305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303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Сессия МАН</c:v>
                </c:pt>
                <c:pt idx="1">
                  <c:v>Отечество</c:v>
                </c:pt>
                <c:pt idx="2">
                  <c:v>Православие в Крыму</c:v>
                </c:pt>
                <c:pt idx="3">
                  <c:v>Конкурс Госархива РК</c:v>
                </c:pt>
                <c:pt idx="4">
                  <c:v>Человек в истории России. ХХ век</c:v>
                </c:pt>
                <c:pt idx="5">
                  <c:v>Горжусь своим героическим предком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Сведения о результативности и качестве реализации дополнительной общеобразовательной программы кружка «Юный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крымовед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»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 2018-2021 годы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48072" y="7749"/>
            <a:ext cx="248072" cy="17030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9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859216" cy="92370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Охват учащихся*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916953"/>
              </p:ext>
            </p:extLst>
          </p:nvPr>
        </p:nvGraphicFramePr>
        <p:xfrm>
          <a:off x="179512" y="1196752"/>
          <a:ext cx="85072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5949280"/>
            <a:ext cx="8784976" cy="5760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*Учащиеся 2018-2020 годов освоили программу в полном объеме. Все респонденты этого периода успешно преодолели итоговый контроль.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728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Участие в творческих мероприятиях (ежегодно)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289956"/>
              </p:ext>
            </p:extLst>
          </p:nvPr>
        </p:nvGraphicFramePr>
        <p:xfrm>
          <a:off x="457200" y="1772816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35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805"/>
            <a:ext cx="8229600" cy="88791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Победители и призеры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093642"/>
              </p:ext>
            </p:extLst>
          </p:nvPr>
        </p:nvGraphicFramePr>
        <p:xfrm>
          <a:off x="251520" y="908719"/>
          <a:ext cx="8568951" cy="5962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/>
                <a:gridCol w="2088232"/>
                <a:gridCol w="2232248"/>
                <a:gridCol w="1512167"/>
              </a:tblGrid>
              <a:tr h="926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конкурса, конференции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(муниципальный, региональный, всероссийский)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Участник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23167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«Крым – наш общий дом» - 2018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муниципальный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Чуприна Дарья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2-е место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463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региональный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Чуприна Дарья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победитель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463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«Из истории твоей семьи»-2018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муниципальный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Уваева Александра 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победитель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4633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«Отечество» - 2019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муниципальный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Турковский Александр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2-е место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463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региональный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Турковский Александр 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3-е место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23167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«Отечество»-2020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муниципальный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Ларюшкин Александр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победитель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231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региональный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Ларюшкин Александр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победитель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463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«Православие в Крыму»-2019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Позевич</a:t>
                      </a:r>
                      <a:r>
                        <a:rPr lang="ru-RU" sz="1600" dirty="0">
                          <a:effectLst/>
                        </a:rPr>
                        <a:t> Денис 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призер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23167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«Православие в Крыму»-2020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муниципальный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Позевич</a:t>
                      </a:r>
                      <a:r>
                        <a:rPr lang="ru-RU" sz="1600" dirty="0">
                          <a:effectLst/>
                        </a:rPr>
                        <a:t> Денис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победитель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231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региональный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Позевич</a:t>
                      </a:r>
                      <a:r>
                        <a:rPr lang="ru-RU" sz="1600" dirty="0">
                          <a:effectLst/>
                        </a:rPr>
                        <a:t> Денис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победитель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926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Конкурс эссе «Горжусь своим героическим предком</a:t>
                      </a:r>
                      <a:r>
                        <a:rPr lang="ru-RU" sz="1600" dirty="0" smtClean="0">
                          <a:effectLst/>
                        </a:rPr>
                        <a:t>»-2019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муниципальный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Турковский</a:t>
                      </a:r>
                      <a:r>
                        <a:rPr lang="ru-RU" sz="1600" dirty="0">
                          <a:effectLst/>
                        </a:rPr>
                        <a:t> Александр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победитель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1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Публичное представление опыта реализации программы ДО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а) доклады (публикации) на международных конференциях:</a:t>
            </a:r>
          </a:p>
          <a:p>
            <a:r>
              <a:rPr lang="ru-RU" dirty="0" smtClean="0"/>
              <a:t>«</a:t>
            </a:r>
            <a:r>
              <a:rPr lang="ru-RU" dirty="0" err="1"/>
              <a:t>Крымоведение</a:t>
            </a:r>
            <a:r>
              <a:rPr lang="ru-RU" dirty="0"/>
              <a:t>: итоги и перспективы» (ГБОУ ДПО РК КРИППО), 2017-2019 гг.;</a:t>
            </a:r>
          </a:p>
          <a:p>
            <a:r>
              <a:rPr lang="ru-RU" dirty="0" smtClean="0"/>
              <a:t>«</a:t>
            </a:r>
            <a:r>
              <a:rPr lang="ru-RU" dirty="0"/>
              <a:t>Преподавание «ОРКСЭ» и дисциплин духовно-нравственного цикла в </a:t>
            </a:r>
            <a:r>
              <a:rPr lang="ru-RU" dirty="0" err="1"/>
              <a:t>поликонфессиональном</a:t>
            </a:r>
            <a:r>
              <a:rPr lang="ru-RU" dirty="0"/>
              <a:t> регионе» (ФГАУО ВО «КФУ им. </a:t>
            </a:r>
            <a:r>
              <a:rPr lang="ru-RU" dirty="0" err="1"/>
              <a:t>В.И.Вернадского</a:t>
            </a:r>
            <a:r>
              <a:rPr lang="ru-RU" dirty="0"/>
              <a:t>»), 2019 г.;</a:t>
            </a:r>
          </a:p>
          <a:p>
            <a:r>
              <a:rPr lang="en-US" dirty="0" smtClean="0"/>
              <a:t>I </a:t>
            </a:r>
            <a:r>
              <a:rPr lang="ru-RU" dirty="0"/>
              <a:t>Гурзуфские чтения (ФГАУО ВО «КФУ им. </a:t>
            </a:r>
            <a:r>
              <a:rPr lang="ru-RU" dirty="0" err="1"/>
              <a:t>В.И.Вернадского</a:t>
            </a:r>
            <a:r>
              <a:rPr lang="ru-RU" dirty="0"/>
              <a:t>»), 2018 г.;</a:t>
            </a:r>
          </a:p>
          <a:p>
            <a:pPr marL="0" indent="0">
              <a:buNone/>
            </a:pPr>
            <a:r>
              <a:rPr lang="ru-RU" b="1" dirty="0"/>
              <a:t>б) применение элементов ДО в профессиональных конкурсах (мастер классы, открытые занятия):</a:t>
            </a:r>
          </a:p>
          <a:p>
            <a:r>
              <a:rPr lang="ru-RU" dirty="0" smtClean="0"/>
              <a:t>«</a:t>
            </a:r>
            <a:r>
              <a:rPr lang="ru-RU" dirty="0"/>
              <a:t>Учитель Здоровья России-2019» (муниципалитет, Республика, федеральный уровень</a:t>
            </a:r>
            <a:r>
              <a:rPr lang="ru-RU" dirty="0" smtClean="0"/>
              <a:t>) – визитка, открытый урок;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Учитель Года-2019» (муниципалитет</a:t>
            </a:r>
            <a:r>
              <a:rPr lang="ru-RU" dirty="0" smtClean="0"/>
              <a:t>) – визитка, мастер-класс;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Фестиваль педагогических инициатив»-2020 (ГБОУ ДПО РК КРИППО</a:t>
            </a:r>
            <a:r>
              <a:rPr lang="ru-RU" dirty="0" smtClean="0"/>
              <a:t>) – участие в групповом проекте.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3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53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Собственная «дорожная карта» «Экскурсионный Крым» (с 2016 года) 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35299" cy="542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Уникаль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ный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информационный портал – площадка для популяризации краеведения и публикации результатов освоения программы ДО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5004048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68760"/>
            <a:ext cx="4139951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5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317</Words>
  <Application>Microsoft Office PowerPoint</Application>
  <PresentationFormat>Экран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Сведения о результативности и качестве реализации дополнительной общеобразовательной программы кружка «Юный крымовед»  за 2018-2021 годы</vt:lpstr>
      <vt:lpstr>Охват учащихся*</vt:lpstr>
      <vt:lpstr>Участие в творческих мероприятиях (ежегодно)</vt:lpstr>
      <vt:lpstr>Победители и призеры</vt:lpstr>
      <vt:lpstr>Публичное представление опыта реализации программы ДО</vt:lpstr>
      <vt:lpstr>Собственная «дорожная карта» «Экскурсионный Крым» (с 2016 года) </vt:lpstr>
      <vt:lpstr>Уникальный информационный портал – площадка для популяризации краеведения и публикации результатов освоения программы ДО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2021-03-30T08:34:05Z</dcterms:created>
  <dcterms:modified xsi:type="dcterms:W3CDTF">2021-03-30T11:03:51Z</dcterms:modified>
</cp:coreProperties>
</file>