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675" autoAdjust="0"/>
  </p:normalViewPr>
  <p:slideViewPr>
    <p:cSldViewPr>
      <p:cViewPr varScale="1">
        <p:scale>
          <a:sx n="73" d="100"/>
          <a:sy n="73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olshayaperemena.onlin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.ru/group/56657148969112" TargetMode="External"/><Relationship Id="rId5" Type="http://schemas.openxmlformats.org/officeDocument/2006/relationships/hyperlink" Target="https://www.instagram.com/peremenacontest/" TargetMode="External"/><Relationship Id="rId4" Type="http://schemas.openxmlformats.org/officeDocument/2006/relationships/hyperlink" Target="https://vk.com/bpconte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dyt.krymschool.ru/info/23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8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232" y="2420888"/>
            <a:ext cx="74815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воспитательной работы 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ФГОС, 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национальными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 и 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Стратегией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в РФ до 2025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8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8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446" y="332656"/>
            <a:ext cx="842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Изменения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НПА, регламентирующих вопросы </a:t>
            </a:r>
            <a:endParaRPr lang="ru-RU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446" y="1555224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29.12.2012 № 273-ФЗ (внесены изменения и дополнения 08.12.2020 и 30.12.2020);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внесении изменений в Федеральный закон «Об образовании в Российской Федерации» по вопросам воспитания обучающихся»     от 31.07.2020 г. №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304-ФЗ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11.12.2021 № 712 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федеральные государственные образовательные стандарты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воспитания обучающихся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447" y="3326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847" y="4850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9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8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446" y="332656"/>
            <a:ext cx="842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деятельности по разработке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воспитания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916832"/>
            <a:ext cx="86409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 педагогическом совете, заседаниях ШМО.</a:t>
            </a:r>
          </a:p>
          <a:p>
            <a:pPr marL="457200" indent="-457200" algn="just">
              <a:buAutoNum type="arabicPeriod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рабочей группы.</a:t>
            </a:r>
          </a:p>
          <a:p>
            <a:pPr marL="457200" indent="-457200" algn="just">
              <a:buAutoNum type="arabicPeriod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рабочей программы воспитания.</a:t>
            </a:r>
          </a:p>
          <a:p>
            <a:pPr marL="457200" indent="-457200" algn="just">
              <a:buAutoNum type="arabicPeriod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календарного плана воспитательной работы.</a:t>
            </a:r>
          </a:p>
          <a:p>
            <a:pPr marL="457200" indent="-457200" algn="just">
              <a:buAutoNum type="arabicPeriod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проектов с родителями и учениками.</a:t>
            </a:r>
          </a:p>
          <a:p>
            <a:pPr marL="457200" indent="-457200" algn="just">
              <a:buAutoNum type="arabicPeriod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программы и плана и внесение изменений в ООП.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августу 2021  работа по разработке и согласовани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абочей программы воспитания и план-сеток должна быть завершена. К 1 сентября 2021  эти документы должны </a:t>
            </a:r>
            <a:r>
              <a:rPr lang="ru-RU" sz="2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утверждены,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оформлены и введены </a:t>
            </a:r>
            <a:r>
              <a:rPr lang="ru-RU" sz="2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работу.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2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446" y="332656"/>
            <a:ext cx="842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Конкурсные программы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семестра 2020/2021 учебного года –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семестра 2021/2022 учебного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1" y="1412776"/>
            <a:ext cx="8208911" cy="5940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сероссийский конкурс для школьников «Большая перемена»:</a:t>
            </a:r>
          </a:p>
          <a:p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https://bolshayaperemena.online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официальный сайт;</a:t>
            </a:r>
          </a:p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vk.com/bpcontest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://www.instagram.com/peremenacontest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ok.ru/group/56657148969112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Одноклассники.  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конкурса: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– ноябрь 2021.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направления: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«Твори!»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«Сохраняй природу!»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«Меняй мир вокруг!»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«Будь здоров!»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«Создавай будущее!»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о главном!»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«Делай добро!»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«Познавай Россию!»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«Помни!»</a:t>
            </a:r>
          </a:p>
          <a:p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8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02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" y="0"/>
            <a:ext cx="92150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56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446" y="332656"/>
            <a:ext cx="842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Конкурсные программы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семестра 2020/2021 учебного года –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семестра 2021/2022 учебного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1" y="1412776"/>
            <a:ext cx="8208911" cy="47089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Республиканский творческий конкурс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– НАСЛЕДНИКИ ПОБЕДЫ!», посвященный Победе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Отечественной войне 1941 – 1945 гг.</a:t>
            </a:r>
          </a:p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конкурса: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18.02.2021  - 10.03.2021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школьный этап;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15.03.2021 - 15.04.2021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муниципальный этап;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15.04.2021  - 07.05.2021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республиканский этап.                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жюри школьного этапа необходимо включить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Маркину Елену Борисовну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члена межрегиональной общественной организации «РУССКОЕ ЕДИНСТВО».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Сочинения-эссе: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возрастных категории (1-4 классы, 5-9 классы,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классы), НЕ БОЛЕЕ 3-Х РАБОТ ОТ КАЖДОЙ КАТЕГОРИИ;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Видеосюжеты: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возрастных категории (5-9 классы, 10-11 классы),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3-Х РАБОТ ОТ КАЖДОЙ КАТЕГОРИИ .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197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820891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 заседания размещены на официальном сайте МБОУ ДО «ЦДЮТ» по ссылке: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cdyt.krymschool.ru/info/2358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632" y="1556792"/>
            <a:ext cx="7342781" cy="413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01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430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XTreme.ws</cp:lastModifiedBy>
  <cp:revision>33</cp:revision>
  <dcterms:created xsi:type="dcterms:W3CDTF">2021-01-26T09:27:00Z</dcterms:created>
  <dcterms:modified xsi:type="dcterms:W3CDTF">2021-03-01T15:32:12Z</dcterms:modified>
</cp:coreProperties>
</file>