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55" autoAdjust="0"/>
    <p:restoredTop sz="94675" autoAdjust="0"/>
  </p:normalViewPr>
  <p:slideViewPr>
    <p:cSldViewPr>
      <p:cViewPr varScale="1">
        <p:scale>
          <a:sx n="73" d="100"/>
          <a:sy n="73" d="100"/>
        </p:scale>
        <p:origin x="-8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bolshayaperemena.online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ok.ru/group/56657148969112" TargetMode="External"/><Relationship Id="rId5" Type="http://schemas.openxmlformats.org/officeDocument/2006/relationships/hyperlink" Target="https://www.instagram.com/peremenacontest/" TargetMode="External"/><Relationship Id="rId4" Type="http://schemas.openxmlformats.org/officeDocument/2006/relationships/hyperlink" Target="https://vk.com/bpcontest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dyt.krymschool.ru/info/2358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сения\Desktop\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081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31232" y="2420888"/>
            <a:ext cx="74815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воспитательной работы </a:t>
            </a:r>
            <a:endParaRPr lang="ru-RU" sz="2400" b="1" i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ФГОС, </a:t>
            </a:r>
            <a:endParaRPr lang="ru-RU" sz="2400" b="1" i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национальными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проектами и </a:t>
            </a:r>
            <a:endParaRPr lang="ru-RU" sz="2400" b="1" i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Стратегией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воспитания в РФ до 2025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endParaRPr lang="ru-RU" sz="2400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186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сения\Desktop\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081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8446" y="332656"/>
            <a:ext cx="84200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Изменения 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НПА, регламентирующих вопросы </a:t>
            </a:r>
            <a:endParaRPr lang="ru-RU" sz="2400" b="1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8446" y="1555224"/>
            <a:ext cx="813690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«Об образовании в Российской Федерации» от 29.12.2012 № 273-ФЗ (внесены изменения и дополнения 08.12.2020 и 30.12.2020);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о внесении изменений в Федеральный закон «Об образовании в Российской Федерации» по вопросам воспитания обучающихся»     от 31.07.2020 г. №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304-ФЗ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b="1" i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просвещения РФ 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11.12.2021 № 712 </a:t>
            </a:r>
            <a:endParaRPr lang="ru-RU" sz="2000" b="1" i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/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внесении изменений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федеральные государственные образовательные стандарты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образования 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вопросам воспитания обучающихся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000" b="1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447" y="332656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0847" y="485056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595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сения\Desktop\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081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8446" y="332656"/>
            <a:ext cx="84200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деятельности по разработке </a:t>
            </a:r>
          </a:p>
          <a:p>
            <a:pPr algn="ctr"/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рабочей программы воспитания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504" y="1916832"/>
            <a:ext cx="864095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rabicPeriod"/>
            </a:pP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на педагогическом совете, заседаниях ШМО.</a:t>
            </a:r>
          </a:p>
          <a:p>
            <a:pPr marL="457200" indent="-457200" algn="just">
              <a:buAutoNum type="arabicPeriod"/>
            </a:pP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рабочей группы.</a:t>
            </a:r>
          </a:p>
          <a:p>
            <a:pPr marL="457200" indent="-457200" algn="just">
              <a:buAutoNum type="arabicPeriod"/>
            </a:pP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проекта рабочей программы воспитания.</a:t>
            </a:r>
          </a:p>
          <a:p>
            <a:pPr marL="457200" indent="-457200" algn="just">
              <a:buAutoNum type="arabicPeriod"/>
            </a:pP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проекта календарного плана воспитательной работы.</a:t>
            </a:r>
          </a:p>
          <a:p>
            <a:pPr marL="457200" indent="-457200" algn="just">
              <a:buAutoNum type="arabicPeriod"/>
            </a:pP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Согласование проектов с родителями и учениками.</a:t>
            </a:r>
          </a:p>
          <a:p>
            <a:pPr marL="457200" indent="-457200" algn="just">
              <a:buAutoNum type="arabicPeriod"/>
            </a:pP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Утверждение программы и плана и внесение изменений в ООП.</a:t>
            </a:r>
          </a:p>
          <a:p>
            <a:pPr algn="just"/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августу 2021  работа по разработке и согласовани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абочей программы воспитания и план-сеток должна быть завершена. К 1 сентября 2021  эти документы должны </a:t>
            </a:r>
            <a:r>
              <a:rPr lang="ru-RU" sz="2000" b="1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утверждены,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оформлены и введены </a:t>
            </a:r>
            <a:r>
              <a:rPr lang="ru-RU" sz="2000" b="1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работу.</a:t>
            </a:r>
            <a:endParaRPr lang="ru-RU" sz="20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endParaRPr lang="ru-RU" sz="2000" b="1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722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сения\Desktop\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8446" y="332656"/>
            <a:ext cx="84200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Конкурсные программы </a:t>
            </a:r>
            <a:r>
              <a:rPr lang="en-US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семестра 2020/2021 учебного года – </a:t>
            </a:r>
            <a:r>
              <a:rPr lang="en-US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семестра 2021/2022 учебного года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551" y="1412776"/>
            <a:ext cx="8208911" cy="594008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сероссийский конкурс для школьников «Большая перемена»:</a:t>
            </a:r>
          </a:p>
          <a:p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https://bolshayaperemena.online</a:t>
            </a:r>
            <a:r>
              <a:rPr lang="en-US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/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официальный сайт;</a:t>
            </a:r>
          </a:p>
          <a:p>
            <a:r>
              <a:rPr lang="en-US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://</a:t>
            </a:r>
            <a:r>
              <a:rPr lang="en-US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vk.com/bpcontest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ru-RU" sz="2000" b="1" i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://www.instagram.com/peremenacontest</a:t>
            </a:r>
            <a:r>
              <a:rPr lang="en-US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/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Instagram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b="1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://</a:t>
            </a:r>
            <a:r>
              <a:rPr lang="en-US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ok.ru/group/56657148969112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Одноклассники.   </a:t>
            </a:r>
            <a:endParaRPr lang="ru-RU" sz="2000" b="1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проведения конкурса: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 – ноябрь 2021.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Тематические направления: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«Твори!»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«Сохраняй природу!»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«Меняй мир вокруг!» 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«Будь здоров!»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«Создавай будущее!»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«Расскажи о главном!»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«Делай добро!»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«Познавай Россию!»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«Помни!»</a:t>
            </a:r>
          </a:p>
          <a:p>
            <a:endParaRPr lang="ru-RU" sz="2000" b="1" i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</a:p>
          <a:p>
            <a:endParaRPr lang="ru-RU" sz="2000" b="1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287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сения\Desktop\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1600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1600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3022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сения\Desktop\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1600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8" y="0"/>
            <a:ext cx="921501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2564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сения\Desktop\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8446" y="332656"/>
            <a:ext cx="84200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Конкурсные программы </a:t>
            </a:r>
            <a:r>
              <a:rPr lang="en-US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семестра 2020/2021 учебного года – </a:t>
            </a:r>
            <a:r>
              <a:rPr lang="en-US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семестра 2021/2022 учебного года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551" y="1412776"/>
            <a:ext cx="8208911" cy="470898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 Республиканский творческий конкурс </a:t>
            </a:r>
          </a:p>
          <a:p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– НАСЛЕДНИКИ ПОБЕДЫ!», посвященный Победе </a:t>
            </a:r>
          </a:p>
          <a:p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Великой Отечественной войне 1941 – 1945 гг.</a:t>
            </a:r>
          </a:p>
          <a:p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проведения конкурса: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18.02.2021  - 10.03.2021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школьный этап;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15.03.2021 - 15.04.2021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муниципальный этап;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15.04.2021  - 07.05.2021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республиканский этап.                </a:t>
            </a:r>
            <a:endParaRPr lang="ru-RU" sz="2000" b="1" i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 жюри школьного этапа необходимо включить 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Маркину Елену Борисовну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члена межрегиональной общественной организации «РУССКОЕ ЕДИНСТВО».</a:t>
            </a:r>
          </a:p>
          <a:p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Номинации: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Сочинения-эссе: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возрастных категории (1-4 классы, 5-9 классы, </a:t>
            </a:r>
          </a:p>
          <a:p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10-11 классы), НЕ БОЛЕЕ 3-Х РАБОТ ОТ КАЖДОЙ КАТЕГОРИИ;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Видеосюжеты: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возрастных категории (5-9 классы, 10-11 классы),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БОЛЕЕ 3-Х РАБОТ ОТ КАЖДОЙ КАТЕГОРИИ .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01973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сения\Desktop\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3568" y="476672"/>
            <a:ext cx="8208911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 заседания размещены на официальном сайте МБОУ ДО «ЦДЮТ» по ссылке: 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en-US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cdyt.krymschool.ru/info/2358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6632" y="1556792"/>
            <a:ext cx="7342781" cy="4130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2010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430</Words>
  <Application>Microsoft Office PowerPoint</Application>
  <PresentationFormat>Экран (4:3)</PresentationFormat>
  <Paragraphs>53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Ксения</dc:creator>
  <cp:lastModifiedBy>XTreme.ws</cp:lastModifiedBy>
  <cp:revision>33</cp:revision>
  <dcterms:created xsi:type="dcterms:W3CDTF">2021-01-26T09:27:00Z</dcterms:created>
  <dcterms:modified xsi:type="dcterms:W3CDTF">2021-03-01T15:32:12Z</dcterms:modified>
</cp:coreProperties>
</file>