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E9CB"/>
          </a:solidFill>
        </a:fill>
      </a:tcStyle>
    </a:wholeTbl>
    <a:band2H>
      <a:tcTxStyle/>
      <a:tcStyle>
        <a:tcBdr/>
        <a:fill>
          <a:solidFill>
            <a:srgbClr val="EE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E6CB"/>
          </a:solidFill>
        </a:fill>
      </a:tcStyle>
    </a:wholeTbl>
    <a:band2H>
      <a:tcTxStyle/>
      <a:tcStyle>
        <a:tcBdr/>
        <a:fill>
          <a:solidFill>
            <a:srgbClr val="FAF3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8D0"/>
          </a:solidFill>
        </a:fill>
      </a:tcStyle>
    </a:wholeTbl>
    <a:band2H>
      <a:tcTxStyle/>
      <a:tcStyle>
        <a:tcBdr/>
        <a:fill>
          <a:solidFill>
            <a:srgbClr val="EEED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777107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Trebuchet MS"/>
      </a:defRPr>
    </a:lvl1pPr>
    <a:lvl2pPr indent="228600" latinLnBrk="0">
      <a:defRPr sz="1200">
        <a:latin typeface="+mn-lt"/>
        <a:ea typeface="+mn-ea"/>
        <a:cs typeface="+mn-cs"/>
        <a:sym typeface="Trebuchet MS"/>
      </a:defRPr>
    </a:lvl2pPr>
    <a:lvl3pPr indent="457200" latinLnBrk="0">
      <a:defRPr sz="1200">
        <a:latin typeface="+mn-lt"/>
        <a:ea typeface="+mn-ea"/>
        <a:cs typeface="+mn-cs"/>
        <a:sym typeface="Trebuchet MS"/>
      </a:defRPr>
    </a:lvl3pPr>
    <a:lvl4pPr indent="685800" latinLnBrk="0">
      <a:defRPr sz="1200">
        <a:latin typeface="+mn-lt"/>
        <a:ea typeface="+mn-ea"/>
        <a:cs typeface="+mn-cs"/>
        <a:sym typeface="Trebuchet MS"/>
      </a:defRPr>
    </a:lvl4pPr>
    <a:lvl5pPr indent="914400" latinLnBrk="0">
      <a:defRPr sz="1200">
        <a:latin typeface="+mn-lt"/>
        <a:ea typeface="+mn-ea"/>
        <a:cs typeface="+mn-cs"/>
        <a:sym typeface="Trebuchet MS"/>
      </a:defRPr>
    </a:lvl5pPr>
    <a:lvl6pPr indent="1143000" latinLnBrk="0">
      <a:defRPr sz="1200">
        <a:latin typeface="+mn-lt"/>
        <a:ea typeface="+mn-ea"/>
        <a:cs typeface="+mn-cs"/>
        <a:sym typeface="Trebuchet MS"/>
      </a:defRPr>
    </a:lvl6pPr>
    <a:lvl7pPr indent="1371600" latinLnBrk="0">
      <a:defRPr sz="1200">
        <a:latin typeface="+mn-lt"/>
        <a:ea typeface="+mn-ea"/>
        <a:cs typeface="+mn-cs"/>
        <a:sym typeface="Trebuchet MS"/>
      </a:defRPr>
    </a:lvl7pPr>
    <a:lvl8pPr indent="1600200" latinLnBrk="0">
      <a:defRPr sz="1200">
        <a:latin typeface="+mn-lt"/>
        <a:ea typeface="+mn-ea"/>
        <a:cs typeface="+mn-cs"/>
        <a:sym typeface="Trebuchet MS"/>
      </a:defRPr>
    </a:lvl8pPr>
    <a:lvl9pPr indent="1828800" latinLnBrk="0">
      <a:defRPr sz="1200">
        <a:latin typeface="+mn-lt"/>
        <a:ea typeface="+mn-ea"/>
        <a:cs typeface="+mn-cs"/>
        <a:sym typeface="Trebuchet M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6"/>
          <p:cNvGrpSpPr/>
          <p:nvPr/>
        </p:nvGrpSpPr>
        <p:grpSpPr>
          <a:xfrm>
            <a:off x="-1" y="-8468"/>
            <a:ext cx="12192002" cy="6866469"/>
            <a:chOff x="0" y="0"/>
            <a:chExt cx="12192000" cy="6866467"/>
          </a:xfrm>
        </p:grpSpPr>
        <p:sp>
          <p:nvSpPr>
            <p:cNvPr id="22" name="Straight Connector 31"/>
            <p:cNvSpPr/>
            <p:nvPr/>
          </p:nvSpPr>
          <p:spPr>
            <a:xfrm>
              <a:off x="9371012" y="8466"/>
              <a:ext cx="1219201" cy="6858002"/>
            </a:xfrm>
            <a:prstGeom prst="line">
              <a:avLst/>
            </a:prstGeom>
            <a:noFill/>
            <a:ln w="9525" cap="rnd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" name="Straight Connector 20"/>
            <p:cNvSpPr/>
            <p:nvPr/>
          </p:nvSpPr>
          <p:spPr>
            <a:xfrm flipH="1">
              <a:off x="7425267" y="3689879"/>
              <a:ext cx="4763559" cy="3176588"/>
            </a:xfrm>
            <a:prstGeom prst="line">
              <a:avLst/>
            </a:prstGeom>
            <a:noFill/>
            <a:ln w="9525" cap="rnd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181476" y="0"/>
              <a:ext cx="3007350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5" name="Rectangle 25"/>
            <p:cNvSpPr/>
            <p:nvPr/>
          </p:nvSpPr>
          <p:spPr>
            <a:xfrm>
              <a:off x="9603441" y="0"/>
              <a:ext cx="2588560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Isosceles Triangle 26"/>
            <p:cNvSpPr/>
            <p:nvPr/>
          </p:nvSpPr>
          <p:spPr>
            <a:xfrm>
              <a:off x="8932333" y="3056466"/>
              <a:ext cx="3259668" cy="3810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" name="Rectangle 27"/>
            <p:cNvSpPr/>
            <p:nvPr/>
          </p:nvSpPr>
          <p:spPr>
            <a:xfrm>
              <a:off x="9334500" y="0"/>
              <a:ext cx="2854327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Rectangle 28"/>
            <p:cNvSpPr/>
            <p:nvPr/>
          </p:nvSpPr>
          <p:spPr>
            <a:xfrm>
              <a:off x="10898730" y="0"/>
              <a:ext cx="1290095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Rectangle 29"/>
            <p:cNvSpPr/>
            <p:nvPr/>
          </p:nvSpPr>
          <p:spPr>
            <a:xfrm>
              <a:off x="10938999" y="0"/>
              <a:ext cx="1249826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99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" name="Isosceles Triangle 30"/>
            <p:cNvSpPr/>
            <p:nvPr/>
          </p:nvSpPr>
          <p:spPr>
            <a:xfrm>
              <a:off x="10371666" y="3598333"/>
              <a:ext cx="1817160" cy="326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" name="Isosceles Triangle 18"/>
            <p:cNvSpPr/>
            <p:nvPr/>
          </p:nvSpPr>
          <p:spPr>
            <a:xfrm rot="10800000">
              <a:off x="-1" y="8467"/>
              <a:ext cx="842597" cy="56661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07067" y="2404534"/>
            <a:ext cx="7766937" cy="1646303"/>
          </a:xfrm>
          <a:prstGeom prst="rect">
            <a:avLst/>
          </a:prstGeom>
        </p:spPr>
        <p:txBody>
          <a:bodyPr anchor="b"/>
          <a:lstStyle>
            <a:lvl1pPr algn="r">
              <a:defRPr sz="5400"/>
            </a:lvl1pPr>
          </a:lstStyle>
          <a:p>
            <a:r>
              <a:t>Текст заголовка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07067" y="4050832"/>
            <a:ext cx="7766937" cy="1096901"/>
          </a:xfrm>
          <a:prstGeom prst="rect">
            <a:avLst/>
          </a:prstGeom>
        </p:spPr>
        <p:txBody>
          <a:bodyPr/>
          <a:lstStyle>
            <a:lvl1pPr marL="0" indent="0" algn="r">
              <a:buClrTx/>
              <a:buSzTx/>
              <a:buNone/>
              <a:defRPr>
                <a:solidFill>
                  <a:srgbClr val="808080"/>
                </a:solidFill>
              </a:defRPr>
            </a:lvl1pPr>
            <a:lvl2pPr marL="0" indent="457200" algn="r">
              <a:buClrTx/>
              <a:buSzTx/>
              <a:buNone/>
              <a:defRPr>
                <a:solidFill>
                  <a:srgbClr val="808080"/>
                </a:solidFill>
              </a:defRPr>
            </a:lvl2pPr>
            <a:lvl3pPr marL="0" indent="914400" algn="r">
              <a:buClrTx/>
              <a:buSzTx/>
              <a:buNone/>
              <a:defRPr>
                <a:solidFill>
                  <a:srgbClr val="808080"/>
                </a:solidFill>
              </a:defRPr>
            </a:lvl3pPr>
            <a:lvl4pPr marL="0" indent="1371600" algn="r">
              <a:buClrTx/>
              <a:buSzTx/>
              <a:buNone/>
              <a:defRPr>
                <a:solidFill>
                  <a:srgbClr val="808080"/>
                </a:solidFill>
              </a:defRPr>
            </a:lvl4pPr>
            <a:lvl5pPr marL="0" indent="1828800" algn="r">
              <a:buClrTx/>
              <a:buSzTx/>
              <a:buNone/>
              <a:defRPr>
                <a:solidFill>
                  <a:srgbClr val="80808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9" cy="3403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t>Текст заголовка</a:t>
            </a:r>
          </a:p>
        </p:txBody>
      </p:sp>
      <p:sp>
        <p:nvSpPr>
          <p:cNvPr id="11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5" y="4470400"/>
            <a:ext cx="8596669" cy="1570962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t>Текст заголовка</a:t>
            </a:r>
          </a:p>
        </p:txBody>
      </p:sp>
      <p:sp>
        <p:nvSpPr>
          <p:cNvPr id="12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66138" y="3632200"/>
            <a:ext cx="7224526" cy="381000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sz="16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None/>
              <a:defRPr sz="16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None/>
              <a:defRPr sz="16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None/>
              <a:defRPr sz="16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None/>
              <a:defRPr sz="1600">
                <a:solidFill>
                  <a:srgbClr val="80808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77334" y="4470399"/>
            <a:ext cx="8596670" cy="1570964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None/>
            </a:pPr>
            <a:endParaRPr/>
          </a:p>
        </p:txBody>
      </p:sp>
      <p:sp>
        <p:nvSpPr>
          <p:cNvPr id="126" name="TextBox 19"/>
          <p:cNvSpPr txBox="1"/>
          <p:nvPr/>
        </p:nvSpPr>
        <p:spPr>
          <a:xfrm>
            <a:off x="541869" y="469465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“</a:t>
            </a:r>
          </a:p>
        </p:txBody>
      </p:sp>
      <p:sp>
        <p:nvSpPr>
          <p:cNvPr id="127" name="TextBox 21"/>
          <p:cNvSpPr txBox="1"/>
          <p:nvPr/>
        </p:nvSpPr>
        <p:spPr>
          <a:xfrm>
            <a:off x="8893010" y="2565643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”</a:t>
            </a:r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9" cy="2595461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r>
              <a:t>Текст заголовка</a:t>
            </a:r>
          </a:p>
        </p:txBody>
      </p:sp>
      <p:sp>
        <p:nvSpPr>
          <p:cNvPr id="13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5" y="4527448"/>
            <a:ext cx="8596669" cy="151391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t>Текст заголовка</a:t>
            </a:r>
          </a:p>
        </p:txBody>
      </p:sp>
      <p:sp>
        <p:nvSpPr>
          <p:cNvPr id="14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2" y="4013200"/>
            <a:ext cx="8596670" cy="514249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/>
            </a:lvl1pPr>
            <a:lvl2pPr marL="0" indent="457200">
              <a:buClrTx/>
              <a:buSzTx/>
              <a:buNone/>
              <a:defRPr sz="2400"/>
            </a:lvl2pPr>
            <a:lvl3pPr marL="0" indent="914400">
              <a:buClrTx/>
              <a:buSzTx/>
              <a:buNone/>
              <a:defRPr sz="2400"/>
            </a:lvl3pPr>
            <a:lvl4pPr marL="0" indent="1371600">
              <a:buClrTx/>
              <a:buSzTx/>
              <a:buNone/>
              <a:defRPr sz="2400"/>
            </a:lvl4pPr>
            <a:lvl5pPr marL="0" indent="1828800">
              <a:buClrTx/>
              <a:buSz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77334" y="4527448"/>
            <a:ext cx="8596670" cy="1513915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47" name="TextBox 23"/>
          <p:cNvSpPr txBox="1"/>
          <p:nvPr/>
        </p:nvSpPr>
        <p:spPr>
          <a:xfrm>
            <a:off x="541869" y="469465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“</a:t>
            </a:r>
          </a:p>
        </p:txBody>
      </p:sp>
      <p:sp>
        <p:nvSpPr>
          <p:cNvPr id="148" name="TextBox 24"/>
          <p:cNvSpPr txBox="1"/>
          <p:nvPr/>
        </p:nvSpPr>
        <p:spPr>
          <a:xfrm>
            <a:off x="8893010" y="2565643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”</a:t>
            </a:r>
          </a:p>
        </p:txBody>
      </p:sp>
      <p:sp>
        <p:nvSpPr>
          <p:cNvPr id="1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798" y="609600"/>
            <a:ext cx="8588204" cy="3022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t>Текст заголовка</a:t>
            </a:r>
          </a:p>
        </p:txBody>
      </p:sp>
      <p:sp>
        <p:nvSpPr>
          <p:cNvPr id="15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2" y="4013200"/>
            <a:ext cx="8596670" cy="514249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77334" y="4527448"/>
            <a:ext cx="8596670" cy="1513915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70" cy="1320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77333" y="2160589"/>
            <a:ext cx="8596670" cy="388077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5" y="2700866"/>
            <a:ext cx="8596669" cy="1826582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t>Текст заголовка</a:t>
            </a:r>
          </a:p>
        </p:txBody>
      </p:sp>
      <p:sp>
        <p:nvSpPr>
          <p:cNvPr id="5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5" y="4527448"/>
            <a:ext cx="8596669" cy="8604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0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None/>
              <a:defRPr sz="20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None/>
              <a:defRPr sz="20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None/>
              <a:defRPr sz="20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None/>
              <a:defRPr sz="2000">
                <a:solidFill>
                  <a:srgbClr val="808080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70" cy="1320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3" y="2160589"/>
            <a:ext cx="4184036" cy="388077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70" cy="1320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5744" y="2160983"/>
            <a:ext cx="4185624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/>
            </a:lvl1pPr>
            <a:lvl2pPr marL="0" indent="457200">
              <a:buClrTx/>
              <a:buSzTx/>
              <a:buNone/>
              <a:defRPr sz="2400"/>
            </a:lvl2pPr>
            <a:lvl3pPr marL="0" indent="914400">
              <a:buClrTx/>
              <a:buSzTx/>
              <a:buNone/>
              <a:defRPr sz="2400"/>
            </a:lvl3pPr>
            <a:lvl4pPr marL="0" indent="1371600">
              <a:buClrTx/>
              <a:buSzTx/>
              <a:buNone/>
              <a:defRPr sz="2400"/>
            </a:lvl4pPr>
            <a:lvl5pPr marL="0" indent="1828800">
              <a:buClrTx/>
              <a:buSz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88382" y="2160983"/>
            <a:ext cx="4185619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/>
            </a:pPr>
            <a:endParaRPr/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70" cy="1320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1498603"/>
            <a:ext cx="3854529" cy="1278467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Текст заголовка</a:t>
            </a:r>
          </a:p>
        </p:txBody>
      </p:sp>
      <p:sp>
        <p:nvSpPr>
          <p:cNvPr id="95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760460" y="514923"/>
            <a:ext cx="4513543" cy="5526439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77334" y="2777069"/>
            <a:ext cx="3854528" cy="258445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  <a:endParaRPr/>
          </a:p>
        </p:txBody>
      </p:sp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7333" y="4800600"/>
            <a:ext cx="8596668" cy="566738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10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677333" y="609600"/>
            <a:ext cx="8596670" cy="384571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7333" y="5367337"/>
            <a:ext cx="8596668" cy="67402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200"/>
            </a:lvl1pPr>
            <a:lvl2pPr marL="0" indent="457200">
              <a:buClrTx/>
              <a:buSzTx/>
              <a:buNone/>
              <a:defRPr sz="1200"/>
            </a:lvl2pPr>
            <a:lvl3pPr marL="0" indent="914400">
              <a:buClrTx/>
              <a:buSzTx/>
              <a:buNone/>
              <a:defRPr sz="1200"/>
            </a:lvl3pPr>
            <a:lvl4pPr marL="0" indent="1371600">
              <a:buClrTx/>
              <a:buSzTx/>
              <a:buNone/>
              <a:defRPr sz="1200"/>
            </a:lvl4pPr>
            <a:lvl5pPr marL="0" indent="1828800">
              <a:buClrTx/>
              <a:buSz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6"/>
          <p:cNvGrpSpPr/>
          <p:nvPr/>
        </p:nvGrpSpPr>
        <p:grpSpPr>
          <a:xfrm>
            <a:off x="-1" y="-8468"/>
            <a:ext cx="12192002" cy="6866469"/>
            <a:chOff x="0" y="0"/>
            <a:chExt cx="12192000" cy="6866467"/>
          </a:xfrm>
        </p:grpSpPr>
        <p:sp>
          <p:nvSpPr>
            <p:cNvPr id="2" name="Straight Connector 19"/>
            <p:cNvSpPr/>
            <p:nvPr/>
          </p:nvSpPr>
          <p:spPr>
            <a:xfrm>
              <a:off x="9371012" y="8466"/>
              <a:ext cx="1219201" cy="6858002"/>
            </a:xfrm>
            <a:prstGeom prst="line">
              <a:avLst/>
            </a:prstGeom>
            <a:noFill/>
            <a:ln w="9525" cap="rnd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" name="Straight Connector 20"/>
            <p:cNvSpPr/>
            <p:nvPr/>
          </p:nvSpPr>
          <p:spPr>
            <a:xfrm flipH="1">
              <a:off x="7425267" y="3689879"/>
              <a:ext cx="4763559" cy="3176588"/>
            </a:xfrm>
            <a:prstGeom prst="line">
              <a:avLst/>
            </a:prstGeom>
            <a:noFill/>
            <a:ln w="9525" cap="rnd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" name="Rectangle 23"/>
            <p:cNvSpPr/>
            <p:nvPr/>
          </p:nvSpPr>
          <p:spPr>
            <a:xfrm>
              <a:off x="9181476" y="0"/>
              <a:ext cx="3007350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Rectangle 25"/>
            <p:cNvSpPr/>
            <p:nvPr/>
          </p:nvSpPr>
          <p:spPr>
            <a:xfrm>
              <a:off x="9603441" y="0"/>
              <a:ext cx="2588560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" name="Isosceles Triangle 23"/>
            <p:cNvSpPr/>
            <p:nvPr/>
          </p:nvSpPr>
          <p:spPr>
            <a:xfrm>
              <a:off x="8932333" y="3056466"/>
              <a:ext cx="3259668" cy="3810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Rectangle 27"/>
            <p:cNvSpPr/>
            <p:nvPr/>
          </p:nvSpPr>
          <p:spPr>
            <a:xfrm>
              <a:off x="9334500" y="0"/>
              <a:ext cx="2854327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Rectangle 28"/>
            <p:cNvSpPr/>
            <p:nvPr/>
          </p:nvSpPr>
          <p:spPr>
            <a:xfrm>
              <a:off x="10898730" y="0"/>
              <a:ext cx="1290095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9" name="Rectangle 29"/>
            <p:cNvSpPr/>
            <p:nvPr/>
          </p:nvSpPr>
          <p:spPr>
            <a:xfrm>
              <a:off x="10938999" y="0"/>
              <a:ext cx="1249826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99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0" name="Isosceles Triangle 27"/>
            <p:cNvSpPr/>
            <p:nvPr/>
          </p:nvSpPr>
          <p:spPr>
            <a:xfrm>
              <a:off x="10371666" y="3598333"/>
              <a:ext cx="1817160" cy="326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1" name="Isosceles Triangle 28"/>
            <p:cNvSpPr/>
            <p:nvPr/>
          </p:nvSpPr>
          <p:spPr>
            <a:xfrm>
              <a:off x="-1" y="4021666"/>
              <a:ext cx="448734" cy="2844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049981" y="6114704"/>
            <a:ext cx="224022" cy="2184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Trebuchet MS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1pPr>
      <a:lvl2pPr marL="778668" marR="0" indent="-321468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2pPr>
      <a:lvl3pPr marL="1208314" marR="0" indent="-293914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3pPr>
      <a:lvl4pPr marL="17145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4pPr>
      <a:lvl5pPr marL="21717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5pPr>
      <a:lvl6pPr marL="26289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6pPr>
      <a:lvl7pPr marL="30861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7pPr>
      <a:lvl8pPr marL="35433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8pPr>
      <a:lvl9pPr marL="40005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1800" b="0" i="0" u="none" strike="noStrike" cap="none" spc="0" baseline="0">
          <a:ln>
            <a:noFill/>
          </a:ln>
          <a:solidFill>
            <a:srgbClr val="404040"/>
          </a:solidFill>
          <a:uFillTx/>
          <a:latin typeface="+mn-lt"/>
          <a:ea typeface="+mn-ea"/>
          <a:cs typeface="+mn-cs"/>
          <a:sym typeface="Trebuchet M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0" name="1.png" descr="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85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5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6" name="10.png" descr="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377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9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0" name="11.png" descr="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44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4" name="2.png" descr="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56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8" name="3.png" descr="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391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1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2" name="4.png" descr="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524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6" name="5.png" descr="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478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0" name="6.png" descr="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47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3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4" name="7.png" descr="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590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8" name="8.png" descr="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00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1" name="Основной текст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2" name="9.png" descr="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40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Грань">
      <a:majorFont>
        <a:latin typeface="Helvetica"/>
        <a:ea typeface="Helvetica"/>
        <a:cs typeface="Helvetica"/>
      </a:majorFont>
      <a:minorFont>
        <a:latin typeface="Trebuchet MS"/>
        <a:ea typeface="Trebuchet MS"/>
        <a:cs typeface="Trebuchet MS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Грань">
  <a:themeElements>
    <a:clrScheme name="Гран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Грань">
      <a:majorFont>
        <a:latin typeface="Helvetica"/>
        <a:ea typeface="Helvetica"/>
        <a:cs typeface="Helvetica"/>
      </a:majorFont>
      <a:minorFont>
        <a:latin typeface="Trebuchet MS"/>
        <a:ea typeface="Trebuchet MS"/>
        <a:cs typeface="Trebuchet MS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11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Марина Васильевна</cp:lastModifiedBy>
  <cp:revision>2</cp:revision>
  <dcterms:modified xsi:type="dcterms:W3CDTF">2022-01-25T06:44:19Z</dcterms:modified>
</cp:coreProperties>
</file>