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9CB"/>
          </a:solidFill>
        </a:fill>
      </a:tcStyle>
    </a:wholeTbl>
    <a:band2H>
      <a:tcTxStyle/>
      <a:tcStyle>
        <a:tcBdr/>
        <a:fill>
          <a:solidFill>
            <a:srgbClr val="EE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E6CB"/>
          </a:solidFill>
        </a:fill>
      </a:tcStyle>
    </a:wholeTbl>
    <a:band2H>
      <a:tcTxStyle/>
      <a:tcStyle>
        <a:tcBdr/>
        <a:fill>
          <a:solidFill>
            <a:srgbClr val="FAF3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8D0"/>
          </a:solidFill>
        </a:fill>
      </a:tcStyle>
    </a:wholeTbl>
    <a:band2H>
      <a:tcTxStyle/>
      <a:tcStyle>
        <a:tcBdr/>
        <a:fill>
          <a:solidFill>
            <a:srgbClr val="EEED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77107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Trebuchet MS"/>
      </a:defRPr>
    </a:lvl1pPr>
    <a:lvl2pPr indent="228600" latinLnBrk="0">
      <a:defRPr sz="1200">
        <a:latin typeface="+mn-lt"/>
        <a:ea typeface="+mn-ea"/>
        <a:cs typeface="+mn-cs"/>
        <a:sym typeface="Trebuchet MS"/>
      </a:defRPr>
    </a:lvl2pPr>
    <a:lvl3pPr indent="457200" latinLnBrk="0">
      <a:defRPr sz="1200">
        <a:latin typeface="+mn-lt"/>
        <a:ea typeface="+mn-ea"/>
        <a:cs typeface="+mn-cs"/>
        <a:sym typeface="Trebuchet MS"/>
      </a:defRPr>
    </a:lvl3pPr>
    <a:lvl4pPr indent="685800" latinLnBrk="0">
      <a:defRPr sz="1200">
        <a:latin typeface="+mn-lt"/>
        <a:ea typeface="+mn-ea"/>
        <a:cs typeface="+mn-cs"/>
        <a:sym typeface="Trebuchet MS"/>
      </a:defRPr>
    </a:lvl4pPr>
    <a:lvl5pPr indent="914400" latinLnBrk="0">
      <a:defRPr sz="1200">
        <a:latin typeface="+mn-lt"/>
        <a:ea typeface="+mn-ea"/>
        <a:cs typeface="+mn-cs"/>
        <a:sym typeface="Trebuchet MS"/>
      </a:defRPr>
    </a:lvl5pPr>
    <a:lvl6pPr indent="1143000" latinLnBrk="0">
      <a:defRPr sz="1200">
        <a:latin typeface="+mn-lt"/>
        <a:ea typeface="+mn-ea"/>
        <a:cs typeface="+mn-cs"/>
        <a:sym typeface="Trebuchet MS"/>
      </a:defRPr>
    </a:lvl6pPr>
    <a:lvl7pPr indent="1371600" latinLnBrk="0">
      <a:defRPr sz="1200">
        <a:latin typeface="+mn-lt"/>
        <a:ea typeface="+mn-ea"/>
        <a:cs typeface="+mn-cs"/>
        <a:sym typeface="Trebuchet MS"/>
      </a:defRPr>
    </a:lvl7pPr>
    <a:lvl8pPr indent="1600200" latinLnBrk="0">
      <a:defRPr sz="1200">
        <a:latin typeface="+mn-lt"/>
        <a:ea typeface="+mn-ea"/>
        <a:cs typeface="+mn-cs"/>
        <a:sym typeface="Trebuchet MS"/>
      </a:defRPr>
    </a:lvl8pPr>
    <a:lvl9pPr indent="1828800" latinLnBrk="0">
      <a:defRPr sz="1200">
        <a:latin typeface="+mn-lt"/>
        <a:ea typeface="+mn-ea"/>
        <a:cs typeface="+mn-cs"/>
        <a:sym typeface="Trebuchet M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8"/>
            <a:ext cx="12192002" cy="6866469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7" y="3689879"/>
              <a:ext cx="4763559" cy="3176588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5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6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8" cy="381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7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9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7"/>
              <a:ext cx="842597" cy="566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399"/>
            <a:ext cx="8596670" cy="1570964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5744" y="2160983"/>
            <a:ext cx="4185624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88382" y="2160983"/>
            <a:ext cx="4185619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/>
            </a:pPr>
            <a:endParaRPr/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8"/>
            <a:ext cx="12192002" cy="6866469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7" y="3689879"/>
              <a:ext cx="4763559" cy="3176588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5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6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8" cy="381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7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9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0" name="1.png" descr="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8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6" name="10.png" descr="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7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0" name="11.png" descr="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2.png" descr="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5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8" name="3.png" descr="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9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2" name="4.png" descr="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2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6" name="5.png" descr="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7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6.png" descr="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4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7.png" descr="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9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8" name="8.png" descr="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0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Основной текс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2" name="9.png" descr="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0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Trebuchet MS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Марина Васильевна</cp:lastModifiedBy>
  <cp:revision>2</cp:revision>
  <dcterms:modified xsi:type="dcterms:W3CDTF">2022-01-25T06:44:19Z</dcterms:modified>
</cp:coreProperties>
</file>