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71" r:id="rId3"/>
    <p:sldId id="274" r:id="rId4"/>
    <p:sldId id="280" r:id="rId5"/>
    <p:sldId id="290" r:id="rId6"/>
    <p:sldId id="292" r:id="rId7"/>
    <p:sldId id="281" r:id="rId8"/>
    <p:sldId id="275" r:id="rId9"/>
    <p:sldId id="273" r:id="rId10"/>
    <p:sldId id="277" r:id="rId11"/>
    <p:sldId id="278" r:id="rId12"/>
    <p:sldId id="294" r:id="rId13"/>
    <p:sldId id="279" r:id="rId14"/>
    <p:sldId id="2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622F8-24E3-4B88-BF22-BE9C659F8EFF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F14C3-29E4-401F-8957-BD07B8B0F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9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7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40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3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1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2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4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6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9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5A91-F584-47C5-8292-97070763937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3D32-CC24-42FE-B5D1-F0E2D3ED6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3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3876" y="1397772"/>
            <a:ext cx="7824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Внеурочное занятие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«Лента памяти»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4405" y="4008840"/>
            <a:ext cx="5203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Бондарчук Анжелина Витальевна,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ведущий методист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ГБУ РК «Крымский </a:t>
            </a:r>
            <a:r>
              <a:rPr lang="ru-RU" b="1" dirty="0" err="1" smtClean="0">
                <a:solidFill>
                  <a:srgbClr val="7030A0"/>
                </a:solidFill>
              </a:rPr>
              <a:t>киномедиацентр</a:t>
            </a:r>
            <a:r>
              <a:rPr lang="ru-RU" b="1" dirty="0" smtClean="0">
                <a:solidFill>
                  <a:srgbClr val="7030A0"/>
                </a:solidFill>
              </a:rPr>
              <a:t>»,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ч</a:t>
            </a:r>
            <a:r>
              <a:rPr lang="ru-RU" b="1" dirty="0" smtClean="0">
                <a:solidFill>
                  <a:srgbClr val="7030A0"/>
                </a:solidFill>
              </a:rPr>
              <a:t>лен Ассоциации </a:t>
            </a:r>
            <a:r>
              <a:rPr lang="ru-RU" b="1" dirty="0" err="1" smtClean="0">
                <a:solidFill>
                  <a:srgbClr val="7030A0"/>
                </a:solidFill>
              </a:rPr>
              <a:t>кинопедагогики</a:t>
            </a:r>
            <a:r>
              <a:rPr lang="ru-RU" b="1" dirty="0" smtClean="0">
                <a:solidFill>
                  <a:srgbClr val="7030A0"/>
                </a:solidFill>
              </a:rPr>
              <a:t> России,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з</a:t>
            </a:r>
            <a:r>
              <a:rPr lang="ru-RU" b="1" dirty="0" smtClean="0">
                <a:solidFill>
                  <a:srgbClr val="7030A0"/>
                </a:solidFill>
              </a:rPr>
              <a:t>аслуженный учитель Республики Крым,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учитель русского языка и литературы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МБОУ «Кубанская школа им. С. П. Королёва» Симферопольского района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6764" y="381575"/>
            <a:ext cx="8333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«Работа с деталями»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26764" y="5757359"/>
            <a:ext cx="357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12" y="1740512"/>
            <a:ext cx="5533534" cy="47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6764" y="381575"/>
            <a:ext cx="833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Придумайте </a:t>
            </a:r>
            <a:r>
              <a:rPr lang="ru-RU" sz="3600" b="1" dirty="0" smtClean="0">
                <a:solidFill>
                  <a:srgbClr val="FF0000"/>
                </a:solidFill>
              </a:rPr>
              <a:t>слоган к короткометражному </a:t>
            </a:r>
            <a:r>
              <a:rPr lang="ru-RU" sz="3600" b="1" dirty="0" smtClean="0">
                <a:solidFill>
                  <a:srgbClr val="FF0000"/>
                </a:solidFill>
              </a:rPr>
              <a:t>фильму!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6764" y="5757359"/>
            <a:ext cx="357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69" y="1933367"/>
            <a:ext cx="7869115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188" y="427741"/>
            <a:ext cx="83332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Всегда оставайся человеком!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6764" y="5757359"/>
            <a:ext cx="357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2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888"/>
            <a:ext cx="5184775" cy="597376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1407" y="381575"/>
            <a:ext cx="901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Рефлексия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6764" y="5757359"/>
            <a:ext cx="357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7" y="2966733"/>
            <a:ext cx="4615961" cy="37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6764" y="381575"/>
            <a:ext cx="833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6764" y="5757359"/>
            <a:ext cx="357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21169" y="1547446"/>
            <a:ext cx="78691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Бондарчук Анжелина Витальевна,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в</a:t>
            </a:r>
            <a:r>
              <a:rPr lang="ru-RU" sz="2800" dirty="0" smtClean="0">
                <a:solidFill>
                  <a:srgbClr val="7030A0"/>
                </a:solidFill>
              </a:rPr>
              <a:t>едущий методист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ГБУ РК «Крымский </a:t>
            </a:r>
            <a:r>
              <a:rPr lang="ru-RU" sz="2800" dirty="0" err="1" smtClean="0">
                <a:solidFill>
                  <a:srgbClr val="7030A0"/>
                </a:solidFill>
              </a:rPr>
              <a:t>киномедиацентр</a:t>
            </a:r>
            <a:r>
              <a:rPr lang="ru-RU" sz="2800" dirty="0" smtClean="0">
                <a:solidFill>
                  <a:srgbClr val="7030A0"/>
                </a:solidFill>
              </a:rPr>
              <a:t>»,</a:t>
            </a:r>
            <a:endParaRPr lang="en-US" sz="2800" smtClean="0">
              <a:solidFill>
                <a:srgbClr val="7030A0"/>
              </a:solidFill>
            </a:endParaRPr>
          </a:p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у</a:t>
            </a:r>
            <a:r>
              <a:rPr lang="ru-RU" sz="2800" dirty="0" smtClean="0">
                <a:solidFill>
                  <a:srgbClr val="7030A0"/>
                </a:solidFill>
              </a:rPr>
              <a:t>читель русского языка и литературы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МБОУ «Кубанская школа им. С. П. Королёва» Симферопольского района</a:t>
            </a:r>
          </a:p>
          <a:p>
            <a:pPr algn="ctr"/>
            <a:endParaRPr lang="ru-RU" sz="2800" dirty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+79159935496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anzhelinabondarchuk@mail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  <a:r>
              <a:rPr lang="en-US" sz="2800" dirty="0" smtClean="0">
                <a:solidFill>
                  <a:srgbClr val="7030A0"/>
                </a:solidFill>
              </a:rPr>
              <a:t>ru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77" y="365125"/>
            <a:ext cx="5855312" cy="62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8049" y="381575"/>
            <a:ext cx="424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«Прогнозирование»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69" y="1270585"/>
            <a:ext cx="7869115" cy="52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5762" y="381575"/>
            <a:ext cx="65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«Опережающее задание»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8919"/>
              </p:ext>
            </p:extLst>
          </p:nvPr>
        </p:nvGraphicFramePr>
        <p:xfrm>
          <a:off x="2303583" y="1528271"/>
          <a:ext cx="7838832" cy="457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755">
                  <a:extLst>
                    <a:ext uri="{9D8B030D-6E8A-4147-A177-3AD203B41FA5}">
                      <a16:colId xmlns:a16="http://schemas.microsoft.com/office/drawing/2014/main" val="2436394462"/>
                    </a:ext>
                  </a:extLst>
                </a:gridCol>
                <a:gridCol w="4357077">
                  <a:extLst>
                    <a:ext uri="{9D8B030D-6E8A-4147-A177-3AD203B41FA5}">
                      <a16:colId xmlns:a16="http://schemas.microsoft.com/office/drawing/2014/main" val="2010727886"/>
                    </a:ext>
                  </a:extLst>
                </a:gridCol>
              </a:tblGrid>
              <a:tr h="1211114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ru-RU" sz="2800" dirty="0" smtClean="0"/>
                        <a:t>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Кульминация фильма..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38647"/>
                  </a:ext>
                </a:extLst>
              </a:tr>
              <a:tr h="1211114"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FF33CC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Эпизод, который произвел самое сильное впечатление..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65353"/>
                  </a:ext>
                </a:extLst>
              </a:tr>
              <a:tr h="146556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ru-RU" sz="2800" b="1" dirty="0" smtClean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Эпизод,</a:t>
                      </a:r>
                      <a:r>
                        <a:rPr lang="ru-RU" sz="2400" b="1" baseline="0" dirty="0" smtClean="0"/>
                        <a:t> когда захотелось остановить фильм..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45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9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5762" y="381575"/>
            <a:ext cx="65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«Опережающее задание»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303583" y="1528271"/>
          <a:ext cx="7838832" cy="457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755">
                  <a:extLst>
                    <a:ext uri="{9D8B030D-6E8A-4147-A177-3AD203B41FA5}">
                      <a16:colId xmlns:a16="http://schemas.microsoft.com/office/drawing/2014/main" val="2436394462"/>
                    </a:ext>
                  </a:extLst>
                </a:gridCol>
                <a:gridCol w="4357077">
                  <a:extLst>
                    <a:ext uri="{9D8B030D-6E8A-4147-A177-3AD203B41FA5}">
                      <a16:colId xmlns:a16="http://schemas.microsoft.com/office/drawing/2014/main" val="2010727886"/>
                    </a:ext>
                  </a:extLst>
                </a:gridCol>
              </a:tblGrid>
              <a:tr h="1211114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r>
                        <a:rPr lang="ru-RU" sz="2800" dirty="0" smtClean="0"/>
                        <a:t>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Кульминация фильма..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38647"/>
                  </a:ext>
                </a:extLst>
              </a:tr>
              <a:tr h="1211114"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FF33CC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Эпизод, который произвел самое сильное впечатление..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65353"/>
                  </a:ext>
                </a:extLst>
              </a:tr>
              <a:tr h="146556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ru-RU" sz="2800" b="1" dirty="0" smtClean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Эпизод,</a:t>
                      </a:r>
                      <a:r>
                        <a:rPr lang="ru-RU" sz="2400" b="1" baseline="0" dirty="0" smtClean="0"/>
                        <a:t> когда захотелось остановить фильм..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45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8049" y="381575"/>
            <a:ext cx="424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«Прогнозирование»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69" y="1270585"/>
            <a:ext cx="7869115" cy="52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4938" y="381575"/>
            <a:ext cx="749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Ценностное пространство фильма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69" y="1690688"/>
            <a:ext cx="5969978" cy="47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714" y="381575"/>
            <a:ext cx="600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«Рассказ от первого лица»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7314" y="5817008"/>
            <a:ext cx="357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62128" y="5853205"/>
            <a:ext cx="308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26" y="1270585"/>
            <a:ext cx="6506308" cy="5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624254"/>
            <a:ext cx="5184775" cy="59733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8049" y="381575"/>
            <a:ext cx="424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«Карта персонажа»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08049" y="5978769"/>
            <a:ext cx="405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38" y="1424354"/>
            <a:ext cx="7244861" cy="50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177</Words>
  <Application>Microsoft Office PowerPoint</Application>
  <PresentationFormat>Широкоэкранный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29</cp:revision>
  <dcterms:created xsi:type="dcterms:W3CDTF">2022-10-30T10:41:17Z</dcterms:created>
  <dcterms:modified xsi:type="dcterms:W3CDTF">2023-12-14T14:50:05Z</dcterms:modified>
</cp:coreProperties>
</file>