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4" r:id="rId5"/>
    <p:sldId id="276" r:id="rId6"/>
    <p:sldId id="277" r:id="rId7"/>
    <p:sldId id="278" r:id="rId8"/>
    <p:sldId id="268" r:id="rId9"/>
    <p:sldId id="282" r:id="rId10"/>
    <p:sldId id="283" r:id="rId11"/>
    <p:sldId id="279" r:id="rId12"/>
    <p:sldId id="269" r:id="rId13"/>
    <p:sldId id="281" r:id="rId14"/>
    <p:sldId id="266" r:id="rId15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33CCFF"/>
    <a:srgbClr val="FFFF66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1" autoAdjust="0"/>
  </p:normalViewPr>
  <p:slideViewPr>
    <p:cSldViewPr showGuides="1">
      <p:cViewPr varScale="1">
        <p:scale>
          <a:sx n="69" d="100"/>
          <a:sy n="69" d="100"/>
        </p:scale>
        <p:origin x="780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CCD1E-16C7-40F3-A0AE-C40339D32CB2}" type="doc">
      <dgm:prSet loTypeId="urn:microsoft.com/office/officeart/2005/8/layout/vList3" loCatId="list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3B52C1BB-1610-4345-A159-0652CABDF0B1}">
      <dgm:prSet phldrT="[Текст]"/>
      <dgm:spPr/>
      <dgm:t>
        <a:bodyPr/>
        <a:lstStyle/>
        <a:p>
          <a:r>
            <a:rPr lang="ru-RU" b="1" dirty="0" smtClean="0"/>
            <a:t>низкий уровень знаний</a:t>
          </a:r>
          <a:endParaRPr lang="ru-RU" b="1" dirty="0"/>
        </a:p>
      </dgm:t>
    </dgm:pt>
    <dgm:pt modelId="{D6B94042-9320-4545-83E0-5EC23F03BD7B}" type="parTrans" cxnId="{BB73D733-13A7-43C7-A725-46F210547B09}">
      <dgm:prSet/>
      <dgm:spPr/>
      <dgm:t>
        <a:bodyPr/>
        <a:lstStyle/>
        <a:p>
          <a:endParaRPr lang="ru-RU"/>
        </a:p>
      </dgm:t>
    </dgm:pt>
    <dgm:pt modelId="{264DF742-5937-4836-B3CC-15B36E8AE1BA}" type="sibTrans" cxnId="{BB73D733-13A7-43C7-A725-46F210547B09}">
      <dgm:prSet/>
      <dgm:spPr/>
      <dgm:t>
        <a:bodyPr/>
        <a:lstStyle/>
        <a:p>
          <a:endParaRPr lang="ru-RU"/>
        </a:p>
      </dgm:t>
    </dgm:pt>
    <dgm:pt modelId="{60DBA6FD-B777-419C-9661-D451C487A1DA}">
      <dgm:prSet phldrT="[Текст]"/>
      <dgm:spPr/>
      <dgm:t>
        <a:bodyPr/>
        <a:lstStyle/>
        <a:p>
          <a:r>
            <a:rPr lang="ru-RU" b="1" dirty="0" smtClean="0"/>
            <a:t>нет опоры на родителей как союзников учителя-предметника</a:t>
          </a:r>
          <a:endParaRPr lang="ru-RU" b="1" dirty="0"/>
        </a:p>
      </dgm:t>
    </dgm:pt>
    <dgm:pt modelId="{470466D7-E47C-451F-A4CA-FDFA8258CB5D}" type="parTrans" cxnId="{6C892FCA-E879-4AC7-9E3C-731DEDD7F2A5}">
      <dgm:prSet/>
      <dgm:spPr/>
      <dgm:t>
        <a:bodyPr/>
        <a:lstStyle/>
        <a:p>
          <a:endParaRPr lang="ru-RU"/>
        </a:p>
      </dgm:t>
    </dgm:pt>
    <dgm:pt modelId="{63D46A47-5157-466C-AAE8-64C450097074}" type="sibTrans" cxnId="{6C892FCA-E879-4AC7-9E3C-731DEDD7F2A5}">
      <dgm:prSet/>
      <dgm:spPr/>
      <dgm:t>
        <a:bodyPr/>
        <a:lstStyle/>
        <a:p>
          <a:endParaRPr lang="ru-RU"/>
        </a:p>
      </dgm:t>
    </dgm:pt>
    <dgm:pt modelId="{AFCE47EA-DE8E-4FB5-85F5-562DC09DE98D}">
      <dgm:prSet phldrT="[Текст]"/>
      <dgm:spPr/>
      <dgm:t>
        <a:bodyPr/>
        <a:lstStyle/>
        <a:p>
          <a:r>
            <a:rPr lang="ru-RU" b="1" dirty="0" smtClean="0"/>
            <a:t>частые пропуски без уважительной причины</a:t>
          </a:r>
          <a:endParaRPr lang="ru-RU" b="1" dirty="0"/>
        </a:p>
      </dgm:t>
    </dgm:pt>
    <dgm:pt modelId="{3F59AC48-A585-495D-A54F-DCE4ED94A556}" type="parTrans" cxnId="{AFAEEDE2-AAF0-4617-BBF1-0833889DDEE1}">
      <dgm:prSet/>
      <dgm:spPr/>
      <dgm:t>
        <a:bodyPr/>
        <a:lstStyle/>
        <a:p>
          <a:endParaRPr lang="ru-RU"/>
        </a:p>
      </dgm:t>
    </dgm:pt>
    <dgm:pt modelId="{5413A4FB-27DF-4DCA-BFB4-3FF31E526D34}" type="sibTrans" cxnId="{AFAEEDE2-AAF0-4617-BBF1-0833889DDEE1}">
      <dgm:prSet/>
      <dgm:spPr/>
      <dgm:t>
        <a:bodyPr/>
        <a:lstStyle/>
        <a:p>
          <a:endParaRPr lang="ru-RU"/>
        </a:p>
      </dgm:t>
    </dgm:pt>
    <dgm:pt modelId="{90CFEBF7-3C48-492A-88A6-3BCACCAE96FB}">
      <dgm:prSet/>
      <dgm:spPr/>
      <dgm:t>
        <a:bodyPr/>
        <a:lstStyle/>
        <a:p>
          <a:r>
            <a:rPr lang="ru-RU" b="1" dirty="0" smtClean="0"/>
            <a:t>отсутствие познавательного интереса</a:t>
          </a:r>
          <a:endParaRPr lang="ru-RU" b="1" dirty="0"/>
        </a:p>
      </dgm:t>
    </dgm:pt>
    <dgm:pt modelId="{24B008DE-2C23-4B51-B1AB-623BFB0C87C9}" type="parTrans" cxnId="{E831E8DD-C2E2-4941-8AC3-245A7E41C8C0}">
      <dgm:prSet/>
      <dgm:spPr/>
      <dgm:t>
        <a:bodyPr/>
        <a:lstStyle/>
        <a:p>
          <a:endParaRPr lang="ru-RU"/>
        </a:p>
      </dgm:t>
    </dgm:pt>
    <dgm:pt modelId="{31BDC909-7157-43BF-A915-86054DC74CC7}" type="sibTrans" cxnId="{E831E8DD-C2E2-4941-8AC3-245A7E41C8C0}">
      <dgm:prSet/>
      <dgm:spPr/>
      <dgm:t>
        <a:bodyPr/>
        <a:lstStyle/>
        <a:p>
          <a:endParaRPr lang="ru-RU"/>
        </a:p>
      </dgm:t>
    </dgm:pt>
    <dgm:pt modelId="{188FB645-4640-43BB-8FBD-28F579BE0460}">
      <dgm:prSet/>
      <dgm:spPr/>
      <dgm:t>
        <a:bodyPr/>
        <a:lstStyle/>
        <a:p>
          <a:r>
            <a:rPr lang="ru-RU" b="1" dirty="0" smtClean="0"/>
            <a:t>не сформированность элементарных организационных навыков</a:t>
          </a:r>
          <a:endParaRPr lang="ru-RU" b="1" dirty="0"/>
        </a:p>
      </dgm:t>
    </dgm:pt>
    <dgm:pt modelId="{BE76A1AD-F59E-424B-AD43-3CC53761B6E9}" type="parTrans" cxnId="{42ECBE1D-EDA5-4461-A2E2-8C649D31C716}">
      <dgm:prSet/>
      <dgm:spPr/>
      <dgm:t>
        <a:bodyPr/>
        <a:lstStyle/>
        <a:p>
          <a:endParaRPr lang="ru-RU"/>
        </a:p>
      </dgm:t>
    </dgm:pt>
    <dgm:pt modelId="{2DD462FE-17A5-47B6-877E-829CE5E7F950}" type="sibTrans" cxnId="{42ECBE1D-EDA5-4461-A2E2-8C649D31C716}">
      <dgm:prSet/>
      <dgm:spPr/>
      <dgm:t>
        <a:bodyPr/>
        <a:lstStyle/>
        <a:p>
          <a:endParaRPr lang="ru-RU"/>
        </a:p>
      </dgm:t>
    </dgm:pt>
    <dgm:pt modelId="{6410B9A6-C3F3-42A6-A0E1-CCAA4043EDBE}">
      <dgm:prSet/>
      <dgm:spPr/>
      <dgm:t>
        <a:bodyPr/>
        <a:lstStyle/>
        <a:p>
          <a:r>
            <a:rPr lang="ru-RU" b="1" dirty="0" smtClean="0"/>
            <a:t>отсутствие адекватной самооценки со стороны учащихся</a:t>
          </a:r>
          <a:endParaRPr lang="ru-RU" b="1" dirty="0"/>
        </a:p>
      </dgm:t>
    </dgm:pt>
    <dgm:pt modelId="{8918E2B9-9B8D-4C70-A84C-0618377DE3B4}" type="parTrans" cxnId="{3AAD3E76-FFFC-44C9-AE7C-12B77327F315}">
      <dgm:prSet/>
      <dgm:spPr/>
      <dgm:t>
        <a:bodyPr/>
        <a:lstStyle/>
        <a:p>
          <a:endParaRPr lang="ru-RU"/>
        </a:p>
      </dgm:t>
    </dgm:pt>
    <dgm:pt modelId="{C3E0ADE6-B776-4203-9C18-35658065F1F5}" type="sibTrans" cxnId="{3AAD3E76-FFFC-44C9-AE7C-12B77327F315}">
      <dgm:prSet/>
      <dgm:spPr/>
      <dgm:t>
        <a:bodyPr/>
        <a:lstStyle/>
        <a:p>
          <a:endParaRPr lang="ru-RU"/>
        </a:p>
      </dgm:t>
    </dgm:pt>
    <dgm:pt modelId="{5CDEB25E-00A4-400F-8D59-3199DE49B2AC}" type="pres">
      <dgm:prSet presAssocID="{E7ECCD1E-16C7-40F3-A0AE-C40339D32CB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F92093-4315-46E5-B3DD-61BD12E2753D}" type="pres">
      <dgm:prSet presAssocID="{3B52C1BB-1610-4345-A159-0652CABDF0B1}" presName="composite" presStyleCnt="0"/>
      <dgm:spPr/>
    </dgm:pt>
    <dgm:pt modelId="{233DAED8-270E-44AE-BE79-2434D94C32C7}" type="pres">
      <dgm:prSet presAssocID="{3B52C1BB-1610-4345-A159-0652CABDF0B1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42C5766-00F0-4AE0-95E8-A6263131CB3F}" type="pres">
      <dgm:prSet presAssocID="{3B52C1BB-1610-4345-A159-0652CABDF0B1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46F85-C01E-4446-B6D7-28FEB02143A8}" type="pres">
      <dgm:prSet presAssocID="{264DF742-5937-4836-B3CC-15B36E8AE1BA}" presName="spacing" presStyleCnt="0"/>
      <dgm:spPr/>
    </dgm:pt>
    <dgm:pt modelId="{81C0FB97-1694-4814-BC79-EAB41D053229}" type="pres">
      <dgm:prSet presAssocID="{90CFEBF7-3C48-492A-88A6-3BCACCAE96FB}" presName="composite" presStyleCnt="0"/>
      <dgm:spPr/>
    </dgm:pt>
    <dgm:pt modelId="{0FE46CA8-4447-49E3-BA5C-95F4118AA8A8}" type="pres">
      <dgm:prSet presAssocID="{90CFEBF7-3C48-492A-88A6-3BCACCAE96FB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20DF8D1-0A7D-48B6-8585-E1102F68E60F}" type="pres">
      <dgm:prSet presAssocID="{90CFEBF7-3C48-492A-88A6-3BCACCAE96FB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A686C-E0CF-4466-BA85-93DF2B93E0EF}" type="pres">
      <dgm:prSet presAssocID="{31BDC909-7157-43BF-A915-86054DC74CC7}" presName="spacing" presStyleCnt="0"/>
      <dgm:spPr/>
    </dgm:pt>
    <dgm:pt modelId="{8BB052FB-F169-485F-94A7-931C6571B454}" type="pres">
      <dgm:prSet presAssocID="{188FB645-4640-43BB-8FBD-28F579BE0460}" presName="composite" presStyleCnt="0"/>
      <dgm:spPr/>
    </dgm:pt>
    <dgm:pt modelId="{489F5570-CF09-4EC4-B2E8-27BCFAFB6CCC}" type="pres">
      <dgm:prSet presAssocID="{188FB645-4640-43BB-8FBD-28F579BE0460}" presName="imgShp" presStyleLbl="fgImgPlace1" presStyleIdx="2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54A7BDA-EA51-478B-A247-3AD296A84F35}" type="pres">
      <dgm:prSet presAssocID="{188FB645-4640-43BB-8FBD-28F579BE046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A875C-34A6-40BD-8568-2FE7F2BCB2B0}" type="pres">
      <dgm:prSet presAssocID="{2DD462FE-17A5-47B6-877E-829CE5E7F950}" presName="spacing" presStyleCnt="0"/>
      <dgm:spPr/>
    </dgm:pt>
    <dgm:pt modelId="{B8252D5A-E58F-4C7B-8586-30AF3EA43C07}" type="pres">
      <dgm:prSet presAssocID="{60DBA6FD-B777-419C-9661-D451C487A1DA}" presName="composite" presStyleCnt="0"/>
      <dgm:spPr/>
    </dgm:pt>
    <dgm:pt modelId="{6FB3B7B6-826C-4FB5-A134-BAC371EB11EB}" type="pres">
      <dgm:prSet presAssocID="{60DBA6FD-B777-419C-9661-D451C487A1DA}" presName="imgShp" presStyleLbl="fgImgPlace1" presStyleIdx="3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1B54CA-0430-4780-9913-0156B8C43847}" type="pres">
      <dgm:prSet presAssocID="{60DBA6FD-B777-419C-9661-D451C487A1DA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7ACC1-20C5-4B69-B9EC-30467493F14C}" type="pres">
      <dgm:prSet presAssocID="{63D46A47-5157-466C-AAE8-64C450097074}" presName="spacing" presStyleCnt="0"/>
      <dgm:spPr/>
    </dgm:pt>
    <dgm:pt modelId="{721E7EA4-06F9-49CE-B9DA-68E31671870B}" type="pres">
      <dgm:prSet presAssocID="{6410B9A6-C3F3-42A6-A0E1-CCAA4043EDBE}" presName="composite" presStyleCnt="0"/>
      <dgm:spPr/>
    </dgm:pt>
    <dgm:pt modelId="{30838392-7F43-4735-BFA8-392652355D54}" type="pres">
      <dgm:prSet presAssocID="{6410B9A6-C3F3-42A6-A0E1-CCAA4043EDBE}" presName="imgShp" presStyleLbl="fgImgPlace1" presStyleIdx="4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D2B7A91-EE38-44A2-B74B-EFA0DACCDE57}" type="pres">
      <dgm:prSet presAssocID="{6410B9A6-C3F3-42A6-A0E1-CCAA4043EDBE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CC7B8-75A8-4C4D-8CA7-ACE022C71013}" type="pres">
      <dgm:prSet presAssocID="{C3E0ADE6-B776-4203-9C18-35658065F1F5}" presName="spacing" presStyleCnt="0"/>
      <dgm:spPr/>
    </dgm:pt>
    <dgm:pt modelId="{0D93D320-6301-418E-A087-D0384AE84AE3}" type="pres">
      <dgm:prSet presAssocID="{AFCE47EA-DE8E-4FB5-85F5-562DC09DE98D}" presName="composite" presStyleCnt="0"/>
      <dgm:spPr/>
    </dgm:pt>
    <dgm:pt modelId="{375569C2-5D9D-4F48-B0FB-B505DE7F8F38}" type="pres">
      <dgm:prSet presAssocID="{AFCE47EA-DE8E-4FB5-85F5-562DC09DE98D}" presName="imgShp" presStyleLbl="fgImgPlace1" presStyleIdx="5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F9DF862-D7F1-4D50-8A20-DF2E22523110}" type="pres">
      <dgm:prSet presAssocID="{AFCE47EA-DE8E-4FB5-85F5-562DC09DE98D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73D733-13A7-43C7-A725-46F210547B09}" srcId="{E7ECCD1E-16C7-40F3-A0AE-C40339D32CB2}" destId="{3B52C1BB-1610-4345-A159-0652CABDF0B1}" srcOrd="0" destOrd="0" parTransId="{D6B94042-9320-4545-83E0-5EC23F03BD7B}" sibTransId="{264DF742-5937-4836-B3CC-15B36E8AE1BA}"/>
    <dgm:cxn modelId="{46D27FF3-E19F-4407-99A4-CFC80784A69A}" type="presOf" srcId="{3B52C1BB-1610-4345-A159-0652CABDF0B1}" destId="{942C5766-00F0-4AE0-95E8-A6263131CB3F}" srcOrd="0" destOrd="0" presId="urn:microsoft.com/office/officeart/2005/8/layout/vList3"/>
    <dgm:cxn modelId="{42ECBE1D-EDA5-4461-A2E2-8C649D31C716}" srcId="{E7ECCD1E-16C7-40F3-A0AE-C40339D32CB2}" destId="{188FB645-4640-43BB-8FBD-28F579BE0460}" srcOrd="2" destOrd="0" parTransId="{BE76A1AD-F59E-424B-AD43-3CC53761B6E9}" sibTransId="{2DD462FE-17A5-47B6-877E-829CE5E7F950}"/>
    <dgm:cxn modelId="{AF4491D5-2E53-4C70-A90B-F37A4CF48350}" type="presOf" srcId="{E7ECCD1E-16C7-40F3-A0AE-C40339D32CB2}" destId="{5CDEB25E-00A4-400F-8D59-3199DE49B2AC}" srcOrd="0" destOrd="0" presId="urn:microsoft.com/office/officeart/2005/8/layout/vList3"/>
    <dgm:cxn modelId="{B1DBD896-6D5D-4838-9FD5-38FFC985FCDE}" type="presOf" srcId="{188FB645-4640-43BB-8FBD-28F579BE0460}" destId="{F54A7BDA-EA51-478B-A247-3AD296A84F35}" srcOrd="0" destOrd="0" presId="urn:microsoft.com/office/officeart/2005/8/layout/vList3"/>
    <dgm:cxn modelId="{3AAD3E76-FFFC-44C9-AE7C-12B77327F315}" srcId="{E7ECCD1E-16C7-40F3-A0AE-C40339D32CB2}" destId="{6410B9A6-C3F3-42A6-A0E1-CCAA4043EDBE}" srcOrd="4" destOrd="0" parTransId="{8918E2B9-9B8D-4C70-A84C-0618377DE3B4}" sibTransId="{C3E0ADE6-B776-4203-9C18-35658065F1F5}"/>
    <dgm:cxn modelId="{1FEB9710-9E6A-4343-AFFC-A587D30ADEB9}" type="presOf" srcId="{AFCE47EA-DE8E-4FB5-85F5-562DC09DE98D}" destId="{4F9DF862-D7F1-4D50-8A20-DF2E22523110}" srcOrd="0" destOrd="0" presId="urn:microsoft.com/office/officeart/2005/8/layout/vList3"/>
    <dgm:cxn modelId="{2FD22F67-7554-47C3-BEFD-AE80281417D2}" type="presOf" srcId="{90CFEBF7-3C48-492A-88A6-3BCACCAE96FB}" destId="{320DF8D1-0A7D-48B6-8585-E1102F68E60F}" srcOrd="0" destOrd="0" presId="urn:microsoft.com/office/officeart/2005/8/layout/vList3"/>
    <dgm:cxn modelId="{4B7440C4-EDC4-4E81-9C41-0EFFB9CB011D}" type="presOf" srcId="{6410B9A6-C3F3-42A6-A0E1-CCAA4043EDBE}" destId="{AD2B7A91-EE38-44A2-B74B-EFA0DACCDE57}" srcOrd="0" destOrd="0" presId="urn:microsoft.com/office/officeart/2005/8/layout/vList3"/>
    <dgm:cxn modelId="{6490BAEF-CD13-44CA-A88C-8DCBBE3CDC56}" type="presOf" srcId="{60DBA6FD-B777-419C-9661-D451C487A1DA}" destId="{061B54CA-0430-4780-9913-0156B8C43847}" srcOrd="0" destOrd="0" presId="urn:microsoft.com/office/officeart/2005/8/layout/vList3"/>
    <dgm:cxn modelId="{E831E8DD-C2E2-4941-8AC3-245A7E41C8C0}" srcId="{E7ECCD1E-16C7-40F3-A0AE-C40339D32CB2}" destId="{90CFEBF7-3C48-492A-88A6-3BCACCAE96FB}" srcOrd="1" destOrd="0" parTransId="{24B008DE-2C23-4B51-B1AB-623BFB0C87C9}" sibTransId="{31BDC909-7157-43BF-A915-86054DC74CC7}"/>
    <dgm:cxn modelId="{6C892FCA-E879-4AC7-9E3C-731DEDD7F2A5}" srcId="{E7ECCD1E-16C7-40F3-A0AE-C40339D32CB2}" destId="{60DBA6FD-B777-419C-9661-D451C487A1DA}" srcOrd="3" destOrd="0" parTransId="{470466D7-E47C-451F-A4CA-FDFA8258CB5D}" sibTransId="{63D46A47-5157-466C-AAE8-64C450097074}"/>
    <dgm:cxn modelId="{AFAEEDE2-AAF0-4617-BBF1-0833889DDEE1}" srcId="{E7ECCD1E-16C7-40F3-A0AE-C40339D32CB2}" destId="{AFCE47EA-DE8E-4FB5-85F5-562DC09DE98D}" srcOrd="5" destOrd="0" parTransId="{3F59AC48-A585-495D-A54F-DCE4ED94A556}" sibTransId="{5413A4FB-27DF-4DCA-BFB4-3FF31E526D34}"/>
    <dgm:cxn modelId="{21BB9645-4133-4BE7-931A-5E0563B5860D}" type="presParOf" srcId="{5CDEB25E-00A4-400F-8D59-3199DE49B2AC}" destId="{E1F92093-4315-46E5-B3DD-61BD12E2753D}" srcOrd="0" destOrd="0" presId="urn:microsoft.com/office/officeart/2005/8/layout/vList3"/>
    <dgm:cxn modelId="{D715B199-6B07-42DF-AE43-84885765BA35}" type="presParOf" srcId="{E1F92093-4315-46E5-B3DD-61BD12E2753D}" destId="{233DAED8-270E-44AE-BE79-2434D94C32C7}" srcOrd="0" destOrd="0" presId="urn:microsoft.com/office/officeart/2005/8/layout/vList3"/>
    <dgm:cxn modelId="{C712F2A0-C1DD-40C6-92C9-5F2ACDAB71AF}" type="presParOf" srcId="{E1F92093-4315-46E5-B3DD-61BD12E2753D}" destId="{942C5766-00F0-4AE0-95E8-A6263131CB3F}" srcOrd="1" destOrd="0" presId="urn:microsoft.com/office/officeart/2005/8/layout/vList3"/>
    <dgm:cxn modelId="{7AD48BB7-7369-4031-BD26-4FC8E8184CCD}" type="presParOf" srcId="{5CDEB25E-00A4-400F-8D59-3199DE49B2AC}" destId="{27746F85-C01E-4446-B6D7-28FEB02143A8}" srcOrd="1" destOrd="0" presId="urn:microsoft.com/office/officeart/2005/8/layout/vList3"/>
    <dgm:cxn modelId="{6E509D4E-CBF7-42F5-9193-F057577C9C6E}" type="presParOf" srcId="{5CDEB25E-00A4-400F-8D59-3199DE49B2AC}" destId="{81C0FB97-1694-4814-BC79-EAB41D053229}" srcOrd="2" destOrd="0" presId="urn:microsoft.com/office/officeart/2005/8/layout/vList3"/>
    <dgm:cxn modelId="{A55A8820-6362-47CF-BD80-FFE422198817}" type="presParOf" srcId="{81C0FB97-1694-4814-BC79-EAB41D053229}" destId="{0FE46CA8-4447-49E3-BA5C-95F4118AA8A8}" srcOrd="0" destOrd="0" presId="urn:microsoft.com/office/officeart/2005/8/layout/vList3"/>
    <dgm:cxn modelId="{F7BB8E2A-4B84-40A6-A2D3-D2275B44A44C}" type="presParOf" srcId="{81C0FB97-1694-4814-BC79-EAB41D053229}" destId="{320DF8D1-0A7D-48B6-8585-E1102F68E60F}" srcOrd="1" destOrd="0" presId="urn:microsoft.com/office/officeart/2005/8/layout/vList3"/>
    <dgm:cxn modelId="{BCC95694-A654-4A5C-9EF1-A48FF8543754}" type="presParOf" srcId="{5CDEB25E-00A4-400F-8D59-3199DE49B2AC}" destId="{174A686C-E0CF-4466-BA85-93DF2B93E0EF}" srcOrd="3" destOrd="0" presId="urn:microsoft.com/office/officeart/2005/8/layout/vList3"/>
    <dgm:cxn modelId="{95A1B52D-F0D6-4A9B-B13A-DDC2B9DA6E2C}" type="presParOf" srcId="{5CDEB25E-00A4-400F-8D59-3199DE49B2AC}" destId="{8BB052FB-F169-485F-94A7-931C6571B454}" srcOrd="4" destOrd="0" presId="urn:microsoft.com/office/officeart/2005/8/layout/vList3"/>
    <dgm:cxn modelId="{E5585C52-5134-48BA-983A-19129F090C17}" type="presParOf" srcId="{8BB052FB-F169-485F-94A7-931C6571B454}" destId="{489F5570-CF09-4EC4-B2E8-27BCFAFB6CCC}" srcOrd="0" destOrd="0" presId="urn:microsoft.com/office/officeart/2005/8/layout/vList3"/>
    <dgm:cxn modelId="{28E7645E-3100-49E8-BC0C-B077D4B23AC0}" type="presParOf" srcId="{8BB052FB-F169-485F-94A7-931C6571B454}" destId="{F54A7BDA-EA51-478B-A247-3AD296A84F35}" srcOrd="1" destOrd="0" presId="urn:microsoft.com/office/officeart/2005/8/layout/vList3"/>
    <dgm:cxn modelId="{8C4E4610-F7A4-4F89-81C7-15AE6C15108C}" type="presParOf" srcId="{5CDEB25E-00A4-400F-8D59-3199DE49B2AC}" destId="{A6AA875C-34A6-40BD-8568-2FE7F2BCB2B0}" srcOrd="5" destOrd="0" presId="urn:microsoft.com/office/officeart/2005/8/layout/vList3"/>
    <dgm:cxn modelId="{85312AA5-D4BE-4C12-80DE-C64B84769514}" type="presParOf" srcId="{5CDEB25E-00A4-400F-8D59-3199DE49B2AC}" destId="{B8252D5A-E58F-4C7B-8586-30AF3EA43C07}" srcOrd="6" destOrd="0" presId="urn:microsoft.com/office/officeart/2005/8/layout/vList3"/>
    <dgm:cxn modelId="{CF261923-D25B-448D-8EA4-CBF758AEA109}" type="presParOf" srcId="{B8252D5A-E58F-4C7B-8586-30AF3EA43C07}" destId="{6FB3B7B6-826C-4FB5-A134-BAC371EB11EB}" srcOrd="0" destOrd="0" presId="urn:microsoft.com/office/officeart/2005/8/layout/vList3"/>
    <dgm:cxn modelId="{63668EC0-6481-49BE-A62E-43A8F6296845}" type="presParOf" srcId="{B8252D5A-E58F-4C7B-8586-30AF3EA43C07}" destId="{061B54CA-0430-4780-9913-0156B8C43847}" srcOrd="1" destOrd="0" presId="urn:microsoft.com/office/officeart/2005/8/layout/vList3"/>
    <dgm:cxn modelId="{D8267F79-327F-4AB2-B7E6-3912B1E253E7}" type="presParOf" srcId="{5CDEB25E-00A4-400F-8D59-3199DE49B2AC}" destId="{CDF7ACC1-20C5-4B69-B9EC-30467493F14C}" srcOrd="7" destOrd="0" presId="urn:microsoft.com/office/officeart/2005/8/layout/vList3"/>
    <dgm:cxn modelId="{39A69B6E-863D-443C-87C9-3FA296D60BA6}" type="presParOf" srcId="{5CDEB25E-00A4-400F-8D59-3199DE49B2AC}" destId="{721E7EA4-06F9-49CE-B9DA-68E31671870B}" srcOrd="8" destOrd="0" presId="urn:microsoft.com/office/officeart/2005/8/layout/vList3"/>
    <dgm:cxn modelId="{50112A38-907E-4893-B4A6-AB403C2D587D}" type="presParOf" srcId="{721E7EA4-06F9-49CE-B9DA-68E31671870B}" destId="{30838392-7F43-4735-BFA8-392652355D54}" srcOrd="0" destOrd="0" presId="urn:microsoft.com/office/officeart/2005/8/layout/vList3"/>
    <dgm:cxn modelId="{E3C75F4B-C288-40E4-8D15-1E0E2A2B29F6}" type="presParOf" srcId="{721E7EA4-06F9-49CE-B9DA-68E31671870B}" destId="{AD2B7A91-EE38-44A2-B74B-EFA0DACCDE57}" srcOrd="1" destOrd="0" presId="urn:microsoft.com/office/officeart/2005/8/layout/vList3"/>
    <dgm:cxn modelId="{59B43B13-A68A-418A-AD30-EF794A86C707}" type="presParOf" srcId="{5CDEB25E-00A4-400F-8D59-3199DE49B2AC}" destId="{1E7CC7B8-75A8-4C4D-8CA7-ACE022C71013}" srcOrd="9" destOrd="0" presId="urn:microsoft.com/office/officeart/2005/8/layout/vList3"/>
    <dgm:cxn modelId="{AB9BA2AF-61FB-408B-8B15-E58DD57BAC05}" type="presParOf" srcId="{5CDEB25E-00A4-400F-8D59-3199DE49B2AC}" destId="{0D93D320-6301-418E-A087-D0384AE84AE3}" srcOrd="10" destOrd="0" presId="urn:microsoft.com/office/officeart/2005/8/layout/vList3"/>
    <dgm:cxn modelId="{D4F94F08-6674-46F8-988C-3BB0D7D98047}" type="presParOf" srcId="{0D93D320-6301-418E-A087-D0384AE84AE3}" destId="{375569C2-5D9D-4F48-B0FB-B505DE7F8F38}" srcOrd="0" destOrd="0" presId="urn:microsoft.com/office/officeart/2005/8/layout/vList3"/>
    <dgm:cxn modelId="{C507520D-6A80-4AB5-83F1-6F3689CC0359}" type="presParOf" srcId="{0D93D320-6301-418E-A087-D0384AE84AE3}" destId="{4F9DF862-D7F1-4D50-8A20-DF2E2252311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A7B2E-2FC3-4920-9790-AC89C45F78C3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5EC4A24-0627-4677-AE0B-32C01BD40CAA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Занимательность</a:t>
          </a:r>
          <a:endParaRPr lang="ru-RU" sz="2400" b="1" dirty="0"/>
        </a:p>
      </dgm:t>
    </dgm:pt>
    <dgm:pt modelId="{97940AA5-E758-46FE-839E-0C73E4EC25A9}" type="parTrans" cxnId="{BBB4D1CD-4CCD-438B-B4F7-933FC9560FBB}">
      <dgm:prSet/>
      <dgm:spPr/>
      <dgm:t>
        <a:bodyPr/>
        <a:lstStyle/>
        <a:p>
          <a:endParaRPr lang="ru-RU"/>
        </a:p>
      </dgm:t>
    </dgm:pt>
    <dgm:pt modelId="{4B7C64B9-BF28-4D0C-AAA9-DB419565E7A6}" type="sibTrans" cxnId="{BBB4D1CD-4CCD-438B-B4F7-933FC9560FBB}">
      <dgm:prSet/>
      <dgm:spPr/>
      <dgm:t>
        <a:bodyPr/>
        <a:lstStyle/>
        <a:p>
          <a:endParaRPr lang="ru-RU"/>
        </a:p>
      </dgm:t>
    </dgm:pt>
    <dgm:pt modelId="{1287DF95-59E6-4B3E-97BA-49E0012E93B1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Творческие классные и домашние задания</a:t>
          </a:r>
          <a:endParaRPr lang="ru-RU" sz="2400" b="1" dirty="0"/>
        </a:p>
      </dgm:t>
    </dgm:pt>
    <dgm:pt modelId="{1D6268D8-45F5-4DD8-8851-318A1CA3EFFF}" type="parTrans" cxnId="{F88835CC-0EF7-41C3-8E50-25B0FD9E85EF}">
      <dgm:prSet/>
      <dgm:spPr/>
      <dgm:t>
        <a:bodyPr/>
        <a:lstStyle/>
        <a:p>
          <a:endParaRPr lang="ru-RU"/>
        </a:p>
      </dgm:t>
    </dgm:pt>
    <dgm:pt modelId="{952ED735-36B6-4AF6-A1F0-8D62B40D969F}" type="sibTrans" cxnId="{F88835CC-0EF7-41C3-8E50-25B0FD9E85EF}">
      <dgm:prSet/>
      <dgm:spPr/>
      <dgm:t>
        <a:bodyPr/>
        <a:lstStyle/>
        <a:p>
          <a:endParaRPr lang="ru-RU"/>
        </a:p>
      </dgm:t>
    </dgm:pt>
    <dgm:pt modelId="{A6177E35-43AA-4B4B-9BEA-3863DD2BA6EB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Специальные задания</a:t>
          </a:r>
          <a:endParaRPr lang="ru-RU" sz="2400" b="1" dirty="0"/>
        </a:p>
      </dgm:t>
    </dgm:pt>
    <dgm:pt modelId="{2A77F614-14D0-4122-BB7F-4AE6C59E2DCD}" type="sibTrans" cxnId="{78BD2E73-F44E-4B75-8D93-EA663C8A3171}">
      <dgm:prSet/>
      <dgm:spPr/>
      <dgm:t>
        <a:bodyPr/>
        <a:lstStyle/>
        <a:p>
          <a:endParaRPr lang="ru-RU"/>
        </a:p>
      </dgm:t>
    </dgm:pt>
    <dgm:pt modelId="{39EF300A-C700-4784-A170-443D4E668A88}" type="parTrans" cxnId="{78BD2E73-F44E-4B75-8D93-EA663C8A3171}">
      <dgm:prSet/>
      <dgm:spPr/>
      <dgm:t>
        <a:bodyPr/>
        <a:lstStyle/>
        <a:p>
          <a:endParaRPr lang="ru-RU"/>
        </a:p>
      </dgm:t>
    </dgm:pt>
    <dgm:pt modelId="{3FF5C762-FBAF-43F6-8BE2-37A12E8CC153}">
      <dgm:prSet custT="1"/>
      <dgm:spPr/>
      <dgm:t>
        <a:bodyPr/>
        <a:lstStyle/>
        <a:p>
          <a:pPr algn="ctr"/>
          <a:r>
            <a:rPr lang="ru-RU" sz="2400" b="1" dirty="0" smtClean="0"/>
            <a:t>Использование на уроке своего практического опыта</a:t>
          </a:r>
          <a:r>
            <a:rPr lang="ru-RU" sz="2400" b="1" smtClean="0"/>
            <a:t>, примеров </a:t>
          </a:r>
          <a:r>
            <a:rPr lang="ru-RU" sz="2400" b="1" dirty="0" smtClean="0"/>
            <a:t>из жизни</a:t>
          </a:r>
          <a:endParaRPr lang="ru-RU" sz="2400" b="1" dirty="0"/>
        </a:p>
      </dgm:t>
    </dgm:pt>
    <dgm:pt modelId="{B0F7A477-6004-46F1-9A95-53F9F424F5FE}" type="parTrans" cxnId="{A684CCFA-EFA0-4D59-A76A-0B77FBD1CB30}">
      <dgm:prSet/>
      <dgm:spPr/>
      <dgm:t>
        <a:bodyPr/>
        <a:lstStyle/>
        <a:p>
          <a:endParaRPr lang="ru-RU"/>
        </a:p>
      </dgm:t>
    </dgm:pt>
    <dgm:pt modelId="{CD576236-81C1-442B-87DF-160DD483BFD8}" type="sibTrans" cxnId="{A684CCFA-EFA0-4D59-A76A-0B77FBD1CB30}">
      <dgm:prSet/>
      <dgm:spPr/>
      <dgm:t>
        <a:bodyPr/>
        <a:lstStyle/>
        <a:p>
          <a:endParaRPr lang="ru-RU"/>
        </a:p>
      </dgm:t>
    </dgm:pt>
    <dgm:pt modelId="{20CD6872-2458-4EE2-9966-3AD443C47380}">
      <dgm:prSet custT="1"/>
      <dgm:spPr/>
      <dgm:t>
        <a:bodyPr/>
        <a:lstStyle/>
        <a:p>
          <a:pPr algn="ctr"/>
          <a:r>
            <a:rPr lang="ru-RU" sz="2400" b="1" dirty="0" smtClean="0"/>
            <a:t>Наглядный материал</a:t>
          </a:r>
          <a:endParaRPr lang="ru-RU" sz="2400" b="1" dirty="0"/>
        </a:p>
      </dgm:t>
    </dgm:pt>
    <dgm:pt modelId="{12FCB889-5F82-44C7-BE27-B301FCE784D2}" type="parTrans" cxnId="{D7A5F31C-0DEA-4D56-BB9C-59A2F96F394E}">
      <dgm:prSet/>
      <dgm:spPr/>
      <dgm:t>
        <a:bodyPr/>
        <a:lstStyle/>
        <a:p>
          <a:endParaRPr lang="ru-RU"/>
        </a:p>
      </dgm:t>
    </dgm:pt>
    <dgm:pt modelId="{BD2D9CBB-9D89-4449-AA40-23F7D315D361}" type="sibTrans" cxnId="{D7A5F31C-0DEA-4D56-BB9C-59A2F96F394E}">
      <dgm:prSet/>
      <dgm:spPr/>
      <dgm:t>
        <a:bodyPr/>
        <a:lstStyle/>
        <a:p>
          <a:endParaRPr lang="ru-RU"/>
        </a:p>
      </dgm:t>
    </dgm:pt>
    <dgm:pt modelId="{7B412E5B-649F-416F-B893-91E5112A3A84}" type="pres">
      <dgm:prSet presAssocID="{25FA7B2E-2FC3-4920-9790-AC89C45F78C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2303379D-BCAF-4EF8-8541-929AECB4EC1E}" type="pres">
      <dgm:prSet presAssocID="{25FA7B2E-2FC3-4920-9790-AC89C45F78C3}" presName="Name1" presStyleCnt="0"/>
      <dgm:spPr/>
    </dgm:pt>
    <dgm:pt modelId="{05E49BE2-C118-4BD5-A75C-DAC8EA7FE1D6}" type="pres">
      <dgm:prSet presAssocID="{25FA7B2E-2FC3-4920-9790-AC89C45F78C3}" presName="cycle" presStyleCnt="0"/>
      <dgm:spPr/>
    </dgm:pt>
    <dgm:pt modelId="{EFE7D9AF-3588-4DD8-9D4A-B50A866B3024}" type="pres">
      <dgm:prSet presAssocID="{25FA7B2E-2FC3-4920-9790-AC89C45F78C3}" presName="srcNode" presStyleLbl="node1" presStyleIdx="0" presStyleCnt="5"/>
      <dgm:spPr/>
    </dgm:pt>
    <dgm:pt modelId="{CFAF9976-5512-4374-B0FD-D4D97CF67E8A}" type="pres">
      <dgm:prSet presAssocID="{25FA7B2E-2FC3-4920-9790-AC89C45F78C3}" presName="conn" presStyleLbl="parChTrans1D2" presStyleIdx="0" presStyleCnt="1"/>
      <dgm:spPr/>
      <dgm:t>
        <a:bodyPr/>
        <a:lstStyle/>
        <a:p>
          <a:endParaRPr lang="ru-RU"/>
        </a:p>
      </dgm:t>
    </dgm:pt>
    <dgm:pt modelId="{DE6D014C-4489-4026-B635-EFE9A08A4863}" type="pres">
      <dgm:prSet presAssocID="{25FA7B2E-2FC3-4920-9790-AC89C45F78C3}" presName="extraNode" presStyleLbl="node1" presStyleIdx="0" presStyleCnt="5"/>
      <dgm:spPr/>
    </dgm:pt>
    <dgm:pt modelId="{3123F9A5-677E-4AD4-93BB-50A7714CA565}" type="pres">
      <dgm:prSet presAssocID="{25FA7B2E-2FC3-4920-9790-AC89C45F78C3}" presName="dstNode" presStyleLbl="node1" presStyleIdx="0" presStyleCnt="5"/>
      <dgm:spPr/>
    </dgm:pt>
    <dgm:pt modelId="{12AE481F-69B4-43EB-AD85-14A6CDA2BCB8}" type="pres">
      <dgm:prSet presAssocID="{A6177E35-43AA-4B4B-9BEA-3863DD2BA6E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ED48D-AFF8-450C-B8F8-45E56DBF6A97}" type="pres">
      <dgm:prSet presAssocID="{A6177E35-43AA-4B4B-9BEA-3863DD2BA6EB}" presName="accent_1" presStyleCnt="0"/>
      <dgm:spPr/>
    </dgm:pt>
    <dgm:pt modelId="{6FDE86D0-29C7-45CD-BE5D-04A8792CFC41}" type="pres">
      <dgm:prSet presAssocID="{A6177E35-43AA-4B4B-9BEA-3863DD2BA6EB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8F1202-A7D9-4B9B-8C09-4CBB5117EF6C}" type="pres">
      <dgm:prSet presAssocID="{45EC4A24-0627-4677-AE0B-32C01BD40CA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CACBB-D6E6-4BE0-86DE-82FA69F59ED0}" type="pres">
      <dgm:prSet presAssocID="{45EC4A24-0627-4677-AE0B-32C01BD40CAA}" presName="accent_2" presStyleCnt="0"/>
      <dgm:spPr/>
    </dgm:pt>
    <dgm:pt modelId="{0FC7C9B2-E385-4B60-8FA3-E0D1CB07FC87}" type="pres">
      <dgm:prSet presAssocID="{45EC4A24-0627-4677-AE0B-32C01BD40CAA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74F49E9-947C-4ADD-9131-1BCB51CF8F12}" type="pres">
      <dgm:prSet presAssocID="{1287DF95-59E6-4B3E-97BA-49E0012E93B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A486E-EDAF-4F1F-998C-89A55E79070E}" type="pres">
      <dgm:prSet presAssocID="{1287DF95-59E6-4B3E-97BA-49E0012E93B1}" presName="accent_3" presStyleCnt="0"/>
      <dgm:spPr/>
    </dgm:pt>
    <dgm:pt modelId="{4BCB5E81-D8C5-4AEF-AC71-0982C2F6E4EB}" type="pres">
      <dgm:prSet presAssocID="{1287DF95-59E6-4B3E-97BA-49E0012E93B1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291A91-391F-4024-8184-92808BB5B26E}" type="pres">
      <dgm:prSet presAssocID="{3FF5C762-FBAF-43F6-8BE2-37A12E8CC153}" presName="text_4" presStyleLbl="node1" presStyleIdx="3" presStyleCnt="5" custScaleY="143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72E0C-6A0B-49B2-930C-966D1FE6281F}" type="pres">
      <dgm:prSet presAssocID="{3FF5C762-FBAF-43F6-8BE2-37A12E8CC153}" presName="accent_4" presStyleCnt="0"/>
      <dgm:spPr/>
    </dgm:pt>
    <dgm:pt modelId="{7D9E2C2F-27B9-4643-8579-D700FC62124D}" type="pres">
      <dgm:prSet presAssocID="{3FF5C762-FBAF-43F6-8BE2-37A12E8CC153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92FE310-6ABD-4871-B4BF-0550E155D0E1}" type="pres">
      <dgm:prSet presAssocID="{20CD6872-2458-4EE2-9966-3AD443C47380}" presName="text_5" presStyleLbl="node1" presStyleIdx="4" presStyleCnt="5" custLinFactNeighborX="-49" custLinFactNeighborY="11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8E717-8DE3-4003-93CA-E9D464D8BB6A}" type="pres">
      <dgm:prSet presAssocID="{20CD6872-2458-4EE2-9966-3AD443C47380}" presName="accent_5" presStyleCnt="0"/>
      <dgm:spPr/>
    </dgm:pt>
    <dgm:pt modelId="{59198C54-B423-46EA-937F-6DC8D4647027}" type="pres">
      <dgm:prSet presAssocID="{20CD6872-2458-4EE2-9966-3AD443C47380}" presName="accentRepeatNode" presStyleLbl="solidFgAcc1" presStyleIdx="4" presStyleCnt="5" custLinFactNeighborX="1565" custLinFactNeighborY="22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BB4D1CD-4CCD-438B-B4F7-933FC9560FBB}" srcId="{25FA7B2E-2FC3-4920-9790-AC89C45F78C3}" destId="{45EC4A24-0627-4677-AE0B-32C01BD40CAA}" srcOrd="1" destOrd="0" parTransId="{97940AA5-E758-46FE-839E-0C73E4EC25A9}" sibTransId="{4B7C64B9-BF28-4D0C-AAA9-DB419565E7A6}"/>
    <dgm:cxn modelId="{43D8C31C-4171-45BB-92E3-8100BC77E69C}" type="presOf" srcId="{45EC4A24-0627-4677-AE0B-32C01BD40CAA}" destId="{668F1202-A7D9-4B9B-8C09-4CBB5117EF6C}" srcOrd="0" destOrd="0" presId="urn:microsoft.com/office/officeart/2008/layout/VerticalCurvedList"/>
    <dgm:cxn modelId="{64FBF5D6-DFF1-441E-A1AD-8738F26E6DE6}" type="presOf" srcId="{2A77F614-14D0-4122-BB7F-4AE6C59E2DCD}" destId="{CFAF9976-5512-4374-B0FD-D4D97CF67E8A}" srcOrd="0" destOrd="0" presId="urn:microsoft.com/office/officeart/2008/layout/VerticalCurvedList"/>
    <dgm:cxn modelId="{A7630B75-10FC-4705-845F-7AF8898556F6}" type="presOf" srcId="{3FF5C762-FBAF-43F6-8BE2-37A12E8CC153}" destId="{96291A91-391F-4024-8184-92808BB5B26E}" srcOrd="0" destOrd="0" presId="urn:microsoft.com/office/officeart/2008/layout/VerticalCurvedList"/>
    <dgm:cxn modelId="{3684C188-0F48-4EEE-B0CA-93814F6CADED}" type="presOf" srcId="{A6177E35-43AA-4B4B-9BEA-3863DD2BA6EB}" destId="{12AE481F-69B4-43EB-AD85-14A6CDA2BCB8}" srcOrd="0" destOrd="0" presId="urn:microsoft.com/office/officeart/2008/layout/VerticalCurvedList"/>
    <dgm:cxn modelId="{F31DBFA5-233C-4524-B61F-5764E58C9F25}" type="presOf" srcId="{1287DF95-59E6-4B3E-97BA-49E0012E93B1}" destId="{D74F49E9-947C-4ADD-9131-1BCB51CF8F12}" srcOrd="0" destOrd="0" presId="urn:microsoft.com/office/officeart/2008/layout/VerticalCurvedList"/>
    <dgm:cxn modelId="{61219876-E854-4C67-8C54-9904D798012F}" type="presOf" srcId="{25FA7B2E-2FC3-4920-9790-AC89C45F78C3}" destId="{7B412E5B-649F-416F-B893-91E5112A3A84}" srcOrd="0" destOrd="0" presId="urn:microsoft.com/office/officeart/2008/layout/VerticalCurvedList"/>
    <dgm:cxn modelId="{D7A5F31C-0DEA-4D56-BB9C-59A2F96F394E}" srcId="{25FA7B2E-2FC3-4920-9790-AC89C45F78C3}" destId="{20CD6872-2458-4EE2-9966-3AD443C47380}" srcOrd="4" destOrd="0" parTransId="{12FCB889-5F82-44C7-BE27-B301FCE784D2}" sibTransId="{BD2D9CBB-9D89-4449-AA40-23F7D315D361}"/>
    <dgm:cxn modelId="{A684CCFA-EFA0-4D59-A76A-0B77FBD1CB30}" srcId="{25FA7B2E-2FC3-4920-9790-AC89C45F78C3}" destId="{3FF5C762-FBAF-43F6-8BE2-37A12E8CC153}" srcOrd="3" destOrd="0" parTransId="{B0F7A477-6004-46F1-9A95-53F9F424F5FE}" sibTransId="{CD576236-81C1-442B-87DF-160DD483BFD8}"/>
    <dgm:cxn modelId="{A4136DC4-5A0B-4F53-A2E0-0F7E554A1F92}" type="presOf" srcId="{20CD6872-2458-4EE2-9966-3AD443C47380}" destId="{392FE310-6ABD-4871-B4BF-0550E155D0E1}" srcOrd="0" destOrd="0" presId="urn:microsoft.com/office/officeart/2008/layout/VerticalCurvedList"/>
    <dgm:cxn modelId="{F88835CC-0EF7-41C3-8E50-25B0FD9E85EF}" srcId="{25FA7B2E-2FC3-4920-9790-AC89C45F78C3}" destId="{1287DF95-59E6-4B3E-97BA-49E0012E93B1}" srcOrd="2" destOrd="0" parTransId="{1D6268D8-45F5-4DD8-8851-318A1CA3EFFF}" sibTransId="{952ED735-36B6-4AF6-A1F0-8D62B40D969F}"/>
    <dgm:cxn modelId="{78BD2E73-F44E-4B75-8D93-EA663C8A3171}" srcId="{25FA7B2E-2FC3-4920-9790-AC89C45F78C3}" destId="{A6177E35-43AA-4B4B-9BEA-3863DD2BA6EB}" srcOrd="0" destOrd="0" parTransId="{39EF300A-C700-4784-A170-443D4E668A88}" sibTransId="{2A77F614-14D0-4122-BB7F-4AE6C59E2DCD}"/>
    <dgm:cxn modelId="{4DB00455-4856-410F-B6C2-761B72DCB1F8}" type="presParOf" srcId="{7B412E5B-649F-416F-B893-91E5112A3A84}" destId="{2303379D-BCAF-4EF8-8541-929AECB4EC1E}" srcOrd="0" destOrd="0" presId="urn:microsoft.com/office/officeart/2008/layout/VerticalCurvedList"/>
    <dgm:cxn modelId="{924F911D-A321-420E-B53E-4C249C7D4378}" type="presParOf" srcId="{2303379D-BCAF-4EF8-8541-929AECB4EC1E}" destId="{05E49BE2-C118-4BD5-A75C-DAC8EA7FE1D6}" srcOrd="0" destOrd="0" presId="urn:microsoft.com/office/officeart/2008/layout/VerticalCurvedList"/>
    <dgm:cxn modelId="{37098849-D420-44F7-96F6-0680271C6BF7}" type="presParOf" srcId="{05E49BE2-C118-4BD5-A75C-DAC8EA7FE1D6}" destId="{EFE7D9AF-3588-4DD8-9D4A-B50A866B3024}" srcOrd="0" destOrd="0" presId="urn:microsoft.com/office/officeart/2008/layout/VerticalCurvedList"/>
    <dgm:cxn modelId="{89E651E5-69CD-4F37-AD36-326D25FADCA8}" type="presParOf" srcId="{05E49BE2-C118-4BD5-A75C-DAC8EA7FE1D6}" destId="{CFAF9976-5512-4374-B0FD-D4D97CF67E8A}" srcOrd="1" destOrd="0" presId="urn:microsoft.com/office/officeart/2008/layout/VerticalCurvedList"/>
    <dgm:cxn modelId="{98751D4D-855D-4EB3-8F06-BCB7F4520A61}" type="presParOf" srcId="{05E49BE2-C118-4BD5-A75C-DAC8EA7FE1D6}" destId="{DE6D014C-4489-4026-B635-EFE9A08A4863}" srcOrd="2" destOrd="0" presId="urn:microsoft.com/office/officeart/2008/layout/VerticalCurvedList"/>
    <dgm:cxn modelId="{2B50EEB4-2E0E-4712-BC91-011042ED53C4}" type="presParOf" srcId="{05E49BE2-C118-4BD5-A75C-DAC8EA7FE1D6}" destId="{3123F9A5-677E-4AD4-93BB-50A7714CA565}" srcOrd="3" destOrd="0" presId="urn:microsoft.com/office/officeart/2008/layout/VerticalCurvedList"/>
    <dgm:cxn modelId="{52037AD5-73D5-442D-90EB-75F7CE19176E}" type="presParOf" srcId="{2303379D-BCAF-4EF8-8541-929AECB4EC1E}" destId="{12AE481F-69B4-43EB-AD85-14A6CDA2BCB8}" srcOrd="1" destOrd="0" presId="urn:microsoft.com/office/officeart/2008/layout/VerticalCurvedList"/>
    <dgm:cxn modelId="{8271C79B-4249-4673-AB72-1EB6B5A61A99}" type="presParOf" srcId="{2303379D-BCAF-4EF8-8541-929AECB4EC1E}" destId="{A5BED48D-AFF8-450C-B8F8-45E56DBF6A97}" srcOrd="2" destOrd="0" presId="urn:microsoft.com/office/officeart/2008/layout/VerticalCurvedList"/>
    <dgm:cxn modelId="{F9735199-CDBE-473D-B1A3-8346C9FCBCCD}" type="presParOf" srcId="{A5BED48D-AFF8-450C-B8F8-45E56DBF6A97}" destId="{6FDE86D0-29C7-45CD-BE5D-04A8792CFC41}" srcOrd="0" destOrd="0" presId="urn:microsoft.com/office/officeart/2008/layout/VerticalCurvedList"/>
    <dgm:cxn modelId="{EA050B53-F30F-4DA9-AD78-AC685C6C68E8}" type="presParOf" srcId="{2303379D-BCAF-4EF8-8541-929AECB4EC1E}" destId="{668F1202-A7D9-4B9B-8C09-4CBB5117EF6C}" srcOrd="3" destOrd="0" presId="urn:microsoft.com/office/officeart/2008/layout/VerticalCurvedList"/>
    <dgm:cxn modelId="{EF131DE0-6DF7-46A8-96FF-193103ED4874}" type="presParOf" srcId="{2303379D-BCAF-4EF8-8541-929AECB4EC1E}" destId="{706CACBB-D6E6-4BE0-86DE-82FA69F59ED0}" srcOrd="4" destOrd="0" presId="urn:microsoft.com/office/officeart/2008/layout/VerticalCurvedList"/>
    <dgm:cxn modelId="{4C3A60EC-315A-4006-8ABA-B7BBD3E3EE1E}" type="presParOf" srcId="{706CACBB-D6E6-4BE0-86DE-82FA69F59ED0}" destId="{0FC7C9B2-E385-4B60-8FA3-E0D1CB07FC87}" srcOrd="0" destOrd="0" presId="urn:microsoft.com/office/officeart/2008/layout/VerticalCurvedList"/>
    <dgm:cxn modelId="{82ABF482-3E35-42DD-A60A-B4444961EF9D}" type="presParOf" srcId="{2303379D-BCAF-4EF8-8541-929AECB4EC1E}" destId="{D74F49E9-947C-4ADD-9131-1BCB51CF8F12}" srcOrd="5" destOrd="0" presId="urn:microsoft.com/office/officeart/2008/layout/VerticalCurvedList"/>
    <dgm:cxn modelId="{8AB9EDB5-747C-4A32-B1C2-1D43EF163751}" type="presParOf" srcId="{2303379D-BCAF-4EF8-8541-929AECB4EC1E}" destId="{4D5A486E-EDAF-4F1F-998C-89A55E79070E}" srcOrd="6" destOrd="0" presId="urn:microsoft.com/office/officeart/2008/layout/VerticalCurvedList"/>
    <dgm:cxn modelId="{F8A858D1-248C-400A-97DE-50B3ED66235D}" type="presParOf" srcId="{4D5A486E-EDAF-4F1F-998C-89A55E79070E}" destId="{4BCB5E81-D8C5-4AEF-AC71-0982C2F6E4EB}" srcOrd="0" destOrd="0" presId="urn:microsoft.com/office/officeart/2008/layout/VerticalCurvedList"/>
    <dgm:cxn modelId="{5F7B6BC9-3839-47F2-A622-65CB075EB22A}" type="presParOf" srcId="{2303379D-BCAF-4EF8-8541-929AECB4EC1E}" destId="{96291A91-391F-4024-8184-92808BB5B26E}" srcOrd="7" destOrd="0" presId="urn:microsoft.com/office/officeart/2008/layout/VerticalCurvedList"/>
    <dgm:cxn modelId="{807DD5D0-6EC1-42A8-B2A4-50E05A6E8441}" type="presParOf" srcId="{2303379D-BCAF-4EF8-8541-929AECB4EC1E}" destId="{D5272E0C-6A0B-49B2-930C-966D1FE6281F}" srcOrd="8" destOrd="0" presId="urn:microsoft.com/office/officeart/2008/layout/VerticalCurvedList"/>
    <dgm:cxn modelId="{77446369-AA9F-4C61-AC67-2B749B47ED40}" type="presParOf" srcId="{D5272E0C-6A0B-49B2-930C-966D1FE6281F}" destId="{7D9E2C2F-27B9-4643-8579-D700FC62124D}" srcOrd="0" destOrd="0" presId="urn:microsoft.com/office/officeart/2008/layout/VerticalCurvedList"/>
    <dgm:cxn modelId="{34BB10E0-BC3B-47A0-A172-58D60C3F9DAD}" type="presParOf" srcId="{2303379D-BCAF-4EF8-8541-929AECB4EC1E}" destId="{392FE310-6ABD-4871-B4BF-0550E155D0E1}" srcOrd="9" destOrd="0" presId="urn:microsoft.com/office/officeart/2008/layout/VerticalCurvedList"/>
    <dgm:cxn modelId="{01ECCE97-CC3C-413B-B40D-E24E518CF72A}" type="presParOf" srcId="{2303379D-BCAF-4EF8-8541-929AECB4EC1E}" destId="{8A48E717-8DE3-4003-93CA-E9D464D8BB6A}" srcOrd="10" destOrd="0" presId="urn:microsoft.com/office/officeart/2008/layout/VerticalCurvedList"/>
    <dgm:cxn modelId="{91BD9AE5-F522-44C0-B75D-3BA1EDB2C996}" type="presParOf" srcId="{8A48E717-8DE3-4003-93CA-E9D464D8BB6A}" destId="{59198C54-B423-46EA-937F-6DC8D46470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4D3627-DA60-4994-A715-731873141ED6}" type="doc">
      <dgm:prSet loTypeId="urn:microsoft.com/office/officeart/2009/3/layout/HorizontalOrganizationChart" loCatId="hierarchy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E13FC34-3142-4B87-8A1E-BBB3444B0214}">
      <dgm:prSet phldrT="[Текст]" custT="1"/>
      <dgm:spPr/>
      <dgm:t>
        <a:bodyPr/>
        <a:lstStyle/>
        <a:p>
          <a:r>
            <a:rPr lang="ru-RU" sz="2400" dirty="0" smtClean="0"/>
            <a:t>Личностно-ориентированный подход</a:t>
          </a:r>
          <a:endParaRPr lang="ru-RU" sz="2400" dirty="0"/>
        </a:p>
      </dgm:t>
    </dgm:pt>
    <dgm:pt modelId="{457F22CA-1E03-441B-A159-194A46869FA8}" type="parTrans" cxnId="{10A660E2-B8A5-4CC6-B26B-EF0C115648DA}">
      <dgm:prSet/>
      <dgm:spPr/>
      <dgm:t>
        <a:bodyPr/>
        <a:lstStyle/>
        <a:p>
          <a:endParaRPr lang="ru-RU"/>
        </a:p>
      </dgm:t>
    </dgm:pt>
    <dgm:pt modelId="{48528104-22C2-4B4B-A1E7-9D94CCC328A2}" type="sibTrans" cxnId="{10A660E2-B8A5-4CC6-B26B-EF0C115648DA}">
      <dgm:prSet/>
      <dgm:spPr/>
      <dgm:t>
        <a:bodyPr/>
        <a:lstStyle/>
        <a:p>
          <a:endParaRPr lang="ru-RU"/>
        </a:p>
      </dgm:t>
    </dgm:pt>
    <dgm:pt modelId="{204FA4D7-7498-405D-9ED8-0918C96B0282}">
      <dgm:prSet phldrT="[Текст]" custT="1"/>
      <dgm:spPr/>
      <dgm:t>
        <a:bodyPr/>
        <a:lstStyle/>
        <a:p>
          <a:r>
            <a:rPr lang="ru-RU" sz="2000" dirty="0" smtClean="0"/>
            <a:t>Дифференцированные тренировочные задания</a:t>
          </a:r>
          <a:endParaRPr lang="ru-RU" sz="2000" dirty="0"/>
        </a:p>
      </dgm:t>
    </dgm:pt>
    <dgm:pt modelId="{03BC16C5-59BE-46CE-8AB8-9451ECC297B4}" type="parTrans" cxnId="{04C8C46F-D18E-4BE6-B581-644E7332B4F5}">
      <dgm:prSet/>
      <dgm:spPr/>
      <dgm:t>
        <a:bodyPr/>
        <a:lstStyle/>
        <a:p>
          <a:endParaRPr lang="ru-RU"/>
        </a:p>
      </dgm:t>
    </dgm:pt>
    <dgm:pt modelId="{94CCCE94-3164-46C0-9DD9-D82C66E3F4F7}" type="sibTrans" cxnId="{04C8C46F-D18E-4BE6-B581-644E7332B4F5}">
      <dgm:prSet/>
      <dgm:spPr/>
      <dgm:t>
        <a:bodyPr/>
        <a:lstStyle/>
        <a:p>
          <a:endParaRPr lang="ru-RU"/>
        </a:p>
      </dgm:t>
    </dgm:pt>
    <dgm:pt modelId="{D4983D8D-6773-4814-BAD9-2533FD3B07E5}">
      <dgm:prSet phldrT="[Текст]" custT="1"/>
      <dgm:spPr/>
      <dgm:t>
        <a:bodyPr/>
        <a:lstStyle/>
        <a:p>
          <a:r>
            <a:rPr lang="ru-RU" sz="2000" dirty="0" smtClean="0"/>
            <a:t>Дифференцированные  контрольные работы</a:t>
          </a:r>
          <a:endParaRPr lang="ru-RU" sz="2000" dirty="0"/>
        </a:p>
      </dgm:t>
    </dgm:pt>
    <dgm:pt modelId="{09A63689-00E3-4023-B58F-7A7A9FB1BC0A}" type="parTrans" cxnId="{9039BF79-8106-4438-BE1C-184A1CCB3F71}">
      <dgm:prSet/>
      <dgm:spPr/>
      <dgm:t>
        <a:bodyPr/>
        <a:lstStyle/>
        <a:p>
          <a:endParaRPr lang="ru-RU"/>
        </a:p>
      </dgm:t>
    </dgm:pt>
    <dgm:pt modelId="{0C9E083F-3DF6-42B7-A813-EF2238501DAF}" type="sibTrans" cxnId="{9039BF79-8106-4438-BE1C-184A1CCB3F71}">
      <dgm:prSet/>
      <dgm:spPr/>
      <dgm:t>
        <a:bodyPr/>
        <a:lstStyle/>
        <a:p>
          <a:endParaRPr lang="ru-RU"/>
        </a:p>
      </dgm:t>
    </dgm:pt>
    <dgm:pt modelId="{320A8120-1566-47F0-A2E9-8DE937571043}">
      <dgm:prSet phldrT="[Текст]" custT="1"/>
      <dgm:spPr/>
      <dgm:t>
        <a:bodyPr/>
        <a:lstStyle/>
        <a:p>
          <a:r>
            <a:rPr lang="ru-RU" sz="2000" dirty="0" smtClean="0"/>
            <a:t>Инвариантные лабораторные работы</a:t>
          </a:r>
          <a:endParaRPr lang="ru-RU" sz="2000" dirty="0"/>
        </a:p>
      </dgm:t>
    </dgm:pt>
    <dgm:pt modelId="{B74D131C-7D4C-4279-876C-0E591560F3DA}" type="parTrans" cxnId="{E4021233-6A92-4350-B85C-BB5CAB09CC02}">
      <dgm:prSet/>
      <dgm:spPr/>
      <dgm:t>
        <a:bodyPr/>
        <a:lstStyle/>
        <a:p>
          <a:endParaRPr lang="ru-RU"/>
        </a:p>
      </dgm:t>
    </dgm:pt>
    <dgm:pt modelId="{B88396FE-7D93-4694-A009-0548D4205AC1}" type="sibTrans" cxnId="{E4021233-6A92-4350-B85C-BB5CAB09CC02}">
      <dgm:prSet/>
      <dgm:spPr/>
      <dgm:t>
        <a:bodyPr/>
        <a:lstStyle/>
        <a:p>
          <a:endParaRPr lang="ru-RU"/>
        </a:p>
      </dgm:t>
    </dgm:pt>
    <dgm:pt modelId="{41E80DF4-BB0D-4F5E-B434-B3B5F8CE18C8}">
      <dgm:prSet custT="1"/>
      <dgm:spPr/>
      <dgm:t>
        <a:bodyPr/>
        <a:lstStyle/>
        <a:p>
          <a:r>
            <a:rPr lang="ru-RU" sz="2000" dirty="0" smtClean="0"/>
            <a:t>Работа по выбору</a:t>
          </a:r>
          <a:endParaRPr lang="ru-RU" sz="2000" dirty="0"/>
        </a:p>
      </dgm:t>
    </dgm:pt>
    <dgm:pt modelId="{F5A411EF-783C-40F3-BD70-156738F9C51D}" type="parTrans" cxnId="{BEFDC4EB-9DC4-4107-99EE-0E5811995A37}">
      <dgm:prSet/>
      <dgm:spPr/>
      <dgm:t>
        <a:bodyPr/>
        <a:lstStyle/>
        <a:p>
          <a:endParaRPr lang="ru-RU"/>
        </a:p>
      </dgm:t>
    </dgm:pt>
    <dgm:pt modelId="{52B85245-12E0-4354-80C6-0D111358A484}" type="sibTrans" cxnId="{BEFDC4EB-9DC4-4107-99EE-0E5811995A37}">
      <dgm:prSet/>
      <dgm:spPr/>
      <dgm:t>
        <a:bodyPr/>
        <a:lstStyle/>
        <a:p>
          <a:endParaRPr lang="ru-RU"/>
        </a:p>
      </dgm:t>
    </dgm:pt>
    <dgm:pt modelId="{6EF29637-A354-4B1A-8829-5B07138FFB76}" type="pres">
      <dgm:prSet presAssocID="{264D3627-DA60-4994-A715-731873141E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1E591E-8431-405D-99BC-2A0C20EDC0E1}" type="pres">
      <dgm:prSet presAssocID="{9E13FC34-3142-4B87-8A1E-BBB3444B0214}" presName="hierRoot1" presStyleCnt="0">
        <dgm:presLayoutVars>
          <dgm:hierBranch val="init"/>
        </dgm:presLayoutVars>
      </dgm:prSet>
      <dgm:spPr/>
    </dgm:pt>
    <dgm:pt modelId="{6D85145A-1580-4B52-8EFA-BC9101701376}" type="pres">
      <dgm:prSet presAssocID="{9E13FC34-3142-4B87-8A1E-BBB3444B0214}" presName="rootComposite1" presStyleCnt="0"/>
      <dgm:spPr/>
    </dgm:pt>
    <dgm:pt modelId="{F1073291-04FE-43B9-91A3-1409050F7A0F}" type="pres">
      <dgm:prSet presAssocID="{9E13FC34-3142-4B87-8A1E-BBB3444B0214}" presName="rootText1" presStyleLbl="node0" presStyleIdx="0" presStyleCnt="1" custScaleX="143182" custScaleY="178381" custLinFactY="-75356" custLinFactNeighborX="-1922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BC216-FAFF-4C97-9300-59581BE1B6DB}" type="pres">
      <dgm:prSet presAssocID="{9E13FC34-3142-4B87-8A1E-BBB3444B021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2DC0A7A-8E58-4D4C-BA52-DE09DBCB8ECA}" type="pres">
      <dgm:prSet presAssocID="{9E13FC34-3142-4B87-8A1E-BBB3444B0214}" presName="hierChild2" presStyleCnt="0"/>
      <dgm:spPr/>
    </dgm:pt>
    <dgm:pt modelId="{90DC256D-45BD-41CB-9C9B-F3292932C218}" type="pres">
      <dgm:prSet presAssocID="{03BC16C5-59BE-46CE-8AB8-9451ECC297B4}" presName="Name64" presStyleLbl="parChTrans1D2" presStyleIdx="0" presStyleCnt="4"/>
      <dgm:spPr/>
      <dgm:t>
        <a:bodyPr/>
        <a:lstStyle/>
        <a:p>
          <a:endParaRPr lang="ru-RU"/>
        </a:p>
      </dgm:t>
    </dgm:pt>
    <dgm:pt modelId="{75422A53-5646-4E69-87DD-AC1C3EEFADC5}" type="pres">
      <dgm:prSet presAssocID="{204FA4D7-7498-405D-9ED8-0918C96B0282}" presName="hierRoot2" presStyleCnt="0">
        <dgm:presLayoutVars>
          <dgm:hierBranch val="init"/>
        </dgm:presLayoutVars>
      </dgm:prSet>
      <dgm:spPr/>
    </dgm:pt>
    <dgm:pt modelId="{8112A4B4-4EB2-4DDD-B235-6333D57AC85A}" type="pres">
      <dgm:prSet presAssocID="{204FA4D7-7498-405D-9ED8-0918C96B0282}" presName="rootComposite" presStyleCnt="0"/>
      <dgm:spPr/>
    </dgm:pt>
    <dgm:pt modelId="{4808AE9B-D642-46D5-960E-E1B38ECCB3AF}" type="pres">
      <dgm:prSet presAssocID="{204FA4D7-7498-405D-9ED8-0918C96B0282}" presName="rootText" presStyleLbl="node2" presStyleIdx="0" presStyleCnt="4" custScaleY="183099" custLinFactNeighborX="-932" custLinFactNeighborY="-349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B97DB1-F46D-4CC1-AF42-63AC41921E7F}" type="pres">
      <dgm:prSet presAssocID="{204FA4D7-7498-405D-9ED8-0918C96B0282}" presName="rootConnector" presStyleLbl="node2" presStyleIdx="0" presStyleCnt="4"/>
      <dgm:spPr/>
      <dgm:t>
        <a:bodyPr/>
        <a:lstStyle/>
        <a:p>
          <a:endParaRPr lang="ru-RU"/>
        </a:p>
      </dgm:t>
    </dgm:pt>
    <dgm:pt modelId="{5F9E1EC5-2969-4E24-BA87-C71DB4C0F869}" type="pres">
      <dgm:prSet presAssocID="{204FA4D7-7498-405D-9ED8-0918C96B0282}" presName="hierChild4" presStyleCnt="0"/>
      <dgm:spPr/>
    </dgm:pt>
    <dgm:pt modelId="{B08D2B5B-74EB-40E1-B0E6-6A32E48CBE69}" type="pres">
      <dgm:prSet presAssocID="{204FA4D7-7498-405D-9ED8-0918C96B0282}" presName="hierChild5" presStyleCnt="0"/>
      <dgm:spPr/>
    </dgm:pt>
    <dgm:pt modelId="{23EEFAEA-1B62-4D7B-B86A-4A7B8917394B}" type="pres">
      <dgm:prSet presAssocID="{09A63689-00E3-4023-B58F-7A7A9FB1BC0A}" presName="Name64" presStyleLbl="parChTrans1D2" presStyleIdx="1" presStyleCnt="4"/>
      <dgm:spPr/>
      <dgm:t>
        <a:bodyPr/>
        <a:lstStyle/>
        <a:p>
          <a:endParaRPr lang="ru-RU"/>
        </a:p>
      </dgm:t>
    </dgm:pt>
    <dgm:pt modelId="{70C3854B-5346-4CE7-9792-2186647D22DC}" type="pres">
      <dgm:prSet presAssocID="{D4983D8D-6773-4814-BAD9-2533FD3B07E5}" presName="hierRoot2" presStyleCnt="0">
        <dgm:presLayoutVars>
          <dgm:hierBranch val="init"/>
        </dgm:presLayoutVars>
      </dgm:prSet>
      <dgm:spPr/>
    </dgm:pt>
    <dgm:pt modelId="{283BB6F3-9418-4ECD-99B3-B7F0D1F254A0}" type="pres">
      <dgm:prSet presAssocID="{D4983D8D-6773-4814-BAD9-2533FD3B07E5}" presName="rootComposite" presStyleCnt="0"/>
      <dgm:spPr/>
    </dgm:pt>
    <dgm:pt modelId="{3A76D1C4-8438-479F-AD14-A4C45DCF8D85}" type="pres">
      <dgm:prSet presAssocID="{D4983D8D-6773-4814-BAD9-2533FD3B07E5}" presName="rootText" presStyleLbl="node2" presStyleIdx="1" presStyleCnt="4" custScaleY="174253" custLinFactNeighborX="-2378" custLinFactNeighborY="11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50BF06-AC17-45DD-A940-A96E8B317456}" type="pres">
      <dgm:prSet presAssocID="{D4983D8D-6773-4814-BAD9-2533FD3B07E5}" presName="rootConnector" presStyleLbl="node2" presStyleIdx="1" presStyleCnt="4"/>
      <dgm:spPr/>
      <dgm:t>
        <a:bodyPr/>
        <a:lstStyle/>
        <a:p>
          <a:endParaRPr lang="ru-RU"/>
        </a:p>
      </dgm:t>
    </dgm:pt>
    <dgm:pt modelId="{F80768BE-D57F-461E-A291-39E4F3D95626}" type="pres">
      <dgm:prSet presAssocID="{D4983D8D-6773-4814-BAD9-2533FD3B07E5}" presName="hierChild4" presStyleCnt="0"/>
      <dgm:spPr/>
    </dgm:pt>
    <dgm:pt modelId="{040A2D70-437F-4EC3-95F7-6CD7F7C3D4D8}" type="pres">
      <dgm:prSet presAssocID="{D4983D8D-6773-4814-BAD9-2533FD3B07E5}" presName="hierChild5" presStyleCnt="0"/>
      <dgm:spPr/>
    </dgm:pt>
    <dgm:pt modelId="{52A68850-15D1-41C0-B69C-B50A804CB35F}" type="pres">
      <dgm:prSet presAssocID="{B74D131C-7D4C-4279-876C-0E591560F3DA}" presName="Name64" presStyleLbl="parChTrans1D2" presStyleIdx="2" presStyleCnt="4"/>
      <dgm:spPr/>
      <dgm:t>
        <a:bodyPr/>
        <a:lstStyle/>
        <a:p>
          <a:endParaRPr lang="ru-RU"/>
        </a:p>
      </dgm:t>
    </dgm:pt>
    <dgm:pt modelId="{805704BC-BE8F-46D9-AE8F-F46A25BAD02C}" type="pres">
      <dgm:prSet presAssocID="{320A8120-1566-47F0-A2E9-8DE937571043}" presName="hierRoot2" presStyleCnt="0">
        <dgm:presLayoutVars>
          <dgm:hierBranch val="init"/>
        </dgm:presLayoutVars>
      </dgm:prSet>
      <dgm:spPr/>
    </dgm:pt>
    <dgm:pt modelId="{F3A71D43-A90B-462C-A00F-26A4A1FD7D03}" type="pres">
      <dgm:prSet presAssocID="{320A8120-1566-47F0-A2E9-8DE937571043}" presName="rootComposite" presStyleCnt="0"/>
      <dgm:spPr/>
    </dgm:pt>
    <dgm:pt modelId="{4745D325-C2BA-4027-A966-D54F9C88D81E}" type="pres">
      <dgm:prSet presAssocID="{320A8120-1566-47F0-A2E9-8DE937571043}" presName="rootText" presStyleLbl="node2" presStyleIdx="2" presStyleCnt="4" custScaleY="143653" custLinFactNeighborX="-2378" custLinFactNeighborY="17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AFD53B-C442-4AF4-968F-37898ABF0A62}" type="pres">
      <dgm:prSet presAssocID="{320A8120-1566-47F0-A2E9-8DE937571043}" presName="rootConnector" presStyleLbl="node2" presStyleIdx="2" presStyleCnt="4"/>
      <dgm:spPr/>
      <dgm:t>
        <a:bodyPr/>
        <a:lstStyle/>
        <a:p>
          <a:endParaRPr lang="ru-RU"/>
        </a:p>
      </dgm:t>
    </dgm:pt>
    <dgm:pt modelId="{C85CE282-843E-49F9-AC0F-11AC0509349A}" type="pres">
      <dgm:prSet presAssocID="{320A8120-1566-47F0-A2E9-8DE937571043}" presName="hierChild4" presStyleCnt="0"/>
      <dgm:spPr/>
    </dgm:pt>
    <dgm:pt modelId="{B3D496FB-B3A7-4B31-9A79-346CE7C876C6}" type="pres">
      <dgm:prSet presAssocID="{320A8120-1566-47F0-A2E9-8DE937571043}" presName="hierChild5" presStyleCnt="0"/>
      <dgm:spPr/>
    </dgm:pt>
    <dgm:pt modelId="{945F9FBA-5AEB-4298-9C42-15BE322E5FB2}" type="pres">
      <dgm:prSet presAssocID="{F5A411EF-783C-40F3-BD70-156738F9C51D}" presName="Name64" presStyleLbl="parChTrans1D2" presStyleIdx="3" presStyleCnt="4"/>
      <dgm:spPr/>
      <dgm:t>
        <a:bodyPr/>
        <a:lstStyle/>
        <a:p>
          <a:endParaRPr lang="ru-RU"/>
        </a:p>
      </dgm:t>
    </dgm:pt>
    <dgm:pt modelId="{09211BA6-E120-4818-8488-47F7DF501156}" type="pres">
      <dgm:prSet presAssocID="{41E80DF4-BB0D-4F5E-B434-B3B5F8CE18C8}" presName="hierRoot2" presStyleCnt="0">
        <dgm:presLayoutVars>
          <dgm:hierBranch val="init"/>
        </dgm:presLayoutVars>
      </dgm:prSet>
      <dgm:spPr/>
    </dgm:pt>
    <dgm:pt modelId="{4FC3389B-7662-46B9-A2A8-EC3B9A2CE827}" type="pres">
      <dgm:prSet presAssocID="{41E80DF4-BB0D-4F5E-B434-B3B5F8CE18C8}" presName="rootComposite" presStyleCnt="0"/>
      <dgm:spPr/>
    </dgm:pt>
    <dgm:pt modelId="{1F37FEE1-7A08-450E-B852-2FADB93CADE5}" type="pres">
      <dgm:prSet presAssocID="{41E80DF4-BB0D-4F5E-B434-B3B5F8CE18C8}" presName="rootText" presStyleLbl="node2" presStyleIdx="3" presStyleCnt="4" custLinFactNeighborX="-3204" custLinFactNeighborY="72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D3B42A-61A5-4DC9-953B-462FC3483F17}" type="pres">
      <dgm:prSet presAssocID="{41E80DF4-BB0D-4F5E-B434-B3B5F8CE18C8}" presName="rootConnector" presStyleLbl="node2" presStyleIdx="3" presStyleCnt="4"/>
      <dgm:spPr/>
      <dgm:t>
        <a:bodyPr/>
        <a:lstStyle/>
        <a:p>
          <a:endParaRPr lang="ru-RU"/>
        </a:p>
      </dgm:t>
    </dgm:pt>
    <dgm:pt modelId="{88F2FB63-3E3C-4CF8-9925-D375181C6E83}" type="pres">
      <dgm:prSet presAssocID="{41E80DF4-BB0D-4F5E-B434-B3B5F8CE18C8}" presName="hierChild4" presStyleCnt="0"/>
      <dgm:spPr/>
    </dgm:pt>
    <dgm:pt modelId="{0EC18AB1-9B10-46AF-A915-F434616443EF}" type="pres">
      <dgm:prSet presAssocID="{41E80DF4-BB0D-4F5E-B434-B3B5F8CE18C8}" presName="hierChild5" presStyleCnt="0"/>
      <dgm:spPr/>
    </dgm:pt>
    <dgm:pt modelId="{6F613D63-CD98-4B1F-BECE-D17EAB14D4CC}" type="pres">
      <dgm:prSet presAssocID="{9E13FC34-3142-4B87-8A1E-BBB3444B0214}" presName="hierChild3" presStyleCnt="0"/>
      <dgm:spPr/>
    </dgm:pt>
  </dgm:ptLst>
  <dgm:cxnLst>
    <dgm:cxn modelId="{8F11A955-67C7-4DA3-94F5-B26221CF3CB8}" type="presOf" srcId="{F5A411EF-783C-40F3-BD70-156738F9C51D}" destId="{945F9FBA-5AEB-4298-9C42-15BE322E5FB2}" srcOrd="0" destOrd="0" presId="urn:microsoft.com/office/officeart/2009/3/layout/HorizontalOrganizationChart"/>
    <dgm:cxn modelId="{56CC125E-4BAB-48C8-9621-1CFC9CF186FD}" type="presOf" srcId="{204FA4D7-7498-405D-9ED8-0918C96B0282}" destId="{10B97DB1-F46D-4CC1-AF42-63AC41921E7F}" srcOrd="1" destOrd="0" presId="urn:microsoft.com/office/officeart/2009/3/layout/HorizontalOrganizationChart"/>
    <dgm:cxn modelId="{7B073136-2805-4847-8B94-0A5DF5CC7852}" type="presOf" srcId="{D4983D8D-6773-4814-BAD9-2533FD3B07E5}" destId="{6650BF06-AC17-45DD-A940-A96E8B317456}" srcOrd="1" destOrd="0" presId="urn:microsoft.com/office/officeart/2009/3/layout/HorizontalOrganizationChart"/>
    <dgm:cxn modelId="{3FF24B4F-8BDF-4EAC-8EC2-A0D310101579}" type="presOf" srcId="{09A63689-00E3-4023-B58F-7A7A9FB1BC0A}" destId="{23EEFAEA-1B62-4D7B-B86A-4A7B8917394B}" srcOrd="0" destOrd="0" presId="urn:microsoft.com/office/officeart/2009/3/layout/HorizontalOrganizationChart"/>
    <dgm:cxn modelId="{AAEB530C-0CA8-48FE-8670-396CEA0C2F9D}" type="presOf" srcId="{204FA4D7-7498-405D-9ED8-0918C96B0282}" destId="{4808AE9B-D642-46D5-960E-E1B38ECCB3AF}" srcOrd="0" destOrd="0" presId="urn:microsoft.com/office/officeart/2009/3/layout/HorizontalOrganizationChart"/>
    <dgm:cxn modelId="{F705647C-DB92-42C4-8947-7CF6A60EA330}" type="presOf" srcId="{B74D131C-7D4C-4279-876C-0E591560F3DA}" destId="{52A68850-15D1-41C0-B69C-B50A804CB35F}" srcOrd="0" destOrd="0" presId="urn:microsoft.com/office/officeart/2009/3/layout/HorizontalOrganizationChart"/>
    <dgm:cxn modelId="{F7E46D86-1C63-44BC-A9E6-389602B74BE6}" type="presOf" srcId="{320A8120-1566-47F0-A2E9-8DE937571043}" destId="{3CAFD53B-C442-4AF4-968F-37898ABF0A62}" srcOrd="1" destOrd="0" presId="urn:microsoft.com/office/officeart/2009/3/layout/HorizontalOrganizationChart"/>
    <dgm:cxn modelId="{10A660E2-B8A5-4CC6-B26B-EF0C115648DA}" srcId="{264D3627-DA60-4994-A715-731873141ED6}" destId="{9E13FC34-3142-4B87-8A1E-BBB3444B0214}" srcOrd="0" destOrd="0" parTransId="{457F22CA-1E03-441B-A159-194A46869FA8}" sibTransId="{48528104-22C2-4B4B-A1E7-9D94CCC328A2}"/>
    <dgm:cxn modelId="{EAEB3BFF-1EEF-4564-854B-D2FCA2B63779}" type="presOf" srcId="{03BC16C5-59BE-46CE-8AB8-9451ECC297B4}" destId="{90DC256D-45BD-41CB-9C9B-F3292932C218}" srcOrd="0" destOrd="0" presId="urn:microsoft.com/office/officeart/2009/3/layout/HorizontalOrganizationChart"/>
    <dgm:cxn modelId="{9039BF79-8106-4438-BE1C-184A1CCB3F71}" srcId="{9E13FC34-3142-4B87-8A1E-BBB3444B0214}" destId="{D4983D8D-6773-4814-BAD9-2533FD3B07E5}" srcOrd="1" destOrd="0" parTransId="{09A63689-00E3-4023-B58F-7A7A9FB1BC0A}" sibTransId="{0C9E083F-3DF6-42B7-A813-EF2238501DAF}"/>
    <dgm:cxn modelId="{1BBE005F-CCBD-4676-BE0D-2A859D1D9065}" type="presOf" srcId="{9E13FC34-3142-4B87-8A1E-BBB3444B0214}" destId="{F8CBC216-FAFF-4C97-9300-59581BE1B6DB}" srcOrd="1" destOrd="0" presId="urn:microsoft.com/office/officeart/2009/3/layout/HorizontalOrganizationChart"/>
    <dgm:cxn modelId="{BB7650E7-F49E-42B7-A100-2776ECE6ADBC}" type="presOf" srcId="{264D3627-DA60-4994-A715-731873141ED6}" destId="{6EF29637-A354-4B1A-8829-5B07138FFB76}" srcOrd="0" destOrd="0" presId="urn:microsoft.com/office/officeart/2009/3/layout/HorizontalOrganizationChart"/>
    <dgm:cxn modelId="{810EE6E9-4AC5-486A-9FF3-9A0ACC5C4EF0}" type="presOf" srcId="{9E13FC34-3142-4B87-8A1E-BBB3444B0214}" destId="{F1073291-04FE-43B9-91A3-1409050F7A0F}" srcOrd="0" destOrd="0" presId="urn:microsoft.com/office/officeart/2009/3/layout/HorizontalOrganizationChart"/>
    <dgm:cxn modelId="{38128F76-91E0-4E92-A296-B0B9CF99AB30}" type="presOf" srcId="{41E80DF4-BB0D-4F5E-B434-B3B5F8CE18C8}" destId="{1F37FEE1-7A08-450E-B852-2FADB93CADE5}" srcOrd="0" destOrd="0" presId="urn:microsoft.com/office/officeart/2009/3/layout/HorizontalOrganizationChart"/>
    <dgm:cxn modelId="{799A3F14-FD9A-4AB5-9729-82C6F0981443}" type="presOf" srcId="{D4983D8D-6773-4814-BAD9-2533FD3B07E5}" destId="{3A76D1C4-8438-479F-AD14-A4C45DCF8D85}" srcOrd="0" destOrd="0" presId="urn:microsoft.com/office/officeart/2009/3/layout/HorizontalOrganizationChart"/>
    <dgm:cxn modelId="{530B99D3-842A-4188-B745-4CFD1F39D4B3}" type="presOf" srcId="{320A8120-1566-47F0-A2E9-8DE937571043}" destId="{4745D325-C2BA-4027-A966-D54F9C88D81E}" srcOrd="0" destOrd="0" presId="urn:microsoft.com/office/officeart/2009/3/layout/HorizontalOrganizationChart"/>
    <dgm:cxn modelId="{C7F6D735-6C48-4D77-A19A-859D69142CEB}" type="presOf" srcId="{41E80DF4-BB0D-4F5E-B434-B3B5F8CE18C8}" destId="{D5D3B42A-61A5-4DC9-953B-462FC3483F17}" srcOrd="1" destOrd="0" presId="urn:microsoft.com/office/officeart/2009/3/layout/HorizontalOrganizationChart"/>
    <dgm:cxn modelId="{BEFDC4EB-9DC4-4107-99EE-0E5811995A37}" srcId="{9E13FC34-3142-4B87-8A1E-BBB3444B0214}" destId="{41E80DF4-BB0D-4F5E-B434-B3B5F8CE18C8}" srcOrd="3" destOrd="0" parTransId="{F5A411EF-783C-40F3-BD70-156738F9C51D}" sibTransId="{52B85245-12E0-4354-80C6-0D111358A484}"/>
    <dgm:cxn modelId="{E4021233-6A92-4350-B85C-BB5CAB09CC02}" srcId="{9E13FC34-3142-4B87-8A1E-BBB3444B0214}" destId="{320A8120-1566-47F0-A2E9-8DE937571043}" srcOrd="2" destOrd="0" parTransId="{B74D131C-7D4C-4279-876C-0E591560F3DA}" sibTransId="{B88396FE-7D93-4694-A009-0548D4205AC1}"/>
    <dgm:cxn modelId="{04C8C46F-D18E-4BE6-B581-644E7332B4F5}" srcId="{9E13FC34-3142-4B87-8A1E-BBB3444B0214}" destId="{204FA4D7-7498-405D-9ED8-0918C96B0282}" srcOrd="0" destOrd="0" parTransId="{03BC16C5-59BE-46CE-8AB8-9451ECC297B4}" sibTransId="{94CCCE94-3164-46C0-9DD9-D82C66E3F4F7}"/>
    <dgm:cxn modelId="{D9BAC3EF-A1BD-4E53-AD17-4C252645C1C9}" type="presParOf" srcId="{6EF29637-A354-4B1A-8829-5B07138FFB76}" destId="{1B1E591E-8431-405D-99BC-2A0C20EDC0E1}" srcOrd="0" destOrd="0" presId="urn:microsoft.com/office/officeart/2009/3/layout/HorizontalOrganizationChart"/>
    <dgm:cxn modelId="{562F02A4-B0BD-4936-84BA-2F7C37E864FE}" type="presParOf" srcId="{1B1E591E-8431-405D-99BC-2A0C20EDC0E1}" destId="{6D85145A-1580-4B52-8EFA-BC9101701376}" srcOrd="0" destOrd="0" presId="urn:microsoft.com/office/officeart/2009/3/layout/HorizontalOrganizationChart"/>
    <dgm:cxn modelId="{EAE0DFBA-7970-494A-BE0B-378B8760C3FC}" type="presParOf" srcId="{6D85145A-1580-4B52-8EFA-BC9101701376}" destId="{F1073291-04FE-43B9-91A3-1409050F7A0F}" srcOrd="0" destOrd="0" presId="urn:microsoft.com/office/officeart/2009/3/layout/HorizontalOrganizationChart"/>
    <dgm:cxn modelId="{537D4931-4810-4948-BDD3-F34D2C154444}" type="presParOf" srcId="{6D85145A-1580-4B52-8EFA-BC9101701376}" destId="{F8CBC216-FAFF-4C97-9300-59581BE1B6DB}" srcOrd="1" destOrd="0" presId="urn:microsoft.com/office/officeart/2009/3/layout/HorizontalOrganizationChart"/>
    <dgm:cxn modelId="{524E6553-2544-486D-AABB-FD80A407C0D4}" type="presParOf" srcId="{1B1E591E-8431-405D-99BC-2A0C20EDC0E1}" destId="{E2DC0A7A-8E58-4D4C-BA52-DE09DBCB8ECA}" srcOrd="1" destOrd="0" presId="urn:microsoft.com/office/officeart/2009/3/layout/HorizontalOrganizationChart"/>
    <dgm:cxn modelId="{455FB5D7-2D89-4AFC-9BDA-E9098CBADA27}" type="presParOf" srcId="{E2DC0A7A-8E58-4D4C-BA52-DE09DBCB8ECA}" destId="{90DC256D-45BD-41CB-9C9B-F3292932C218}" srcOrd="0" destOrd="0" presId="urn:microsoft.com/office/officeart/2009/3/layout/HorizontalOrganizationChart"/>
    <dgm:cxn modelId="{48456E27-FD8D-42AB-A01A-62CA91FA7555}" type="presParOf" srcId="{E2DC0A7A-8E58-4D4C-BA52-DE09DBCB8ECA}" destId="{75422A53-5646-4E69-87DD-AC1C3EEFADC5}" srcOrd="1" destOrd="0" presId="urn:microsoft.com/office/officeart/2009/3/layout/HorizontalOrganizationChart"/>
    <dgm:cxn modelId="{319AFF0A-D299-4AB3-A481-4D4EF449DFD3}" type="presParOf" srcId="{75422A53-5646-4E69-87DD-AC1C3EEFADC5}" destId="{8112A4B4-4EB2-4DDD-B235-6333D57AC85A}" srcOrd="0" destOrd="0" presId="urn:microsoft.com/office/officeart/2009/3/layout/HorizontalOrganizationChart"/>
    <dgm:cxn modelId="{D01D3E4C-6D6E-4B23-8AB5-06FD78912377}" type="presParOf" srcId="{8112A4B4-4EB2-4DDD-B235-6333D57AC85A}" destId="{4808AE9B-D642-46D5-960E-E1B38ECCB3AF}" srcOrd="0" destOrd="0" presId="urn:microsoft.com/office/officeart/2009/3/layout/HorizontalOrganizationChart"/>
    <dgm:cxn modelId="{2876FD05-D3AF-4F20-BFD9-CEEDA281FCE4}" type="presParOf" srcId="{8112A4B4-4EB2-4DDD-B235-6333D57AC85A}" destId="{10B97DB1-F46D-4CC1-AF42-63AC41921E7F}" srcOrd="1" destOrd="0" presId="urn:microsoft.com/office/officeart/2009/3/layout/HorizontalOrganizationChart"/>
    <dgm:cxn modelId="{2F2A528A-0091-4B37-951A-EF53E83B0E4B}" type="presParOf" srcId="{75422A53-5646-4E69-87DD-AC1C3EEFADC5}" destId="{5F9E1EC5-2969-4E24-BA87-C71DB4C0F869}" srcOrd="1" destOrd="0" presId="urn:microsoft.com/office/officeart/2009/3/layout/HorizontalOrganizationChart"/>
    <dgm:cxn modelId="{E2348D44-8404-416F-A645-4FF1010303FB}" type="presParOf" srcId="{75422A53-5646-4E69-87DD-AC1C3EEFADC5}" destId="{B08D2B5B-74EB-40E1-B0E6-6A32E48CBE69}" srcOrd="2" destOrd="0" presId="urn:microsoft.com/office/officeart/2009/3/layout/HorizontalOrganizationChart"/>
    <dgm:cxn modelId="{DEDFE3DB-6775-45BB-B8AC-C628F3E5C8B5}" type="presParOf" srcId="{E2DC0A7A-8E58-4D4C-BA52-DE09DBCB8ECA}" destId="{23EEFAEA-1B62-4D7B-B86A-4A7B8917394B}" srcOrd="2" destOrd="0" presId="urn:microsoft.com/office/officeart/2009/3/layout/HorizontalOrganizationChart"/>
    <dgm:cxn modelId="{66190516-5C60-4096-9DF4-DEBF7F58F82E}" type="presParOf" srcId="{E2DC0A7A-8E58-4D4C-BA52-DE09DBCB8ECA}" destId="{70C3854B-5346-4CE7-9792-2186647D22DC}" srcOrd="3" destOrd="0" presId="urn:microsoft.com/office/officeart/2009/3/layout/HorizontalOrganizationChart"/>
    <dgm:cxn modelId="{D4F368E9-086C-4BF8-B2A1-18E827DEBA3A}" type="presParOf" srcId="{70C3854B-5346-4CE7-9792-2186647D22DC}" destId="{283BB6F3-9418-4ECD-99B3-B7F0D1F254A0}" srcOrd="0" destOrd="0" presId="urn:microsoft.com/office/officeart/2009/3/layout/HorizontalOrganizationChart"/>
    <dgm:cxn modelId="{2F99FA7E-B8A4-4402-A3B9-DFEEE3C8D41F}" type="presParOf" srcId="{283BB6F3-9418-4ECD-99B3-B7F0D1F254A0}" destId="{3A76D1C4-8438-479F-AD14-A4C45DCF8D85}" srcOrd="0" destOrd="0" presId="urn:microsoft.com/office/officeart/2009/3/layout/HorizontalOrganizationChart"/>
    <dgm:cxn modelId="{61FF3ADE-05D6-4C3E-9494-7EA43779B4A7}" type="presParOf" srcId="{283BB6F3-9418-4ECD-99B3-B7F0D1F254A0}" destId="{6650BF06-AC17-45DD-A940-A96E8B317456}" srcOrd="1" destOrd="0" presId="urn:microsoft.com/office/officeart/2009/3/layout/HorizontalOrganizationChart"/>
    <dgm:cxn modelId="{CB8C2C2F-861B-41D9-80F6-8E85441C5089}" type="presParOf" srcId="{70C3854B-5346-4CE7-9792-2186647D22DC}" destId="{F80768BE-D57F-461E-A291-39E4F3D95626}" srcOrd="1" destOrd="0" presId="urn:microsoft.com/office/officeart/2009/3/layout/HorizontalOrganizationChart"/>
    <dgm:cxn modelId="{ED0E16B9-333A-41DC-B6C8-E6DF13331DD2}" type="presParOf" srcId="{70C3854B-5346-4CE7-9792-2186647D22DC}" destId="{040A2D70-437F-4EC3-95F7-6CD7F7C3D4D8}" srcOrd="2" destOrd="0" presId="urn:microsoft.com/office/officeart/2009/3/layout/HorizontalOrganizationChart"/>
    <dgm:cxn modelId="{D7044F98-2F53-44F7-99E3-C276696C03E8}" type="presParOf" srcId="{E2DC0A7A-8E58-4D4C-BA52-DE09DBCB8ECA}" destId="{52A68850-15D1-41C0-B69C-B50A804CB35F}" srcOrd="4" destOrd="0" presId="urn:microsoft.com/office/officeart/2009/3/layout/HorizontalOrganizationChart"/>
    <dgm:cxn modelId="{3193D3AF-E1DD-4395-95BA-AD24CBD5DC9A}" type="presParOf" srcId="{E2DC0A7A-8E58-4D4C-BA52-DE09DBCB8ECA}" destId="{805704BC-BE8F-46D9-AE8F-F46A25BAD02C}" srcOrd="5" destOrd="0" presId="urn:microsoft.com/office/officeart/2009/3/layout/HorizontalOrganizationChart"/>
    <dgm:cxn modelId="{70D33209-338B-415F-B411-F2A9B8554B20}" type="presParOf" srcId="{805704BC-BE8F-46D9-AE8F-F46A25BAD02C}" destId="{F3A71D43-A90B-462C-A00F-26A4A1FD7D03}" srcOrd="0" destOrd="0" presId="urn:microsoft.com/office/officeart/2009/3/layout/HorizontalOrganizationChart"/>
    <dgm:cxn modelId="{E23BBC75-C2D8-4255-B812-09CDC93311A2}" type="presParOf" srcId="{F3A71D43-A90B-462C-A00F-26A4A1FD7D03}" destId="{4745D325-C2BA-4027-A966-D54F9C88D81E}" srcOrd="0" destOrd="0" presId="urn:microsoft.com/office/officeart/2009/3/layout/HorizontalOrganizationChart"/>
    <dgm:cxn modelId="{192A9E40-7764-47C7-9C50-8F586BBDD761}" type="presParOf" srcId="{F3A71D43-A90B-462C-A00F-26A4A1FD7D03}" destId="{3CAFD53B-C442-4AF4-968F-37898ABF0A62}" srcOrd="1" destOrd="0" presId="urn:microsoft.com/office/officeart/2009/3/layout/HorizontalOrganizationChart"/>
    <dgm:cxn modelId="{DCD8F682-A818-4C52-9326-884B9AC151A4}" type="presParOf" srcId="{805704BC-BE8F-46D9-AE8F-F46A25BAD02C}" destId="{C85CE282-843E-49F9-AC0F-11AC0509349A}" srcOrd="1" destOrd="0" presId="urn:microsoft.com/office/officeart/2009/3/layout/HorizontalOrganizationChart"/>
    <dgm:cxn modelId="{9F2B8C43-466C-4D61-8B0F-828D3BC54D7A}" type="presParOf" srcId="{805704BC-BE8F-46D9-AE8F-F46A25BAD02C}" destId="{B3D496FB-B3A7-4B31-9A79-346CE7C876C6}" srcOrd="2" destOrd="0" presId="urn:microsoft.com/office/officeart/2009/3/layout/HorizontalOrganizationChart"/>
    <dgm:cxn modelId="{756E489A-E2F9-4809-9CDF-3512CECF61F8}" type="presParOf" srcId="{E2DC0A7A-8E58-4D4C-BA52-DE09DBCB8ECA}" destId="{945F9FBA-5AEB-4298-9C42-15BE322E5FB2}" srcOrd="6" destOrd="0" presId="urn:microsoft.com/office/officeart/2009/3/layout/HorizontalOrganizationChart"/>
    <dgm:cxn modelId="{182644E6-34F4-4D45-A643-A3B73AF6CD3E}" type="presParOf" srcId="{E2DC0A7A-8E58-4D4C-BA52-DE09DBCB8ECA}" destId="{09211BA6-E120-4818-8488-47F7DF501156}" srcOrd="7" destOrd="0" presId="urn:microsoft.com/office/officeart/2009/3/layout/HorizontalOrganizationChart"/>
    <dgm:cxn modelId="{A23329ED-E47A-4C42-B1F7-B24A7559AF64}" type="presParOf" srcId="{09211BA6-E120-4818-8488-47F7DF501156}" destId="{4FC3389B-7662-46B9-A2A8-EC3B9A2CE827}" srcOrd="0" destOrd="0" presId="urn:microsoft.com/office/officeart/2009/3/layout/HorizontalOrganizationChart"/>
    <dgm:cxn modelId="{9BCA1F21-3692-4E02-B709-B9D85859553B}" type="presParOf" srcId="{4FC3389B-7662-46B9-A2A8-EC3B9A2CE827}" destId="{1F37FEE1-7A08-450E-B852-2FADB93CADE5}" srcOrd="0" destOrd="0" presId="urn:microsoft.com/office/officeart/2009/3/layout/HorizontalOrganizationChart"/>
    <dgm:cxn modelId="{363A1B4D-D784-4CB2-8CBD-4D77A775D97E}" type="presParOf" srcId="{4FC3389B-7662-46B9-A2A8-EC3B9A2CE827}" destId="{D5D3B42A-61A5-4DC9-953B-462FC3483F17}" srcOrd="1" destOrd="0" presId="urn:microsoft.com/office/officeart/2009/3/layout/HorizontalOrganizationChart"/>
    <dgm:cxn modelId="{98EB7F4E-9E11-4980-85F0-0334293F8D99}" type="presParOf" srcId="{09211BA6-E120-4818-8488-47F7DF501156}" destId="{88F2FB63-3E3C-4CF8-9925-D375181C6E83}" srcOrd="1" destOrd="0" presId="urn:microsoft.com/office/officeart/2009/3/layout/HorizontalOrganizationChart"/>
    <dgm:cxn modelId="{D1F3F868-3EF9-4975-90D5-4341B269D6A1}" type="presParOf" srcId="{09211BA6-E120-4818-8488-47F7DF501156}" destId="{0EC18AB1-9B10-46AF-A915-F434616443EF}" srcOrd="2" destOrd="0" presId="urn:microsoft.com/office/officeart/2009/3/layout/HorizontalOrganizationChart"/>
    <dgm:cxn modelId="{1742C4AE-4E78-4D7E-AB1E-7F4DEF6FCEA0}" type="presParOf" srcId="{1B1E591E-8431-405D-99BC-2A0C20EDC0E1}" destId="{6F613D63-CD98-4B1F-BECE-D17EAB14D4C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3BFD2D-BC37-46AB-BF02-245D1DBFB3A4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2203B2D-FBB1-4EA0-B291-BB1186E66476}">
      <dgm:prSet phldrT="[Текст]" custT="1"/>
      <dgm:spPr/>
      <dgm:t>
        <a:bodyPr/>
        <a:lstStyle/>
        <a:p>
          <a:r>
            <a:rPr lang="ru-RU" sz="2400" b="1" dirty="0" smtClean="0"/>
            <a:t>График индивидуальной работы с неуспевающими учащимися</a:t>
          </a:r>
          <a:endParaRPr lang="ru-RU" sz="2400" b="1" dirty="0">
            <a:solidFill>
              <a:srgbClr val="FF0000"/>
            </a:solidFill>
          </a:endParaRPr>
        </a:p>
      </dgm:t>
    </dgm:pt>
    <dgm:pt modelId="{E14F40C1-B0A2-4FCE-AA95-B42C51A43D7E}" type="parTrans" cxnId="{92A6BAE4-E41A-4367-A198-6E230781C3FC}">
      <dgm:prSet/>
      <dgm:spPr/>
      <dgm:t>
        <a:bodyPr/>
        <a:lstStyle/>
        <a:p>
          <a:endParaRPr lang="ru-RU"/>
        </a:p>
      </dgm:t>
    </dgm:pt>
    <dgm:pt modelId="{380800EE-33D7-4B62-B250-B548277A9B2A}" type="sibTrans" cxnId="{92A6BAE4-E41A-4367-A198-6E230781C3FC}">
      <dgm:prSet/>
      <dgm:spPr/>
      <dgm:t>
        <a:bodyPr/>
        <a:lstStyle/>
        <a:p>
          <a:endParaRPr lang="ru-RU"/>
        </a:p>
      </dgm:t>
    </dgm:pt>
    <dgm:pt modelId="{0849C088-0FB2-4ECD-8EC0-965681C73369}">
      <dgm:prSet phldrT="[Текст]" custT="1"/>
      <dgm:spPr/>
      <dgm:t>
        <a:bodyPr/>
        <a:lstStyle/>
        <a:p>
          <a:r>
            <a:rPr lang="ru-RU" sz="2400" b="1" i="0" dirty="0" smtClean="0"/>
            <a:t>Журнал по работе со слабоуспевающими и неуспевающими обучающимися</a:t>
          </a:r>
          <a:endParaRPr lang="ru-RU" sz="2400" b="1" i="0" dirty="0"/>
        </a:p>
      </dgm:t>
    </dgm:pt>
    <dgm:pt modelId="{644CE0F5-E897-469E-8977-44252B667AA3}" type="parTrans" cxnId="{2081C6C0-C2F6-4A9A-8033-5181902FF5E4}">
      <dgm:prSet/>
      <dgm:spPr/>
      <dgm:t>
        <a:bodyPr/>
        <a:lstStyle/>
        <a:p>
          <a:endParaRPr lang="ru-RU"/>
        </a:p>
      </dgm:t>
    </dgm:pt>
    <dgm:pt modelId="{532E2511-3EDB-4F02-8FC4-D622A3BD8C0F}" type="sibTrans" cxnId="{2081C6C0-C2F6-4A9A-8033-5181902FF5E4}">
      <dgm:prSet/>
      <dgm:spPr/>
      <dgm:t>
        <a:bodyPr/>
        <a:lstStyle/>
        <a:p>
          <a:endParaRPr lang="ru-RU"/>
        </a:p>
      </dgm:t>
    </dgm:pt>
    <dgm:pt modelId="{4AA618DF-3904-4A1A-8CFA-B2038A7BF338}">
      <dgm:prSet phldrT="[Текст]" custT="1"/>
      <dgm:spPr/>
      <dgm:t>
        <a:bodyPr/>
        <a:lstStyle/>
        <a:p>
          <a:r>
            <a:rPr lang="ru-RU" sz="2400" b="1" i="0" dirty="0" smtClean="0"/>
            <a:t>Задания по ликвидации пробелов в знаниях</a:t>
          </a:r>
          <a:endParaRPr lang="ru-RU" sz="2400" b="1" i="0" dirty="0"/>
        </a:p>
      </dgm:t>
    </dgm:pt>
    <dgm:pt modelId="{E3DB4A7E-52F3-46D7-A9CC-340544DFEAAD}" type="sibTrans" cxnId="{EDD0A22D-9187-4C82-A330-E653075E7ACE}">
      <dgm:prSet/>
      <dgm:spPr/>
      <dgm:t>
        <a:bodyPr/>
        <a:lstStyle/>
        <a:p>
          <a:endParaRPr lang="ru-RU"/>
        </a:p>
      </dgm:t>
    </dgm:pt>
    <dgm:pt modelId="{D9CE5A49-61E5-4E3C-B72D-675828791082}" type="parTrans" cxnId="{EDD0A22D-9187-4C82-A330-E653075E7ACE}">
      <dgm:prSet/>
      <dgm:spPr/>
      <dgm:t>
        <a:bodyPr/>
        <a:lstStyle/>
        <a:p>
          <a:endParaRPr lang="ru-RU"/>
        </a:p>
      </dgm:t>
    </dgm:pt>
    <dgm:pt modelId="{463E79D5-AA7A-427D-A40C-4E8C1BD50865}">
      <dgm:prSet custT="1"/>
      <dgm:spPr/>
      <dgm:t>
        <a:bodyPr/>
        <a:lstStyle/>
        <a:p>
          <a:r>
            <a:rPr lang="ru-RU" sz="2400" b="1" i="0" dirty="0" smtClean="0"/>
            <a:t>План работы со слабоуспевающими учащимися </a:t>
          </a:r>
          <a:endParaRPr lang="ru-RU" sz="2400" b="1" i="0" dirty="0"/>
        </a:p>
      </dgm:t>
    </dgm:pt>
    <dgm:pt modelId="{FDD5A0C9-94C9-4138-9F0D-48D33075ED63}" type="parTrans" cxnId="{1DF76EDE-127F-46FF-AD05-3B858F99805A}">
      <dgm:prSet/>
      <dgm:spPr/>
      <dgm:t>
        <a:bodyPr/>
        <a:lstStyle/>
        <a:p>
          <a:endParaRPr lang="ru-RU"/>
        </a:p>
      </dgm:t>
    </dgm:pt>
    <dgm:pt modelId="{A8097689-4BA3-4EE6-9424-0F74DED3F34D}" type="sibTrans" cxnId="{1DF76EDE-127F-46FF-AD05-3B858F99805A}">
      <dgm:prSet/>
      <dgm:spPr/>
      <dgm:t>
        <a:bodyPr/>
        <a:lstStyle/>
        <a:p>
          <a:endParaRPr lang="ru-RU"/>
        </a:p>
      </dgm:t>
    </dgm:pt>
    <dgm:pt modelId="{103F6FC1-1754-41E4-BEA2-90A65BA8A79A}">
      <dgm:prSet custT="1"/>
      <dgm:spPr/>
      <dgm:t>
        <a:bodyPr/>
        <a:lstStyle/>
        <a:p>
          <a:r>
            <a:rPr lang="ru-RU" sz="2400" b="1" dirty="0" smtClean="0"/>
            <a:t>Отчет учителя-предметника по работе </a:t>
          </a:r>
          <a:r>
            <a:rPr lang="ru-RU" sz="2400" b="1" i="0" dirty="0" smtClean="0"/>
            <a:t>со слабоуспевающими и неуспевающими обучающимися за учебный период</a:t>
          </a:r>
          <a:endParaRPr lang="ru-RU" sz="2400" b="1" dirty="0"/>
        </a:p>
      </dgm:t>
    </dgm:pt>
    <dgm:pt modelId="{FB0EA401-EE57-4DEB-92DB-81987155CFDB}" type="parTrans" cxnId="{5CAD0552-421D-4879-92D6-7829C5D0B33B}">
      <dgm:prSet/>
      <dgm:spPr/>
      <dgm:t>
        <a:bodyPr/>
        <a:lstStyle/>
        <a:p>
          <a:endParaRPr lang="ru-RU"/>
        </a:p>
      </dgm:t>
    </dgm:pt>
    <dgm:pt modelId="{53F6ABE3-44D8-49FA-A556-851A5E5E5785}" type="sibTrans" cxnId="{5CAD0552-421D-4879-92D6-7829C5D0B33B}">
      <dgm:prSet/>
      <dgm:spPr/>
      <dgm:t>
        <a:bodyPr/>
        <a:lstStyle/>
        <a:p>
          <a:endParaRPr lang="ru-RU"/>
        </a:p>
      </dgm:t>
    </dgm:pt>
    <dgm:pt modelId="{3A39EF61-1F8F-4BFE-A748-2D626A9847D7}" type="pres">
      <dgm:prSet presAssocID="{1C3BFD2D-BC37-46AB-BF02-245D1DBFB3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AC7ED8-E42D-4F43-AFD6-259C8F3AC9C9}" type="pres">
      <dgm:prSet presAssocID="{103F6FC1-1754-41E4-BEA2-90A65BA8A79A}" presName="boxAndChildren" presStyleCnt="0"/>
      <dgm:spPr/>
    </dgm:pt>
    <dgm:pt modelId="{4EC25938-B22D-4990-B36F-D1B651AA7947}" type="pres">
      <dgm:prSet presAssocID="{103F6FC1-1754-41E4-BEA2-90A65BA8A79A}" presName="parentTextBox" presStyleLbl="node1" presStyleIdx="0" presStyleCnt="5"/>
      <dgm:spPr/>
      <dgm:t>
        <a:bodyPr/>
        <a:lstStyle/>
        <a:p>
          <a:endParaRPr lang="ru-RU"/>
        </a:p>
      </dgm:t>
    </dgm:pt>
    <dgm:pt modelId="{D26E28AA-2C4B-4D07-B196-DEB6355BF2A8}" type="pres">
      <dgm:prSet presAssocID="{532E2511-3EDB-4F02-8FC4-D622A3BD8C0F}" presName="sp" presStyleCnt="0"/>
      <dgm:spPr/>
    </dgm:pt>
    <dgm:pt modelId="{F5AE0B59-E069-4D46-840C-505AF04613AE}" type="pres">
      <dgm:prSet presAssocID="{0849C088-0FB2-4ECD-8EC0-965681C73369}" presName="arrowAndChildren" presStyleCnt="0"/>
      <dgm:spPr/>
    </dgm:pt>
    <dgm:pt modelId="{A94B41E9-46E1-4BE5-9F42-B5CB4846E76B}" type="pres">
      <dgm:prSet presAssocID="{0849C088-0FB2-4ECD-8EC0-965681C73369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13A9CF72-C5E0-4567-83D3-E2AD6458AA70}" type="pres">
      <dgm:prSet presAssocID="{E3DB4A7E-52F3-46D7-A9CC-340544DFEAAD}" presName="sp" presStyleCnt="0"/>
      <dgm:spPr/>
    </dgm:pt>
    <dgm:pt modelId="{CDCF0C88-EF16-44BE-BF7B-27869FE3DCF7}" type="pres">
      <dgm:prSet presAssocID="{4AA618DF-3904-4A1A-8CFA-B2038A7BF338}" presName="arrowAndChildren" presStyleCnt="0"/>
      <dgm:spPr/>
    </dgm:pt>
    <dgm:pt modelId="{AFCA6255-4189-4845-AFA5-5D66FF96F45D}" type="pres">
      <dgm:prSet presAssocID="{4AA618DF-3904-4A1A-8CFA-B2038A7BF338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3A203F9F-898C-408B-BF67-FBCD4410088E}" type="pres">
      <dgm:prSet presAssocID="{380800EE-33D7-4B62-B250-B548277A9B2A}" presName="sp" presStyleCnt="0"/>
      <dgm:spPr/>
    </dgm:pt>
    <dgm:pt modelId="{B1940DAE-887B-4A7C-8299-21B18D9E7137}" type="pres">
      <dgm:prSet presAssocID="{12203B2D-FBB1-4EA0-B291-BB1186E66476}" presName="arrowAndChildren" presStyleCnt="0"/>
      <dgm:spPr/>
    </dgm:pt>
    <dgm:pt modelId="{5998A7BB-A0CF-4B02-8AF5-92F1C7119B35}" type="pres">
      <dgm:prSet presAssocID="{12203B2D-FBB1-4EA0-B291-BB1186E66476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0C1930EB-F9A9-4B2D-8D40-48F5EE167556}" type="pres">
      <dgm:prSet presAssocID="{A8097689-4BA3-4EE6-9424-0F74DED3F34D}" presName="sp" presStyleCnt="0"/>
      <dgm:spPr/>
    </dgm:pt>
    <dgm:pt modelId="{595AF3B2-AF49-4689-BEC3-176F2EE5EB9F}" type="pres">
      <dgm:prSet presAssocID="{463E79D5-AA7A-427D-A40C-4E8C1BD50865}" presName="arrowAndChildren" presStyleCnt="0"/>
      <dgm:spPr/>
    </dgm:pt>
    <dgm:pt modelId="{87DFBEDB-8CAC-4D99-A854-1D40EC1F0EC3}" type="pres">
      <dgm:prSet presAssocID="{463E79D5-AA7A-427D-A40C-4E8C1BD50865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CF8F094E-5BE9-4CAF-BE8E-6653D965A3D2}" type="presOf" srcId="{4AA618DF-3904-4A1A-8CFA-B2038A7BF338}" destId="{AFCA6255-4189-4845-AFA5-5D66FF96F45D}" srcOrd="0" destOrd="0" presId="urn:microsoft.com/office/officeart/2005/8/layout/process4"/>
    <dgm:cxn modelId="{846870B9-193F-471C-8C1A-009D33839570}" type="presOf" srcId="{103F6FC1-1754-41E4-BEA2-90A65BA8A79A}" destId="{4EC25938-B22D-4990-B36F-D1B651AA7947}" srcOrd="0" destOrd="0" presId="urn:microsoft.com/office/officeart/2005/8/layout/process4"/>
    <dgm:cxn modelId="{2081C6C0-C2F6-4A9A-8033-5181902FF5E4}" srcId="{1C3BFD2D-BC37-46AB-BF02-245D1DBFB3A4}" destId="{0849C088-0FB2-4ECD-8EC0-965681C73369}" srcOrd="3" destOrd="0" parTransId="{644CE0F5-E897-469E-8977-44252B667AA3}" sibTransId="{532E2511-3EDB-4F02-8FC4-D622A3BD8C0F}"/>
    <dgm:cxn modelId="{D9B3D7AD-D0AA-4C50-8C8E-5AA7C17D15DD}" type="presOf" srcId="{0849C088-0FB2-4ECD-8EC0-965681C73369}" destId="{A94B41E9-46E1-4BE5-9F42-B5CB4846E76B}" srcOrd="0" destOrd="0" presId="urn:microsoft.com/office/officeart/2005/8/layout/process4"/>
    <dgm:cxn modelId="{F0BC7EE8-F58A-45EB-80DA-C3152954A135}" type="presOf" srcId="{1C3BFD2D-BC37-46AB-BF02-245D1DBFB3A4}" destId="{3A39EF61-1F8F-4BFE-A748-2D626A9847D7}" srcOrd="0" destOrd="0" presId="urn:microsoft.com/office/officeart/2005/8/layout/process4"/>
    <dgm:cxn modelId="{D294414B-6BA6-43DD-8E9A-174719AC3A86}" type="presOf" srcId="{12203B2D-FBB1-4EA0-B291-BB1186E66476}" destId="{5998A7BB-A0CF-4B02-8AF5-92F1C7119B35}" srcOrd="0" destOrd="0" presId="urn:microsoft.com/office/officeart/2005/8/layout/process4"/>
    <dgm:cxn modelId="{0AF83BD5-E5E0-4F54-8B7A-6DD00CFDE360}" type="presOf" srcId="{463E79D5-AA7A-427D-A40C-4E8C1BD50865}" destId="{87DFBEDB-8CAC-4D99-A854-1D40EC1F0EC3}" srcOrd="0" destOrd="0" presId="urn:microsoft.com/office/officeart/2005/8/layout/process4"/>
    <dgm:cxn modelId="{1DF76EDE-127F-46FF-AD05-3B858F99805A}" srcId="{1C3BFD2D-BC37-46AB-BF02-245D1DBFB3A4}" destId="{463E79D5-AA7A-427D-A40C-4E8C1BD50865}" srcOrd="0" destOrd="0" parTransId="{FDD5A0C9-94C9-4138-9F0D-48D33075ED63}" sibTransId="{A8097689-4BA3-4EE6-9424-0F74DED3F34D}"/>
    <dgm:cxn modelId="{5CAD0552-421D-4879-92D6-7829C5D0B33B}" srcId="{1C3BFD2D-BC37-46AB-BF02-245D1DBFB3A4}" destId="{103F6FC1-1754-41E4-BEA2-90A65BA8A79A}" srcOrd="4" destOrd="0" parTransId="{FB0EA401-EE57-4DEB-92DB-81987155CFDB}" sibTransId="{53F6ABE3-44D8-49FA-A556-851A5E5E5785}"/>
    <dgm:cxn modelId="{EDD0A22D-9187-4C82-A330-E653075E7ACE}" srcId="{1C3BFD2D-BC37-46AB-BF02-245D1DBFB3A4}" destId="{4AA618DF-3904-4A1A-8CFA-B2038A7BF338}" srcOrd="2" destOrd="0" parTransId="{D9CE5A49-61E5-4E3C-B72D-675828791082}" sibTransId="{E3DB4A7E-52F3-46D7-A9CC-340544DFEAAD}"/>
    <dgm:cxn modelId="{92A6BAE4-E41A-4367-A198-6E230781C3FC}" srcId="{1C3BFD2D-BC37-46AB-BF02-245D1DBFB3A4}" destId="{12203B2D-FBB1-4EA0-B291-BB1186E66476}" srcOrd="1" destOrd="0" parTransId="{E14F40C1-B0A2-4FCE-AA95-B42C51A43D7E}" sibTransId="{380800EE-33D7-4B62-B250-B548277A9B2A}"/>
    <dgm:cxn modelId="{7F2A0DBC-584D-4D79-9AA9-AE5A426A1F0C}" type="presParOf" srcId="{3A39EF61-1F8F-4BFE-A748-2D626A9847D7}" destId="{F5AC7ED8-E42D-4F43-AFD6-259C8F3AC9C9}" srcOrd="0" destOrd="0" presId="urn:microsoft.com/office/officeart/2005/8/layout/process4"/>
    <dgm:cxn modelId="{AF21416E-3C20-46E9-AEDF-4584122B0F76}" type="presParOf" srcId="{F5AC7ED8-E42D-4F43-AFD6-259C8F3AC9C9}" destId="{4EC25938-B22D-4990-B36F-D1B651AA7947}" srcOrd="0" destOrd="0" presId="urn:microsoft.com/office/officeart/2005/8/layout/process4"/>
    <dgm:cxn modelId="{B486997E-0FF9-48C8-954E-EC755515D3C7}" type="presParOf" srcId="{3A39EF61-1F8F-4BFE-A748-2D626A9847D7}" destId="{D26E28AA-2C4B-4D07-B196-DEB6355BF2A8}" srcOrd="1" destOrd="0" presId="urn:microsoft.com/office/officeart/2005/8/layout/process4"/>
    <dgm:cxn modelId="{EA80EC5D-93CC-4D3D-B99A-13284298CFE5}" type="presParOf" srcId="{3A39EF61-1F8F-4BFE-A748-2D626A9847D7}" destId="{F5AE0B59-E069-4D46-840C-505AF04613AE}" srcOrd="2" destOrd="0" presId="urn:microsoft.com/office/officeart/2005/8/layout/process4"/>
    <dgm:cxn modelId="{EE04F9AB-F651-4892-A51F-BAD4FD92D8D2}" type="presParOf" srcId="{F5AE0B59-E069-4D46-840C-505AF04613AE}" destId="{A94B41E9-46E1-4BE5-9F42-B5CB4846E76B}" srcOrd="0" destOrd="0" presId="urn:microsoft.com/office/officeart/2005/8/layout/process4"/>
    <dgm:cxn modelId="{92D233EE-6DAF-44C9-95A7-FA8CAE9CDD6A}" type="presParOf" srcId="{3A39EF61-1F8F-4BFE-A748-2D626A9847D7}" destId="{13A9CF72-C5E0-4567-83D3-E2AD6458AA70}" srcOrd="3" destOrd="0" presId="urn:microsoft.com/office/officeart/2005/8/layout/process4"/>
    <dgm:cxn modelId="{A517B7EB-C351-4320-B287-0E21D6B136A0}" type="presParOf" srcId="{3A39EF61-1F8F-4BFE-A748-2D626A9847D7}" destId="{CDCF0C88-EF16-44BE-BF7B-27869FE3DCF7}" srcOrd="4" destOrd="0" presId="urn:microsoft.com/office/officeart/2005/8/layout/process4"/>
    <dgm:cxn modelId="{B925DFF1-C04D-4846-A719-1944FBB5E63F}" type="presParOf" srcId="{CDCF0C88-EF16-44BE-BF7B-27869FE3DCF7}" destId="{AFCA6255-4189-4845-AFA5-5D66FF96F45D}" srcOrd="0" destOrd="0" presId="urn:microsoft.com/office/officeart/2005/8/layout/process4"/>
    <dgm:cxn modelId="{7AFC5E2C-FC6D-4DFA-A771-7E3A7A4EBB7A}" type="presParOf" srcId="{3A39EF61-1F8F-4BFE-A748-2D626A9847D7}" destId="{3A203F9F-898C-408B-BF67-FBCD4410088E}" srcOrd="5" destOrd="0" presId="urn:microsoft.com/office/officeart/2005/8/layout/process4"/>
    <dgm:cxn modelId="{9F701CD4-CA0D-47A2-938A-4AEC51E64D4B}" type="presParOf" srcId="{3A39EF61-1F8F-4BFE-A748-2D626A9847D7}" destId="{B1940DAE-887B-4A7C-8299-21B18D9E7137}" srcOrd="6" destOrd="0" presId="urn:microsoft.com/office/officeart/2005/8/layout/process4"/>
    <dgm:cxn modelId="{6CAA168F-992B-429B-BF5B-63B77F09F069}" type="presParOf" srcId="{B1940DAE-887B-4A7C-8299-21B18D9E7137}" destId="{5998A7BB-A0CF-4B02-8AF5-92F1C7119B35}" srcOrd="0" destOrd="0" presId="urn:microsoft.com/office/officeart/2005/8/layout/process4"/>
    <dgm:cxn modelId="{0D91C67A-F6DF-4BDC-A2F4-054C486B5501}" type="presParOf" srcId="{3A39EF61-1F8F-4BFE-A748-2D626A9847D7}" destId="{0C1930EB-F9A9-4B2D-8D40-48F5EE167556}" srcOrd="7" destOrd="0" presId="urn:microsoft.com/office/officeart/2005/8/layout/process4"/>
    <dgm:cxn modelId="{E97FDC14-4BCA-4C1C-8329-90CC4D14C59C}" type="presParOf" srcId="{3A39EF61-1F8F-4BFE-A748-2D626A9847D7}" destId="{595AF3B2-AF49-4689-BEC3-176F2EE5EB9F}" srcOrd="8" destOrd="0" presId="urn:microsoft.com/office/officeart/2005/8/layout/process4"/>
    <dgm:cxn modelId="{FDE4A3CB-597F-4382-ACE9-90DAE34C181E}" type="presParOf" srcId="{595AF3B2-AF49-4689-BEC3-176F2EE5EB9F}" destId="{87DFBEDB-8CAC-4D99-A854-1D40EC1F0EC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C5766-00F0-4AE0-95E8-A6263131CB3F}">
      <dsp:nvSpPr>
        <dsp:cNvPr id="0" name=""/>
        <dsp:cNvSpPr/>
      </dsp:nvSpPr>
      <dsp:spPr>
        <a:xfrm rot="10800000">
          <a:off x="1802995" y="504"/>
          <a:ext cx="6464518" cy="698856"/>
        </a:xfrm>
        <a:prstGeom prst="homePlat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817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низкий уровень знаний</a:t>
          </a:r>
          <a:endParaRPr lang="ru-RU" sz="1900" b="1" kern="1200" dirty="0"/>
        </a:p>
      </dsp:txBody>
      <dsp:txXfrm rot="10800000">
        <a:off x="1977709" y="504"/>
        <a:ext cx="6289804" cy="698856"/>
      </dsp:txXfrm>
    </dsp:sp>
    <dsp:sp modelId="{233DAED8-270E-44AE-BE79-2434D94C32C7}">
      <dsp:nvSpPr>
        <dsp:cNvPr id="0" name=""/>
        <dsp:cNvSpPr/>
      </dsp:nvSpPr>
      <dsp:spPr>
        <a:xfrm>
          <a:off x="1453566" y="504"/>
          <a:ext cx="698856" cy="69885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20DF8D1-0A7D-48B6-8585-E1102F68E60F}">
      <dsp:nvSpPr>
        <dsp:cNvPr id="0" name=""/>
        <dsp:cNvSpPr/>
      </dsp:nvSpPr>
      <dsp:spPr>
        <a:xfrm rot="10800000">
          <a:off x="1802995" y="907975"/>
          <a:ext cx="6464518" cy="698856"/>
        </a:xfrm>
        <a:prstGeom prst="homePlate">
          <a:avLst/>
        </a:prstGeom>
        <a:gradFill rotWithShape="0">
          <a:gsLst>
            <a:gs pos="0">
              <a:schemeClr val="accent5">
                <a:shade val="80000"/>
                <a:hueOff val="23135"/>
                <a:satOff val="-2680"/>
                <a:lumOff val="56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3135"/>
                <a:satOff val="-2680"/>
                <a:lumOff val="56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3135"/>
                <a:satOff val="-2680"/>
                <a:lumOff val="56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817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отсутствие познавательного интереса</a:t>
          </a:r>
          <a:endParaRPr lang="ru-RU" sz="1900" b="1" kern="1200" dirty="0"/>
        </a:p>
      </dsp:txBody>
      <dsp:txXfrm rot="10800000">
        <a:off x="1977709" y="907975"/>
        <a:ext cx="6289804" cy="698856"/>
      </dsp:txXfrm>
    </dsp:sp>
    <dsp:sp modelId="{0FE46CA8-4447-49E3-BA5C-95F4118AA8A8}">
      <dsp:nvSpPr>
        <dsp:cNvPr id="0" name=""/>
        <dsp:cNvSpPr/>
      </dsp:nvSpPr>
      <dsp:spPr>
        <a:xfrm>
          <a:off x="1453566" y="907975"/>
          <a:ext cx="698856" cy="6988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54A7BDA-EA51-478B-A247-3AD296A84F35}">
      <dsp:nvSpPr>
        <dsp:cNvPr id="0" name=""/>
        <dsp:cNvSpPr/>
      </dsp:nvSpPr>
      <dsp:spPr>
        <a:xfrm rot="10800000">
          <a:off x="1802995" y="1815446"/>
          <a:ext cx="6464518" cy="698856"/>
        </a:xfrm>
        <a:prstGeom prst="homePlate">
          <a:avLst/>
        </a:prstGeom>
        <a:gradFill rotWithShape="0">
          <a:gsLst>
            <a:gs pos="0">
              <a:schemeClr val="accent5">
                <a:shade val="80000"/>
                <a:hueOff val="46270"/>
                <a:satOff val="-5360"/>
                <a:lumOff val="113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46270"/>
                <a:satOff val="-5360"/>
                <a:lumOff val="113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46270"/>
                <a:satOff val="-5360"/>
                <a:lumOff val="113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817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не сформированность элементарных организационных навыков</a:t>
          </a:r>
          <a:endParaRPr lang="ru-RU" sz="1900" b="1" kern="1200" dirty="0"/>
        </a:p>
      </dsp:txBody>
      <dsp:txXfrm rot="10800000">
        <a:off x="1977709" y="1815446"/>
        <a:ext cx="6289804" cy="698856"/>
      </dsp:txXfrm>
    </dsp:sp>
    <dsp:sp modelId="{489F5570-CF09-4EC4-B2E8-27BCFAFB6CCC}">
      <dsp:nvSpPr>
        <dsp:cNvPr id="0" name=""/>
        <dsp:cNvSpPr/>
      </dsp:nvSpPr>
      <dsp:spPr>
        <a:xfrm>
          <a:off x="1453566" y="1815446"/>
          <a:ext cx="698856" cy="6988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61B54CA-0430-4780-9913-0156B8C43847}">
      <dsp:nvSpPr>
        <dsp:cNvPr id="0" name=""/>
        <dsp:cNvSpPr/>
      </dsp:nvSpPr>
      <dsp:spPr>
        <a:xfrm rot="10800000">
          <a:off x="1802995" y="2722916"/>
          <a:ext cx="6464518" cy="698856"/>
        </a:xfrm>
        <a:prstGeom prst="homePlate">
          <a:avLst/>
        </a:prstGeom>
        <a:gradFill rotWithShape="0">
          <a:gsLst>
            <a:gs pos="0">
              <a:schemeClr val="accent5">
                <a:shade val="80000"/>
                <a:hueOff val="69404"/>
                <a:satOff val="-8040"/>
                <a:lumOff val="169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69404"/>
                <a:satOff val="-8040"/>
                <a:lumOff val="169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69404"/>
                <a:satOff val="-8040"/>
                <a:lumOff val="169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817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нет опоры на родителей как союзников учителя-предметника</a:t>
          </a:r>
          <a:endParaRPr lang="ru-RU" sz="1900" b="1" kern="1200" dirty="0"/>
        </a:p>
      </dsp:txBody>
      <dsp:txXfrm rot="10800000">
        <a:off x="1977709" y="2722916"/>
        <a:ext cx="6289804" cy="698856"/>
      </dsp:txXfrm>
    </dsp:sp>
    <dsp:sp modelId="{6FB3B7B6-826C-4FB5-A134-BAC371EB11EB}">
      <dsp:nvSpPr>
        <dsp:cNvPr id="0" name=""/>
        <dsp:cNvSpPr/>
      </dsp:nvSpPr>
      <dsp:spPr>
        <a:xfrm>
          <a:off x="1453566" y="2722916"/>
          <a:ext cx="698856" cy="6988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D2B7A91-EE38-44A2-B74B-EFA0DACCDE57}">
      <dsp:nvSpPr>
        <dsp:cNvPr id="0" name=""/>
        <dsp:cNvSpPr/>
      </dsp:nvSpPr>
      <dsp:spPr>
        <a:xfrm rot="10800000">
          <a:off x="1802995" y="3630387"/>
          <a:ext cx="6464518" cy="698856"/>
        </a:xfrm>
        <a:prstGeom prst="homePlate">
          <a:avLst/>
        </a:prstGeom>
        <a:gradFill rotWithShape="0">
          <a:gsLst>
            <a:gs pos="0">
              <a:schemeClr val="accent5">
                <a:shade val="80000"/>
                <a:hueOff val="92539"/>
                <a:satOff val="-10720"/>
                <a:lumOff val="226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92539"/>
                <a:satOff val="-10720"/>
                <a:lumOff val="226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92539"/>
                <a:satOff val="-10720"/>
                <a:lumOff val="226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817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отсутствие адекватной самооценки со стороны учащихся</a:t>
          </a:r>
          <a:endParaRPr lang="ru-RU" sz="1900" b="1" kern="1200" dirty="0"/>
        </a:p>
      </dsp:txBody>
      <dsp:txXfrm rot="10800000">
        <a:off x="1977709" y="3630387"/>
        <a:ext cx="6289804" cy="698856"/>
      </dsp:txXfrm>
    </dsp:sp>
    <dsp:sp modelId="{30838392-7F43-4735-BFA8-392652355D54}">
      <dsp:nvSpPr>
        <dsp:cNvPr id="0" name=""/>
        <dsp:cNvSpPr/>
      </dsp:nvSpPr>
      <dsp:spPr>
        <a:xfrm>
          <a:off x="1453566" y="3630387"/>
          <a:ext cx="698856" cy="6988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F9DF862-D7F1-4D50-8A20-DF2E22523110}">
      <dsp:nvSpPr>
        <dsp:cNvPr id="0" name=""/>
        <dsp:cNvSpPr/>
      </dsp:nvSpPr>
      <dsp:spPr>
        <a:xfrm rot="10800000">
          <a:off x="1802995" y="4537858"/>
          <a:ext cx="6464518" cy="698856"/>
        </a:xfrm>
        <a:prstGeom prst="homePlate">
          <a:avLst/>
        </a:prstGeom>
        <a:gradFill rotWithShape="0">
          <a:gsLst>
            <a:gs pos="0">
              <a:schemeClr val="accent5">
                <a:shade val="80000"/>
                <a:hueOff val="115674"/>
                <a:satOff val="-13400"/>
                <a:lumOff val="282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15674"/>
                <a:satOff val="-13400"/>
                <a:lumOff val="282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15674"/>
                <a:satOff val="-13400"/>
                <a:lumOff val="282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817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частые пропуски без уважительной причины</a:t>
          </a:r>
          <a:endParaRPr lang="ru-RU" sz="1900" b="1" kern="1200" dirty="0"/>
        </a:p>
      </dsp:txBody>
      <dsp:txXfrm rot="10800000">
        <a:off x="1977709" y="4537858"/>
        <a:ext cx="6289804" cy="698856"/>
      </dsp:txXfrm>
    </dsp:sp>
    <dsp:sp modelId="{375569C2-5D9D-4F48-B0FB-B505DE7F8F38}">
      <dsp:nvSpPr>
        <dsp:cNvPr id="0" name=""/>
        <dsp:cNvSpPr/>
      </dsp:nvSpPr>
      <dsp:spPr>
        <a:xfrm>
          <a:off x="1453566" y="4537858"/>
          <a:ext cx="698856" cy="6988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F9976-5512-4374-B0FD-D4D97CF67E8A}">
      <dsp:nvSpPr>
        <dsp:cNvPr id="0" name=""/>
        <dsp:cNvSpPr/>
      </dsp:nvSpPr>
      <dsp:spPr>
        <a:xfrm>
          <a:off x="5806109" y="-921917"/>
          <a:ext cx="7172426" cy="7172426"/>
        </a:xfrm>
        <a:prstGeom prst="blockArc">
          <a:avLst>
            <a:gd name="adj1" fmla="val 8100000"/>
            <a:gd name="adj2" fmla="val 13500000"/>
            <a:gd name="adj3" fmla="val 301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E481F-69B4-43EB-AD85-14A6CDA2BCB8}">
      <dsp:nvSpPr>
        <dsp:cNvPr id="0" name=""/>
        <dsp:cNvSpPr/>
      </dsp:nvSpPr>
      <dsp:spPr>
        <a:xfrm>
          <a:off x="75159" y="332930"/>
          <a:ext cx="6376911" cy="6662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528865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Специальные задания</a:t>
          </a:r>
          <a:endParaRPr lang="ru-RU" sz="2400" b="1" kern="1200" dirty="0"/>
        </a:p>
      </dsp:txBody>
      <dsp:txXfrm>
        <a:off x="75159" y="332930"/>
        <a:ext cx="6376911" cy="666287"/>
      </dsp:txXfrm>
    </dsp:sp>
    <dsp:sp modelId="{6FDE86D0-29C7-45CD-BE5D-04A8792CFC41}">
      <dsp:nvSpPr>
        <dsp:cNvPr id="0" name=""/>
        <dsp:cNvSpPr/>
      </dsp:nvSpPr>
      <dsp:spPr>
        <a:xfrm>
          <a:off x="6035641" y="249644"/>
          <a:ext cx="832858" cy="8328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8F1202-A7D9-4B9B-8C09-4CBB5117EF6C}">
      <dsp:nvSpPr>
        <dsp:cNvPr id="0" name=""/>
        <dsp:cNvSpPr/>
      </dsp:nvSpPr>
      <dsp:spPr>
        <a:xfrm>
          <a:off x="75159" y="1332041"/>
          <a:ext cx="5899469" cy="666287"/>
        </a:xfrm>
        <a:prstGeom prst="rect">
          <a:avLst/>
        </a:prstGeom>
        <a:gradFill rotWithShape="0">
          <a:gsLst>
            <a:gs pos="0">
              <a:schemeClr val="accent2">
                <a:hueOff val="1328553"/>
                <a:satOff val="-6262"/>
                <a:lumOff val="-2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328553"/>
                <a:satOff val="-6262"/>
                <a:lumOff val="-2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328553"/>
                <a:satOff val="-6262"/>
                <a:lumOff val="-2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528865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Занимательность</a:t>
          </a:r>
          <a:endParaRPr lang="ru-RU" sz="2400" b="1" kern="1200" dirty="0"/>
        </a:p>
      </dsp:txBody>
      <dsp:txXfrm>
        <a:off x="75159" y="1332041"/>
        <a:ext cx="5899469" cy="666287"/>
      </dsp:txXfrm>
    </dsp:sp>
    <dsp:sp modelId="{0FC7C9B2-E385-4B60-8FA3-E0D1CB07FC87}">
      <dsp:nvSpPr>
        <dsp:cNvPr id="0" name=""/>
        <dsp:cNvSpPr/>
      </dsp:nvSpPr>
      <dsp:spPr>
        <a:xfrm>
          <a:off x="5558199" y="1248755"/>
          <a:ext cx="832858" cy="8328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1328553"/>
              <a:satOff val="-6262"/>
              <a:lumOff val="-264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4F49E9-947C-4ADD-9131-1BCB51CF8F12}">
      <dsp:nvSpPr>
        <dsp:cNvPr id="0" name=""/>
        <dsp:cNvSpPr/>
      </dsp:nvSpPr>
      <dsp:spPr>
        <a:xfrm>
          <a:off x="75159" y="2331151"/>
          <a:ext cx="5752933" cy="666287"/>
        </a:xfrm>
        <a:prstGeom prst="rect">
          <a:avLst/>
        </a:prstGeom>
        <a:gradFill rotWithShape="0">
          <a:gsLst>
            <a:gs pos="0">
              <a:schemeClr val="accent2">
                <a:hueOff val="2657106"/>
                <a:satOff val="-12525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657106"/>
                <a:satOff val="-12525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657106"/>
                <a:satOff val="-12525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528865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Творческие классные и домашние задания</a:t>
          </a:r>
          <a:endParaRPr lang="ru-RU" sz="2400" b="1" kern="1200" dirty="0"/>
        </a:p>
      </dsp:txBody>
      <dsp:txXfrm>
        <a:off x="75159" y="2331151"/>
        <a:ext cx="5752933" cy="666287"/>
      </dsp:txXfrm>
    </dsp:sp>
    <dsp:sp modelId="{4BCB5E81-D8C5-4AEF-AC71-0982C2F6E4EB}">
      <dsp:nvSpPr>
        <dsp:cNvPr id="0" name=""/>
        <dsp:cNvSpPr/>
      </dsp:nvSpPr>
      <dsp:spPr>
        <a:xfrm>
          <a:off x="5411663" y="2247866"/>
          <a:ext cx="832858" cy="8328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2657106"/>
              <a:satOff val="-12525"/>
              <a:lumOff val="-52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291A91-391F-4024-8184-92808BB5B26E}">
      <dsp:nvSpPr>
        <dsp:cNvPr id="0" name=""/>
        <dsp:cNvSpPr/>
      </dsp:nvSpPr>
      <dsp:spPr>
        <a:xfrm>
          <a:off x="75159" y="3184642"/>
          <a:ext cx="5899469" cy="957527"/>
        </a:xfrm>
        <a:prstGeom prst="rect">
          <a:avLst/>
        </a:prstGeom>
        <a:gradFill rotWithShape="0">
          <a:gsLst>
            <a:gs pos="0">
              <a:schemeClr val="accent2">
                <a:hueOff val="3985659"/>
                <a:satOff val="-18787"/>
                <a:lumOff val="-7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5659"/>
                <a:satOff val="-18787"/>
                <a:lumOff val="-7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5659"/>
                <a:satOff val="-18787"/>
                <a:lumOff val="-7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528865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Использование на уроке своего практического опыта</a:t>
          </a:r>
          <a:r>
            <a:rPr lang="ru-RU" sz="2400" b="1" kern="1200" smtClean="0"/>
            <a:t>, примеров </a:t>
          </a:r>
          <a:r>
            <a:rPr lang="ru-RU" sz="2400" b="1" kern="1200" dirty="0" smtClean="0"/>
            <a:t>из жизни</a:t>
          </a:r>
          <a:endParaRPr lang="ru-RU" sz="2400" b="1" kern="1200" dirty="0"/>
        </a:p>
      </dsp:txBody>
      <dsp:txXfrm>
        <a:off x="75159" y="3184642"/>
        <a:ext cx="5899469" cy="957527"/>
      </dsp:txXfrm>
    </dsp:sp>
    <dsp:sp modelId="{7D9E2C2F-27B9-4643-8579-D700FC62124D}">
      <dsp:nvSpPr>
        <dsp:cNvPr id="0" name=""/>
        <dsp:cNvSpPr/>
      </dsp:nvSpPr>
      <dsp:spPr>
        <a:xfrm>
          <a:off x="5558199" y="3246976"/>
          <a:ext cx="832858" cy="8328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3985659"/>
              <a:satOff val="-18787"/>
              <a:lumOff val="-7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2FE310-6ABD-4871-B4BF-0550E155D0E1}">
      <dsp:nvSpPr>
        <dsp:cNvPr id="0" name=""/>
        <dsp:cNvSpPr/>
      </dsp:nvSpPr>
      <dsp:spPr>
        <a:xfrm>
          <a:off x="72034" y="4408775"/>
          <a:ext cx="6376911" cy="666287"/>
        </a:xfrm>
        <a:prstGeom prst="rect">
          <a:avLst/>
        </a:prstGeom>
        <a:gradFill rotWithShape="0">
          <a:gsLst>
            <a:gs pos="0">
              <a:schemeClr val="accent2">
                <a:hueOff val="5314212"/>
                <a:satOff val="-25049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14212"/>
                <a:satOff val="-25049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14212"/>
                <a:satOff val="-25049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528865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Наглядный материал</a:t>
          </a:r>
          <a:endParaRPr lang="ru-RU" sz="2400" b="1" kern="1200" dirty="0"/>
        </a:p>
      </dsp:txBody>
      <dsp:txXfrm>
        <a:off x="72034" y="4408775"/>
        <a:ext cx="6376911" cy="666287"/>
      </dsp:txXfrm>
    </dsp:sp>
    <dsp:sp modelId="{59198C54-B423-46EA-937F-6DC8D4647027}">
      <dsp:nvSpPr>
        <dsp:cNvPr id="0" name=""/>
        <dsp:cNvSpPr/>
      </dsp:nvSpPr>
      <dsp:spPr>
        <a:xfrm>
          <a:off x="6048675" y="4264760"/>
          <a:ext cx="832858" cy="8328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5314212"/>
              <a:satOff val="-25049"/>
              <a:lumOff val="-105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F9FBA-5AEB-4298-9C42-15BE322E5FB2}">
      <dsp:nvSpPr>
        <dsp:cNvPr id="0" name=""/>
        <dsp:cNvSpPr/>
      </dsp:nvSpPr>
      <dsp:spPr>
        <a:xfrm>
          <a:off x="3216619" y="1282754"/>
          <a:ext cx="785549" cy="334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0897" y="0"/>
              </a:lnTo>
              <a:lnTo>
                <a:pt x="560897" y="3343202"/>
              </a:lnTo>
              <a:lnTo>
                <a:pt x="785549" y="33432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68850-15D1-41C0-B69C-B50A804CB35F}">
      <dsp:nvSpPr>
        <dsp:cNvPr id="0" name=""/>
        <dsp:cNvSpPr/>
      </dsp:nvSpPr>
      <dsp:spPr>
        <a:xfrm>
          <a:off x="3216619" y="1282754"/>
          <a:ext cx="804106" cy="2342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9453" y="0"/>
              </a:lnTo>
              <a:lnTo>
                <a:pt x="579453" y="2342067"/>
              </a:lnTo>
              <a:lnTo>
                <a:pt x="804106" y="234206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EFAEA-1B62-4D7B-B86A-4A7B8917394B}">
      <dsp:nvSpPr>
        <dsp:cNvPr id="0" name=""/>
        <dsp:cNvSpPr/>
      </dsp:nvSpPr>
      <dsp:spPr>
        <a:xfrm>
          <a:off x="3216619" y="1282754"/>
          <a:ext cx="804106" cy="931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9453" y="0"/>
              </a:lnTo>
              <a:lnTo>
                <a:pt x="579453" y="931462"/>
              </a:lnTo>
              <a:lnTo>
                <a:pt x="804106" y="93146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C256D-45BD-41CB-9C9B-F3292932C218}">
      <dsp:nvSpPr>
        <dsp:cNvPr id="0" name=""/>
        <dsp:cNvSpPr/>
      </dsp:nvSpPr>
      <dsp:spPr>
        <a:xfrm>
          <a:off x="3216619" y="627288"/>
          <a:ext cx="836590" cy="655466"/>
        </a:xfrm>
        <a:custGeom>
          <a:avLst/>
          <a:gdLst/>
          <a:ahLst/>
          <a:cxnLst/>
          <a:rect l="0" t="0" r="0" b="0"/>
          <a:pathLst>
            <a:path>
              <a:moveTo>
                <a:pt x="0" y="655466"/>
              </a:moveTo>
              <a:lnTo>
                <a:pt x="611938" y="655466"/>
              </a:lnTo>
              <a:lnTo>
                <a:pt x="611938" y="0"/>
              </a:lnTo>
              <a:lnTo>
                <a:pt x="83659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73291-04FE-43B9-91A3-1409050F7A0F}">
      <dsp:nvSpPr>
        <dsp:cNvPr id="0" name=""/>
        <dsp:cNvSpPr/>
      </dsp:nvSpPr>
      <dsp:spPr>
        <a:xfrm>
          <a:off x="0" y="671629"/>
          <a:ext cx="3216619" cy="12222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Личностно-ориентированный подход</a:t>
          </a:r>
          <a:endParaRPr lang="ru-RU" sz="2400" kern="1200" dirty="0"/>
        </a:p>
      </dsp:txBody>
      <dsp:txXfrm>
        <a:off x="0" y="671629"/>
        <a:ext cx="3216619" cy="1222248"/>
      </dsp:txXfrm>
    </dsp:sp>
    <dsp:sp modelId="{4808AE9B-D642-46D5-960E-E1B38ECCB3AF}">
      <dsp:nvSpPr>
        <dsp:cNvPr id="0" name=""/>
        <dsp:cNvSpPr/>
      </dsp:nvSpPr>
      <dsp:spPr>
        <a:xfrm>
          <a:off x="4053210" y="0"/>
          <a:ext cx="2246524" cy="12545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Дифференцированные тренировочные задания</a:t>
          </a:r>
          <a:endParaRPr lang="ru-RU" sz="2000" kern="1200" dirty="0"/>
        </a:p>
      </dsp:txBody>
      <dsp:txXfrm>
        <a:off x="4053210" y="0"/>
        <a:ext cx="2246524" cy="1254576"/>
      </dsp:txXfrm>
    </dsp:sp>
    <dsp:sp modelId="{3A76D1C4-8438-479F-AD14-A4C45DCF8D85}">
      <dsp:nvSpPr>
        <dsp:cNvPr id="0" name=""/>
        <dsp:cNvSpPr/>
      </dsp:nvSpPr>
      <dsp:spPr>
        <a:xfrm>
          <a:off x="4020725" y="1617234"/>
          <a:ext cx="2246524" cy="11939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Дифференцированные  контрольные работы</a:t>
          </a:r>
          <a:endParaRPr lang="ru-RU" sz="2000" kern="1200" dirty="0"/>
        </a:p>
      </dsp:txBody>
      <dsp:txXfrm>
        <a:off x="4020725" y="1617234"/>
        <a:ext cx="2246524" cy="1193964"/>
      </dsp:txXfrm>
    </dsp:sp>
    <dsp:sp modelId="{4745D325-C2BA-4027-A966-D54F9C88D81E}">
      <dsp:nvSpPr>
        <dsp:cNvPr id="0" name=""/>
        <dsp:cNvSpPr/>
      </dsp:nvSpPr>
      <dsp:spPr>
        <a:xfrm>
          <a:off x="4020725" y="3132673"/>
          <a:ext cx="2246524" cy="9842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Инвариантные лабораторные работы</a:t>
          </a:r>
          <a:endParaRPr lang="ru-RU" sz="2000" kern="1200" dirty="0"/>
        </a:p>
      </dsp:txBody>
      <dsp:txXfrm>
        <a:off x="4020725" y="3132673"/>
        <a:ext cx="2246524" cy="984296"/>
      </dsp:txXfrm>
    </dsp:sp>
    <dsp:sp modelId="{1F37FEE1-7A08-450E-B852-2FADB93CADE5}">
      <dsp:nvSpPr>
        <dsp:cNvPr id="0" name=""/>
        <dsp:cNvSpPr/>
      </dsp:nvSpPr>
      <dsp:spPr>
        <a:xfrm>
          <a:off x="4002168" y="4283361"/>
          <a:ext cx="2246524" cy="6851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Работа по выбору</a:t>
          </a:r>
          <a:endParaRPr lang="ru-RU" sz="2000" kern="1200" dirty="0"/>
        </a:p>
      </dsp:txBody>
      <dsp:txXfrm>
        <a:off x="4002168" y="4283361"/>
        <a:ext cx="2246524" cy="685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25938-B22D-4990-B36F-D1B651AA7947}">
      <dsp:nvSpPr>
        <dsp:cNvPr id="0" name=""/>
        <dsp:cNvSpPr/>
      </dsp:nvSpPr>
      <dsp:spPr>
        <a:xfrm>
          <a:off x="0" y="4653961"/>
          <a:ext cx="11089232" cy="7635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Отчет учителя-предметника по работе </a:t>
          </a:r>
          <a:r>
            <a:rPr lang="ru-RU" sz="2400" b="1" i="0" kern="1200" dirty="0" smtClean="0"/>
            <a:t>со слабоуспевающими и неуспевающими обучающимися за учебный период</a:t>
          </a:r>
          <a:endParaRPr lang="ru-RU" sz="2400" b="1" kern="1200" dirty="0"/>
        </a:p>
      </dsp:txBody>
      <dsp:txXfrm>
        <a:off x="0" y="4653961"/>
        <a:ext cx="11089232" cy="763521"/>
      </dsp:txXfrm>
    </dsp:sp>
    <dsp:sp modelId="{A94B41E9-46E1-4BE5-9F42-B5CB4846E76B}">
      <dsp:nvSpPr>
        <dsp:cNvPr id="0" name=""/>
        <dsp:cNvSpPr/>
      </dsp:nvSpPr>
      <dsp:spPr>
        <a:xfrm rot="10800000">
          <a:off x="0" y="3491118"/>
          <a:ext cx="11089232" cy="1174295"/>
        </a:xfrm>
        <a:prstGeom prst="upArrowCallout">
          <a:avLst/>
        </a:prstGeom>
        <a:gradFill rotWithShape="0">
          <a:gsLst>
            <a:gs pos="0">
              <a:schemeClr val="accent3">
                <a:hueOff val="-1825686"/>
                <a:satOff val="2980"/>
                <a:lumOff val="49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825686"/>
                <a:satOff val="2980"/>
                <a:lumOff val="49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825686"/>
                <a:satOff val="2980"/>
                <a:lumOff val="49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Журнал по работе со слабоуспевающими и неуспевающими обучающимися</a:t>
          </a:r>
          <a:endParaRPr lang="ru-RU" sz="2400" b="1" i="0" kern="1200" dirty="0"/>
        </a:p>
      </dsp:txBody>
      <dsp:txXfrm rot="10800000">
        <a:off x="0" y="3491118"/>
        <a:ext cx="11089232" cy="763022"/>
      </dsp:txXfrm>
    </dsp:sp>
    <dsp:sp modelId="{AFCA6255-4189-4845-AFA5-5D66FF96F45D}">
      <dsp:nvSpPr>
        <dsp:cNvPr id="0" name=""/>
        <dsp:cNvSpPr/>
      </dsp:nvSpPr>
      <dsp:spPr>
        <a:xfrm rot="10800000">
          <a:off x="0" y="2328275"/>
          <a:ext cx="11089232" cy="1174295"/>
        </a:xfrm>
        <a:prstGeom prst="upArrowCallout">
          <a:avLst/>
        </a:prstGeom>
        <a:gradFill rotWithShape="0">
          <a:gsLst>
            <a:gs pos="0">
              <a:schemeClr val="accent3">
                <a:hueOff val="-3651371"/>
                <a:satOff val="5960"/>
                <a:lumOff val="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651371"/>
                <a:satOff val="5960"/>
                <a:lumOff val="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651371"/>
                <a:satOff val="5960"/>
                <a:lumOff val="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Задания по ликвидации пробелов в знаниях</a:t>
          </a:r>
          <a:endParaRPr lang="ru-RU" sz="2400" b="1" i="0" kern="1200" dirty="0"/>
        </a:p>
      </dsp:txBody>
      <dsp:txXfrm rot="10800000">
        <a:off x="0" y="2328275"/>
        <a:ext cx="11089232" cy="763022"/>
      </dsp:txXfrm>
    </dsp:sp>
    <dsp:sp modelId="{5998A7BB-A0CF-4B02-8AF5-92F1C7119B35}">
      <dsp:nvSpPr>
        <dsp:cNvPr id="0" name=""/>
        <dsp:cNvSpPr/>
      </dsp:nvSpPr>
      <dsp:spPr>
        <a:xfrm rot="10800000">
          <a:off x="0" y="1165433"/>
          <a:ext cx="11089232" cy="1174295"/>
        </a:xfrm>
        <a:prstGeom prst="upArrowCallout">
          <a:avLst/>
        </a:prstGeom>
        <a:gradFill rotWithShape="0">
          <a:gsLst>
            <a:gs pos="0">
              <a:schemeClr val="accent3">
                <a:hueOff val="-5477057"/>
                <a:satOff val="8940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477057"/>
                <a:satOff val="8940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477057"/>
                <a:satOff val="8940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График индивидуальной работы с неуспевающими учащимися</a:t>
          </a:r>
          <a:endParaRPr lang="ru-RU" sz="2400" b="1" kern="1200" dirty="0">
            <a:solidFill>
              <a:srgbClr val="FF0000"/>
            </a:solidFill>
          </a:endParaRPr>
        </a:p>
      </dsp:txBody>
      <dsp:txXfrm rot="10800000">
        <a:off x="0" y="1165433"/>
        <a:ext cx="11089232" cy="763022"/>
      </dsp:txXfrm>
    </dsp:sp>
    <dsp:sp modelId="{87DFBEDB-8CAC-4D99-A854-1D40EC1F0EC3}">
      <dsp:nvSpPr>
        <dsp:cNvPr id="0" name=""/>
        <dsp:cNvSpPr/>
      </dsp:nvSpPr>
      <dsp:spPr>
        <a:xfrm rot="10800000">
          <a:off x="0" y="2590"/>
          <a:ext cx="11089232" cy="1174295"/>
        </a:xfrm>
        <a:prstGeom prst="upArrowCallout">
          <a:avLst/>
        </a:prstGeom>
        <a:gradFill rotWithShape="0">
          <a:gsLst>
            <a:gs pos="0">
              <a:schemeClr val="accent3">
                <a:hueOff val="-7302742"/>
                <a:satOff val="11920"/>
                <a:lumOff val="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302742"/>
                <a:satOff val="11920"/>
                <a:lumOff val="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302742"/>
                <a:satOff val="11920"/>
                <a:lumOff val="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План работы со слабоуспевающими учащимися </a:t>
          </a:r>
          <a:endParaRPr lang="ru-RU" sz="2400" b="1" i="0" kern="1200" dirty="0"/>
        </a:p>
      </dsp:txBody>
      <dsp:txXfrm rot="10800000">
        <a:off x="0" y="2590"/>
        <a:ext cx="11089232" cy="763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22.10.2019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72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82244" y="1988840"/>
            <a:ext cx="7008574" cy="2650753"/>
          </a:xfrm>
        </p:spPr>
        <p:txBody>
          <a:bodyPr rtlCol="0">
            <a:noAutofit/>
          </a:bodyPr>
          <a:lstStyle/>
          <a:p>
            <a:pPr algn="ctr"/>
            <a:r>
              <a:rPr lang="ru-RU" sz="3600" b="1" dirty="0"/>
              <a:t>Формы и методы работы со слабоуспевающими и неуспевающими учащимися в школе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(</a:t>
            </a:r>
            <a:r>
              <a:rPr lang="ru-RU" sz="3600" b="1" dirty="0"/>
              <a:t>из опыта работы)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74732" y="4951007"/>
            <a:ext cx="3048134" cy="1244600"/>
          </a:xfrm>
        </p:spPr>
        <p:txBody>
          <a:bodyPr rtlCol="0">
            <a:normAutofit/>
          </a:bodyPr>
          <a:lstStyle/>
          <a:p>
            <a:pPr algn="r" rtl="0"/>
            <a:r>
              <a:rPr lang="ru-RU" sz="2400" i="1" dirty="0" smtClean="0">
                <a:solidFill>
                  <a:schemeClr val="tx2"/>
                </a:solidFill>
              </a:rPr>
              <a:t>Подготовила </a:t>
            </a:r>
            <a:endParaRPr lang="ru-RU" sz="2400" i="1" dirty="0">
              <a:solidFill>
                <a:schemeClr val="tx2"/>
              </a:solidFill>
            </a:endParaRPr>
          </a:p>
          <a:p>
            <a:pPr algn="r" rtl="0"/>
            <a:r>
              <a:rPr lang="ru-RU" sz="2400" i="1" dirty="0" smtClean="0">
                <a:solidFill>
                  <a:schemeClr val="tx2"/>
                </a:solidFill>
              </a:rPr>
              <a:t>Черкасская К.В., </a:t>
            </a:r>
          </a:p>
          <a:p>
            <a:pPr algn="r" rtl="0"/>
            <a:r>
              <a:rPr lang="ru-RU" sz="2400" i="1" dirty="0" smtClean="0">
                <a:solidFill>
                  <a:schemeClr val="tx2"/>
                </a:solidFill>
              </a:rPr>
              <a:t>учитель физики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94012" y="134923"/>
            <a:ext cx="1004454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179705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endParaRPr lang="ru-RU" dirty="0" smtClean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-179705" algn="ctr"/>
            <a:r>
              <a:rPr lang="ru-RU" sz="2000" b="1" dirty="0">
                <a:solidFill>
                  <a:schemeClr val="tx2"/>
                </a:solidFill>
              </a:rPr>
              <a:t>«</a:t>
            </a:r>
            <a:r>
              <a:rPr lang="ru-RU" sz="2000" b="1" dirty="0" err="1">
                <a:solidFill>
                  <a:schemeClr val="tx2"/>
                </a:solidFill>
              </a:rPr>
              <a:t>Кольчугинская</a:t>
            </a:r>
            <a:r>
              <a:rPr lang="ru-RU" sz="2000" b="1" dirty="0">
                <a:solidFill>
                  <a:schemeClr val="tx2"/>
                </a:solidFill>
              </a:rPr>
              <a:t> школа №1»</a:t>
            </a:r>
            <a:endParaRPr lang="ru-RU" sz="2000" dirty="0" smtClean="0">
              <a:solidFill>
                <a:schemeClr val="tx2"/>
              </a:solidFill>
              <a:effectLst/>
            </a:endParaRPr>
          </a:p>
          <a:p>
            <a:pPr marL="540385" indent="-179705" algn="ctr"/>
            <a:r>
              <a:rPr lang="ru-RU" sz="2000" b="1" dirty="0">
                <a:solidFill>
                  <a:schemeClr val="tx2"/>
                </a:solidFill>
              </a:rPr>
              <a:t>Симферопольского района Республики Крым</a:t>
            </a:r>
            <a:endParaRPr lang="ru-RU" sz="2000" dirty="0">
              <a:solidFill>
                <a:schemeClr val="tx2"/>
              </a:solidFill>
              <a:effectLst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971305" y="6381328"/>
            <a:ext cx="5089958" cy="695166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с. Кольчугино, 2019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6734"/>
            <a:ext cx="10157354" cy="852512"/>
          </a:xfrm>
        </p:spPr>
        <p:txBody>
          <a:bodyPr/>
          <a:lstStyle/>
          <a:p>
            <a:pPr algn="ctr"/>
            <a:r>
              <a:rPr lang="ru-RU" b="1" dirty="0" smtClean="0"/>
              <a:t>Документация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5281864"/>
              </p:ext>
            </p:extLst>
          </p:nvPr>
        </p:nvGraphicFramePr>
        <p:xfrm>
          <a:off x="477788" y="980727"/>
          <a:ext cx="11089232" cy="542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81307" y="6361943"/>
            <a:ext cx="1107518" cy="320675"/>
          </a:xfrm>
        </p:spPr>
        <p:txBody>
          <a:bodyPr/>
          <a:lstStyle/>
          <a:p>
            <a:pPr rtl="0"/>
            <a:fld id="{EB37DED6-D4C7-42EE-AB49-D2E39E64FDE4}" type="slidenum">
              <a:rPr lang="ru-RU" sz="1600" b="1" smtClean="0">
                <a:solidFill>
                  <a:schemeClr val="accent2">
                    <a:lumMod val="50000"/>
                  </a:schemeClr>
                </a:solidFill>
              </a:rPr>
              <a:t>10</a:t>
            </a:fld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7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2708920"/>
            <a:ext cx="7656646" cy="19304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/>
              <a:t>Спасибо за </a:t>
            </a:r>
            <a:r>
              <a:rPr lang="ru-RU" b="1" dirty="0" smtClean="0"/>
              <a:t>внимание!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11206980" y="6021288"/>
            <a:ext cx="792088" cy="72008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4000" b="1" dirty="0" smtClean="0"/>
              <a:t>Особенности неуспевающих учащихся:</a:t>
            </a:r>
            <a:endParaRPr lang="ru-RU" sz="4000" b="1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356693"/>
              </p:ext>
            </p:extLst>
          </p:nvPr>
        </p:nvGraphicFramePr>
        <p:xfrm>
          <a:off x="3358108" y="1473200"/>
          <a:ext cx="9721080" cy="523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s://www.sch9.by/files/sch9.org/18_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1578655"/>
            <a:ext cx="3860205" cy="5026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54808" y="6278672"/>
            <a:ext cx="1107518" cy="320675"/>
          </a:xfrm>
        </p:spPr>
        <p:txBody>
          <a:bodyPr/>
          <a:lstStyle/>
          <a:p>
            <a:pPr rtl="0"/>
            <a:fld id="{DA60BA0E-20D0-4E7C-B286-26C960A6788F}" type="slidenum">
              <a:rPr lang="ru-RU" sz="1600" b="1" smtClean="0">
                <a:solidFill>
                  <a:schemeClr val="accent2">
                    <a:lumMod val="50000"/>
                  </a:schemeClr>
                </a:solidFill>
              </a:rPr>
              <a:t>2</a:t>
            </a:fld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b="1" dirty="0" smtClean="0"/>
              <a:t>Как повысить успеваемость и качество знаний учащихся?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304405"/>
              </p:ext>
            </p:extLst>
          </p:nvPr>
        </p:nvGraphicFramePr>
        <p:xfrm>
          <a:off x="549796" y="1468494"/>
          <a:ext cx="6953465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6" descr="https://miro.medium.com/max/1200/1*MDgCRto0Ud9PrVGwS9-PyQ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r="12913"/>
          <a:stretch/>
        </p:blipFill>
        <p:spPr bwMode="auto">
          <a:xfrm>
            <a:off x="7503261" y="2204864"/>
            <a:ext cx="4465070" cy="372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57899" y="6337192"/>
            <a:ext cx="1107518" cy="320675"/>
          </a:xfrm>
        </p:spPr>
        <p:txBody>
          <a:bodyPr/>
          <a:lstStyle/>
          <a:p>
            <a:pPr rtl="0"/>
            <a:fld id="{DA60BA0E-20D0-4E7C-B286-26C960A6788F}" type="slidenum">
              <a:rPr lang="ru-RU" sz="1600" b="1" smtClean="0">
                <a:solidFill>
                  <a:schemeClr val="accent2">
                    <a:lumMod val="50000"/>
                  </a:schemeClr>
                </a:solidFill>
              </a:rPr>
              <a:t>3</a:t>
            </a:fld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b="1" dirty="0" smtClean="0"/>
              <a:t>Формы и методы работы со слабоуспевающими</a:t>
            </a:r>
            <a:endParaRPr lang="ru-RU" b="1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7030516" y="2312876"/>
            <a:ext cx="4977104" cy="3600400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Организация </a:t>
            </a:r>
            <a:r>
              <a:rPr lang="ru-RU" dirty="0" smtClean="0">
                <a:solidFill>
                  <a:schemeClr val="bg1"/>
                </a:solidFill>
              </a:rPr>
              <a:t>систематической проверки знаний и умений.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Учет </a:t>
            </a:r>
            <a:r>
              <a:rPr lang="ru-RU" dirty="0" smtClean="0">
                <a:solidFill>
                  <a:schemeClr val="bg1"/>
                </a:solidFill>
              </a:rPr>
              <a:t>«роста ученика», </a:t>
            </a:r>
            <a:r>
              <a:rPr lang="ru-RU" dirty="0" smtClean="0">
                <a:solidFill>
                  <a:schemeClr val="bg1"/>
                </a:solidFill>
              </a:rPr>
              <a:t>  прочность </a:t>
            </a:r>
            <a:r>
              <a:rPr lang="ru-RU" dirty="0" smtClean="0">
                <a:solidFill>
                  <a:schemeClr val="bg1"/>
                </a:solidFill>
              </a:rPr>
              <a:t>его знаний.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>
                <a:solidFill>
                  <a:schemeClr val="bg1"/>
                </a:solidFill>
              </a:rPr>
              <a:t>Карточки </a:t>
            </a:r>
            <a:r>
              <a:rPr lang="ru-RU" dirty="0" smtClean="0">
                <a:solidFill>
                  <a:schemeClr val="bg1"/>
                </a:solidFill>
              </a:rPr>
              <a:t>помощи»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Занятия </a:t>
            </a:r>
            <a:r>
              <a:rPr lang="ru-RU" dirty="0" smtClean="0">
                <a:solidFill>
                  <a:schemeClr val="bg1"/>
                </a:solidFill>
              </a:rPr>
              <a:t>с играми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4120285"/>
              </p:ext>
            </p:extLst>
          </p:nvPr>
        </p:nvGraphicFramePr>
        <p:xfrm>
          <a:off x="517644" y="1628800"/>
          <a:ext cx="67288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885" y="3951023"/>
            <a:ext cx="2689101" cy="2680284"/>
          </a:xfrm>
          <a:prstGeom prst="rect">
            <a:avLst/>
          </a:prstGeom>
        </p:spPr>
      </p:pic>
      <p:sp>
        <p:nvSpPr>
          <p:cNvPr id="4" name="4-конечная звезда 3"/>
          <p:cNvSpPr/>
          <p:nvPr/>
        </p:nvSpPr>
        <p:spPr>
          <a:xfrm>
            <a:off x="573396" y="2312876"/>
            <a:ext cx="351489" cy="432048"/>
          </a:xfrm>
          <a:prstGeom prst="star4">
            <a:avLst>
              <a:gd name="adj" fmla="val 221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070795" y="3681028"/>
            <a:ext cx="351489" cy="432048"/>
          </a:xfrm>
          <a:prstGeom prst="star4">
            <a:avLst>
              <a:gd name="adj" fmla="val 253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7040618" y="2348880"/>
            <a:ext cx="351489" cy="432048"/>
          </a:xfrm>
          <a:prstGeom prst="star4">
            <a:avLst>
              <a:gd name="adj" fmla="val 192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070795" y="4634822"/>
            <a:ext cx="351489" cy="432048"/>
          </a:xfrm>
          <a:prstGeom prst="star4">
            <a:avLst>
              <a:gd name="adj" fmla="val 253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7070795" y="5220746"/>
            <a:ext cx="351489" cy="432048"/>
          </a:xfrm>
          <a:prstGeom prst="star4">
            <a:avLst>
              <a:gd name="adj" fmla="val 285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81307" y="6335459"/>
            <a:ext cx="1107518" cy="320675"/>
          </a:xfrm>
        </p:spPr>
        <p:txBody>
          <a:bodyPr/>
          <a:lstStyle/>
          <a:p>
            <a:pPr rtl="0"/>
            <a:fld id="{EB37DED6-D4C7-42EE-AB49-D2E39E64FDE4}" type="slidenum">
              <a:rPr lang="ru-RU" sz="1600" b="1" smtClean="0">
                <a:solidFill>
                  <a:schemeClr val="accent2">
                    <a:lumMod val="50000"/>
                  </a:schemeClr>
                </a:solidFill>
              </a:rPr>
              <a:t>4</a:t>
            </a:fld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556" y="116632"/>
            <a:ext cx="10157354" cy="852512"/>
          </a:xfrm>
        </p:spPr>
        <p:txBody>
          <a:bodyPr rtlCol="0"/>
          <a:lstStyle/>
          <a:p>
            <a:pPr algn="ctr" rtl="0"/>
            <a:r>
              <a:rPr lang="ru-RU" b="1" dirty="0" smtClean="0"/>
              <a:t>Дидактические материалы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5780" y="1196752"/>
            <a:ext cx="6984776" cy="4975448"/>
          </a:xfrm>
        </p:spPr>
        <p:txBody>
          <a:bodyPr rtlCol="0">
            <a:normAutofit lnSpcReduction="10000"/>
          </a:bodyPr>
          <a:lstStyle/>
          <a:p>
            <a:pPr lvl="0"/>
            <a:r>
              <a:rPr lang="ru-RU" sz="2400" dirty="0" smtClean="0"/>
              <a:t>Специальные обучающие таблицы, плакаты </a:t>
            </a:r>
            <a:r>
              <a:rPr lang="ru-RU" sz="2400" dirty="0"/>
              <a:t>и </a:t>
            </a:r>
            <a:r>
              <a:rPr lang="ru-RU" sz="2400" dirty="0" smtClean="0"/>
              <a:t>схемы </a:t>
            </a:r>
            <a:r>
              <a:rPr lang="ru-RU" sz="2400" dirty="0"/>
              <a:t>для самоконтроля;</a:t>
            </a:r>
          </a:p>
          <a:p>
            <a:pPr lvl="0"/>
            <a:r>
              <a:rPr lang="ru-RU" sz="2400" dirty="0" smtClean="0"/>
              <a:t>карточки </a:t>
            </a:r>
            <a:r>
              <a:rPr lang="ru-RU" sz="2400" dirty="0"/>
              <a:t>– </a:t>
            </a:r>
            <a:r>
              <a:rPr lang="ru-RU" sz="2400" dirty="0" smtClean="0"/>
              <a:t>задания, определяющие </a:t>
            </a:r>
            <a:r>
              <a:rPr lang="ru-RU" sz="2400" dirty="0"/>
              <a:t>условие предлагаемого </a:t>
            </a:r>
            <a:r>
              <a:rPr lang="ru-RU" sz="2400" dirty="0" smtClean="0"/>
              <a:t>задания;</a:t>
            </a:r>
            <a:endParaRPr lang="ru-RU" sz="2400" dirty="0"/>
          </a:p>
          <a:p>
            <a:pPr lvl="0"/>
            <a:r>
              <a:rPr lang="ru-RU" sz="2400" dirty="0" smtClean="0"/>
              <a:t>карточки </a:t>
            </a:r>
            <a:r>
              <a:rPr lang="ru-RU" sz="2400" dirty="0"/>
              <a:t>с </a:t>
            </a:r>
            <a:r>
              <a:rPr lang="ru-RU" sz="2400" dirty="0" smtClean="0"/>
              <a:t>текстом </a:t>
            </a:r>
            <a:r>
              <a:rPr lang="ru-RU" sz="2400" dirty="0"/>
              <a:t>получаемой информации, сопровождаемой необходимыми разъяснениями, чертежами;</a:t>
            </a:r>
          </a:p>
          <a:p>
            <a:pPr lvl="0"/>
            <a:r>
              <a:rPr lang="ru-RU" sz="2400" dirty="0" smtClean="0"/>
              <a:t>карточки, </a:t>
            </a:r>
            <a:r>
              <a:rPr lang="ru-RU" sz="2400" dirty="0"/>
              <a:t>в которых показаны образцы того, как следует вести решения;</a:t>
            </a:r>
          </a:p>
          <a:p>
            <a:pPr lvl="0"/>
            <a:r>
              <a:rPr lang="ru-RU" sz="2400" dirty="0" smtClean="0"/>
              <a:t>карточки-инструкции, </a:t>
            </a:r>
            <a:r>
              <a:rPr lang="ru-RU" sz="2400" dirty="0"/>
              <a:t>в которых даются указания к выполнению заданий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580" y="3564851"/>
            <a:ext cx="3983011" cy="30671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580" y="1096349"/>
            <a:ext cx="3811529" cy="234555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35832" y="6347300"/>
            <a:ext cx="1107518" cy="320675"/>
          </a:xfrm>
        </p:spPr>
        <p:txBody>
          <a:bodyPr/>
          <a:lstStyle/>
          <a:p>
            <a:pPr rtl="0"/>
            <a:fld id="{EB37DED6-D4C7-42EE-AB49-D2E39E64FDE4}" type="slidenum">
              <a:rPr lang="ru-RU" sz="1600" b="1" smtClean="0">
                <a:solidFill>
                  <a:schemeClr val="accent2">
                    <a:lumMod val="50000"/>
                  </a:schemeClr>
                </a:solidFill>
              </a:rPr>
              <a:t>5</a:t>
            </a:fld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490" y="830127"/>
            <a:ext cx="2301023" cy="3286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734" y="-22385"/>
            <a:ext cx="10157354" cy="852512"/>
          </a:xfrm>
        </p:spPr>
        <p:txBody>
          <a:bodyPr/>
          <a:lstStyle/>
          <a:p>
            <a:pPr algn="ctr"/>
            <a:r>
              <a:rPr lang="ru-RU" b="1" dirty="0"/>
              <a:t>М</a:t>
            </a:r>
            <a:r>
              <a:rPr lang="ru-RU" b="1" dirty="0" smtClean="0"/>
              <a:t>етодическая копилка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586867" y="1348656"/>
            <a:ext cx="5616623" cy="482354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000" i="1" dirty="0" smtClean="0">
                <a:solidFill>
                  <a:srgbClr val="002060"/>
                </a:solidFill>
              </a:rPr>
              <a:t>Карточки </a:t>
            </a:r>
            <a:r>
              <a:rPr lang="ru-RU" sz="3000" i="1" dirty="0">
                <a:solidFill>
                  <a:srgbClr val="002060"/>
                </a:solidFill>
              </a:rPr>
              <a:t>для индивидуальной работы.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i="1" dirty="0" smtClean="0">
                <a:solidFill>
                  <a:srgbClr val="002060"/>
                </a:solidFill>
              </a:rPr>
              <a:t>Задания </a:t>
            </a:r>
            <a:r>
              <a:rPr lang="ru-RU" sz="3000" i="1" dirty="0">
                <a:solidFill>
                  <a:srgbClr val="002060"/>
                </a:solidFill>
              </a:rPr>
              <a:t>с выбором ответа.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i="1" dirty="0" smtClean="0">
                <a:solidFill>
                  <a:srgbClr val="002060"/>
                </a:solidFill>
              </a:rPr>
              <a:t>Дифференцированные </a:t>
            </a:r>
            <a:r>
              <a:rPr lang="ru-RU" sz="3000" i="1" dirty="0">
                <a:solidFill>
                  <a:srgbClr val="002060"/>
                </a:solidFill>
              </a:rPr>
              <a:t>задания.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i="1" dirty="0" smtClean="0">
                <a:solidFill>
                  <a:srgbClr val="002060"/>
                </a:solidFill>
              </a:rPr>
              <a:t>Карточки </a:t>
            </a:r>
            <a:r>
              <a:rPr lang="ru-RU" sz="3000" i="1" dirty="0">
                <a:solidFill>
                  <a:srgbClr val="002060"/>
                </a:solidFill>
              </a:rPr>
              <a:t>- тренажеры.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i="1" dirty="0" smtClean="0">
                <a:solidFill>
                  <a:srgbClr val="002060"/>
                </a:solidFill>
              </a:rPr>
              <a:t>Творческие </a:t>
            </a:r>
            <a:r>
              <a:rPr lang="ru-RU" sz="3000" i="1" dirty="0">
                <a:solidFill>
                  <a:srgbClr val="002060"/>
                </a:solidFill>
              </a:rPr>
              <a:t>задания.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i="1" dirty="0" smtClean="0">
                <a:solidFill>
                  <a:srgbClr val="002060"/>
                </a:solidFill>
              </a:rPr>
              <a:t>«</a:t>
            </a:r>
            <a:r>
              <a:rPr lang="ru-RU" sz="3000" i="1" dirty="0">
                <a:solidFill>
                  <a:srgbClr val="002060"/>
                </a:solidFill>
              </a:rPr>
              <a:t>Карточки-с </a:t>
            </a:r>
            <a:r>
              <a:rPr lang="ru-RU" sz="3000" i="1" dirty="0" smtClean="0">
                <a:solidFill>
                  <a:srgbClr val="002060"/>
                </a:solidFill>
              </a:rPr>
              <a:t>образцами решения</a:t>
            </a:r>
            <a:r>
              <a:rPr lang="ru-RU" sz="3000" i="1" dirty="0">
                <a:solidFill>
                  <a:srgbClr val="002060"/>
                </a:solidFill>
              </a:rPr>
              <a:t>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i="1" dirty="0" smtClean="0">
                <a:solidFill>
                  <a:srgbClr val="002060"/>
                </a:solidFill>
              </a:rPr>
              <a:t>«Карточки-конспекты</a:t>
            </a:r>
            <a:r>
              <a:rPr lang="ru-RU" sz="3000" i="1" dirty="0">
                <a:solidFill>
                  <a:srgbClr val="002060"/>
                </a:solidFill>
              </a:rPr>
              <a:t>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i="1" dirty="0" smtClean="0">
                <a:solidFill>
                  <a:srgbClr val="002060"/>
                </a:solidFill>
              </a:rPr>
              <a:t>«Разрезная </a:t>
            </a:r>
            <a:r>
              <a:rPr lang="ru-RU" sz="3000" i="1" dirty="0">
                <a:solidFill>
                  <a:srgbClr val="002060"/>
                </a:solidFill>
              </a:rPr>
              <a:t>азбука».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sun9-15.userapi.com/c855536/v855536012/1337d9/PqflNTPjg8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508" y="1414884"/>
            <a:ext cx="3242317" cy="2431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.userapi.com/c855528/v855528012/13281c/JpidlvrMDt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32" y="4181419"/>
            <a:ext cx="3258704" cy="2444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61.userapi.com/c857136/v857136012/16b05/VjFA7zV0Wp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766" y="4075225"/>
            <a:ext cx="3400294" cy="2550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81307" y="6326863"/>
            <a:ext cx="1107518" cy="320675"/>
          </a:xfrm>
        </p:spPr>
        <p:txBody>
          <a:bodyPr/>
          <a:lstStyle/>
          <a:p>
            <a:pPr rtl="0"/>
            <a:fld id="{EB37DED6-D4C7-42EE-AB49-D2E39E64FDE4}" type="slidenum">
              <a:rPr lang="ru-RU" sz="1600" b="1" smtClean="0">
                <a:solidFill>
                  <a:schemeClr val="accent2">
                    <a:lumMod val="50000"/>
                  </a:schemeClr>
                </a:solidFill>
              </a:rPr>
              <a:t>6</a:t>
            </a:fld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515" y="260648"/>
            <a:ext cx="10157354" cy="708496"/>
          </a:xfrm>
        </p:spPr>
        <p:txBody>
          <a:bodyPr/>
          <a:lstStyle/>
          <a:p>
            <a:pPr algn="ctr"/>
            <a:r>
              <a:rPr lang="ru-RU" b="1" dirty="0" smtClean="0"/>
              <a:t>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1196752"/>
            <a:ext cx="10805426" cy="4615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/>
              <a:t>Собрать в 3 колонки:</a:t>
            </a:r>
          </a:p>
          <a:p>
            <a:pPr marL="883845" lvl="1" indent="-457200">
              <a:buFont typeface="+mj-lt"/>
              <a:buAutoNum type="arabicPeriod"/>
            </a:pPr>
            <a:r>
              <a:rPr lang="ru-RU" sz="2800" dirty="0" smtClean="0"/>
              <a:t>Название физической величины.</a:t>
            </a:r>
          </a:p>
          <a:p>
            <a:pPr marL="883845" lvl="1" indent="-457200">
              <a:buFont typeface="+mj-lt"/>
              <a:buAutoNum type="arabicPeriod"/>
            </a:pPr>
            <a:r>
              <a:rPr lang="ru-RU" sz="2800" dirty="0" smtClean="0"/>
              <a:t>Обозначение прибора на схеме, который измеряет эту величину.</a:t>
            </a:r>
          </a:p>
          <a:p>
            <a:pPr marL="883845" lvl="1" indent="-457200">
              <a:buFont typeface="+mj-lt"/>
              <a:buAutoNum type="arabicPeriod"/>
            </a:pPr>
            <a:r>
              <a:rPr lang="ru-RU" sz="2800" dirty="0" smtClean="0"/>
              <a:t>Формула по которой эту величину можно найти.</a:t>
            </a:r>
            <a:endParaRPr lang="ru-RU" sz="2800" dirty="0"/>
          </a:p>
        </p:txBody>
      </p:sp>
      <p:pic>
        <p:nvPicPr>
          <p:cNvPr id="1026" name="Picture 2" descr="Картинки по запросу складывание пазл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84" y="4014058"/>
            <a:ext cx="4520416" cy="2696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81307" y="6390248"/>
            <a:ext cx="1107518" cy="320675"/>
          </a:xfrm>
        </p:spPr>
        <p:txBody>
          <a:bodyPr/>
          <a:lstStyle/>
          <a:p>
            <a:pPr rtl="0"/>
            <a:fld id="{DA60BA0E-20D0-4E7C-B286-26C960A6788F}" type="slidenum">
              <a:rPr lang="ru-RU" sz="1600" b="1" smtClean="0">
                <a:solidFill>
                  <a:schemeClr val="accent2">
                    <a:lumMod val="50000"/>
                  </a:schemeClr>
                </a:solidFill>
              </a:rPr>
              <a:t>7</a:t>
            </a:fld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174992"/>
            <a:ext cx="10157354" cy="924520"/>
          </a:xfrm>
        </p:spPr>
        <p:txBody>
          <a:bodyPr rtlCol="0"/>
          <a:lstStyle/>
          <a:p>
            <a:pPr algn="ctr" rtl="0"/>
            <a:r>
              <a:rPr lang="ru-RU" b="1" dirty="0" smtClean="0"/>
              <a:t>Работа с разрезной азбукой</a:t>
            </a:r>
            <a:endParaRPr lang="ru-RU" b="1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43513"/>
              </p:ext>
            </p:extLst>
          </p:nvPr>
        </p:nvGraphicFramePr>
        <p:xfrm>
          <a:off x="2133044" y="1484784"/>
          <a:ext cx="8125884" cy="4891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8628">
                  <a:extLst>
                    <a:ext uri="{9D8B030D-6E8A-4147-A177-3AD203B41FA5}">
                      <a16:colId xmlns:a16="http://schemas.microsoft.com/office/drawing/2014/main" val="3493566372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2721343432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2670603314"/>
                    </a:ext>
                  </a:extLst>
                </a:gridCol>
              </a:tblGrid>
              <a:tr h="13921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Сила</a:t>
                      </a:r>
                      <a:r>
                        <a:rPr lang="ru-RU" b="1" baseline="0" dirty="0" smtClean="0">
                          <a:solidFill>
                            <a:schemeClr val="tx2"/>
                          </a:solidFill>
                        </a:rPr>
                        <a:t> тока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I=q/t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31077"/>
                  </a:ext>
                </a:extLst>
              </a:tr>
              <a:tr h="13921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Напряжение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U=A/q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91069"/>
                  </a:ext>
                </a:extLst>
              </a:tr>
              <a:tr h="13921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Сопротивление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R=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ρl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/s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546307"/>
                  </a:ext>
                </a:extLst>
              </a:tr>
            </a:tbl>
          </a:graphicData>
        </a:graphic>
      </p:graphicFrame>
      <p:sp>
        <p:nvSpPr>
          <p:cNvPr id="20" name="Овал 19"/>
          <p:cNvSpPr/>
          <p:nvPr/>
        </p:nvSpPr>
        <p:spPr>
          <a:xfrm>
            <a:off x="5835946" y="1852277"/>
            <a:ext cx="720080" cy="72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836373" y="3547682"/>
            <a:ext cx="720080" cy="72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V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34705" y="5246633"/>
            <a:ext cx="1122562" cy="4940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20" idx="2"/>
          </p:cNvCxnSpPr>
          <p:nvPr/>
        </p:nvCxnSpPr>
        <p:spPr>
          <a:xfrm>
            <a:off x="5158308" y="2212317"/>
            <a:ext cx="6776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158308" y="3901515"/>
            <a:ext cx="6776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556026" y="2212657"/>
            <a:ext cx="6776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556026" y="3907722"/>
            <a:ext cx="6776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073424" y="5493671"/>
            <a:ext cx="56128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757267" y="5493671"/>
            <a:ext cx="56128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81307" y="6376570"/>
            <a:ext cx="1107518" cy="320675"/>
          </a:xfrm>
        </p:spPr>
        <p:txBody>
          <a:bodyPr/>
          <a:lstStyle/>
          <a:p>
            <a:pPr rtl="0"/>
            <a:fld id="{EB37DED6-D4C7-42EE-AB49-D2E39E64FDE4}" type="slidenum">
              <a:rPr lang="ru-RU" sz="1600" b="1" smtClean="0">
                <a:solidFill>
                  <a:schemeClr val="accent2">
                    <a:lumMod val="50000"/>
                  </a:schemeClr>
                </a:solidFill>
              </a:rPr>
              <a:t>8</a:t>
            </a:fld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404664"/>
            <a:ext cx="10157354" cy="924520"/>
          </a:xfrm>
        </p:spPr>
        <p:txBody>
          <a:bodyPr rtlCol="0"/>
          <a:lstStyle/>
          <a:p>
            <a:pPr algn="ctr" rtl="0"/>
            <a:r>
              <a:rPr lang="ru-RU" b="1" dirty="0" smtClean="0"/>
              <a:t>Метод проектов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305" y="1294013"/>
            <a:ext cx="2884600" cy="490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2" y="1988840"/>
            <a:ext cx="5236168" cy="3743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53852" y="6202652"/>
            <a:ext cx="950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Проект «Исследование свободного падения тел»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074489" y="6343642"/>
            <a:ext cx="1107518" cy="320675"/>
          </a:xfrm>
        </p:spPr>
        <p:txBody>
          <a:bodyPr/>
          <a:lstStyle/>
          <a:p>
            <a:pPr rtl="0"/>
            <a:fld id="{EB37DED6-D4C7-42EE-AB49-D2E39E64FDE4}" type="slidenum">
              <a:rPr lang="ru-RU" sz="1600" b="1" smtClean="0">
                <a:solidFill>
                  <a:schemeClr val="accent2">
                    <a:lumMod val="50000"/>
                  </a:schemeClr>
                </a:solidFill>
              </a:rPr>
              <a:t>9</a:t>
            </a:fld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332</Words>
  <Application>Microsoft Office PowerPoint</Application>
  <PresentationFormat>Произвольный</PresentationFormat>
  <Paragraphs>96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Книги в формате 16 x 9</vt:lpstr>
      <vt:lpstr>Формы и методы работы со слабоуспевающими и неуспевающими учащимися в школе  (из опыта работы)</vt:lpstr>
      <vt:lpstr>Особенности неуспевающих учащихся:</vt:lpstr>
      <vt:lpstr>Как повысить успеваемость и качество знаний учащихся?</vt:lpstr>
      <vt:lpstr>Формы и методы работы со слабоуспевающими</vt:lpstr>
      <vt:lpstr>Дидактические материалы </vt:lpstr>
      <vt:lpstr>Методическая копилка</vt:lpstr>
      <vt:lpstr>Задание</vt:lpstr>
      <vt:lpstr>Работа с разрезной азбукой</vt:lpstr>
      <vt:lpstr>Метод проектов</vt:lpstr>
      <vt:lpstr>Документация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2019-10-20T11:35:22Z</dcterms:created>
  <dcterms:modified xsi:type="dcterms:W3CDTF">2019-10-22T21:06:01Z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