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.mail.ru/compose?To=sadik_vishenka-krasnoe@crimeaedu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C:\Users\Acer4\Documents\telegram_video2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C:\Users\Acer4\Documents\telegram_video1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C:\Users\Acer4\Documents\telegram_video9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2819400"/>
            <a:ext cx="6786610" cy="23241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900" dirty="0" smtClean="0">
                <a:solidFill>
                  <a:schemeClr val="tx1"/>
                </a:solidFill>
              </a:rPr>
              <a:t>Практикум из опыта работы: </a:t>
            </a:r>
          </a:p>
          <a:p>
            <a:r>
              <a:rPr lang="ru-RU" sz="1900" b="0" dirty="0" smtClean="0">
                <a:solidFill>
                  <a:schemeClr val="tx1"/>
                </a:solidFill>
              </a:rPr>
              <a:t/>
            </a:r>
            <a:br>
              <a:rPr lang="ru-RU" sz="1900" b="0" dirty="0" smtClean="0">
                <a:solidFill>
                  <a:schemeClr val="tx1"/>
                </a:solidFill>
              </a:rPr>
            </a:br>
            <a:r>
              <a:rPr lang="ru-RU" sz="1900" b="0" dirty="0" smtClean="0">
                <a:solidFill>
                  <a:schemeClr val="tx1"/>
                </a:solidFill>
              </a:rPr>
              <a:t>«Влияние музыкальной деятельности на формирование речи и развитие фонематического слуха у детей через использование  технологии </a:t>
            </a:r>
            <a:r>
              <a:rPr lang="ru-RU" sz="1900" dirty="0" smtClean="0">
                <a:solidFill>
                  <a:srgbClr val="FF0000"/>
                </a:solidFill>
              </a:rPr>
              <a:t>«BOOMWHACKERS»</a:t>
            </a:r>
            <a:endParaRPr lang="ru-RU" sz="1900" dirty="0">
              <a:solidFill>
                <a:srgbClr val="FF0000"/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13" name="Рисунок 1" descr="pict16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42852"/>
            <a:ext cx="669925" cy="854075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00166" y="928670"/>
            <a:ext cx="6286544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сад «Вишенка» с. Красное»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Симферопольского района Республики Крым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ул. Комсомольская 11-«А», с. Красное, Симферопольский район, 297520, Республика Крым,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Российская Федерация,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mail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sadik_vishenka-krasnoe@crimeaedu.ru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ОКПО 00839056 ОГРН 1159102036378 ИНН/КПП 9109010740/91090101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Структурное подразделение «Ромашка»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2264" y="5286388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Музыкальный руководитель: </a:t>
            </a:r>
            <a:r>
              <a:rPr lang="ru-RU" dirty="0" err="1" smtClean="0"/>
              <a:t>Умерова</a:t>
            </a:r>
            <a:r>
              <a:rPr lang="ru-RU" dirty="0" smtClean="0"/>
              <a:t> Г.Ш.</a:t>
            </a:r>
            <a:endParaRPr lang="ru-RU" dirty="0"/>
          </a:p>
        </p:txBody>
      </p:sp>
    </p:spTree>
  </p:cSld>
  <p:clrMapOvr>
    <a:masterClrMapping/>
  </p:clrMapOvr>
  <p:transition advTm="389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1472" y="285728"/>
            <a:ext cx="792961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Процесс игры на детских музыкальных инструментах – один из методов развития фонематического  слуха у детей. В этом мне помогают эти трубочки - </a:t>
            </a:r>
            <a:r>
              <a:rPr lang="ru-RU" sz="3200" dirty="0" err="1" smtClean="0"/>
              <a:t>бумвокерсы</a:t>
            </a:r>
            <a:r>
              <a:rPr lang="ru-RU" sz="3200" dirty="0" smtClean="0"/>
              <a:t>. </a:t>
            </a:r>
            <a:endParaRPr lang="ru-RU" sz="3200" dirty="0" smtClean="0"/>
          </a:p>
          <a:p>
            <a:pPr algn="ctr"/>
            <a:r>
              <a:rPr lang="ru-RU" sz="3200" dirty="0" smtClean="0"/>
              <a:t>Что </a:t>
            </a:r>
            <a:r>
              <a:rPr lang="ru-RU" sz="3200" dirty="0" smtClean="0"/>
              <a:t>же это за трубочки и что в них такого особенного?! </a:t>
            </a:r>
            <a:endParaRPr lang="ru-RU" sz="3200" smtClean="0"/>
          </a:p>
          <a:p>
            <a:pPr algn="ctr"/>
            <a:r>
              <a:rPr lang="ru-RU" sz="3200" smtClean="0"/>
              <a:t>В </a:t>
            </a:r>
            <a:r>
              <a:rPr lang="ru-RU" sz="3200" dirty="0" smtClean="0"/>
              <a:t>первую очередь уникальность трубочек состоит в </a:t>
            </a:r>
            <a:r>
              <a:rPr lang="ru-RU" sz="3200" dirty="0" err="1" smtClean="0"/>
              <a:t>том,что</a:t>
            </a:r>
            <a:r>
              <a:rPr lang="ru-RU" sz="3200" dirty="0" smtClean="0"/>
              <a:t> на них могут </a:t>
            </a:r>
            <a:r>
              <a:rPr lang="ru-RU" sz="3200" dirty="0" err="1" smtClean="0"/>
              <a:t>играть,как</a:t>
            </a:r>
            <a:r>
              <a:rPr lang="ru-RU" sz="3200" dirty="0" smtClean="0"/>
              <a:t> самые маленькие детки (вечные двигатели и непоседы), дошкольники.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357158" y="1524000"/>
            <a:ext cx="8475947" cy="731520"/>
          </a:xfrm>
        </p:spPr>
        <p:txBody>
          <a:bodyPr/>
          <a:lstStyle/>
          <a:p>
            <a:r>
              <a:rPr lang="ru-RU" dirty="0" smtClean="0"/>
              <a:t>Цель: различать понятия </a:t>
            </a:r>
            <a:r>
              <a:rPr lang="ru-RU" i="1" dirty="0" smtClean="0"/>
              <a:t>слог, слово.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Игра-упражнение: «Слог или слово»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telegram_video2.mp4">
            <a:hlinkClick r:id="" action="ppaction://media"/>
          </p:cNvPr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71472" y="2214554"/>
            <a:ext cx="7984099" cy="4491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357158" y="1524000"/>
            <a:ext cx="8475947" cy="731520"/>
          </a:xfrm>
        </p:spPr>
        <p:txBody>
          <a:bodyPr/>
          <a:lstStyle/>
          <a:p>
            <a:r>
              <a:rPr lang="ru-RU" dirty="0" smtClean="0"/>
              <a:t>Цель: понятие слог, развивать умение делить слово на слоги.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Игра-упражнение: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«Дели слова по слогам»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telegram_video1.mp4">
            <a:hlinkClick r:id="" action="ppaction://media"/>
          </p:cNvPr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14348" y="2214554"/>
            <a:ext cx="8001056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357158" y="1524000"/>
            <a:ext cx="8475947" cy="731520"/>
          </a:xfrm>
        </p:spPr>
        <p:txBody>
          <a:bodyPr/>
          <a:lstStyle/>
          <a:p>
            <a:r>
              <a:rPr lang="ru-RU" dirty="0" smtClean="0"/>
              <a:t>Цель: обучить элементарному синтаксическому анализу, количеству слов в предложении.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2844" y="357166"/>
            <a:ext cx="8786874" cy="10715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Игра-упражнение: 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 «Сколько слов в предложении?»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telegram_video9.mp4">
            <a:hlinkClick r:id="" action="ppaction://media"/>
          </p:cNvPr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14348" y="2357430"/>
            <a:ext cx="7755499" cy="4362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</TotalTime>
  <Words>160</Words>
  <PresentationFormat>Экран (4:3)</PresentationFormat>
  <Paragraphs>20</Paragraphs>
  <Slides>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Официальная</vt:lpstr>
      <vt:lpstr>Слайд 1</vt:lpstr>
      <vt:lpstr>Слайд 2</vt:lpstr>
      <vt:lpstr>Игра-упражнение: «Слог или слово»</vt:lpstr>
      <vt:lpstr> Игра-упражнение:  «Дели слова по слогам»</vt:lpstr>
      <vt:lpstr> Игра-упражнение:   «Сколько слов в предложении?»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Acer4</dc:creator>
  <cp:lastModifiedBy>Acer4</cp:lastModifiedBy>
  <cp:revision>4</cp:revision>
  <dcterms:created xsi:type="dcterms:W3CDTF">2024-01-23T09:15:22Z</dcterms:created>
  <dcterms:modified xsi:type="dcterms:W3CDTF">2024-01-23T12:16:32Z</dcterms:modified>
</cp:coreProperties>
</file>