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6" r:id="rId3"/>
    <p:sldId id="273" r:id="rId4"/>
    <p:sldId id="281" r:id="rId5"/>
    <p:sldId id="27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461BE8-82D0-E93F-8950-8AEE1321D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E2D2C5-7586-89A3-EFF9-22B856DAC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C69BC5-36EB-2445-F7F9-E8A55CE6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C6DE6C-1DB4-A8B2-D972-F86EC8F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3FAA4D-D443-0B19-2AAE-5B759984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8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B8DB9-2A6D-C3AA-730F-0485203D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ABD585-A074-C7FC-D13F-A0BC08690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38E6D6-48C2-DEF8-49B7-33A9DDA1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F6EF18-094D-C6C1-43E4-EDA3514B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F2967E-7427-8782-F930-BEEF33F4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8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D93046F-7B3F-D230-B2CE-86D39876F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80BBC6-74C1-58C0-E057-82B55ED06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FFF39C-476E-1189-8A78-2067DC21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273F66-B328-6A6E-44CA-6814546B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7E4D70-BA3B-66C2-603A-4D00CF34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35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34A09-91B3-BF79-EE68-D705062B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F1BC5A-BFDC-1CE3-559E-039C95D7A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927BF5-8306-11C0-4787-75A14C95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64AB53-C4BB-BC6A-1D1D-7058007C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BFA5C1-686E-AC9D-491E-0B430F3E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34A13-B57A-9CEA-0915-3966C9BC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638C33-9E76-F0CD-FC34-CFF32FA97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73C4E1-506D-A811-86FA-7ECA1AE4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4C8BC6-CBC5-A2BF-6D0A-DCBDF59A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0D5F8C-367E-DC2D-1652-5C87BE46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64CD8C-C42C-A001-D222-2C4DFF74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208984-CA14-123C-C6C1-9D2562BA0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B284A3-3BEC-5CFA-2701-79C861988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730EB6-5CC6-BE2D-D924-E341846D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8B8453-390D-CA5B-ACDF-80B55ABC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2E7203-108B-5A69-6015-F776033E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0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61EAA-D76E-8143-28BF-544F2E92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C89AB9-E4F9-5358-057F-C883C61D2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F92A78-6327-779E-A09C-4001A4652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68C4B64-94DD-03CF-8670-4443CAD9D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EF0957-D852-5E77-2915-B578142E8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7B816F1-2029-B463-537C-90EE9373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F66B1D8-BFF6-1563-0ECC-ACAEAF6D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13F4A65-F067-C7EC-4DFF-E88A972B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6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8F6211-002B-16AE-89FB-6E519062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1E4ED2-3DAC-6D82-B3CF-092979D1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7DD3BB-0BCE-0AB9-66EA-333FACB2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A22E90-A03C-78EF-E753-B3652534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6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065CE65-E3AE-4FAF-6865-3765F0F7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EF0EA6-F558-BE48-3033-07593A2A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BDE405-390E-6714-CD3E-78834392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2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1AD06-0A7C-3F32-5606-4CD9AF78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428E92-55CC-2127-DDE7-4BB61F5E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BA11FE-6EB3-F974-4675-D507EAD93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B6980E-DABF-3360-673B-BD77A6CF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8BB3BB-14D4-B3BC-5628-66412184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4ED6E8-BFDE-B248-93C6-3147D89F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5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EED125-3EE0-8C6F-EF1E-0032B643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89973C1-5CBB-B4E7-1E28-ABF9D72C7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A16A58-F93F-AACE-BF53-78B552491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2D029C-D411-AAAF-38E3-643AB0BE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010A75-3CE3-E877-43C9-42C50403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B858EC-761A-859B-433C-66BE3428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51E01-F4CA-97AD-3C38-C9F4E651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6CB8D7-A947-E91A-1F07-9A656620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452671-338D-3BC6-B471-63282BB6F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3146-BE04-4D52-A638-ED2123381FE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EBA385-F719-56B8-4A79-319CF620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25775B-DCE8-A39C-4FFC-0D79DDE34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06D8-432C-4A2C-9E92-4783C7BC5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1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4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>
          <a:xfrm>
            <a:off x="-73152" y="0"/>
            <a:ext cx="12265152" cy="6986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6333" y="4187435"/>
            <a:ext cx="7835351" cy="1754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Игра-путешествие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«В гости к </a:t>
            </a:r>
            <a:r>
              <a:rPr lang="ru-RU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мешарикам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2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194" r="100000">
                        <a14:foregroundMark x1="34951" y1="34167" x2="62816" y2="78667"/>
                        <a14:foregroundMark x1="57670" y1="48417" x2="36699" y2="72833"/>
                        <a14:foregroundMark x1="72233" y1="61750" x2="27573" y2="58167"/>
                        <a14:foregroundMark x1="21456" y1="58833" x2="71942" y2="67333"/>
                        <a14:foregroundMark x1="71942" y1="67333" x2="71942" y2="67333"/>
                        <a14:foregroundMark x1="71942" y1="67333" x2="71942" y2="67333"/>
                        <a14:foregroundMark x1="71942" y1="67333" x2="71942" y2="67333"/>
                        <a14:foregroundMark x1="47087" y1="69083" x2="47087" y2="69083"/>
                        <a14:foregroundMark x1="47087" y1="69083" x2="47087" y2="69083"/>
                        <a14:foregroundMark x1="47087" y1="69083" x2="47087" y2="69083"/>
                        <a14:foregroundMark x1="47087" y1="69083" x2="47087" y2="69083"/>
                        <a14:foregroundMark x1="50485" y1="65750" x2="53495" y2="71500"/>
                        <a14:foregroundMark x1="50485" y1="73833" x2="25340" y2="59583"/>
                        <a14:foregroundMark x1="32524" y1="73833" x2="16796" y2="58000"/>
                        <a14:foregroundMark x1="44175" y1="28250" x2="49903" y2="32833"/>
                        <a14:foregroundMark x1="55631" y1="23167" x2="29709" y2="22667"/>
                        <a14:foregroundMark x1="26796" y1="24000" x2="64369" y2="35833"/>
                        <a14:foregroundMark x1="64175" y1="21833" x2="21165" y2="32500"/>
                        <a14:foregroundMark x1="40777" y1="32833" x2="56893" y2="33583"/>
                        <a14:foregroundMark x1="65631" y1="25167" x2="89320" y2="24667"/>
                        <a14:foregroundMark x1="68738" y1="17833" x2="42913" y2="13333"/>
                        <a14:foregroundMark x1="18544" y1="18250" x2="36408" y2="18833"/>
                        <a14:foregroundMark x1="43398" y1="18667" x2="33107" y2="11750"/>
                        <a14:backgroundMark x1="88544" y1="24667" x2="88544" y2="24667"/>
                        <a14:backgroundMark x1="88544" y1="24667" x2="88544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53" y="192024"/>
            <a:ext cx="5172456" cy="57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9090B16-0E07-3990-264C-F41612086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7" y="401998"/>
            <a:ext cx="10808208" cy="594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9" b="80556" l="2667" r="41667">
                        <a14:foregroundMark x1="22333" y1="79333" x2="23000" y2="78111"/>
                        <a14:foregroundMark x1="11000" y1="41889" x2="11000" y2="41889"/>
                        <a14:foregroundMark x1="11000" y1="41889" x2="11000" y2="41889"/>
                        <a14:foregroundMark x1="11250" y1="43222" x2="11250" y2="43222"/>
                        <a14:foregroundMark x1="11250" y1="43222" x2="11250" y2="43222"/>
                        <a14:foregroundMark x1="11250" y1="43222" x2="13250" y2="40778"/>
                        <a14:foregroundMark x1="8250" y1="26222" x2="10417" y2="29111"/>
                        <a14:foregroundMark x1="28667" y1="24222" x2="31500" y2="26111"/>
                        <a14:foregroundMark x1="36333" y1="24222" x2="40417" y2="23444"/>
                        <a14:backgroundMark x1="15000" y1="77222" x2="15000" y2="77222"/>
                        <a14:backgroundMark x1="15000" y1="77222" x2="15000" y2="77222"/>
                        <a14:backgroundMark x1="16167" y1="75556" x2="16167" y2="75556"/>
                        <a14:backgroundMark x1="16167" y1="75556" x2="16167" y2="75556"/>
                        <a14:backgroundMark x1="16167" y1="75556" x2="16167" y2="75556"/>
                        <a14:backgroundMark x1="27333" y1="78222" x2="27333" y2="78222"/>
                        <a14:backgroundMark x1="27333" y1="78222" x2="27333" y2="78222"/>
                        <a14:backgroundMark x1="29667" y1="79333" x2="29667" y2="79333"/>
                        <a14:backgroundMark x1="29667" y1="79333" x2="29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67" b="19600"/>
          <a:stretch/>
        </p:blipFill>
        <p:spPr>
          <a:xfrm>
            <a:off x="892420" y="2764521"/>
            <a:ext cx="1961380" cy="2552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99" y="879591"/>
            <a:ext cx="1689817" cy="18605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8252BE7-A2B5-04AF-0033-7668854101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26" b="92486" l="80013" r="98183">
                        <a14:foregroundMark x1="98183" y1="66040" x2="98183" y2="66040"/>
                        <a14:foregroundMark x1="98183" y1="66040" x2="98183" y2="66040"/>
                        <a14:foregroundMark x1="98183" y1="66040" x2="98183" y2="66040"/>
                        <a14:backgroundMark x1="82080" y1="59538" x2="82080" y2="59538"/>
                        <a14:backgroundMark x1="82080" y1="59538" x2="82080" y2="59538"/>
                        <a14:backgroundMark x1="82080" y1="59538" x2="81892" y2="61705"/>
                        <a14:backgroundMark x1="82832" y1="59827" x2="81892" y2="61416"/>
                        <a14:backgroundMark x1="80326" y1="53468" x2="80263" y2="55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45" t="26291" b="-6970"/>
          <a:stretch/>
        </p:blipFill>
        <p:spPr>
          <a:xfrm>
            <a:off x="6561056" y="-296216"/>
            <a:ext cx="2547776" cy="4022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5139" l="0" r="79375">
                        <a14:foregroundMark x1="48984" y1="93333" x2="40313" y2="92361"/>
                        <a14:foregroundMark x1="58750" y1="20000" x2="58750" y2="18611"/>
                        <a14:foregroundMark x1="70391" y1="58472" x2="77969" y2="66806"/>
                        <a14:foregroundMark x1="72344" y1="67500" x2="67344" y2="59167"/>
                        <a14:foregroundMark x1="68203" y1="64861" x2="69531" y2="65556"/>
                        <a14:foregroundMark x1="70625" y1="68472" x2="67109" y2="65000"/>
                        <a14:foregroundMark x1="61484" y1="62222" x2="68125" y2="74861"/>
                        <a14:foregroundMark x1="26094" y1="82361" x2="30234" y2="91389"/>
                        <a14:backgroundMark x1="65859" y1="68611" x2="71953" y2="65972"/>
                        <a14:backgroundMark x1="67969" y1="63889" x2="94688" y2="77222"/>
                        <a14:backgroundMark x1="97109" y1="79722" x2="94766" y2="43333"/>
                        <a14:backgroundMark x1="73281" y1="70139" x2="73281" y2="70139"/>
                        <a14:backgroundMark x1="73281" y1="70139" x2="73281" y2="70139"/>
                        <a14:backgroundMark x1="73281" y1="70139" x2="67656" y2="63889"/>
                        <a14:backgroundMark x1="70469" y1="70000" x2="64531" y2="61111"/>
                        <a14:backgroundMark x1="63594" y1="61667" x2="67578" y2="66389"/>
                        <a14:backgroundMark x1="65625" y1="69028" x2="65313" y2="63056"/>
                        <a14:backgroundMark x1="68203" y1="56389" x2="82656" y2="68889"/>
                        <a14:backgroundMark x1="79453" y1="67500" x2="68438" y2="58056"/>
                        <a14:backgroundMark x1="68047" y1="62639" x2="76016" y2="65694"/>
                        <a14:backgroundMark x1="72031" y1="69167" x2="67813" y2="64861"/>
                        <a14:backgroundMark x1="21797" y1="83333" x2="29766" y2="53056"/>
                        <a14:backgroundMark x1="30234" y1="69028" x2="35313" y2="70000"/>
                        <a14:backgroundMark x1="22500" y1="82639" x2="22500" y2="82639"/>
                        <a14:backgroundMark x1="22500" y1="82639" x2="22500" y2="82639"/>
                        <a14:backgroundMark x1="22500" y1="83611" x2="23516" y2="79306"/>
                        <a14:backgroundMark x1="38750" y1="93333" x2="39531" y2="91389"/>
                        <a14:backgroundMark x1="39844" y1="91111" x2="41484" y2="93333"/>
                        <a14:backgroundMark x1="74219" y1="69722" x2="66875" y2="62639"/>
                        <a14:backgroundMark x1="77344" y1="65139" x2="77578" y2="71528"/>
                        <a14:backgroundMark x1="78828" y1="68194" x2="69141" y2="54306"/>
                        <a14:backgroundMark x1="72969" y1="55000" x2="71953" y2="65556"/>
                        <a14:backgroundMark x1="75938" y1="69444" x2="70469" y2="64028"/>
                        <a14:backgroundMark x1="69453" y1="64722" x2="73359" y2="60417"/>
                        <a14:backgroundMark x1="66641" y1="60000" x2="70391" y2="62500"/>
                        <a14:backgroundMark x1="66094" y1="57917" x2="70313" y2="60417"/>
                        <a14:backgroundMark x1="67344" y1="54028" x2="68672" y2="63056"/>
                        <a14:backgroundMark x1="72188" y1="56111" x2="71563" y2="61667"/>
                        <a14:backgroundMark x1="73828" y1="65833" x2="70391" y2="55694"/>
                        <a14:backgroundMark x1="68906" y1="56389" x2="73438" y2="61944"/>
                        <a14:backgroundMark x1="67500" y1="62222" x2="70156" y2="68056"/>
                        <a14:backgroundMark x1="66172" y1="62083" x2="69922" y2="67917"/>
                        <a14:backgroundMark x1="67500" y1="67083" x2="71797" y2="64861"/>
                        <a14:backgroundMark x1="65156" y1="60833" x2="71094" y2="64583"/>
                        <a14:backgroundMark x1="67031" y1="60833" x2="73359" y2="68333"/>
                        <a14:backgroundMark x1="76172" y1="73333" x2="63516" y2="47500"/>
                        <a14:backgroundMark x1="69453" y1="62222" x2="66563" y2="62361"/>
                        <a14:backgroundMark x1="66563" y1="60417" x2="69531" y2="60278"/>
                        <a14:backgroundMark x1="65781" y1="58333" x2="71875" y2="65694"/>
                        <a14:backgroundMark x1="73125" y1="73333" x2="67578" y2="57361"/>
                        <a14:backgroundMark x1="63594" y1="57083" x2="71797" y2="6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3" r="1366"/>
          <a:stretch/>
        </p:blipFill>
        <p:spPr>
          <a:xfrm>
            <a:off x="7117624" y="2530588"/>
            <a:ext cx="3873518" cy="2786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74" b="98592" l="6573" r="89437">
                        <a14:foregroundMark x1="30751" y1="63850" x2="31455" y2="71831"/>
                        <a14:foregroundMark x1="70188" y1="69014" x2="84977" y2="86854"/>
                        <a14:foregroundMark x1="84272" y1="66901" x2="84742" y2="76761"/>
                        <a14:foregroundMark x1="53756" y1="84507" x2="20657" y2="80516"/>
                        <a14:foregroundMark x1="19014" y1="86854" x2="51643" y2="89202"/>
                        <a14:foregroundMark x1="61737" y1="88967" x2="24178" y2="91315"/>
                        <a14:foregroundMark x1="19484" y1="93897" x2="17606" y2="84977"/>
                        <a14:foregroundMark x1="20423" y1="90376" x2="16197" y2="90141"/>
                        <a14:foregroundMark x1="87793" y1="76761" x2="87559" y2="85915"/>
                        <a14:foregroundMark x1="15728" y1="61033" x2="15728" y2="61033"/>
                        <a14:foregroundMark x1="15728" y1="61033" x2="15728" y2="61033"/>
                        <a14:foregroundMark x1="11268" y1="43897" x2="11268" y2="43897"/>
                        <a14:foregroundMark x1="11268" y1="43897" x2="11268" y2="43897"/>
                        <a14:backgroundMark x1="83333" y1="69014" x2="86620" y2="69014"/>
                        <a14:backgroundMark x1="17606" y1="67606" x2="19718" y2="75117"/>
                        <a14:backgroundMark x1="86385" y1="66667" x2="78404" y2="70188"/>
                        <a14:backgroundMark x1="82629" y1="65258" x2="87559" y2="7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10" y="636884"/>
            <a:ext cx="2177527" cy="2177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84AA0A-4356-03B0-3038-81F5B0CA279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243" b="91185" l="40163" r="61028">
                        <a14:foregroundMark x1="41917" y1="74711" x2="40852" y2="78902"/>
                        <a14:foregroundMark x1="40852" y1="78902" x2="42356" y2="77168"/>
                        <a14:foregroundMark x1="44549" y1="22399" x2="44549" y2="22399"/>
                        <a14:foregroundMark x1="44549" y1="22399" x2="44549" y2="22399"/>
                        <a14:foregroundMark x1="44549" y1="22399" x2="44549" y2="22399"/>
                        <a14:foregroundMark x1="40539" y1="31792" x2="40539" y2="31792"/>
                        <a14:foregroundMark x1="40539" y1="31792" x2="40539" y2="31792"/>
                        <a14:foregroundMark x1="40539" y1="31792" x2="40539" y2="31792"/>
                        <a14:foregroundMark x1="52945" y1="22110" x2="52945" y2="22110"/>
                        <a14:foregroundMark x1="52945" y1="22110" x2="52945" y2="22110"/>
                        <a14:foregroundMark x1="52945" y1="22110" x2="52945" y2="22110"/>
                        <a14:foregroundMark x1="52945" y1="22110" x2="52945" y2="22110"/>
                        <a14:foregroundMark x1="45113" y1="21243" x2="45113" y2="21243"/>
                        <a14:foregroundMark x1="45113" y1="21243" x2="45113" y2="21243"/>
                        <a14:foregroundMark x1="45113" y1="21243" x2="45113" y2="21243"/>
                        <a14:foregroundMark x1="45113" y1="21243" x2="45113" y2="21243"/>
                        <a14:foregroundMark x1="59586" y1="47110" x2="59586" y2="47110"/>
                        <a14:foregroundMark x1="59586" y1="47110" x2="59586" y2="47110"/>
                        <a14:foregroundMark x1="59586" y1="47110" x2="59586" y2="47110"/>
                        <a14:foregroundMark x1="59586" y1="47110" x2="61028" y2="47688"/>
                        <a14:foregroundMark x1="51566" y1="59827" x2="51566" y2="59827"/>
                        <a14:foregroundMark x1="51566" y1="59827" x2="51566" y2="59827"/>
                        <a14:foregroundMark x1="51566" y1="59827" x2="51566" y2="59827"/>
                        <a14:foregroundMark x1="51566" y1="59827" x2="50815" y2="72399"/>
                        <a14:foregroundMark x1="50815" y1="72399" x2="50439" y2="74133"/>
                        <a14:foregroundMark x1="40163" y1="80058" x2="40664" y2="81069"/>
                        <a14:backgroundMark x1="41291" y1="61416" x2="40977" y2="66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7" t="14162" r="37758" b="-1"/>
          <a:stretch/>
        </p:blipFill>
        <p:spPr>
          <a:xfrm>
            <a:off x="2121032" y="2901579"/>
            <a:ext cx="2578776" cy="367806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36719C3-779C-C1AC-9951-0DDC0DD2DC6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416" b="92775" l="62469" r="81830">
                        <a14:foregroundMark x1="81015" y1="47110" x2="81015" y2="47110"/>
                        <a14:foregroundMark x1="81015" y1="47110" x2="81015" y2="47110"/>
                        <a14:foregroundMark x1="81015" y1="47110" x2="81015" y2="47110"/>
                        <a14:foregroundMark x1="81892" y1="58092" x2="81892" y2="58092"/>
                        <a14:foregroundMark x1="81892" y1="58092" x2="81892" y2="58092"/>
                        <a14:foregroundMark x1="81892" y1="58092" x2="81892" y2="58092"/>
                        <a14:foregroundMark x1="62531" y1="50000" x2="62531" y2="50000"/>
                        <a14:foregroundMark x1="62531" y1="50000" x2="62531" y2="50000"/>
                        <a14:foregroundMark x1="72055" y1="57370" x2="72055" y2="57370"/>
                        <a14:foregroundMark x1="72055" y1="57370" x2="66541" y2="55925"/>
                        <a14:foregroundMark x1="66541" y1="55925" x2="65977" y2="55347"/>
                        <a14:foregroundMark x1="68358" y1="73988" x2="68358" y2="73988"/>
                        <a14:foregroundMark x1="68358" y1="73988" x2="68358" y2="73988"/>
                        <a14:foregroundMark x1="66792" y1="36416" x2="66792" y2="36416"/>
                        <a14:foregroundMark x1="66792" y1="36416" x2="66792" y2="3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48" t="29868" r="17070" b="-1573"/>
          <a:stretch/>
        </p:blipFill>
        <p:spPr>
          <a:xfrm>
            <a:off x="8729220" y="2322368"/>
            <a:ext cx="2764839" cy="38577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3216C06-BA0E-5FE0-8495-B12EB8CFDAB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188" b="92132" l="2560" r="23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0" r="74397"/>
          <a:stretch/>
        </p:blipFill>
        <p:spPr>
          <a:xfrm>
            <a:off x="3205114" y="401998"/>
            <a:ext cx="3144380" cy="41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08922" y="252384"/>
            <a:ext cx="9811512" cy="6236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67515" y="392096"/>
            <a:ext cx="8976685" cy="595678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41A9853-54F9-4BD0-FFB8-61A3A3951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98" y="3230280"/>
            <a:ext cx="2786538" cy="2684364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>
            <a:endCxn id="22" idx="2"/>
          </p:cNvCxnSpPr>
          <p:nvPr/>
        </p:nvCxnSpPr>
        <p:spPr>
          <a:xfrm>
            <a:off x="6255857" y="392096"/>
            <a:ext cx="1" cy="595678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874520" y="3132775"/>
            <a:ext cx="8869680" cy="7567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78608" y="621792"/>
            <a:ext cx="2734056" cy="21854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98336" y="621792"/>
            <a:ext cx="2734056" cy="21854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351264" y="1886712"/>
            <a:ext cx="954024" cy="9204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351264" y="1886712"/>
            <a:ext cx="954024" cy="9204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9351264" y="1886712"/>
            <a:ext cx="954024" cy="9204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153067" y="5376672"/>
            <a:ext cx="789432" cy="6918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52" y="3370488"/>
            <a:ext cx="2727604" cy="28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194" r="100000">
                        <a14:foregroundMark x1="34951" y1="34167" x2="62816" y2="78667"/>
                        <a14:foregroundMark x1="57670" y1="48417" x2="36699" y2="72833"/>
                        <a14:foregroundMark x1="72233" y1="61750" x2="27573" y2="58167"/>
                        <a14:foregroundMark x1="21456" y1="58833" x2="71942" y2="67333"/>
                        <a14:foregroundMark x1="71942" y1="67333" x2="71942" y2="67333"/>
                        <a14:foregroundMark x1="71942" y1="67333" x2="71942" y2="67333"/>
                        <a14:foregroundMark x1="71942" y1="67333" x2="71942" y2="67333"/>
                        <a14:foregroundMark x1="47087" y1="69083" x2="47087" y2="69083"/>
                        <a14:foregroundMark x1="47087" y1="69083" x2="47087" y2="69083"/>
                        <a14:foregroundMark x1="47087" y1="69083" x2="47087" y2="69083"/>
                        <a14:foregroundMark x1="47087" y1="69083" x2="47087" y2="69083"/>
                        <a14:foregroundMark x1="50485" y1="65750" x2="53495" y2="71500"/>
                        <a14:foregroundMark x1="50485" y1="73833" x2="25340" y2="59583"/>
                        <a14:foregroundMark x1="32524" y1="73833" x2="16796" y2="58000"/>
                        <a14:foregroundMark x1="44175" y1="28250" x2="49903" y2="32833"/>
                        <a14:foregroundMark x1="55631" y1="23167" x2="29709" y2="22667"/>
                        <a14:foregroundMark x1="26796" y1="24000" x2="64369" y2="35833"/>
                        <a14:foregroundMark x1="64175" y1="21833" x2="21165" y2="32500"/>
                        <a14:foregroundMark x1="40777" y1="32833" x2="56893" y2="33583"/>
                        <a14:foregroundMark x1="65631" y1="25167" x2="89320" y2="24667"/>
                        <a14:foregroundMark x1="68738" y1="17833" x2="42913" y2="13333"/>
                        <a14:foregroundMark x1="18544" y1="18250" x2="36408" y2="18833"/>
                        <a14:foregroundMark x1="43398" y1="18667" x2="33107" y2="11750"/>
                        <a14:backgroundMark x1="88544" y1="24667" x2="88544" y2="24667"/>
                        <a14:backgroundMark x1="88544" y1="24667" x2="88544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53" y="192024"/>
            <a:ext cx="5172456" cy="57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1899</TotalTime>
  <Words>7</Words>
  <Application>Microsoft Office PowerPoint</Application>
  <PresentationFormat>Произвольный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cp:lastPrinted>2024-03-31T16:08:17Z</cp:lastPrinted>
  <dcterms:created xsi:type="dcterms:W3CDTF">2024-03-31T07:54:18Z</dcterms:created>
  <dcterms:modified xsi:type="dcterms:W3CDTF">2024-04-18T04:09:13Z</dcterms:modified>
</cp:coreProperties>
</file>