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2" r:id="rId3"/>
    <p:sldId id="260" r:id="rId4"/>
    <p:sldId id="261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2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48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94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126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19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68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66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478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02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72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12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BD73036-6CD0-4EC1-8B28-33B4BF2A650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BE4FAFD-2C26-4FDC-8535-FFB27A6704D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48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051" y="152400"/>
            <a:ext cx="10058400" cy="3566160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!HELLO, CHILDREN!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51" y="3846020"/>
            <a:ext cx="100584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ARE YOU?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4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Аудио инглиш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6218" y="5539535"/>
            <a:ext cx="609600" cy="6096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9" y="286603"/>
            <a:ext cx="10334625" cy="555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6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variant </a:t>
            </a:r>
            <a:r>
              <a:rPr lang="en-US" sz="40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 TICKER </a:t>
            </a:r>
          </a:p>
          <a:p>
            <a:r>
              <a:rPr lang="en-US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 UP WITH SYNONYMOUS                                                    </a:t>
            </a: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2</a:t>
            </a:r>
            <a:r>
              <a:rPr lang="en-US" sz="4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variant </a:t>
            </a:r>
            <a:r>
              <a:rPr lang="en-US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 STICKER</a:t>
            </a:r>
          </a:p>
          <a:p>
            <a:r>
              <a:rPr lang="en-US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FIND SYNONYMS FROM THE TEXT</a:t>
            </a:r>
            <a:endParaRPr lang="ru-RU" sz="4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TASK 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52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TASK 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variant </a:t>
            </a:r>
            <a:r>
              <a:rPr lang="en-US" sz="40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 </a:t>
            </a:r>
            <a:r>
              <a:rPr lang="en-US" sz="4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TICKER</a:t>
            </a:r>
          </a:p>
          <a:p>
            <a:r>
              <a:rPr lang="en-US" sz="4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 QUESTIONS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variant </a:t>
            </a:r>
            <a:r>
              <a:rPr lang="en-US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 STICKER</a:t>
            </a:r>
          </a:p>
          <a:p>
            <a:r>
              <a:rPr lang="en-US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 QUESTION USING IT’S ANSWER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3</a:t>
            </a:r>
            <a:r>
              <a:rPr lang="en-US" sz="4000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variant </a:t>
            </a:r>
            <a:r>
              <a:rPr lang="en-US" sz="4000" dirty="0" smtClean="0">
                <a:solidFill>
                  <a:srgbClr val="F52B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PINK STICKER</a:t>
            </a:r>
          </a:p>
          <a:p>
            <a:r>
              <a:rPr lang="en-US" sz="4000" dirty="0" smtClean="0">
                <a:solidFill>
                  <a:srgbClr val="F52B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 THE WORDS IN RIGHT ORDER</a:t>
            </a:r>
            <a:endParaRPr lang="en-US" sz="4000" dirty="0">
              <a:solidFill>
                <a:srgbClr val="F52B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442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051" y="121643"/>
            <a:ext cx="10058400" cy="3566160"/>
          </a:xfrm>
        </p:spPr>
        <p:txBody>
          <a:bodyPr>
            <a:normAutofit/>
          </a:bodyPr>
          <a:lstStyle/>
          <a:p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!THE LESSON IS OVER!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51" y="3790602"/>
            <a:ext cx="100584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70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</TotalTime>
  <Words>70</Words>
  <Application>Microsoft Office PowerPoint</Application>
  <PresentationFormat>Широкоэкранный</PresentationFormat>
  <Paragraphs>17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Calibri</vt:lpstr>
      <vt:lpstr>Calibri Light</vt:lpstr>
      <vt:lpstr>Times New Roman</vt:lpstr>
      <vt:lpstr>Ретро</vt:lpstr>
      <vt:lpstr>!HELLO, CHILDREN!</vt:lpstr>
      <vt:lpstr>Презентация PowerPoint</vt:lpstr>
      <vt:lpstr>TASK 2</vt:lpstr>
      <vt:lpstr>TASK 3</vt:lpstr>
      <vt:lpstr>!THE LESSON IS OVER!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Emnily-тян Emnily-тян</dc:creator>
  <cp:lastModifiedBy>Emnily-тян Emnily-тян</cp:lastModifiedBy>
  <cp:revision>5</cp:revision>
  <dcterms:created xsi:type="dcterms:W3CDTF">2022-11-18T04:27:00Z</dcterms:created>
  <dcterms:modified xsi:type="dcterms:W3CDTF">2022-11-19T14:04:08Z</dcterms:modified>
</cp:coreProperties>
</file>