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63" r:id="rId3"/>
    <p:sldId id="264" r:id="rId4"/>
    <p:sldId id="265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BA04C-8A67-4145-BE98-B866E09E20C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FB99-A250-448A-92E0-295F125114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156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BA04C-8A67-4145-BE98-B866E09E20C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FB99-A250-448A-92E0-295F125114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2806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BA04C-8A67-4145-BE98-B866E09E20C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FB99-A250-448A-92E0-295F1251143D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27005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BA04C-8A67-4145-BE98-B866E09E20C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FB99-A250-448A-92E0-295F125114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73360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BA04C-8A67-4145-BE98-B866E09E20C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FB99-A250-448A-92E0-295F1251143D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4039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BA04C-8A67-4145-BE98-B866E09E20C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FB99-A250-448A-92E0-295F125114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42261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BA04C-8A67-4145-BE98-B866E09E20C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FB99-A250-448A-92E0-295F125114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04379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BA04C-8A67-4145-BE98-B866E09E20C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FB99-A250-448A-92E0-295F125114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564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BA04C-8A67-4145-BE98-B866E09E20C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FB99-A250-448A-92E0-295F125114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569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BA04C-8A67-4145-BE98-B866E09E20C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FB99-A250-448A-92E0-295F125114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544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BA04C-8A67-4145-BE98-B866E09E20C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FB99-A250-448A-92E0-295F125114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839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BA04C-8A67-4145-BE98-B866E09E20C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FB99-A250-448A-92E0-295F125114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170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BA04C-8A67-4145-BE98-B866E09E20C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FB99-A250-448A-92E0-295F125114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0513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BA04C-8A67-4145-BE98-B866E09E20C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FB99-A250-448A-92E0-295F125114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3508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BA04C-8A67-4145-BE98-B866E09E20C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FB99-A250-448A-92E0-295F125114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757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FB99-A250-448A-92E0-295F1251143D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BA04C-8A67-4145-BE98-B866E09E20C6}" type="datetimeFigureOut">
              <a:rPr lang="ru-RU" smtClean="0"/>
              <a:t>25.08.2025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6875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BA04C-8A67-4145-BE98-B866E09E20C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DC1FB99-A250-448A-92E0-295F125114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6773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vserosolimp.edsoo.ru/informatic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1C9D94-66C0-FD47-82A0-F234774AB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2700867"/>
            <a:ext cx="9293516" cy="1826581"/>
          </a:xfrm>
        </p:spPr>
        <p:txBody>
          <a:bodyPr>
            <a:noAutofit/>
          </a:bodyPr>
          <a:lstStyle/>
          <a:p>
            <a:r>
              <a:rPr lang="ru-RU" b="1" dirty="0"/>
              <a:t>О требованиях к проведению Всероссийской олимпиады школьников по информатике в 2025/2026 учебном году</a:t>
            </a:r>
            <a:br>
              <a:rPr lang="ru-RU" b="1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56DA4BF-A0C5-9AC8-631B-FF320D8C19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ct val="0"/>
              </a:spcBef>
            </a:pPr>
            <a:r>
              <a:rPr lang="ru-RU" altLang="ru-RU" dirty="0">
                <a:solidFill>
                  <a:schemeClr val="accent1"/>
                </a:solidFill>
              </a:rPr>
              <a:t>Киндра Татьяна Викторовна,</a:t>
            </a:r>
          </a:p>
          <a:p>
            <a:pPr marR="0">
              <a:spcBef>
                <a:spcPct val="0"/>
              </a:spcBef>
            </a:pPr>
            <a:r>
              <a:rPr lang="ru-RU" altLang="ru-RU" dirty="0">
                <a:solidFill>
                  <a:schemeClr val="accent1"/>
                </a:solidFill>
              </a:rPr>
              <a:t>методист  по информатике </a:t>
            </a:r>
          </a:p>
          <a:p>
            <a:pPr marR="0">
              <a:spcBef>
                <a:spcPct val="0"/>
              </a:spcBef>
            </a:pPr>
            <a:r>
              <a:rPr lang="ru-RU" altLang="ru-RU" dirty="0">
                <a:solidFill>
                  <a:schemeClr val="accent1"/>
                </a:solidFill>
              </a:rPr>
              <a:t>ГБОУ ДПО РК КРИППО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0471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6B2227D-0767-2BE4-C251-0A52FD94F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684" y="376136"/>
            <a:ext cx="9205968" cy="1320800"/>
          </a:xfrm>
        </p:spPr>
        <p:txBody>
          <a:bodyPr>
            <a:noAutofit/>
          </a:bodyPr>
          <a:lstStyle/>
          <a:p>
            <a:r>
              <a:rPr lang="ru-RU" sz="2800" b="1" dirty="0"/>
              <a:t>В 2025/2026 учебном году внесены изменения в формат проведения всероссийской олимпиады школьников по информатике.</a:t>
            </a:r>
            <a:r>
              <a:rPr lang="ru-RU" sz="2800" dirty="0"/>
              <a:t> Олимпиада по информатике в 2025/2026 учебном году проводится по четырем профилям: 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C6470F22-EA70-BBF9-9DE3-002257077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330" y="2783159"/>
            <a:ext cx="8596668" cy="3880773"/>
          </a:xfrm>
        </p:spPr>
        <p:txBody>
          <a:bodyPr>
            <a:normAutofit/>
          </a:bodyPr>
          <a:lstStyle/>
          <a:p>
            <a:r>
              <a:rPr lang="ru-RU" sz="2800" dirty="0"/>
              <a:t>− программирование; </a:t>
            </a:r>
          </a:p>
          <a:p>
            <a:r>
              <a:rPr lang="ru-RU" sz="2800" dirty="0"/>
              <a:t>− искусственный интеллект; </a:t>
            </a:r>
          </a:p>
          <a:p>
            <a:r>
              <a:rPr lang="ru-RU" sz="2800" dirty="0"/>
              <a:t>− робототехника; </a:t>
            </a:r>
          </a:p>
          <a:p>
            <a:r>
              <a:rPr lang="ru-RU" sz="2800" dirty="0"/>
              <a:t>− информационная безопасность.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80128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9DB32B-05BD-7F9E-907C-B76CFD043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3641387"/>
          </a:xfrm>
        </p:spPr>
        <p:txBody>
          <a:bodyPr>
            <a:normAutofit fontScale="90000"/>
          </a:bodyPr>
          <a:lstStyle/>
          <a:p>
            <a:r>
              <a:rPr lang="ru-RU" dirty="0"/>
              <a:t>Методические рекомендации по проведению школьного и муниципального этапов всероссийской олимпиады школьников по информатике в 2025/2026 учебном году можно скачать по ссылке </a:t>
            </a:r>
            <a:r>
              <a:rPr lang="ru-RU" u="sng" dirty="0">
                <a:hlinkClick r:id="rId2"/>
              </a:rPr>
              <a:t>https://vserosolimp.edsoo.ru/informatic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5591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CA85EA-538B-4517-32EB-D39F45F51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Даты проведения школьного этапа по информатике на платформе «Сириуса»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18BCD1FD-6255-4C3F-C99F-56B59A0349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852" y="1784486"/>
            <a:ext cx="7487105" cy="4549340"/>
          </a:xfrm>
        </p:spPr>
      </p:pic>
    </p:spTree>
    <p:extLst>
      <p:ext uri="{BB962C8B-B14F-4D97-AF65-F5344CB8AC3E}">
        <p14:creationId xmlns:p14="http://schemas.microsoft.com/office/powerpoint/2010/main" val="1738024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791AF7-BE39-FC67-4E4F-C21EBE6E1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798" y="2029838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dirty="0"/>
              <a:t>Дата проведения муниципального этапа олимпиады по информатике в проекте приказа 6 декабря 2025 года.</a:t>
            </a:r>
          </a:p>
        </p:txBody>
      </p:sp>
    </p:spTree>
    <p:extLst>
      <p:ext uri="{BB962C8B-B14F-4D97-AF65-F5344CB8AC3E}">
        <p14:creationId xmlns:p14="http://schemas.microsoft.com/office/powerpoint/2010/main" val="994681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368EDE-2CE7-0BB1-34FE-3FEDAB9C6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9108692" cy="3758119"/>
          </a:xfrm>
        </p:spPr>
        <p:txBody>
          <a:bodyPr>
            <a:normAutofit/>
          </a:bodyPr>
          <a:lstStyle/>
          <a:p>
            <a:r>
              <a:rPr lang="ru-RU" sz="4000" dirty="0"/>
              <a:t>Республиканский </a:t>
            </a:r>
            <a:r>
              <a:rPr lang="ru-RU" sz="4000" b="1" dirty="0"/>
              <a:t>семинар-практикум </a:t>
            </a:r>
            <a:r>
              <a:rPr lang="ru-RU" sz="4000" dirty="0"/>
              <a:t>«Об особенностях подготовки  школьников к олимпиадам  по информатике» состоится 8 октября 2025 на базе ГБОУ ДПО РК КРИППО</a:t>
            </a:r>
          </a:p>
        </p:txBody>
      </p:sp>
    </p:spTree>
    <p:extLst>
      <p:ext uri="{BB962C8B-B14F-4D97-AF65-F5344CB8AC3E}">
        <p14:creationId xmlns:p14="http://schemas.microsoft.com/office/powerpoint/2010/main" val="426301847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78</TotalTime>
  <Words>147</Words>
  <Application>Microsoft Office PowerPoint</Application>
  <PresentationFormat>Широкоэкранный</PresentationFormat>
  <Paragraphs>13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Аспект</vt:lpstr>
      <vt:lpstr>О требованиях к проведению Всероссийской олимпиады школьников по информатике в 2025/2026 учебном году  </vt:lpstr>
      <vt:lpstr>В 2025/2026 учебном году внесены изменения в формат проведения всероссийской олимпиады школьников по информатике. Олимпиада по информатике в 2025/2026 учебном году проводится по четырем профилям:  </vt:lpstr>
      <vt:lpstr>Методические рекомендации по проведению школьного и муниципального этапов всероссийской олимпиады школьников по информатике в 2025/2026 учебном году можно скачать по ссылке https://vserosolimp.edsoo.ru/informatic </vt:lpstr>
      <vt:lpstr>Даты проведения школьного этапа по информатике на платформе «Сириуса»</vt:lpstr>
      <vt:lpstr>Дата проведения муниципального этапа олимпиады по информатике в проекте приказа 6 декабря 2025 года.</vt:lpstr>
      <vt:lpstr>Республиканский семинар-практикум «Об особенностях подготовки  школьников к олимпиадам  по информатике» состоится 8 октября 2025 на базе ГБОУ ДПО РК КРИППО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Tatiana Kindra</dc:creator>
  <cp:lastModifiedBy>Tatiana Kindra</cp:lastModifiedBy>
  <cp:revision>8</cp:revision>
  <dcterms:created xsi:type="dcterms:W3CDTF">2025-08-24T14:28:33Z</dcterms:created>
  <dcterms:modified xsi:type="dcterms:W3CDTF">2025-08-25T04:01:41Z</dcterms:modified>
</cp:coreProperties>
</file>