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8" r:id="rId2"/>
  </p:sldMasterIdLst>
  <p:sldIdLst>
    <p:sldId id="256" r:id="rId3"/>
    <p:sldId id="261" r:id="rId4"/>
    <p:sldId id="258" r:id="rId5"/>
    <p:sldId id="257" r:id="rId6"/>
    <p:sldId id="259" r:id="rId7"/>
    <p:sldId id="262" r:id="rId8"/>
    <p:sldId id="266" r:id="rId9"/>
    <p:sldId id="270" r:id="rId10"/>
    <p:sldId id="265" r:id="rId11"/>
    <p:sldId id="282" r:id="rId12"/>
    <p:sldId id="283" r:id="rId13"/>
    <p:sldId id="284" r:id="rId14"/>
    <p:sldId id="263" r:id="rId15"/>
    <p:sldId id="264" r:id="rId16"/>
    <p:sldId id="285" r:id="rId17"/>
    <p:sldId id="286" r:id="rId18"/>
    <p:sldId id="267" r:id="rId19"/>
    <p:sldId id="268" r:id="rId20"/>
    <p:sldId id="269" r:id="rId21"/>
    <p:sldId id="273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90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0B1D-D518-43F0-A647-29F9EB23216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4080-C4AC-41E4-927D-C702B373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89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0B1D-D518-43F0-A647-29F9EB23216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4080-C4AC-41E4-927D-C702B373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3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0B1D-D518-43F0-A647-29F9EB23216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4080-C4AC-41E4-927D-C702B373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63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0B1D-D518-43F0-A647-29F9EB23216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4080-C4AC-41E4-927D-C702B373545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9444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0B1D-D518-43F0-A647-29F9EB23216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4080-C4AC-41E4-927D-C702B373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46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0B1D-D518-43F0-A647-29F9EB23216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4080-C4AC-41E4-927D-C702B373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9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0B1D-D518-43F0-A647-29F9EB23216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4080-C4AC-41E4-927D-C702B373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37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0B1D-D518-43F0-A647-29F9EB23216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4080-C4AC-41E4-927D-C702B373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4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0B1D-D518-43F0-A647-29F9EB23216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4080-C4AC-41E4-927D-C702B373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3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43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27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072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0B1D-D518-43F0-A647-29F9EB23216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4080-C4AC-41E4-927D-C702B373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2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8184" y="0"/>
            <a:ext cx="8433816" cy="685799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87480" y="6336169"/>
            <a:ext cx="252222" cy="18604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02098" y="251747"/>
            <a:ext cx="831418" cy="6962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27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5877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27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84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8184" y="0"/>
            <a:ext cx="8433816" cy="685799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02098" y="251747"/>
            <a:ext cx="831418" cy="6962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37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0B1D-D518-43F0-A647-29F9EB23216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4080-C4AC-41E4-927D-C702B373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9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0B1D-D518-43F0-A647-29F9EB23216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4080-C4AC-41E4-927D-C702B373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7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0B1D-D518-43F0-A647-29F9EB23216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4080-C4AC-41E4-927D-C702B373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2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0B1D-D518-43F0-A647-29F9EB23216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4080-C4AC-41E4-927D-C702B373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2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0B1D-D518-43F0-A647-29F9EB23216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4080-C4AC-41E4-927D-C702B373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0B1D-D518-43F0-A647-29F9EB23216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4080-C4AC-41E4-927D-C702B373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7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0B1D-D518-43F0-A647-29F9EB23216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4080-C4AC-41E4-927D-C702B373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0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50B1D-D518-43F0-A647-29F9EB23216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4080-C4AC-41E4-927D-C702B373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68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58184" y="0"/>
            <a:ext cx="8433816" cy="685799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606" y="9905"/>
            <a:ext cx="655002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27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21688" y="1741170"/>
            <a:ext cx="9548622" cy="4294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70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6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9309" y="1408386"/>
            <a:ext cx="9701050" cy="4025462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000" dirty="0"/>
              <a:t>СПОСОБЫ И НАПРАВЛЕНИЯ   ПОДДЕРЖКИ ДЕТСКОЙ </a:t>
            </a:r>
            <a:br>
              <a:rPr lang="ru-RU" sz="4000" dirty="0"/>
            </a:br>
            <a:r>
              <a:rPr lang="ru-RU" sz="4000" dirty="0" smtClean="0"/>
              <a:t>ИНИЦИАТИВЫ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соответствии с требованиями </a:t>
            </a:r>
            <a:b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ФГОС ДО и ФОП ДО»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AEFFF8-4C38-8C76-EFD1-4D47AE50D063}"/>
              </a:ext>
            </a:extLst>
          </p:cNvPr>
          <p:cNvSpPr txBox="1"/>
          <p:nvPr/>
        </p:nvSpPr>
        <p:spPr>
          <a:xfrm>
            <a:off x="536029" y="189186"/>
            <a:ext cx="1182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МБДОУ «Детский сад «Сказка» с. Пожарское»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AA1016-B6E8-0C8D-2F3E-79D82B469D98}"/>
              </a:ext>
            </a:extLst>
          </p:cNvPr>
          <p:cNvSpPr txBox="1"/>
          <p:nvPr/>
        </p:nvSpPr>
        <p:spPr>
          <a:xfrm>
            <a:off x="1208690" y="4078014"/>
            <a:ext cx="10899227" cy="2702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Заместитель заведующего по  ВМР </a:t>
            </a:r>
            <a:r>
              <a:rPr kumimoji="0" lang="ru-RU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Арлашова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Л.В.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с. Пожарское, 2024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2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20448" y="6339408"/>
              <a:ext cx="122554" cy="1828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2098" y="251747"/>
              <a:ext cx="831418" cy="69625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56279" y="49479"/>
            <a:ext cx="57842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Виды</a:t>
            </a:r>
            <a:r>
              <a:rPr sz="3600" spc="-30" dirty="0"/>
              <a:t> </a:t>
            </a:r>
            <a:r>
              <a:rPr sz="3600" spc="-20" dirty="0"/>
              <a:t>детских</a:t>
            </a:r>
            <a:r>
              <a:rPr sz="3600" spc="-25" dirty="0"/>
              <a:t> </a:t>
            </a:r>
            <a:r>
              <a:rPr sz="3600" spc="-5" dirty="0"/>
              <a:t>инициатив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272541" y="693166"/>
            <a:ext cx="11570970" cy="5829300"/>
            <a:chOff x="272541" y="693166"/>
            <a:chExt cx="11570970" cy="58293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20448" y="6339408"/>
              <a:ext cx="122554" cy="1828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97508" y="699516"/>
              <a:ext cx="6266815" cy="822960"/>
            </a:xfrm>
            <a:custGeom>
              <a:avLst/>
              <a:gdLst/>
              <a:ahLst/>
              <a:cxnLst/>
              <a:rect l="l" t="t" r="r" b="b"/>
              <a:pathLst>
                <a:path w="6266815" h="822960">
                  <a:moveTo>
                    <a:pt x="6129527" y="0"/>
                  </a:moveTo>
                  <a:lnTo>
                    <a:pt x="137159" y="0"/>
                  </a:lnTo>
                  <a:lnTo>
                    <a:pt x="93829" y="6998"/>
                  </a:lnTo>
                  <a:lnTo>
                    <a:pt x="56180" y="26481"/>
                  </a:lnTo>
                  <a:lnTo>
                    <a:pt x="26481" y="56180"/>
                  </a:lnTo>
                  <a:lnTo>
                    <a:pt x="6998" y="93829"/>
                  </a:lnTo>
                  <a:lnTo>
                    <a:pt x="0" y="137160"/>
                  </a:lnTo>
                  <a:lnTo>
                    <a:pt x="0" y="685800"/>
                  </a:lnTo>
                  <a:lnTo>
                    <a:pt x="6998" y="729130"/>
                  </a:lnTo>
                  <a:lnTo>
                    <a:pt x="26481" y="766779"/>
                  </a:lnTo>
                  <a:lnTo>
                    <a:pt x="56180" y="796478"/>
                  </a:lnTo>
                  <a:lnTo>
                    <a:pt x="93829" y="815961"/>
                  </a:lnTo>
                  <a:lnTo>
                    <a:pt x="137159" y="822960"/>
                  </a:lnTo>
                  <a:lnTo>
                    <a:pt x="6129527" y="822960"/>
                  </a:lnTo>
                  <a:lnTo>
                    <a:pt x="6172858" y="815961"/>
                  </a:lnTo>
                  <a:lnTo>
                    <a:pt x="6210507" y="796478"/>
                  </a:lnTo>
                  <a:lnTo>
                    <a:pt x="6240206" y="766779"/>
                  </a:lnTo>
                  <a:lnTo>
                    <a:pt x="6259689" y="729130"/>
                  </a:lnTo>
                  <a:lnTo>
                    <a:pt x="6266688" y="685800"/>
                  </a:lnTo>
                  <a:lnTo>
                    <a:pt x="6266688" y="137160"/>
                  </a:lnTo>
                  <a:lnTo>
                    <a:pt x="6259689" y="93829"/>
                  </a:lnTo>
                  <a:lnTo>
                    <a:pt x="6240206" y="56180"/>
                  </a:lnTo>
                  <a:lnTo>
                    <a:pt x="6210507" y="26481"/>
                  </a:lnTo>
                  <a:lnTo>
                    <a:pt x="6172858" y="6998"/>
                  </a:lnTo>
                  <a:lnTo>
                    <a:pt x="6129527" y="0"/>
                  </a:lnTo>
                  <a:close/>
                </a:path>
              </a:pathLst>
            </a:custGeom>
            <a:solidFill>
              <a:srgbClr val="1D2C5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397508" y="699516"/>
              <a:ext cx="6266815" cy="822960"/>
            </a:xfrm>
            <a:custGeom>
              <a:avLst/>
              <a:gdLst/>
              <a:ahLst/>
              <a:cxnLst/>
              <a:rect l="l" t="t" r="r" b="b"/>
              <a:pathLst>
                <a:path w="6266815" h="822960">
                  <a:moveTo>
                    <a:pt x="0" y="137160"/>
                  </a:moveTo>
                  <a:lnTo>
                    <a:pt x="6998" y="93829"/>
                  </a:lnTo>
                  <a:lnTo>
                    <a:pt x="26481" y="56180"/>
                  </a:lnTo>
                  <a:lnTo>
                    <a:pt x="56180" y="26481"/>
                  </a:lnTo>
                  <a:lnTo>
                    <a:pt x="93829" y="6998"/>
                  </a:lnTo>
                  <a:lnTo>
                    <a:pt x="137159" y="0"/>
                  </a:lnTo>
                  <a:lnTo>
                    <a:pt x="6129527" y="0"/>
                  </a:lnTo>
                  <a:lnTo>
                    <a:pt x="6172858" y="6998"/>
                  </a:lnTo>
                  <a:lnTo>
                    <a:pt x="6210507" y="26481"/>
                  </a:lnTo>
                  <a:lnTo>
                    <a:pt x="6240206" y="56180"/>
                  </a:lnTo>
                  <a:lnTo>
                    <a:pt x="6259689" y="93829"/>
                  </a:lnTo>
                  <a:lnTo>
                    <a:pt x="6266688" y="137160"/>
                  </a:lnTo>
                  <a:lnTo>
                    <a:pt x="6266688" y="685800"/>
                  </a:lnTo>
                  <a:lnTo>
                    <a:pt x="6259689" y="729130"/>
                  </a:lnTo>
                  <a:lnTo>
                    <a:pt x="6240206" y="766779"/>
                  </a:lnTo>
                  <a:lnTo>
                    <a:pt x="6210507" y="796478"/>
                  </a:lnTo>
                  <a:lnTo>
                    <a:pt x="6172858" y="815961"/>
                  </a:lnTo>
                  <a:lnTo>
                    <a:pt x="6129527" y="822960"/>
                  </a:lnTo>
                  <a:lnTo>
                    <a:pt x="137159" y="822960"/>
                  </a:lnTo>
                  <a:lnTo>
                    <a:pt x="93829" y="815961"/>
                  </a:lnTo>
                  <a:lnTo>
                    <a:pt x="56180" y="796478"/>
                  </a:lnTo>
                  <a:lnTo>
                    <a:pt x="26481" y="766779"/>
                  </a:lnTo>
                  <a:lnTo>
                    <a:pt x="6998" y="729130"/>
                  </a:lnTo>
                  <a:lnTo>
                    <a:pt x="0" y="685800"/>
                  </a:lnTo>
                  <a:lnTo>
                    <a:pt x="0" y="137160"/>
                  </a:lnTo>
                  <a:close/>
                </a:path>
              </a:pathLst>
            </a:custGeom>
            <a:ln w="12699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78891" y="699516"/>
              <a:ext cx="989330" cy="822960"/>
            </a:xfrm>
            <a:custGeom>
              <a:avLst/>
              <a:gdLst/>
              <a:ahLst/>
              <a:cxnLst/>
              <a:rect l="l" t="t" r="r" b="b"/>
              <a:pathLst>
                <a:path w="989330" h="822960">
                  <a:moveTo>
                    <a:pt x="783336" y="0"/>
                  </a:moveTo>
                  <a:lnTo>
                    <a:pt x="205739" y="0"/>
                  </a:lnTo>
                  <a:lnTo>
                    <a:pt x="0" y="411480"/>
                  </a:lnTo>
                  <a:lnTo>
                    <a:pt x="205739" y="822960"/>
                  </a:lnTo>
                  <a:lnTo>
                    <a:pt x="783336" y="822960"/>
                  </a:lnTo>
                  <a:lnTo>
                    <a:pt x="989076" y="411480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78891" y="699516"/>
              <a:ext cx="989330" cy="822960"/>
            </a:xfrm>
            <a:custGeom>
              <a:avLst/>
              <a:gdLst/>
              <a:ahLst/>
              <a:cxnLst/>
              <a:rect l="l" t="t" r="r" b="b"/>
              <a:pathLst>
                <a:path w="989330" h="822960">
                  <a:moveTo>
                    <a:pt x="0" y="411480"/>
                  </a:moveTo>
                  <a:lnTo>
                    <a:pt x="205739" y="0"/>
                  </a:lnTo>
                  <a:lnTo>
                    <a:pt x="783336" y="0"/>
                  </a:lnTo>
                  <a:lnTo>
                    <a:pt x="989076" y="411480"/>
                  </a:lnTo>
                  <a:lnTo>
                    <a:pt x="783336" y="822960"/>
                  </a:lnTo>
                  <a:lnTo>
                    <a:pt x="205739" y="822960"/>
                  </a:lnTo>
                  <a:lnTo>
                    <a:pt x="0" y="411480"/>
                  </a:lnTo>
                  <a:close/>
                </a:path>
              </a:pathLst>
            </a:custGeom>
            <a:ln w="12700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973568" y="1331976"/>
              <a:ext cx="3569335" cy="5088890"/>
            </a:xfrm>
            <a:custGeom>
              <a:avLst/>
              <a:gdLst/>
              <a:ahLst/>
              <a:cxnLst/>
              <a:rect l="l" t="t" r="r" b="b"/>
              <a:pathLst>
                <a:path w="3569334" h="5088890">
                  <a:moveTo>
                    <a:pt x="2974339" y="0"/>
                  </a:moveTo>
                  <a:lnTo>
                    <a:pt x="594867" y="0"/>
                  </a:lnTo>
                  <a:lnTo>
                    <a:pt x="546077" y="1971"/>
                  </a:lnTo>
                  <a:lnTo>
                    <a:pt x="498374" y="7785"/>
                  </a:lnTo>
                  <a:lnTo>
                    <a:pt x="451910" y="17287"/>
                  </a:lnTo>
                  <a:lnTo>
                    <a:pt x="406838" y="30325"/>
                  </a:lnTo>
                  <a:lnTo>
                    <a:pt x="363313" y="46745"/>
                  </a:lnTo>
                  <a:lnTo>
                    <a:pt x="321486" y="66395"/>
                  </a:lnTo>
                  <a:lnTo>
                    <a:pt x="281511" y="89121"/>
                  </a:lnTo>
                  <a:lnTo>
                    <a:pt x="243541" y="114771"/>
                  </a:lnTo>
                  <a:lnTo>
                    <a:pt x="207729" y="143191"/>
                  </a:lnTo>
                  <a:lnTo>
                    <a:pt x="174228" y="174228"/>
                  </a:lnTo>
                  <a:lnTo>
                    <a:pt x="143191" y="207729"/>
                  </a:lnTo>
                  <a:lnTo>
                    <a:pt x="114771" y="243541"/>
                  </a:lnTo>
                  <a:lnTo>
                    <a:pt x="89121" y="281511"/>
                  </a:lnTo>
                  <a:lnTo>
                    <a:pt x="66395" y="321486"/>
                  </a:lnTo>
                  <a:lnTo>
                    <a:pt x="46745" y="363313"/>
                  </a:lnTo>
                  <a:lnTo>
                    <a:pt x="30325" y="406838"/>
                  </a:lnTo>
                  <a:lnTo>
                    <a:pt x="17287" y="451910"/>
                  </a:lnTo>
                  <a:lnTo>
                    <a:pt x="7785" y="498374"/>
                  </a:lnTo>
                  <a:lnTo>
                    <a:pt x="1971" y="546077"/>
                  </a:lnTo>
                  <a:lnTo>
                    <a:pt x="0" y="594868"/>
                  </a:lnTo>
                  <a:lnTo>
                    <a:pt x="0" y="4493755"/>
                  </a:lnTo>
                  <a:lnTo>
                    <a:pt x="1971" y="4542545"/>
                  </a:lnTo>
                  <a:lnTo>
                    <a:pt x="7785" y="4590249"/>
                  </a:lnTo>
                  <a:lnTo>
                    <a:pt x="17287" y="4636713"/>
                  </a:lnTo>
                  <a:lnTo>
                    <a:pt x="30325" y="4681785"/>
                  </a:lnTo>
                  <a:lnTo>
                    <a:pt x="46745" y="4725312"/>
                  </a:lnTo>
                  <a:lnTo>
                    <a:pt x="66395" y="4767139"/>
                  </a:lnTo>
                  <a:lnTo>
                    <a:pt x="89121" y="4807115"/>
                  </a:lnTo>
                  <a:lnTo>
                    <a:pt x="114771" y="4845086"/>
                  </a:lnTo>
                  <a:lnTo>
                    <a:pt x="143191" y="4880899"/>
                  </a:lnTo>
                  <a:lnTo>
                    <a:pt x="174228" y="4914401"/>
                  </a:lnTo>
                  <a:lnTo>
                    <a:pt x="207729" y="4945439"/>
                  </a:lnTo>
                  <a:lnTo>
                    <a:pt x="243541" y="4973860"/>
                  </a:lnTo>
                  <a:lnTo>
                    <a:pt x="281511" y="4999510"/>
                  </a:lnTo>
                  <a:lnTo>
                    <a:pt x="321486" y="5022237"/>
                  </a:lnTo>
                  <a:lnTo>
                    <a:pt x="363313" y="5041888"/>
                  </a:lnTo>
                  <a:lnTo>
                    <a:pt x="406838" y="5058309"/>
                  </a:lnTo>
                  <a:lnTo>
                    <a:pt x="451910" y="5071347"/>
                  </a:lnTo>
                  <a:lnTo>
                    <a:pt x="498374" y="5080850"/>
                  </a:lnTo>
                  <a:lnTo>
                    <a:pt x="546077" y="5086664"/>
                  </a:lnTo>
                  <a:lnTo>
                    <a:pt x="594867" y="5088636"/>
                  </a:lnTo>
                  <a:lnTo>
                    <a:pt x="2974339" y="5088636"/>
                  </a:lnTo>
                  <a:lnTo>
                    <a:pt x="3023130" y="5086664"/>
                  </a:lnTo>
                  <a:lnTo>
                    <a:pt x="3070833" y="5080850"/>
                  </a:lnTo>
                  <a:lnTo>
                    <a:pt x="3117297" y="5071347"/>
                  </a:lnTo>
                  <a:lnTo>
                    <a:pt x="3162369" y="5058309"/>
                  </a:lnTo>
                  <a:lnTo>
                    <a:pt x="3205894" y="5041888"/>
                  </a:lnTo>
                  <a:lnTo>
                    <a:pt x="3247721" y="5022237"/>
                  </a:lnTo>
                  <a:lnTo>
                    <a:pt x="3287696" y="4999510"/>
                  </a:lnTo>
                  <a:lnTo>
                    <a:pt x="3325666" y="4973860"/>
                  </a:lnTo>
                  <a:lnTo>
                    <a:pt x="3361478" y="4945439"/>
                  </a:lnTo>
                  <a:lnTo>
                    <a:pt x="3394979" y="4914401"/>
                  </a:lnTo>
                  <a:lnTo>
                    <a:pt x="3426016" y="4880899"/>
                  </a:lnTo>
                  <a:lnTo>
                    <a:pt x="3454436" y="4845086"/>
                  </a:lnTo>
                  <a:lnTo>
                    <a:pt x="3480086" y="4807115"/>
                  </a:lnTo>
                  <a:lnTo>
                    <a:pt x="3502812" y="4767139"/>
                  </a:lnTo>
                  <a:lnTo>
                    <a:pt x="3522462" y="4725312"/>
                  </a:lnTo>
                  <a:lnTo>
                    <a:pt x="3538882" y="4681785"/>
                  </a:lnTo>
                  <a:lnTo>
                    <a:pt x="3551920" y="4636713"/>
                  </a:lnTo>
                  <a:lnTo>
                    <a:pt x="3561422" y="4590249"/>
                  </a:lnTo>
                  <a:lnTo>
                    <a:pt x="3567236" y="4542545"/>
                  </a:lnTo>
                  <a:lnTo>
                    <a:pt x="3569207" y="4493755"/>
                  </a:lnTo>
                  <a:lnTo>
                    <a:pt x="3569207" y="594868"/>
                  </a:lnTo>
                  <a:lnTo>
                    <a:pt x="3567236" y="546077"/>
                  </a:lnTo>
                  <a:lnTo>
                    <a:pt x="3561422" y="498374"/>
                  </a:lnTo>
                  <a:lnTo>
                    <a:pt x="3551920" y="451910"/>
                  </a:lnTo>
                  <a:lnTo>
                    <a:pt x="3538882" y="406838"/>
                  </a:lnTo>
                  <a:lnTo>
                    <a:pt x="3522462" y="363313"/>
                  </a:lnTo>
                  <a:lnTo>
                    <a:pt x="3502812" y="321486"/>
                  </a:lnTo>
                  <a:lnTo>
                    <a:pt x="3480086" y="281511"/>
                  </a:lnTo>
                  <a:lnTo>
                    <a:pt x="3454436" y="243541"/>
                  </a:lnTo>
                  <a:lnTo>
                    <a:pt x="3426016" y="207729"/>
                  </a:lnTo>
                  <a:lnTo>
                    <a:pt x="3394979" y="174228"/>
                  </a:lnTo>
                  <a:lnTo>
                    <a:pt x="3361478" y="143191"/>
                  </a:lnTo>
                  <a:lnTo>
                    <a:pt x="3325666" y="114771"/>
                  </a:lnTo>
                  <a:lnTo>
                    <a:pt x="3287696" y="89121"/>
                  </a:lnTo>
                  <a:lnTo>
                    <a:pt x="3247721" y="66395"/>
                  </a:lnTo>
                  <a:lnTo>
                    <a:pt x="3205894" y="46745"/>
                  </a:lnTo>
                  <a:lnTo>
                    <a:pt x="3162369" y="30325"/>
                  </a:lnTo>
                  <a:lnTo>
                    <a:pt x="3117297" y="17287"/>
                  </a:lnTo>
                  <a:lnTo>
                    <a:pt x="3070833" y="7785"/>
                  </a:lnTo>
                  <a:lnTo>
                    <a:pt x="3023130" y="1971"/>
                  </a:lnTo>
                  <a:lnTo>
                    <a:pt x="2974339" y="0"/>
                  </a:lnTo>
                  <a:close/>
                </a:path>
              </a:pathLst>
            </a:custGeom>
            <a:solidFill>
              <a:srgbClr val="1D2C5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973568" y="1331976"/>
              <a:ext cx="3569335" cy="5088890"/>
            </a:xfrm>
            <a:custGeom>
              <a:avLst/>
              <a:gdLst/>
              <a:ahLst/>
              <a:cxnLst/>
              <a:rect l="l" t="t" r="r" b="b"/>
              <a:pathLst>
                <a:path w="3569334" h="5088890">
                  <a:moveTo>
                    <a:pt x="0" y="594868"/>
                  </a:moveTo>
                  <a:lnTo>
                    <a:pt x="1971" y="546077"/>
                  </a:lnTo>
                  <a:lnTo>
                    <a:pt x="7785" y="498374"/>
                  </a:lnTo>
                  <a:lnTo>
                    <a:pt x="17287" y="451910"/>
                  </a:lnTo>
                  <a:lnTo>
                    <a:pt x="30325" y="406838"/>
                  </a:lnTo>
                  <a:lnTo>
                    <a:pt x="46745" y="363313"/>
                  </a:lnTo>
                  <a:lnTo>
                    <a:pt x="66395" y="321486"/>
                  </a:lnTo>
                  <a:lnTo>
                    <a:pt x="89121" y="281511"/>
                  </a:lnTo>
                  <a:lnTo>
                    <a:pt x="114771" y="243541"/>
                  </a:lnTo>
                  <a:lnTo>
                    <a:pt x="143191" y="207729"/>
                  </a:lnTo>
                  <a:lnTo>
                    <a:pt x="174228" y="174228"/>
                  </a:lnTo>
                  <a:lnTo>
                    <a:pt x="207729" y="143191"/>
                  </a:lnTo>
                  <a:lnTo>
                    <a:pt x="243541" y="114771"/>
                  </a:lnTo>
                  <a:lnTo>
                    <a:pt x="281511" y="89121"/>
                  </a:lnTo>
                  <a:lnTo>
                    <a:pt x="321486" y="66395"/>
                  </a:lnTo>
                  <a:lnTo>
                    <a:pt x="363313" y="46745"/>
                  </a:lnTo>
                  <a:lnTo>
                    <a:pt x="406838" y="30325"/>
                  </a:lnTo>
                  <a:lnTo>
                    <a:pt x="451910" y="17287"/>
                  </a:lnTo>
                  <a:lnTo>
                    <a:pt x="498374" y="7785"/>
                  </a:lnTo>
                  <a:lnTo>
                    <a:pt x="546077" y="1971"/>
                  </a:lnTo>
                  <a:lnTo>
                    <a:pt x="594867" y="0"/>
                  </a:lnTo>
                  <a:lnTo>
                    <a:pt x="2974339" y="0"/>
                  </a:lnTo>
                  <a:lnTo>
                    <a:pt x="3023130" y="1971"/>
                  </a:lnTo>
                  <a:lnTo>
                    <a:pt x="3070833" y="7785"/>
                  </a:lnTo>
                  <a:lnTo>
                    <a:pt x="3117297" y="17287"/>
                  </a:lnTo>
                  <a:lnTo>
                    <a:pt x="3162369" y="30325"/>
                  </a:lnTo>
                  <a:lnTo>
                    <a:pt x="3205894" y="46745"/>
                  </a:lnTo>
                  <a:lnTo>
                    <a:pt x="3247721" y="66395"/>
                  </a:lnTo>
                  <a:lnTo>
                    <a:pt x="3287696" y="89121"/>
                  </a:lnTo>
                  <a:lnTo>
                    <a:pt x="3325666" y="114771"/>
                  </a:lnTo>
                  <a:lnTo>
                    <a:pt x="3361478" y="143191"/>
                  </a:lnTo>
                  <a:lnTo>
                    <a:pt x="3394979" y="174228"/>
                  </a:lnTo>
                  <a:lnTo>
                    <a:pt x="3426016" y="207729"/>
                  </a:lnTo>
                  <a:lnTo>
                    <a:pt x="3454436" y="243541"/>
                  </a:lnTo>
                  <a:lnTo>
                    <a:pt x="3480086" y="281511"/>
                  </a:lnTo>
                  <a:lnTo>
                    <a:pt x="3502812" y="321486"/>
                  </a:lnTo>
                  <a:lnTo>
                    <a:pt x="3522462" y="363313"/>
                  </a:lnTo>
                  <a:lnTo>
                    <a:pt x="3538882" y="406838"/>
                  </a:lnTo>
                  <a:lnTo>
                    <a:pt x="3551920" y="451910"/>
                  </a:lnTo>
                  <a:lnTo>
                    <a:pt x="3561422" y="498374"/>
                  </a:lnTo>
                  <a:lnTo>
                    <a:pt x="3567236" y="546077"/>
                  </a:lnTo>
                  <a:lnTo>
                    <a:pt x="3569207" y="594868"/>
                  </a:lnTo>
                  <a:lnTo>
                    <a:pt x="3569207" y="4493755"/>
                  </a:lnTo>
                  <a:lnTo>
                    <a:pt x="3567236" y="4542545"/>
                  </a:lnTo>
                  <a:lnTo>
                    <a:pt x="3561422" y="4590249"/>
                  </a:lnTo>
                  <a:lnTo>
                    <a:pt x="3551920" y="4636713"/>
                  </a:lnTo>
                  <a:lnTo>
                    <a:pt x="3538882" y="4681785"/>
                  </a:lnTo>
                  <a:lnTo>
                    <a:pt x="3522462" y="4725312"/>
                  </a:lnTo>
                  <a:lnTo>
                    <a:pt x="3502812" y="4767139"/>
                  </a:lnTo>
                  <a:lnTo>
                    <a:pt x="3480086" y="4807115"/>
                  </a:lnTo>
                  <a:lnTo>
                    <a:pt x="3454436" y="4845086"/>
                  </a:lnTo>
                  <a:lnTo>
                    <a:pt x="3426016" y="4880899"/>
                  </a:lnTo>
                  <a:lnTo>
                    <a:pt x="3394979" y="4914401"/>
                  </a:lnTo>
                  <a:lnTo>
                    <a:pt x="3361478" y="4945439"/>
                  </a:lnTo>
                  <a:lnTo>
                    <a:pt x="3325666" y="4973860"/>
                  </a:lnTo>
                  <a:lnTo>
                    <a:pt x="3287696" y="4999510"/>
                  </a:lnTo>
                  <a:lnTo>
                    <a:pt x="3247721" y="5022237"/>
                  </a:lnTo>
                  <a:lnTo>
                    <a:pt x="3205894" y="5041888"/>
                  </a:lnTo>
                  <a:lnTo>
                    <a:pt x="3162369" y="5058309"/>
                  </a:lnTo>
                  <a:lnTo>
                    <a:pt x="3117297" y="5071347"/>
                  </a:lnTo>
                  <a:lnTo>
                    <a:pt x="3070833" y="5080850"/>
                  </a:lnTo>
                  <a:lnTo>
                    <a:pt x="3023130" y="5086664"/>
                  </a:lnTo>
                  <a:lnTo>
                    <a:pt x="2974339" y="5088636"/>
                  </a:lnTo>
                  <a:lnTo>
                    <a:pt x="594867" y="5088636"/>
                  </a:lnTo>
                  <a:lnTo>
                    <a:pt x="546077" y="5086664"/>
                  </a:lnTo>
                  <a:lnTo>
                    <a:pt x="498374" y="5080850"/>
                  </a:lnTo>
                  <a:lnTo>
                    <a:pt x="451910" y="5071347"/>
                  </a:lnTo>
                  <a:lnTo>
                    <a:pt x="406838" y="5058309"/>
                  </a:lnTo>
                  <a:lnTo>
                    <a:pt x="363313" y="5041888"/>
                  </a:lnTo>
                  <a:lnTo>
                    <a:pt x="321486" y="5022237"/>
                  </a:lnTo>
                  <a:lnTo>
                    <a:pt x="281511" y="4999510"/>
                  </a:lnTo>
                  <a:lnTo>
                    <a:pt x="243541" y="4973860"/>
                  </a:lnTo>
                  <a:lnTo>
                    <a:pt x="207729" y="4945439"/>
                  </a:lnTo>
                  <a:lnTo>
                    <a:pt x="174228" y="4914401"/>
                  </a:lnTo>
                  <a:lnTo>
                    <a:pt x="143191" y="4880899"/>
                  </a:lnTo>
                  <a:lnTo>
                    <a:pt x="114771" y="4845086"/>
                  </a:lnTo>
                  <a:lnTo>
                    <a:pt x="89121" y="4807115"/>
                  </a:lnTo>
                  <a:lnTo>
                    <a:pt x="66395" y="4767139"/>
                  </a:lnTo>
                  <a:lnTo>
                    <a:pt x="46745" y="4725312"/>
                  </a:lnTo>
                  <a:lnTo>
                    <a:pt x="30325" y="4681785"/>
                  </a:lnTo>
                  <a:lnTo>
                    <a:pt x="17287" y="4636713"/>
                  </a:lnTo>
                  <a:lnTo>
                    <a:pt x="7785" y="4590249"/>
                  </a:lnTo>
                  <a:lnTo>
                    <a:pt x="1971" y="4542545"/>
                  </a:lnTo>
                  <a:lnTo>
                    <a:pt x="0" y="4493755"/>
                  </a:lnTo>
                  <a:lnTo>
                    <a:pt x="0" y="594868"/>
                  </a:lnTo>
                  <a:close/>
                </a:path>
              </a:pathLst>
            </a:custGeom>
            <a:ln w="12700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268716" y="1660982"/>
            <a:ext cx="2978785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28575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Для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раннего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 </a:t>
            </a:r>
            <a:r>
              <a:rPr kumimoji="0" sz="2400" b="0" i="0" u="none" strike="noStrike" kern="1200" cap="none" spc="-6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дошкольного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возраста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целом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свойственны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одинаковые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виды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инициатив.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5080" lvl="0" indent="-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Однако,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они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будут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различаться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содержанием,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которое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зависит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от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возрастных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особенностей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3476" y="891286"/>
            <a:ext cx="3705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srgbClr val="F6F7F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КОММУНИКАТИВНАЯ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3209" y="1651761"/>
            <a:ext cx="7387590" cy="852805"/>
            <a:chOff x="283209" y="1651761"/>
            <a:chExt cx="7387590" cy="852805"/>
          </a:xfrm>
        </p:grpSpPr>
        <p:sp>
          <p:nvSpPr>
            <p:cNvPr id="17" name="object 17"/>
            <p:cNvSpPr/>
            <p:nvPr/>
          </p:nvSpPr>
          <p:spPr>
            <a:xfrm>
              <a:off x="1453895" y="1705355"/>
              <a:ext cx="6210300" cy="792480"/>
            </a:xfrm>
            <a:custGeom>
              <a:avLst/>
              <a:gdLst/>
              <a:ahLst/>
              <a:cxnLst/>
              <a:rect l="l" t="t" r="r" b="b"/>
              <a:pathLst>
                <a:path w="6210300" h="792480">
                  <a:moveTo>
                    <a:pt x="6078220" y="0"/>
                  </a:moveTo>
                  <a:lnTo>
                    <a:pt x="132079" y="0"/>
                  </a:lnTo>
                  <a:lnTo>
                    <a:pt x="90350" y="6738"/>
                  </a:lnTo>
                  <a:lnTo>
                    <a:pt x="54095" y="25497"/>
                  </a:lnTo>
                  <a:lnTo>
                    <a:pt x="25497" y="54095"/>
                  </a:lnTo>
                  <a:lnTo>
                    <a:pt x="6738" y="90350"/>
                  </a:lnTo>
                  <a:lnTo>
                    <a:pt x="0" y="132080"/>
                  </a:lnTo>
                  <a:lnTo>
                    <a:pt x="0" y="660400"/>
                  </a:lnTo>
                  <a:lnTo>
                    <a:pt x="6738" y="702129"/>
                  </a:lnTo>
                  <a:lnTo>
                    <a:pt x="25497" y="738384"/>
                  </a:lnTo>
                  <a:lnTo>
                    <a:pt x="54095" y="766982"/>
                  </a:lnTo>
                  <a:lnTo>
                    <a:pt x="90350" y="785741"/>
                  </a:lnTo>
                  <a:lnTo>
                    <a:pt x="132079" y="792480"/>
                  </a:lnTo>
                  <a:lnTo>
                    <a:pt x="6078220" y="792480"/>
                  </a:lnTo>
                  <a:lnTo>
                    <a:pt x="6119949" y="785741"/>
                  </a:lnTo>
                  <a:lnTo>
                    <a:pt x="6156204" y="766982"/>
                  </a:lnTo>
                  <a:lnTo>
                    <a:pt x="6184802" y="738384"/>
                  </a:lnTo>
                  <a:lnTo>
                    <a:pt x="6203561" y="702129"/>
                  </a:lnTo>
                  <a:lnTo>
                    <a:pt x="6210300" y="660400"/>
                  </a:lnTo>
                  <a:lnTo>
                    <a:pt x="6210300" y="132080"/>
                  </a:lnTo>
                  <a:lnTo>
                    <a:pt x="6203561" y="90350"/>
                  </a:lnTo>
                  <a:lnTo>
                    <a:pt x="6184802" y="54095"/>
                  </a:lnTo>
                  <a:lnTo>
                    <a:pt x="6156204" y="25497"/>
                  </a:lnTo>
                  <a:lnTo>
                    <a:pt x="6119949" y="6738"/>
                  </a:lnTo>
                  <a:lnTo>
                    <a:pt x="6078220" y="0"/>
                  </a:lnTo>
                  <a:close/>
                </a:path>
              </a:pathLst>
            </a:custGeom>
            <a:solidFill>
              <a:srgbClr val="1D2C5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453895" y="1705355"/>
              <a:ext cx="6210300" cy="792480"/>
            </a:xfrm>
            <a:custGeom>
              <a:avLst/>
              <a:gdLst/>
              <a:ahLst/>
              <a:cxnLst/>
              <a:rect l="l" t="t" r="r" b="b"/>
              <a:pathLst>
                <a:path w="6210300" h="792480">
                  <a:moveTo>
                    <a:pt x="0" y="132080"/>
                  </a:moveTo>
                  <a:lnTo>
                    <a:pt x="6738" y="90350"/>
                  </a:lnTo>
                  <a:lnTo>
                    <a:pt x="25497" y="54095"/>
                  </a:lnTo>
                  <a:lnTo>
                    <a:pt x="54095" y="25497"/>
                  </a:lnTo>
                  <a:lnTo>
                    <a:pt x="90350" y="6738"/>
                  </a:lnTo>
                  <a:lnTo>
                    <a:pt x="132079" y="0"/>
                  </a:lnTo>
                  <a:lnTo>
                    <a:pt x="6078220" y="0"/>
                  </a:lnTo>
                  <a:lnTo>
                    <a:pt x="6119949" y="6738"/>
                  </a:lnTo>
                  <a:lnTo>
                    <a:pt x="6156204" y="25497"/>
                  </a:lnTo>
                  <a:lnTo>
                    <a:pt x="6184802" y="54095"/>
                  </a:lnTo>
                  <a:lnTo>
                    <a:pt x="6203561" y="90350"/>
                  </a:lnTo>
                  <a:lnTo>
                    <a:pt x="6210300" y="132080"/>
                  </a:lnTo>
                  <a:lnTo>
                    <a:pt x="6210300" y="660400"/>
                  </a:lnTo>
                  <a:lnTo>
                    <a:pt x="6203561" y="702129"/>
                  </a:lnTo>
                  <a:lnTo>
                    <a:pt x="6184802" y="738384"/>
                  </a:lnTo>
                  <a:lnTo>
                    <a:pt x="6156204" y="766982"/>
                  </a:lnTo>
                  <a:lnTo>
                    <a:pt x="6119949" y="785741"/>
                  </a:lnTo>
                  <a:lnTo>
                    <a:pt x="6078220" y="792480"/>
                  </a:lnTo>
                  <a:lnTo>
                    <a:pt x="132079" y="792480"/>
                  </a:lnTo>
                  <a:lnTo>
                    <a:pt x="90350" y="785741"/>
                  </a:lnTo>
                  <a:lnTo>
                    <a:pt x="54095" y="766982"/>
                  </a:lnTo>
                  <a:lnTo>
                    <a:pt x="25497" y="738384"/>
                  </a:lnTo>
                  <a:lnTo>
                    <a:pt x="6738" y="702129"/>
                  </a:lnTo>
                  <a:lnTo>
                    <a:pt x="0" y="660400"/>
                  </a:lnTo>
                  <a:lnTo>
                    <a:pt x="0" y="132080"/>
                  </a:lnTo>
                  <a:close/>
                </a:path>
              </a:pathLst>
            </a:custGeom>
            <a:ln w="12700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89559" y="1658111"/>
              <a:ext cx="989330" cy="822960"/>
            </a:xfrm>
            <a:custGeom>
              <a:avLst/>
              <a:gdLst/>
              <a:ahLst/>
              <a:cxnLst/>
              <a:rect l="l" t="t" r="r" b="b"/>
              <a:pathLst>
                <a:path w="989330" h="822960">
                  <a:moveTo>
                    <a:pt x="783336" y="0"/>
                  </a:moveTo>
                  <a:lnTo>
                    <a:pt x="205740" y="0"/>
                  </a:lnTo>
                  <a:lnTo>
                    <a:pt x="0" y="411479"/>
                  </a:lnTo>
                  <a:lnTo>
                    <a:pt x="205740" y="822960"/>
                  </a:lnTo>
                  <a:lnTo>
                    <a:pt x="783336" y="822960"/>
                  </a:lnTo>
                  <a:lnTo>
                    <a:pt x="989076" y="411479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89559" y="1658111"/>
              <a:ext cx="989330" cy="822960"/>
            </a:xfrm>
            <a:custGeom>
              <a:avLst/>
              <a:gdLst/>
              <a:ahLst/>
              <a:cxnLst/>
              <a:rect l="l" t="t" r="r" b="b"/>
              <a:pathLst>
                <a:path w="989330" h="822960">
                  <a:moveTo>
                    <a:pt x="0" y="411479"/>
                  </a:moveTo>
                  <a:lnTo>
                    <a:pt x="205740" y="0"/>
                  </a:lnTo>
                  <a:lnTo>
                    <a:pt x="783336" y="0"/>
                  </a:lnTo>
                  <a:lnTo>
                    <a:pt x="989076" y="411479"/>
                  </a:lnTo>
                  <a:lnTo>
                    <a:pt x="783336" y="822960"/>
                  </a:lnTo>
                  <a:lnTo>
                    <a:pt x="205740" y="822960"/>
                  </a:lnTo>
                  <a:lnTo>
                    <a:pt x="0" y="411479"/>
                  </a:lnTo>
                  <a:close/>
                </a:path>
              </a:pathLst>
            </a:custGeom>
            <a:ln w="12700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844800" y="1860245"/>
            <a:ext cx="3363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srgbClr val="F6F7F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ПОЗНАВАТЕЛЬНАЯ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72541" y="2663698"/>
            <a:ext cx="7364730" cy="858519"/>
            <a:chOff x="272541" y="2663698"/>
            <a:chExt cx="7364730" cy="858519"/>
          </a:xfrm>
        </p:grpSpPr>
        <p:sp>
          <p:nvSpPr>
            <p:cNvPr id="23" name="object 23"/>
            <p:cNvSpPr/>
            <p:nvPr/>
          </p:nvSpPr>
          <p:spPr>
            <a:xfrm>
              <a:off x="1450847" y="2692908"/>
              <a:ext cx="6179820" cy="822960"/>
            </a:xfrm>
            <a:custGeom>
              <a:avLst/>
              <a:gdLst/>
              <a:ahLst/>
              <a:cxnLst/>
              <a:rect l="l" t="t" r="r" b="b"/>
              <a:pathLst>
                <a:path w="6179820" h="822960">
                  <a:moveTo>
                    <a:pt x="6042659" y="0"/>
                  </a:moveTo>
                  <a:lnTo>
                    <a:pt x="137160" y="0"/>
                  </a:lnTo>
                  <a:lnTo>
                    <a:pt x="93829" y="6998"/>
                  </a:lnTo>
                  <a:lnTo>
                    <a:pt x="56180" y="26481"/>
                  </a:lnTo>
                  <a:lnTo>
                    <a:pt x="26481" y="56180"/>
                  </a:lnTo>
                  <a:lnTo>
                    <a:pt x="6998" y="93829"/>
                  </a:lnTo>
                  <a:lnTo>
                    <a:pt x="0" y="137159"/>
                  </a:lnTo>
                  <a:lnTo>
                    <a:pt x="0" y="685800"/>
                  </a:lnTo>
                  <a:lnTo>
                    <a:pt x="6998" y="729130"/>
                  </a:lnTo>
                  <a:lnTo>
                    <a:pt x="26481" y="766779"/>
                  </a:lnTo>
                  <a:lnTo>
                    <a:pt x="56180" y="796478"/>
                  </a:lnTo>
                  <a:lnTo>
                    <a:pt x="93829" y="815961"/>
                  </a:lnTo>
                  <a:lnTo>
                    <a:pt x="137160" y="822959"/>
                  </a:lnTo>
                  <a:lnTo>
                    <a:pt x="6042659" y="822959"/>
                  </a:lnTo>
                  <a:lnTo>
                    <a:pt x="6085990" y="815961"/>
                  </a:lnTo>
                  <a:lnTo>
                    <a:pt x="6123639" y="796478"/>
                  </a:lnTo>
                  <a:lnTo>
                    <a:pt x="6153338" y="766779"/>
                  </a:lnTo>
                  <a:lnTo>
                    <a:pt x="6172821" y="729130"/>
                  </a:lnTo>
                  <a:lnTo>
                    <a:pt x="6179820" y="685800"/>
                  </a:lnTo>
                  <a:lnTo>
                    <a:pt x="6179820" y="137159"/>
                  </a:lnTo>
                  <a:lnTo>
                    <a:pt x="6172821" y="93829"/>
                  </a:lnTo>
                  <a:lnTo>
                    <a:pt x="6153338" y="56180"/>
                  </a:lnTo>
                  <a:lnTo>
                    <a:pt x="6123639" y="26481"/>
                  </a:lnTo>
                  <a:lnTo>
                    <a:pt x="6085990" y="6998"/>
                  </a:lnTo>
                  <a:lnTo>
                    <a:pt x="6042659" y="0"/>
                  </a:lnTo>
                  <a:close/>
                </a:path>
              </a:pathLst>
            </a:custGeom>
            <a:solidFill>
              <a:srgbClr val="1D2C5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450847" y="2692908"/>
              <a:ext cx="6179820" cy="822960"/>
            </a:xfrm>
            <a:custGeom>
              <a:avLst/>
              <a:gdLst/>
              <a:ahLst/>
              <a:cxnLst/>
              <a:rect l="l" t="t" r="r" b="b"/>
              <a:pathLst>
                <a:path w="6179820" h="822960">
                  <a:moveTo>
                    <a:pt x="0" y="137159"/>
                  </a:moveTo>
                  <a:lnTo>
                    <a:pt x="6998" y="93829"/>
                  </a:lnTo>
                  <a:lnTo>
                    <a:pt x="26481" y="56180"/>
                  </a:lnTo>
                  <a:lnTo>
                    <a:pt x="56180" y="26481"/>
                  </a:lnTo>
                  <a:lnTo>
                    <a:pt x="93829" y="6998"/>
                  </a:lnTo>
                  <a:lnTo>
                    <a:pt x="137160" y="0"/>
                  </a:lnTo>
                  <a:lnTo>
                    <a:pt x="6042659" y="0"/>
                  </a:lnTo>
                  <a:lnTo>
                    <a:pt x="6085990" y="6998"/>
                  </a:lnTo>
                  <a:lnTo>
                    <a:pt x="6123639" y="26481"/>
                  </a:lnTo>
                  <a:lnTo>
                    <a:pt x="6153338" y="56180"/>
                  </a:lnTo>
                  <a:lnTo>
                    <a:pt x="6172821" y="93829"/>
                  </a:lnTo>
                  <a:lnTo>
                    <a:pt x="6179820" y="137159"/>
                  </a:lnTo>
                  <a:lnTo>
                    <a:pt x="6179820" y="685800"/>
                  </a:lnTo>
                  <a:lnTo>
                    <a:pt x="6172821" y="729130"/>
                  </a:lnTo>
                  <a:lnTo>
                    <a:pt x="6153338" y="766779"/>
                  </a:lnTo>
                  <a:lnTo>
                    <a:pt x="6123639" y="796478"/>
                  </a:lnTo>
                  <a:lnTo>
                    <a:pt x="6085990" y="815961"/>
                  </a:lnTo>
                  <a:lnTo>
                    <a:pt x="6042659" y="822959"/>
                  </a:lnTo>
                  <a:lnTo>
                    <a:pt x="137160" y="822959"/>
                  </a:lnTo>
                  <a:lnTo>
                    <a:pt x="93829" y="815961"/>
                  </a:lnTo>
                  <a:lnTo>
                    <a:pt x="56180" y="796478"/>
                  </a:lnTo>
                  <a:lnTo>
                    <a:pt x="26481" y="766779"/>
                  </a:lnTo>
                  <a:lnTo>
                    <a:pt x="6998" y="729130"/>
                  </a:lnTo>
                  <a:lnTo>
                    <a:pt x="0" y="685800"/>
                  </a:lnTo>
                  <a:lnTo>
                    <a:pt x="0" y="137159"/>
                  </a:lnTo>
                  <a:close/>
                </a:path>
              </a:pathLst>
            </a:custGeom>
            <a:ln w="12699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78891" y="2670048"/>
              <a:ext cx="989330" cy="822960"/>
            </a:xfrm>
            <a:custGeom>
              <a:avLst/>
              <a:gdLst/>
              <a:ahLst/>
              <a:cxnLst/>
              <a:rect l="l" t="t" r="r" b="b"/>
              <a:pathLst>
                <a:path w="989330" h="822960">
                  <a:moveTo>
                    <a:pt x="783336" y="0"/>
                  </a:moveTo>
                  <a:lnTo>
                    <a:pt x="205739" y="0"/>
                  </a:lnTo>
                  <a:lnTo>
                    <a:pt x="0" y="411479"/>
                  </a:lnTo>
                  <a:lnTo>
                    <a:pt x="205739" y="822960"/>
                  </a:lnTo>
                  <a:lnTo>
                    <a:pt x="783336" y="822960"/>
                  </a:lnTo>
                  <a:lnTo>
                    <a:pt x="989076" y="411479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78891" y="2670048"/>
              <a:ext cx="989330" cy="822960"/>
            </a:xfrm>
            <a:custGeom>
              <a:avLst/>
              <a:gdLst/>
              <a:ahLst/>
              <a:cxnLst/>
              <a:rect l="l" t="t" r="r" b="b"/>
              <a:pathLst>
                <a:path w="989330" h="822960">
                  <a:moveTo>
                    <a:pt x="0" y="411479"/>
                  </a:moveTo>
                  <a:lnTo>
                    <a:pt x="205739" y="0"/>
                  </a:lnTo>
                  <a:lnTo>
                    <a:pt x="783336" y="0"/>
                  </a:lnTo>
                  <a:lnTo>
                    <a:pt x="989076" y="411479"/>
                  </a:lnTo>
                  <a:lnTo>
                    <a:pt x="783336" y="822960"/>
                  </a:lnTo>
                  <a:lnTo>
                    <a:pt x="205739" y="822960"/>
                  </a:lnTo>
                  <a:lnTo>
                    <a:pt x="0" y="411479"/>
                  </a:lnTo>
                  <a:close/>
                </a:path>
              </a:pathLst>
            </a:custGeom>
            <a:ln w="12700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209289" y="2895676"/>
            <a:ext cx="2406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srgbClr val="F6F7F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ТВОРЧЕСКАЯ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13690" y="3689350"/>
            <a:ext cx="7279640" cy="838835"/>
            <a:chOff x="313690" y="3689350"/>
            <a:chExt cx="7279640" cy="838835"/>
          </a:xfrm>
        </p:grpSpPr>
        <p:sp>
          <p:nvSpPr>
            <p:cNvPr id="29" name="object 29"/>
            <p:cNvSpPr/>
            <p:nvPr/>
          </p:nvSpPr>
          <p:spPr>
            <a:xfrm>
              <a:off x="1450848" y="3695700"/>
              <a:ext cx="6136005" cy="822960"/>
            </a:xfrm>
            <a:custGeom>
              <a:avLst/>
              <a:gdLst/>
              <a:ahLst/>
              <a:cxnLst/>
              <a:rect l="l" t="t" r="r" b="b"/>
              <a:pathLst>
                <a:path w="6136005" h="822960">
                  <a:moveTo>
                    <a:pt x="5998463" y="0"/>
                  </a:moveTo>
                  <a:lnTo>
                    <a:pt x="137160" y="0"/>
                  </a:lnTo>
                  <a:lnTo>
                    <a:pt x="93829" y="6998"/>
                  </a:lnTo>
                  <a:lnTo>
                    <a:pt x="56180" y="26481"/>
                  </a:lnTo>
                  <a:lnTo>
                    <a:pt x="26481" y="56180"/>
                  </a:lnTo>
                  <a:lnTo>
                    <a:pt x="6998" y="93829"/>
                  </a:lnTo>
                  <a:lnTo>
                    <a:pt x="0" y="137160"/>
                  </a:lnTo>
                  <a:lnTo>
                    <a:pt x="0" y="685800"/>
                  </a:lnTo>
                  <a:lnTo>
                    <a:pt x="6998" y="729130"/>
                  </a:lnTo>
                  <a:lnTo>
                    <a:pt x="26481" y="766779"/>
                  </a:lnTo>
                  <a:lnTo>
                    <a:pt x="56180" y="796478"/>
                  </a:lnTo>
                  <a:lnTo>
                    <a:pt x="93829" y="815961"/>
                  </a:lnTo>
                  <a:lnTo>
                    <a:pt x="137160" y="822960"/>
                  </a:lnTo>
                  <a:lnTo>
                    <a:pt x="5998463" y="822960"/>
                  </a:lnTo>
                  <a:lnTo>
                    <a:pt x="6041794" y="815961"/>
                  </a:lnTo>
                  <a:lnTo>
                    <a:pt x="6079443" y="796478"/>
                  </a:lnTo>
                  <a:lnTo>
                    <a:pt x="6109142" y="766779"/>
                  </a:lnTo>
                  <a:lnTo>
                    <a:pt x="6128625" y="729130"/>
                  </a:lnTo>
                  <a:lnTo>
                    <a:pt x="6135624" y="685800"/>
                  </a:lnTo>
                  <a:lnTo>
                    <a:pt x="6135624" y="137160"/>
                  </a:lnTo>
                  <a:lnTo>
                    <a:pt x="6128625" y="93829"/>
                  </a:lnTo>
                  <a:lnTo>
                    <a:pt x="6109142" y="56180"/>
                  </a:lnTo>
                  <a:lnTo>
                    <a:pt x="6079443" y="26481"/>
                  </a:lnTo>
                  <a:lnTo>
                    <a:pt x="6041794" y="6998"/>
                  </a:lnTo>
                  <a:lnTo>
                    <a:pt x="5998463" y="0"/>
                  </a:lnTo>
                  <a:close/>
                </a:path>
              </a:pathLst>
            </a:custGeom>
            <a:solidFill>
              <a:srgbClr val="1D2C5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450848" y="3695700"/>
              <a:ext cx="6136005" cy="822960"/>
            </a:xfrm>
            <a:custGeom>
              <a:avLst/>
              <a:gdLst/>
              <a:ahLst/>
              <a:cxnLst/>
              <a:rect l="l" t="t" r="r" b="b"/>
              <a:pathLst>
                <a:path w="6136005" h="822960">
                  <a:moveTo>
                    <a:pt x="0" y="137160"/>
                  </a:moveTo>
                  <a:lnTo>
                    <a:pt x="6998" y="93829"/>
                  </a:lnTo>
                  <a:lnTo>
                    <a:pt x="26481" y="56180"/>
                  </a:lnTo>
                  <a:lnTo>
                    <a:pt x="56180" y="26481"/>
                  </a:lnTo>
                  <a:lnTo>
                    <a:pt x="93829" y="6998"/>
                  </a:lnTo>
                  <a:lnTo>
                    <a:pt x="137160" y="0"/>
                  </a:lnTo>
                  <a:lnTo>
                    <a:pt x="5998463" y="0"/>
                  </a:lnTo>
                  <a:lnTo>
                    <a:pt x="6041794" y="6998"/>
                  </a:lnTo>
                  <a:lnTo>
                    <a:pt x="6079443" y="26481"/>
                  </a:lnTo>
                  <a:lnTo>
                    <a:pt x="6109142" y="56180"/>
                  </a:lnTo>
                  <a:lnTo>
                    <a:pt x="6128625" y="93829"/>
                  </a:lnTo>
                  <a:lnTo>
                    <a:pt x="6135624" y="137160"/>
                  </a:lnTo>
                  <a:lnTo>
                    <a:pt x="6135624" y="685800"/>
                  </a:lnTo>
                  <a:lnTo>
                    <a:pt x="6128625" y="729130"/>
                  </a:lnTo>
                  <a:lnTo>
                    <a:pt x="6109142" y="766779"/>
                  </a:lnTo>
                  <a:lnTo>
                    <a:pt x="6079443" y="796478"/>
                  </a:lnTo>
                  <a:lnTo>
                    <a:pt x="6041794" y="815961"/>
                  </a:lnTo>
                  <a:lnTo>
                    <a:pt x="5998463" y="822960"/>
                  </a:lnTo>
                  <a:lnTo>
                    <a:pt x="137160" y="822960"/>
                  </a:lnTo>
                  <a:lnTo>
                    <a:pt x="93829" y="815961"/>
                  </a:lnTo>
                  <a:lnTo>
                    <a:pt x="56180" y="796478"/>
                  </a:lnTo>
                  <a:lnTo>
                    <a:pt x="26481" y="766779"/>
                  </a:lnTo>
                  <a:lnTo>
                    <a:pt x="6998" y="729130"/>
                  </a:lnTo>
                  <a:lnTo>
                    <a:pt x="0" y="685800"/>
                  </a:lnTo>
                  <a:lnTo>
                    <a:pt x="0" y="137160"/>
                  </a:lnTo>
                  <a:close/>
                </a:path>
              </a:pathLst>
            </a:custGeom>
            <a:ln w="12700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320040" y="3698748"/>
              <a:ext cx="989330" cy="822960"/>
            </a:xfrm>
            <a:custGeom>
              <a:avLst/>
              <a:gdLst/>
              <a:ahLst/>
              <a:cxnLst/>
              <a:rect l="l" t="t" r="r" b="b"/>
              <a:pathLst>
                <a:path w="989330" h="822960">
                  <a:moveTo>
                    <a:pt x="783335" y="0"/>
                  </a:moveTo>
                  <a:lnTo>
                    <a:pt x="205740" y="0"/>
                  </a:lnTo>
                  <a:lnTo>
                    <a:pt x="0" y="411479"/>
                  </a:lnTo>
                  <a:lnTo>
                    <a:pt x="205740" y="822959"/>
                  </a:lnTo>
                  <a:lnTo>
                    <a:pt x="783335" y="822959"/>
                  </a:lnTo>
                  <a:lnTo>
                    <a:pt x="989076" y="411479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320040" y="3698748"/>
              <a:ext cx="989330" cy="822960"/>
            </a:xfrm>
            <a:custGeom>
              <a:avLst/>
              <a:gdLst/>
              <a:ahLst/>
              <a:cxnLst/>
              <a:rect l="l" t="t" r="r" b="b"/>
              <a:pathLst>
                <a:path w="989330" h="822960">
                  <a:moveTo>
                    <a:pt x="0" y="411479"/>
                  </a:moveTo>
                  <a:lnTo>
                    <a:pt x="205740" y="0"/>
                  </a:lnTo>
                  <a:lnTo>
                    <a:pt x="783335" y="0"/>
                  </a:lnTo>
                  <a:lnTo>
                    <a:pt x="989076" y="411479"/>
                  </a:lnTo>
                  <a:lnTo>
                    <a:pt x="783335" y="822959"/>
                  </a:lnTo>
                  <a:lnTo>
                    <a:pt x="205740" y="822959"/>
                  </a:lnTo>
                  <a:lnTo>
                    <a:pt x="0" y="411479"/>
                  </a:lnTo>
                  <a:close/>
                </a:path>
              </a:pathLst>
            </a:custGeom>
            <a:ln w="12700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605533" y="3902202"/>
            <a:ext cx="5911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6F7F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Инициатива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6F7F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в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srgbClr val="F6F7F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6F7F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выборе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srgbClr val="F6F7F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6F7F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вида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srgbClr val="F6F7F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6F7F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деятельности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69309" y="733215"/>
            <a:ext cx="7178040" cy="4763135"/>
            <a:chOff x="369309" y="733215"/>
            <a:chExt cx="7178040" cy="4763135"/>
          </a:xfrm>
        </p:grpSpPr>
        <p:sp>
          <p:nvSpPr>
            <p:cNvPr id="35" name="object 35"/>
            <p:cNvSpPr/>
            <p:nvPr/>
          </p:nvSpPr>
          <p:spPr>
            <a:xfrm>
              <a:off x="626342" y="1841694"/>
              <a:ext cx="360680" cy="361950"/>
            </a:xfrm>
            <a:custGeom>
              <a:avLst/>
              <a:gdLst/>
              <a:ahLst/>
              <a:cxnLst/>
              <a:rect l="l" t="t" r="r" b="b"/>
              <a:pathLst>
                <a:path w="360680" h="361950">
                  <a:moveTo>
                    <a:pt x="170143" y="0"/>
                  </a:moveTo>
                  <a:lnTo>
                    <a:pt x="101894" y="17496"/>
                  </a:lnTo>
                  <a:lnTo>
                    <a:pt x="45634" y="59991"/>
                  </a:lnTo>
                  <a:lnTo>
                    <a:pt x="18484" y="100114"/>
                  </a:lnTo>
                  <a:lnTo>
                    <a:pt x="3318" y="144495"/>
                  </a:lnTo>
                  <a:lnTo>
                    <a:pt x="0" y="190679"/>
                  </a:lnTo>
                  <a:lnTo>
                    <a:pt x="8393" y="236213"/>
                  </a:lnTo>
                  <a:lnTo>
                    <a:pt x="28364" y="278641"/>
                  </a:lnTo>
                  <a:lnTo>
                    <a:pt x="59775" y="315509"/>
                  </a:lnTo>
                  <a:lnTo>
                    <a:pt x="116733" y="350092"/>
                  </a:lnTo>
                  <a:lnTo>
                    <a:pt x="180056" y="361535"/>
                  </a:lnTo>
                  <a:lnTo>
                    <a:pt x="217005" y="357737"/>
                  </a:lnTo>
                  <a:lnTo>
                    <a:pt x="252606" y="346392"/>
                  </a:lnTo>
                  <a:lnTo>
                    <a:pt x="267465" y="337910"/>
                  </a:lnTo>
                  <a:lnTo>
                    <a:pt x="164660" y="337910"/>
                  </a:lnTo>
                  <a:lnTo>
                    <a:pt x="117466" y="325716"/>
                  </a:lnTo>
                  <a:lnTo>
                    <a:pt x="74998" y="298442"/>
                  </a:lnTo>
                  <a:lnTo>
                    <a:pt x="43269" y="259149"/>
                  </a:lnTo>
                  <a:lnTo>
                    <a:pt x="25966" y="213480"/>
                  </a:lnTo>
                  <a:lnTo>
                    <a:pt x="23291" y="165139"/>
                  </a:lnTo>
                  <a:lnTo>
                    <a:pt x="35448" y="117832"/>
                  </a:lnTo>
                  <a:lnTo>
                    <a:pt x="62640" y="75264"/>
                  </a:lnTo>
                  <a:lnTo>
                    <a:pt x="111788" y="38135"/>
                  </a:lnTo>
                  <a:lnTo>
                    <a:pt x="171397" y="22850"/>
                  </a:lnTo>
                  <a:lnTo>
                    <a:pt x="177357" y="22607"/>
                  </a:lnTo>
                  <a:lnTo>
                    <a:pt x="267263" y="22607"/>
                  </a:lnTo>
                  <a:lnTo>
                    <a:pt x="239870" y="9822"/>
                  </a:lnTo>
                  <a:lnTo>
                    <a:pt x="205732" y="1497"/>
                  </a:lnTo>
                  <a:lnTo>
                    <a:pt x="170143" y="0"/>
                  </a:lnTo>
                  <a:close/>
                </a:path>
                <a:path w="360680" h="361950">
                  <a:moveTo>
                    <a:pt x="267263" y="22607"/>
                  </a:moveTo>
                  <a:lnTo>
                    <a:pt x="180330" y="22607"/>
                  </a:lnTo>
                  <a:lnTo>
                    <a:pt x="209004" y="25223"/>
                  </a:lnTo>
                  <a:lnTo>
                    <a:pt x="236427" y="32939"/>
                  </a:lnTo>
                  <a:lnTo>
                    <a:pt x="285280" y="62888"/>
                  </a:lnTo>
                  <a:lnTo>
                    <a:pt x="317008" y="102186"/>
                  </a:lnTo>
                  <a:lnTo>
                    <a:pt x="334311" y="147858"/>
                  </a:lnTo>
                  <a:lnTo>
                    <a:pt x="336984" y="196200"/>
                  </a:lnTo>
                  <a:lnTo>
                    <a:pt x="324824" y="243508"/>
                  </a:lnTo>
                  <a:lnTo>
                    <a:pt x="297625" y="286079"/>
                  </a:lnTo>
                  <a:lnTo>
                    <a:pt x="258436" y="317884"/>
                  </a:lnTo>
                  <a:lnTo>
                    <a:pt x="212882" y="335231"/>
                  </a:lnTo>
                  <a:lnTo>
                    <a:pt x="164660" y="337910"/>
                  </a:lnTo>
                  <a:lnTo>
                    <a:pt x="267465" y="337910"/>
                  </a:lnTo>
                  <a:lnTo>
                    <a:pt x="314656" y="301340"/>
                  </a:lnTo>
                  <a:lnTo>
                    <a:pt x="341804" y="261221"/>
                  </a:lnTo>
                  <a:lnTo>
                    <a:pt x="356967" y="216843"/>
                  </a:lnTo>
                  <a:lnTo>
                    <a:pt x="360281" y="170659"/>
                  </a:lnTo>
                  <a:lnTo>
                    <a:pt x="351884" y="125126"/>
                  </a:lnTo>
                  <a:lnTo>
                    <a:pt x="331914" y="82699"/>
                  </a:lnTo>
                  <a:lnTo>
                    <a:pt x="300509" y="45834"/>
                  </a:lnTo>
                  <a:lnTo>
                    <a:pt x="271735" y="24694"/>
                  </a:lnTo>
                  <a:lnTo>
                    <a:pt x="267263" y="22607"/>
                  </a:lnTo>
                  <a:close/>
                </a:path>
              </a:pathLst>
            </a:custGeom>
            <a:solidFill>
              <a:srgbClr val="1D2C5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626342" y="1841694"/>
              <a:ext cx="360680" cy="361950"/>
            </a:xfrm>
            <a:custGeom>
              <a:avLst/>
              <a:gdLst/>
              <a:ahLst/>
              <a:cxnLst/>
              <a:rect l="l" t="t" r="r" b="b"/>
              <a:pathLst>
                <a:path w="360680" h="361950">
                  <a:moveTo>
                    <a:pt x="300509" y="45834"/>
                  </a:moveTo>
                  <a:lnTo>
                    <a:pt x="271735" y="24694"/>
                  </a:lnTo>
                  <a:lnTo>
                    <a:pt x="239870" y="9822"/>
                  </a:lnTo>
                  <a:lnTo>
                    <a:pt x="205732" y="1497"/>
                  </a:lnTo>
                  <a:lnTo>
                    <a:pt x="170143" y="0"/>
                  </a:lnTo>
                  <a:lnTo>
                    <a:pt x="134901" y="5440"/>
                  </a:lnTo>
                  <a:lnTo>
                    <a:pt x="71883" y="35802"/>
                  </a:lnTo>
                  <a:lnTo>
                    <a:pt x="18484" y="100114"/>
                  </a:lnTo>
                  <a:lnTo>
                    <a:pt x="3318" y="144495"/>
                  </a:lnTo>
                  <a:lnTo>
                    <a:pt x="0" y="190679"/>
                  </a:lnTo>
                  <a:lnTo>
                    <a:pt x="8393" y="236213"/>
                  </a:lnTo>
                  <a:lnTo>
                    <a:pt x="28364" y="278641"/>
                  </a:lnTo>
                  <a:lnTo>
                    <a:pt x="59775" y="315509"/>
                  </a:lnTo>
                  <a:lnTo>
                    <a:pt x="116733" y="350092"/>
                  </a:lnTo>
                  <a:lnTo>
                    <a:pt x="180056" y="361535"/>
                  </a:lnTo>
                  <a:lnTo>
                    <a:pt x="217005" y="357737"/>
                  </a:lnTo>
                  <a:lnTo>
                    <a:pt x="285582" y="327569"/>
                  </a:lnTo>
                  <a:lnTo>
                    <a:pt x="314656" y="301340"/>
                  </a:lnTo>
                  <a:lnTo>
                    <a:pt x="341804" y="261221"/>
                  </a:lnTo>
                  <a:lnTo>
                    <a:pt x="356967" y="216843"/>
                  </a:lnTo>
                  <a:lnTo>
                    <a:pt x="360281" y="170659"/>
                  </a:lnTo>
                  <a:lnTo>
                    <a:pt x="351884" y="125126"/>
                  </a:lnTo>
                  <a:lnTo>
                    <a:pt x="331914" y="82699"/>
                  </a:lnTo>
                  <a:lnTo>
                    <a:pt x="300509" y="45834"/>
                  </a:lnTo>
                  <a:close/>
                </a:path>
                <a:path w="360680" h="361950">
                  <a:moveTo>
                    <a:pt x="297625" y="286079"/>
                  </a:moveTo>
                  <a:lnTo>
                    <a:pt x="258436" y="317884"/>
                  </a:lnTo>
                  <a:lnTo>
                    <a:pt x="212882" y="335231"/>
                  </a:lnTo>
                  <a:lnTo>
                    <a:pt x="164660" y="337910"/>
                  </a:lnTo>
                  <a:lnTo>
                    <a:pt x="117466" y="325716"/>
                  </a:lnTo>
                  <a:lnTo>
                    <a:pt x="74998" y="298442"/>
                  </a:lnTo>
                  <a:lnTo>
                    <a:pt x="43269" y="259149"/>
                  </a:lnTo>
                  <a:lnTo>
                    <a:pt x="25966" y="213480"/>
                  </a:lnTo>
                  <a:lnTo>
                    <a:pt x="23291" y="165139"/>
                  </a:lnTo>
                  <a:lnTo>
                    <a:pt x="35448" y="117832"/>
                  </a:lnTo>
                  <a:lnTo>
                    <a:pt x="62640" y="75264"/>
                  </a:lnTo>
                  <a:lnTo>
                    <a:pt x="111787" y="38135"/>
                  </a:lnTo>
                  <a:lnTo>
                    <a:pt x="171397" y="22850"/>
                  </a:lnTo>
                  <a:lnTo>
                    <a:pt x="177357" y="22607"/>
                  </a:lnTo>
                  <a:lnTo>
                    <a:pt x="180330" y="22607"/>
                  </a:lnTo>
                  <a:lnTo>
                    <a:pt x="236427" y="32939"/>
                  </a:lnTo>
                  <a:lnTo>
                    <a:pt x="285280" y="62888"/>
                  </a:lnTo>
                  <a:lnTo>
                    <a:pt x="317008" y="102186"/>
                  </a:lnTo>
                  <a:lnTo>
                    <a:pt x="334311" y="147858"/>
                  </a:lnTo>
                  <a:lnTo>
                    <a:pt x="336984" y="196200"/>
                  </a:lnTo>
                  <a:lnTo>
                    <a:pt x="324824" y="243508"/>
                  </a:lnTo>
                  <a:lnTo>
                    <a:pt x="297625" y="286079"/>
                  </a:lnTo>
                  <a:close/>
                </a:path>
              </a:pathLst>
            </a:custGeom>
            <a:ln w="8924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598" y="1886869"/>
              <a:ext cx="203184" cy="7149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29772" y="1779526"/>
              <a:ext cx="619760" cy="662940"/>
            </a:xfrm>
            <a:custGeom>
              <a:avLst/>
              <a:gdLst/>
              <a:ahLst/>
              <a:cxnLst/>
              <a:rect l="l" t="t" r="r" b="b"/>
              <a:pathLst>
                <a:path w="619760" h="662939">
                  <a:moveTo>
                    <a:pt x="151472" y="446201"/>
                  </a:moveTo>
                  <a:lnTo>
                    <a:pt x="144284" y="446629"/>
                  </a:lnTo>
                  <a:lnTo>
                    <a:pt x="1031" y="607116"/>
                  </a:lnTo>
                  <a:lnTo>
                    <a:pt x="0" y="610090"/>
                  </a:lnTo>
                  <a:lnTo>
                    <a:pt x="331" y="616147"/>
                  </a:lnTo>
                  <a:lnTo>
                    <a:pt x="1693" y="618994"/>
                  </a:lnTo>
                  <a:lnTo>
                    <a:pt x="49183" y="661600"/>
                  </a:lnTo>
                  <a:lnTo>
                    <a:pt x="51902" y="662562"/>
                  </a:lnTo>
                  <a:lnTo>
                    <a:pt x="57753" y="662562"/>
                  </a:lnTo>
                  <a:lnTo>
                    <a:pt x="60872" y="661272"/>
                  </a:lnTo>
                  <a:lnTo>
                    <a:pt x="84369" y="634951"/>
                  </a:lnTo>
                  <a:lnTo>
                    <a:pt x="53722" y="634951"/>
                  </a:lnTo>
                  <a:lnTo>
                    <a:pt x="27695" y="611590"/>
                  </a:lnTo>
                  <a:lnTo>
                    <a:pt x="149536" y="475096"/>
                  </a:lnTo>
                  <a:lnTo>
                    <a:pt x="187404" y="475096"/>
                  </a:lnTo>
                  <a:lnTo>
                    <a:pt x="199179" y="461628"/>
                  </a:lnTo>
                  <a:lnTo>
                    <a:pt x="168815" y="461628"/>
                  </a:lnTo>
                  <a:lnTo>
                    <a:pt x="151472" y="446201"/>
                  </a:lnTo>
                  <a:close/>
                </a:path>
                <a:path w="619760" h="662939">
                  <a:moveTo>
                    <a:pt x="187404" y="475096"/>
                  </a:moveTo>
                  <a:lnTo>
                    <a:pt x="149536" y="475096"/>
                  </a:lnTo>
                  <a:lnTo>
                    <a:pt x="175678" y="498335"/>
                  </a:lnTo>
                  <a:lnTo>
                    <a:pt x="53722" y="634951"/>
                  </a:lnTo>
                  <a:lnTo>
                    <a:pt x="84369" y="634951"/>
                  </a:lnTo>
                  <a:lnTo>
                    <a:pt x="202374" y="502758"/>
                  </a:lnTo>
                  <a:lnTo>
                    <a:pt x="203418" y="499771"/>
                  </a:lnTo>
                  <a:lnTo>
                    <a:pt x="203068" y="493695"/>
                  </a:lnTo>
                  <a:lnTo>
                    <a:pt x="201686" y="490842"/>
                  </a:lnTo>
                  <a:lnTo>
                    <a:pt x="185903" y="476813"/>
                  </a:lnTo>
                  <a:lnTo>
                    <a:pt x="187404" y="475096"/>
                  </a:lnTo>
                  <a:close/>
                </a:path>
                <a:path w="619760" h="662939">
                  <a:moveTo>
                    <a:pt x="265357" y="431796"/>
                  </a:moveTo>
                  <a:lnTo>
                    <a:pt x="225263" y="431796"/>
                  </a:lnTo>
                  <a:lnTo>
                    <a:pt x="259445" y="455022"/>
                  </a:lnTo>
                  <a:lnTo>
                    <a:pt x="296625" y="471910"/>
                  </a:lnTo>
                  <a:lnTo>
                    <a:pt x="336106" y="482220"/>
                  </a:lnTo>
                  <a:lnTo>
                    <a:pt x="377193" y="485710"/>
                  </a:lnTo>
                  <a:lnTo>
                    <a:pt x="382121" y="485710"/>
                  </a:lnTo>
                  <a:lnTo>
                    <a:pt x="387081" y="485563"/>
                  </a:lnTo>
                  <a:lnTo>
                    <a:pt x="392034" y="485263"/>
                  </a:lnTo>
                  <a:lnTo>
                    <a:pt x="439338" y="477740"/>
                  </a:lnTo>
                  <a:lnTo>
                    <a:pt x="480726" y="462407"/>
                  </a:lnTo>
                  <a:lnTo>
                    <a:pt x="390665" y="462407"/>
                  </a:lnTo>
                  <a:lnTo>
                    <a:pt x="347314" y="460815"/>
                  </a:lnTo>
                  <a:lnTo>
                    <a:pt x="305734" y="450865"/>
                  </a:lnTo>
                  <a:lnTo>
                    <a:pt x="266902" y="432921"/>
                  </a:lnTo>
                  <a:lnTo>
                    <a:pt x="265357" y="431796"/>
                  </a:lnTo>
                  <a:close/>
                </a:path>
                <a:path w="619760" h="662939">
                  <a:moveTo>
                    <a:pt x="477791" y="22467"/>
                  </a:moveTo>
                  <a:lnTo>
                    <a:pt x="377830" y="22467"/>
                  </a:lnTo>
                  <a:lnTo>
                    <a:pt x="417511" y="26062"/>
                  </a:lnTo>
                  <a:lnTo>
                    <a:pt x="455488" y="36676"/>
                  </a:lnTo>
                  <a:lnTo>
                    <a:pt x="490995" y="54052"/>
                  </a:lnTo>
                  <a:lnTo>
                    <a:pt x="523266" y="77932"/>
                  </a:lnTo>
                  <a:lnTo>
                    <a:pt x="552775" y="109808"/>
                  </a:lnTo>
                  <a:lnTo>
                    <a:pt x="575162" y="146309"/>
                  </a:lnTo>
                  <a:lnTo>
                    <a:pt x="589976" y="186502"/>
                  </a:lnTo>
                  <a:lnTo>
                    <a:pt x="596765" y="229458"/>
                  </a:lnTo>
                  <a:lnTo>
                    <a:pt x="595127" y="272924"/>
                  </a:lnTo>
                  <a:lnTo>
                    <a:pt x="585195" y="314608"/>
                  </a:lnTo>
                  <a:lnTo>
                    <a:pt x="567314" y="353535"/>
                  </a:lnTo>
                  <a:lnTo>
                    <a:pt x="541832" y="388725"/>
                  </a:lnTo>
                  <a:lnTo>
                    <a:pt x="510023" y="418303"/>
                  </a:lnTo>
                  <a:lnTo>
                    <a:pt x="473607" y="440743"/>
                  </a:lnTo>
                  <a:lnTo>
                    <a:pt x="433511" y="455595"/>
                  </a:lnTo>
                  <a:lnTo>
                    <a:pt x="390665" y="462407"/>
                  </a:lnTo>
                  <a:lnTo>
                    <a:pt x="480726" y="462407"/>
                  </a:lnTo>
                  <a:lnTo>
                    <a:pt x="523807" y="436565"/>
                  </a:lnTo>
                  <a:lnTo>
                    <a:pt x="558927" y="403910"/>
                  </a:lnTo>
                  <a:lnTo>
                    <a:pt x="587085" y="365061"/>
                  </a:lnTo>
                  <a:lnTo>
                    <a:pt x="606822" y="322092"/>
                  </a:lnTo>
                  <a:lnTo>
                    <a:pt x="617769" y="276077"/>
                  </a:lnTo>
                  <a:lnTo>
                    <a:pt x="619558" y="228092"/>
                  </a:lnTo>
                  <a:lnTo>
                    <a:pt x="612049" y="180667"/>
                  </a:lnTo>
                  <a:lnTo>
                    <a:pt x="595685" y="136289"/>
                  </a:lnTo>
                  <a:lnTo>
                    <a:pt x="570970" y="95981"/>
                  </a:lnTo>
                  <a:lnTo>
                    <a:pt x="538407" y="60763"/>
                  </a:lnTo>
                  <a:lnTo>
                    <a:pt x="499661" y="32554"/>
                  </a:lnTo>
                  <a:lnTo>
                    <a:pt x="477791" y="22467"/>
                  </a:lnTo>
                  <a:close/>
                </a:path>
                <a:path w="619760" h="662939">
                  <a:moveTo>
                    <a:pt x="363014" y="0"/>
                  </a:moveTo>
                  <a:lnTo>
                    <a:pt x="315708" y="7518"/>
                  </a:lnTo>
                  <a:lnTo>
                    <a:pt x="271442" y="23907"/>
                  </a:lnTo>
                  <a:lnTo>
                    <a:pt x="231241" y="48679"/>
                  </a:lnTo>
                  <a:lnTo>
                    <a:pt x="196128" y="81347"/>
                  </a:lnTo>
                  <a:lnTo>
                    <a:pt x="168140" y="120017"/>
                  </a:lnTo>
                  <a:lnTo>
                    <a:pt x="148733" y="162157"/>
                  </a:lnTo>
                  <a:lnTo>
                    <a:pt x="137829" y="206495"/>
                  </a:lnTo>
                  <a:lnTo>
                    <a:pt x="135353" y="251756"/>
                  </a:lnTo>
                  <a:lnTo>
                    <a:pt x="141229" y="296669"/>
                  </a:lnTo>
                  <a:lnTo>
                    <a:pt x="155379" y="339959"/>
                  </a:lnTo>
                  <a:lnTo>
                    <a:pt x="177728" y="380353"/>
                  </a:lnTo>
                  <a:lnTo>
                    <a:pt x="208200" y="416579"/>
                  </a:lnTo>
                  <a:lnTo>
                    <a:pt x="168815" y="461628"/>
                  </a:lnTo>
                  <a:lnTo>
                    <a:pt x="199179" y="461628"/>
                  </a:lnTo>
                  <a:lnTo>
                    <a:pt x="225263" y="431796"/>
                  </a:lnTo>
                  <a:lnTo>
                    <a:pt x="265357" y="431796"/>
                  </a:lnTo>
                  <a:lnTo>
                    <a:pt x="231795" y="407350"/>
                  </a:lnTo>
                  <a:lnTo>
                    <a:pt x="201691" y="374591"/>
                  </a:lnTo>
                  <a:lnTo>
                    <a:pt x="179373" y="337572"/>
                  </a:lnTo>
                  <a:lnTo>
                    <a:pt x="164918" y="297553"/>
                  </a:lnTo>
                  <a:lnTo>
                    <a:pt x="158401" y="255793"/>
                  </a:lnTo>
                  <a:lnTo>
                    <a:pt x="159897" y="213551"/>
                  </a:lnTo>
                  <a:lnTo>
                    <a:pt x="169483" y="172088"/>
                  </a:lnTo>
                  <a:lnTo>
                    <a:pt x="187233" y="132664"/>
                  </a:lnTo>
                  <a:lnTo>
                    <a:pt x="213223" y="96538"/>
                  </a:lnTo>
                  <a:lnTo>
                    <a:pt x="245031" y="66952"/>
                  </a:lnTo>
                  <a:lnTo>
                    <a:pt x="281446" y="44507"/>
                  </a:lnTo>
                  <a:lnTo>
                    <a:pt x="321541" y="29656"/>
                  </a:lnTo>
                  <a:lnTo>
                    <a:pt x="364390" y="22850"/>
                  </a:lnTo>
                  <a:lnTo>
                    <a:pt x="373360" y="22467"/>
                  </a:lnTo>
                  <a:lnTo>
                    <a:pt x="477791" y="22467"/>
                  </a:lnTo>
                  <a:lnTo>
                    <a:pt x="456808" y="12789"/>
                  </a:lnTo>
                  <a:lnTo>
                    <a:pt x="410906" y="1820"/>
                  </a:lnTo>
                  <a:lnTo>
                    <a:pt x="363014" y="0"/>
                  </a:lnTo>
                  <a:close/>
                </a:path>
              </a:pathLst>
            </a:custGeom>
            <a:solidFill>
              <a:srgbClr val="1D2C5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429772" y="1779526"/>
              <a:ext cx="619760" cy="662940"/>
            </a:xfrm>
            <a:custGeom>
              <a:avLst/>
              <a:gdLst/>
              <a:ahLst/>
              <a:cxnLst/>
              <a:rect l="l" t="t" r="r" b="b"/>
              <a:pathLst>
                <a:path w="619760" h="662939">
                  <a:moveTo>
                    <a:pt x="619558" y="228092"/>
                  </a:moveTo>
                  <a:lnTo>
                    <a:pt x="612049" y="180667"/>
                  </a:lnTo>
                  <a:lnTo>
                    <a:pt x="595685" y="136289"/>
                  </a:lnTo>
                  <a:lnTo>
                    <a:pt x="570970" y="95981"/>
                  </a:lnTo>
                  <a:lnTo>
                    <a:pt x="538407" y="60763"/>
                  </a:lnTo>
                  <a:lnTo>
                    <a:pt x="499661" y="32554"/>
                  </a:lnTo>
                  <a:lnTo>
                    <a:pt x="456808" y="12789"/>
                  </a:lnTo>
                  <a:lnTo>
                    <a:pt x="410906" y="1820"/>
                  </a:lnTo>
                  <a:lnTo>
                    <a:pt x="363014" y="0"/>
                  </a:lnTo>
                  <a:lnTo>
                    <a:pt x="315708" y="7518"/>
                  </a:lnTo>
                  <a:lnTo>
                    <a:pt x="271442" y="23907"/>
                  </a:lnTo>
                  <a:lnTo>
                    <a:pt x="231241" y="48679"/>
                  </a:lnTo>
                  <a:lnTo>
                    <a:pt x="196128" y="81347"/>
                  </a:lnTo>
                  <a:lnTo>
                    <a:pt x="168140" y="120017"/>
                  </a:lnTo>
                  <a:lnTo>
                    <a:pt x="148733" y="162158"/>
                  </a:lnTo>
                  <a:lnTo>
                    <a:pt x="137829" y="206495"/>
                  </a:lnTo>
                  <a:lnTo>
                    <a:pt x="135353" y="251756"/>
                  </a:lnTo>
                  <a:lnTo>
                    <a:pt x="141229" y="296669"/>
                  </a:lnTo>
                  <a:lnTo>
                    <a:pt x="155379" y="339959"/>
                  </a:lnTo>
                  <a:lnTo>
                    <a:pt x="177728" y="380353"/>
                  </a:lnTo>
                  <a:lnTo>
                    <a:pt x="208200" y="416579"/>
                  </a:lnTo>
                  <a:lnTo>
                    <a:pt x="168815" y="461628"/>
                  </a:lnTo>
                  <a:lnTo>
                    <a:pt x="156183" y="450401"/>
                  </a:lnTo>
                  <a:lnTo>
                    <a:pt x="151472" y="446201"/>
                  </a:lnTo>
                  <a:lnTo>
                    <a:pt x="144284" y="446629"/>
                  </a:lnTo>
                  <a:lnTo>
                    <a:pt x="140094" y="451327"/>
                  </a:lnTo>
                  <a:lnTo>
                    <a:pt x="3056" y="604856"/>
                  </a:lnTo>
                  <a:lnTo>
                    <a:pt x="1031" y="607116"/>
                  </a:lnTo>
                  <a:lnTo>
                    <a:pt x="0" y="610090"/>
                  </a:lnTo>
                  <a:lnTo>
                    <a:pt x="46999" y="659646"/>
                  </a:lnTo>
                  <a:lnTo>
                    <a:pt x="51902" y="662562"/>
                  </a:lnTo>
                  <a:lnTo>
                    <a:pt x="54614" y="662562"/>
                  </a:lnTo>
                  <a:lnTo>
                    <a:pt x="57753" y="662562"/>
                  </a:lnTo>
                  <a:lnTo>
                    <a:pt x="60872" y="661272"/>
                  </a:lnTo>
                  <a:lnTo>
                    <a:pt x="63126" y="658745"/>
                  </a:lnTo>
                  <a:lnTo>
                    <a:pt x="200349" y="505024"/>
                  </a:lnTo>
                  <a:lnTo>
                    <a:pt x="202374" y="502758"/>
                  </a:lnTo>
                  <a:lnTo>
                    <a:pt x="203418" y="499771"/>
                  </a:lnTo>
                  <a:lnTo>
                    <a:pt x="203240" y="496727"/>
                  </a:lnTo>
                  <a:lnTo>
                    <a:pt x="203068" y="493695"/>
                  </a:lnTo>
                  <a:lnTo>
                    <a:pt x="201686" y="490842"/>
                  </a:lnTo>
                  <a:lnTo>
                    <a:pt x="199420" y="488825"/>
                  </a:lnTo>
                  <a:lnTo>
                    <a:pt x="185903" y="476813"/>
                  </a:lnTo>
                  <a:lnTo>
                    <a:pt x="225263" y="431796"/>
                  </a:lnTo>
                  <a:lnTo>
                    <a:pt x="259445" y="455022"/>
                  </a:lnTo>
                  <a:lnTo>
                    <a:pt x="296625" y="471910"/>
                  </a:lnTo>
                  <a:lnTo>
                    <a:pt x="336106" y="482220"/>
                  </a:lnTo>
                  <a:lnTo>
                    <a:pt x="377193" y="485710"/>
                  </a:lnTo>
                  <a:lnTo>
                    <a:pt x="382121" y="485710"/>
                  </a:lnTo>
                  <a:lnTo>
                    <a:pt x="439338" y="477740"/>
                  </a:lnTo>
                  <a:lnTo>
                    <a:pt x="483603" y="461341"/>
                  </a:lnTo>
                  <a:lnTo>
                    <a:pt x="523807" y="436565"/>
                  </a:lnTo>
                  <a:lnTo>
                    <a:pt x="558927" y="403910"/>
                  </a:lnTo>
                  <a:lnTo>
                    <a:pt x="587085" y="365061"/>
                  </a:lnTo>
                  <a:lnTo>
                    <a:pt x="606822" y="322092"/>
                  </a:lnTo>
                  <a:lnTo>
                    <a:pt x="617769" y="276077"/>
                  </a:lnTo>
                  <a:lnTo>
                    <a:pt x="619558" y="228092"/>
                  </a:lnTo>
                  <a:close/>
                </a:path>
                <a:path w="619760" h="662939">
                  <a:moveTo>
                    <a:pt x="53722" y="634951"/>
                  </a:moveTo>
                  <a:lnTo>
                    <a:pt x="27695" y="611590"/>
                  </a:lnTo>
                  <a:lnTo>
                    <a:pt x="149536" y="475096"/>
                  </a:lnTo>
                  <a:lnTo>
                    <a:pt x="175678" y="498335"/>
                  </a:lnTo>
                  <a:lnTo>
                    <a:pt x="53722" y="634951"/>
                  </a:lnTo>
                  <a:close/>
                </a:path>
                <a:path w="619760" h="662939">
                  <a:moveTo>
                    <a:pt x="541832" y="388725"/>
                  </a:moveTo>
                  <a:lnTo>
                    <a:pt x="510023" y="418303"/>
                  </a:lnTo>
                  <a:lnTo>
                    <a:pt x="473607" y="440743"/>
                  </a:lnTo>
                  <a:lnTo>
                    <a:pt x="433511" y="455595"/>
                  </a:lnTo>
                  <a:lnTo>
                    <a:pt x="390665" y="462407"/>
                  </a:lnTo>
                  <a:lnTo>
                    <a:pt x="347314" y="460815"/>
                  </a:lnTo>
                  <a:lnTo>
                    <a:pt x="305734" y="450865"/>
                  </a:lnTo>
                  <a:lnTo>
                    <a:pt x="266902" y="432921"/>
                  </a:lnTo>
                  <a:lnTo>
                    <a:pt x="231795" y="407350"/>
                  </a:lnTo>
                  <a:lnTo>
                    <a:pt x="201691" y="374591"/>
                  </a:lnTo>
                  <a:lnTo>
                    <a:pt x="179373" y="337572"/>
                  </a:lnTo>
                  <a:lnTo>
                    <a:pt x="164918" y="297553"/>
                  </a:lnTo>
                  <a:lnTo>
                    <a:pt x="158401" y="255793"/>
                  </a:lnTo>
                  <a:lnTo>
                    <a:pt x="159897" y="213551"/>
                  </a:lnTo>
                  <a:lnTo>
                    <a:pt x="169483" y="172088"/>
                  </a:lnTo>
                  <a:lnTo>
                    <a:pt x="187233" y="132664"/>
                  </a:lnTo>
                  <a:lnTo>
                    <a:pt x="213223" y="96538"/>
                  </a:lnTo>
                  <a:lnTo>
                    <a:pt x="245031" y="66952"/>
                  </a:lnTo>
                  <a:lnTo>
                    <a:pt x="281446" y="44507"/>
                  </a:lnTo>
                  <a:lnTo>
                    <a:pt x="321541" y="29656"/>
                  </a:lnTo>
                  <a:lnTo>
                    <a:pt x="364390" y="22850"/>
                  </a:lnTo>
                  <a:lnTo>
                    <a:pt x="373360" y="22467"/>
                  </a:lnTo>
                  <a:lnTo>
                    <a:pt x="377830" y="22467"/>
                  </a:lnTo>
                  <a:lnTo>
                    <a:pt x="417511" y="26062"/>
                  </a:lnTo>
                  <a:lnTo>
                    <a:pt x="455488" y="36676"/>
                  </a:lnTo>
                  <a:lnTo>
                    <a:pt x="490995" y="54052"/>
                  </a:lnTo>
                  <a:lnTo>
                    <a:pt x="523266" y="77932"/>
                  </a:lnTo>
                  <a:lnTo>
                    <a:pt x="552775" y="109808"/>
                  </a:lnTo>
                  <a:lnTo>
                    <a:pt x="575162" y="146309"/>
                  </a:lnTo>
                  <a:lnTo>
                    <a:pt x="589976" y="186502"/>
                  </a:lnTo>
                  <a:lnTo>
                    <a:pt x="596765" y="229458"/>
                  </a:lnTo>
                  <a:lnTo>
                    <a:pt x="595127" y="272924"/>
                  </a:lnTo>
                  <a:lnTo>
                    <a:pt x="585195" y="314608"/>
                  </a:lnTo>
                  <a:lnTo>
                    <a:pt x="567314" y="353535"/>
                  </a:lnTo>
                  <a:lnTo>
                    <a:pt x="541832" y="388725"/>
                  </a:lnTo>
                  <a:close/>
                </a:path>
              </a:pathLst>
            </a:custGeom>
            <a:ln w="8924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553233" y="3744116"/>
              <a:ext cx="514350" cy="687070"/>
            </a:xfrm>
            <a:custGeom>
              <a:avLst/>
              <a:gdLst/>
              <a:ahLst/>
              <a:cxnLst/>
              <a:rect l="l" t="t" r="r" b="b"/>
              <a:pathLst>
                <a:path w="514350" h="687070">
                  <a:moveTo>
                    <a:pt x="350053" y="0"/>
                  </a:moveTo>
                  <a:lnTo>
                    <a:pt x="169679" y="0"/>
                  </a:lnTo>
                  <a:lnTo>
                    <a:pt x="164692" y="4953"/>
                  </a:lnTo>
                  <a:lnTo>
                    <a:pt x="164692" y="59203"/>
                  </a:lnTo>
                  <a:lnTo>
                    <a:pt x="44916" y="59203"/>
                  </a:lnTo>
                  <a:lnTo>
                    <a:pt x="27371" y="62708"/>
                  </a:lnTo>
                  <a:lnTo>
                    <a:pt x="13101" y="72295"/>
                  </a:lnTo>
                  <a:lnTo>
                    <a:pt x="3509" y="86571"/>
                  </a:lnTo>
                  <a:lnTo>
                    <a:pt x="0" y="104142"/>
                  </a:lnTo>
                  <a:lnTo>
                    <a:pt x="0" y="641962"/>
                  </a:lnTo>
                  <a:lnTo>
                    <a:pt x="3509" y="659516"/>
                  </a:lnTo>
                  <a:lnTo>
                    <a:pt x="13101" y="673794"/>
                  </a:lnTo>
                  <a:lnTo>
                    <a:pt x="27371" y="683391"/>
                  </a:lnTo>
                  <a:lnTo>
                    <a:pt x="44916" y="686901"/>
                  </a:lnTo>
                  <a:lnTo>
                    <a:pt x="469120" y="686901"/>
                  </a:lnTo>
                  <a:lnTo>
                    <a:pt x="486663" y="683391"/>
                  </a:lnTo>
                  <a:lnTo>
                    <a:pt x="500929" y="673794"/>
                  </a:lnTo>
                  <a:lnTo>
                    <a:pt x="506976" y="664788"/>
                  </a:lnTo>
                  <a:lnTo>
                    <a:pt x="44916" y="664788"/>
                  </a:lnTo>
                  <a:lnTo>
                    <a:pt x="35827" y="662916"/>
                  </a:lnTo>
                  <a:lnTo>
                    <a:pt x="28341" y="657834"/>
                  </a:lnTo>
                  <a:lnTo>
                    <a:pt x="23261" y="650345"/>
                  </a:lnTo>
                  <a:lnTo>
                    <a:pt x="21390" y="641252"/>
                  </a:lnTo>
                  <a:lnTo>
                    <a:pt x="21390" y="104142"/>
                  </a:lnTo>
                  <a:lnTo>
                    <a:pt x="23261" y="95046"/>
                  </a:lnTo>
                  <a:lnTo>
                    <a:pt x="28341" y="87544"/>
                  </a:lnTo>
                  <a:lnTo>
                    <a:pt x="35827" y="82448"/>
                  </a:lnTo>
                  <a:lnTo>
                    <a:pt x="44916" y="80569"/>
                  </a:lnTo>
                  <a:lnTo>
                    <a:pt x="186076" y="80569"/>
                  </a:lnTo>
                  <a:lnTo>
                    <a:pt x="186076" y="21365"/>
                  </a:lnTo>
                  <a:lnTo>
                    <a:pt x="355046" y="21365"/>
                  </a:lnTo>
                  <a:lnTo>
                    <a:pt x="355046" y="4953"/>
                  </a:lnTo>
                  <a:lnTo>
                    <a:pt x="350053" y="0"/>
                  </a:lnTo>
                  <a:close/>
                </a:path>
                <a:path w="514350" h="687070">
                  <a:moveTo>
                    <a:pt x="505982" y="80569"/>
                  </a:moveTo>
                  <a:lnTo>
                    <a:pt x="468404" y="80569"/>
                  </a:lnTo>
                  <a:lnTo>
                    <a:pt x="477493" y="82448"/>
                  </a:lnTo>
                  <a:lnTo>
                    <a:pt x="484978" y="87544"/>
                  </a:lnTo>
                  <a:lnTo>
                    <a:pt x="490058" y="95046"/>
                  </a:lnTo>
                  <a:lnTo>
                    <a:pt x="491930" y="104142"/>
                  </a:lnTo>
                  <a:lnTo>
                    <a:pt x="491930" y="641252"/>
                  </a:lnTo>
                  <a:lnTo>
                    <a:pt x="490058" y="650345"/>
                  </a:lnTo>
                  <a:lnTo>
                    <a:pt x="484978" y="657834"/>
                  </a:lnTo>
                  <a:lnTo>
                    <a:pt x="477493" y="662916"/>
                  </a:lnTo>
                  <a:lnTo>
                    <a:pt x="468404" y="664788"/>
                  </a:lnTo>
                  <a:lnTo>
                    <a:pt x="506976" y="664788"/>
                  </a:lnTo>
                  <a:lnTo>
                    <a:pt x="510517" y="659516"/>
                  </a:lnTo>
                  <a:lnTo>
                    <a:pt x="514024" y="641962"/>
                  </a:lnTo>
                  <a:lnTo>
                    <a:pt x="514024" y="104142"/>
                  </a:lnTo>
                  <a:lnTo>
                    <a:pt x="510103" y="86571"/>
                  </a:lnTo>
                  <a:lnTo>
                    <a:pt x="505982" y="80569"/>
                  </a:lnTo>
                  <a:close/>
                </a:path>
                <a:path w="514350" h="687070">
                  <a:moveTo>
                    <a:pt x="186076" y="80569"/>
                  </a:moveTo>
                  <a:lnTo>
                    <a:pt x="164692" y="80569"/>
                  </a:lnTo>
                  <a:lnTo>
                    <a:pt x="164692" y="119815"/>
                  </a:lnTo>
                  <a:lnTo>
                    <a:pt x="67016" y="119815"/>
                  </a:lnTo>
                  <a:lnTo>
                    <a:pt x="62029" y="124810"/>
                  </a:lnTo>
                  <a:lnTo>
                    <a:pt x="62029" y="619134"/>
                  </a:lnTo>
                  <a:lnTo>
                    <a:pt x="67016" y="624129"/>
                  </a:lnTo>
                  <a:lnTo>
                    <a:pt x="446304" y="624129"/>
                  </a:lnTo>
                  <a:lnTo>
                    <a:pt x="451291" y="619134"/>
                  </a:lnTo>
                  <a:lnTo>
                    <a:pt x="451291" y="602017"/>
                  </a:lnTo>
                  <a:lnTo>
                    <a:pt x="83414" y="602017"/>
                  </a:lnTo>
                  <a:lnTo>
                    <a:pt x="83414" y="141216"/>
                  </a:lnTo>
                  <a:lnTo>
                    <a:pt x="186076" y="141216"/>
                  </a:lnTo>
                  <a:lnTo>
                    <a:pt x="186076" y="80569"/>
                  </a:lnTo>
                  <a:close/>
                </a:path>
                <a:path w="514350" h="687070">
                  <a:moveTo>
                    <a:pt x="451291" y="140500"/>
                  </a:moveTo>
                  <a:lnTo>
                    <a:pt x="429906" y="140500"/>
                  </a:lnTo>
                  <a:lnTo>
                    <a:pt x="429906" y="602017"/>
                  </a:lnTo>
                  <a:lnTo>
                    <a:pt x="451291" y="602017"/>
                  </a:lnTo>
                  <a:lnTo>
                    <a:pt x="451291" y="140500"/>
                  </a:lnTo>
                  <a:close/>
                </a:path>
                <a:path w="514350" h="687070">
                  <a:moveTo>
                    <a:pt x="186076" y="141216"/>
                  </a:moveTo>
                  <a:lnTo>
                    <a:pt x="164692" y="141216"/>
                  </a:lnTo>
                  <a:lnTo>
                    <a:pt x="164692" y="193288"/>
                  </a:lnTo>
                  <a:lnTo>
                    <a:pt x="169679" y="197567"/>
                  </a:lnTo>
                  <a:lnTo>
                    <a:pt x="350053" y="197567"/>
                  </a:lnTo>
                  <a:lnTo>
                    <a:pt x="355046" y="192571"/>
                  </a:lnTo>
                  <a:lnTo>
                    <a:pt x="355046" y="176165"/>
                  </a:lnTo>
                  <a:lnTo>
                    <a:pt x="186076" y="176165"/>
                  </a:lnTo>
                  <a:lnTo>
                    <a:pt x="186076" y="141216"/>
                  </a:lnTo>
                  <a:close/>
                </a:path>
                <a:path w="514350" h="687070">
                  <a:moveTo>
                    <a:pt x="355046" y="21365"/>
                  </a:moveTo>
                  <a:lnTo>
                    <a:pt x="333656" y="21365"/>
                  </a:lnTo>
                  <a:lnTo>
                    <a:pt x="333656" y="176165"/>
                  </a:lnTo>
                  <a:lnTo>
                    <a:pt x="355046" y="176165"/>
                  </a:lnTo>
                  <a:lnTo>
                    <a:pt x="355046" y="140500"/>
                  </a:lnTo>
                  <a:lnTo>
                    <a:pt x="451291" y="140500"/>
                  </a:lnTo>
                  <a:lnTo>
                    <a:pt x="451291" y="124810"/>
                  </a:lnTo>
                  <a:lnTo>
                    <a:pt x="446304" y="119815"/>
                  </a:lnTo>
                  <a:lnTo>
                    <a:pt x="355046" y="119815"/>
                  </a:lnTo>
                  <a:lnTo>
                    <a:pt x="355046" y="80569"/>
                  </a:lnTo>
                  <a:lnTo>
                    <a:pt x="505982" y="80569"/>
                  </a:lnTo>
                  <a:lnTo>
                    <a:pt x="500302" y="72295"/>
                  </a:lnTo>
                  <a:lnTo>
                    <a:pt x="485958" y="62708"/>
                  </a:lnTo>
                  <a:lnTo>
                    <a:pt x="468404" y="59203"/>
                  </a:lnTo>
                  <a:lnTo>
                    <a:pt x="355046" y="59203"/>
                  </a:lnTo>
                  <a:lnTo>
                    <a:pt x="355046" y="21365"/>
                  </a:lnTo>
                  <a:close/>
                </a:path>
              </a:pathLst>
            </a:custGeom>
            <a:solidFill>
              <a:srgbClr val="1D2C5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53233" y="3744115"/>
              <a:ext cx="514350" cy="687070"/>
            </a:xfrm>
            <a:custGeom>
              <a:avLst/>
              <a:gdLst/>
              <a:ahLst/>
              <a:cxnLst/>
              <a:rect l="l" t="t" r="r" b="b"/>
              <a:pathLst>
                <a:path w="514350" h="687070">
                  <a:moveTo>
                    <a:pt x="468404" y="59203"/>
                  </a:moveTo>
                  <a:lnTo>
                    <a:pt x="355046" y="59203"/>
                  </a:lnTo>
                  <a:lnTo>
                    <a:pt x="355046" y="10682"/>
                  </a:lnTo>
                  <a:lnTo>
                    <a:pt x="355046" y="4953"/>
                  </a:lnTo>
                  <a:lnTo>
                    <a:pt x="350053" y="0"/>
                  </a:lnTo>
                  <a:lnTo>
                    <a:pt x="344351" y="0"/>
                  </a:lnTo>
                  <a:lnTo>
                    <a:pt x="175387" y="0"/>
                  </a:lnTo>
                  <a:lnTo>
                    <a:pt x="169679" y="0"/>
                  </a:lnTo>
                  <a:lnTo>
                    <a:pt x="164692" y="4953"/>
                  </a:lnTo>
                  <a:lnTo>
                    <a:pt x="164692" y="10682"/>
                  </a:lnTo>
                  <a:lnTo>
                    <a:pt x="164692" y="59203"/>
                  </a:lnTo>
                  <a:lnTo>
                    <a:pt x="44916" y="59203"/>
                  </a:lnTo>
                  <a:lnTo>
                    <a:pt x="27371" y="62708"/>
                  </a:lnTo>
                  <a:lnTo>
                    <a:pt x="13101" y="72295"/>
                  </a:lnTo>
                  <a:lnTo>
                    <a:pt x="3509" y="86571"/>
                  </a:lnTo>
                  <a:lnTo>
                    <a:pt x="0" y="104142"/>
                  </a:lnTo>
                  <a:lnTo>
                    <a:pt x="0" y="641962"/>
                  </a:lnTo>
                  <a:lnTo>
                    <a:pt x="3509" y="659516"/>
                  </a:lnTo>
                  <a:lnTo>
                    <a:pt x="13101" y="673794"/>
                  </a:lnTo>
                  <a:lnTo>
                    <a:pt x="27371" y="683391"/>
                  </a:lnTo>
                  <a:lnTo>
                    <a:pt x="44916" y="686901"/>
                  </a:lnTo>
                  <a:lnTo>
                    <a:pt x="469120" y="686901"/>
                  </a:lnTo>
                  <a:lnTo>
                    <a:pt x="486663" y="683391"/>
                  </a:lnTo>
                  <a:lnTo>
                    <a:pt x="500929" y="673794"/>
                  </a:lnTo>
                  <a:lnTo>
                    <a:pt x="510517" y="659516"/>
                  </a:lnTo>
                  <a:lnTo>
                    <a:pt x="514024" y="641962"/>
                  </a:lnTo>
                  <a:lnTo>
                    <a:pt x="514024" y="104142"/>
                  </a:lnTo>
                  <a:lnTo>
                    <a:pt x="510103" y="86571"/>
                  </a:lnTo>
                  <a:lnTo>
                    <a:pt x="500302" y="72295"/>
                  </a:lnTo>
                  <a:lnTo>
                    <a:pt x="485958" y="62708"/>
                  </a:lnTo>
                  <a:lnTo>
                    <a:pt x="468404" y="59203"/>
                  </a:lnTo>
                  <a:close/>
                </a:path>
                <a:path w="514350" h="687070">
                  <a:moveTo>
                    <a:pt x="175387" y="197567"/>
                  </a:moveTo>
                  <a:lnTo>
                    <a:pt x="344351" y="197567"/>
                  </a:lnTo>
                  <a:lnTo>
                    <a:pt x="350053" y="197567"/>
                  </a:lnTo>
                  <a:lnTo>
                    <a:pt x="355046" y="192571"/>
                  </a:lnTo>
                  <a:lnTo>
                    <a:pt x="355046" y="186866"/>
                  </a:lnTo>
                  <a:lnTo>
                    <a:pt x="355046" y="140500"/>
                  </a:lnTo>
                  <a:lnTo>
                    <a:pt x="429906" y="140500"/>
                  </a:lnTo>
                  <a:lnTo>
                    <a:pt x="429906" y="602017"/>
                  </a:lnTo>
                  <a:lnTo>
                    <a:pt x="83414" y="602017"/>
                  </a:lnTo>
                  <a:lnTo>
                    <a:pt x="83414" y="141216"/>
                  </a:lnTo>
                  <a:lnTo>
                    <a:pt x="164692" y="141216"/>
                  </a:lnTo>
                  <a:lnTo>
                    <a:pt x="164692" y="186866"/>
                  </a:lnTo>
                  <a:lnTo>
                    <a:pt x="164692" y="193288"/>
                  </a:lnTo>
                  <a:lnTo>
                    <a:pt x="169679" y="197567"/>
                  </a:lnTo>
                  <a:lnTo>
                    <a:pt x="175387" y="197567"/>
                  </a:lnTo>
                  <a:close/>
                </a:path>
                <a:path w="514350" h="687070">
                  <a:moveTo>
                    <a:pt x="333656" y="21365"/>
                  </a:moveTo>
                  <a:lnTo>
                    <a:pt x="333656" y="21365"/>
                  </a:lnTo>
                  <a:lnTo>
                    <a:pt x="333656" y="129799"/>
                  </a:lnTo>
                  <a:lnTo>
                    <a:pt x="333656" y="176165"/>
                  </a:lnTo>
                  <a:lnTo>
                    <a:pt x="186076" y="176165"/>
                  </a:lnTo>
                  <a:lnTo>
                    <a:pt x="186076" y="21365"/>
                  </a:lnTo>
                  <a:lnTo>
                    <a:pt x="333656" y="21365"/>
                  </a:lnTo>
                  <a:close/>
                </a:path>
                <a:path w="514350" h="687070">
                  <a:moveTo>
                    <a:pt x="491930" y="641252"/>
                  </a:moveTo>
                  <a:lnTo>
                    <a:pt x="490058" y="650345"/>
                  </a:lnTo>
                  <a:lnTo>
                    <a:pt x="484978" y="657834"/>
                  </a:lnTo>
                  <a:lnTo>
                    <a:pt x="477493" y="662916"/>
                  </a:lnTo>
                  <a:lnTo>
                    <a:pt x="468404" y="664788"/>
                  </a:lnTo>
                  <a:lnTo>
                    <a:pt x="44916" y="664788"/>
                  </a:lnTo>
                  <a:lnTo>
                    <a:pt x="35827" y="662916"/>
                  </a:lnTo>
                  <a:lnTo>
                    <a:pt x="28341" y="657834"/>
                  </a:lnTo>
                  <a:lnTo>
                    <a:pt x="23261" y="650345"/>
                  </a:lnTo>
                  <a:lnTo>
                    <a:pt x="21390" y="641252"/>
                  </a:lnTo>
                  <a:lnTo>
                    <a:pt x="21390" y="104142"/>
                  </a:lnTo>
                  <a:lnTo>
                    <a:pt x="23261" y="95046"/>
                  </a:lnTo>
                  <a:lnTo>
                    <a:pt x="28341" y="87544"/>
                  </a:lnTo>
                  <a:lnTo>
                    <a:pt x="35827" y="82448"/>
                  </a:lnTo>
                  <a:lnTo>
                    <a:pt x="44916" y="80569"/>
                  </a:lnTo>
                  <a:lnTo>
                    <a:pt x="164692" y="80569"/>
                  </a:lnTo>
                  <a:lnTo>
                    <a:pt x="164692" y="119815"/>
                  </a:lnTo>
                  <a:lnTo>
                    <a:pt x="72718" y="119815"/>
                  </a:lnTo>
                  <a:lnTo>
                    <a:pt x="67016" y="119815"/>
                  </a:lnTo>
                  <a:lnTo>
                    <a:pt x="62029" y="124810"/>
                  </a:lnTo>
                  <a:lnTo>
                    <a:pt x="62029" y="130515"/>
                  </a:lnTo>
                  <a:lnTo>
                    <a:pt x="62029" y="613428"/>
                  </a:lnTo>
                  <a:lnTo>
                    <a:pt x="62029" y="619134"/>
                  </a:lnTo>
                  <a:lnTo>
                    <a:pt x="67016" y="624129"/>
                  </a:lnTo>
                  <a:lnTo>
                    <a:pt x="72718" y="624129"/>
                  </a:lnTo>
                  <a:lnTo>
                    <a:pt x="440601" y="624129"/>
                  </a:lnTo>
                  <a:lnTo>
                    <a:pt x="446304" y="624129"/>
                  </a:lnTo>
                  <a:lnTo>
                    <a:pt x="451291" y="619134"/>
                  </a:lnTo>
                  <a:lnTo>
                    <a:pt x="451291" y="613428"/>
                  </a:lnTo>
                  <a:lnTo>
                    <a:pt x="451291" y="130515"/>
                  </a:lnTo>
                  <a:lnTo>
                    <a:pt x="451291" y="124810"/>
                  </a:lnTo>
                  <a:lnTo>
                    <a:pt x="446304" y="119815"/>
                  </a:lnTo>
                  <a:lnTo>
                    <a:pt x="440601" y="119815"/>
                  </a:lnTo>
                  <a:lnTo>
                    <a:pt x="355046" y="119815"/>
                  </a:lnTo>
                  <a:lnTo>
                    <a:pt x="355046" y="80569"/>
                  </a:lnTo>
                  <a:lnTo>
                    <a:pt x="468404" y="80569"/>
                  </a:lnTo>
                  <a:lnTo>
                    <a:pt x="477493" y="82448"/>
                  </a:lnTo>
                  <a:lnTo>
                    <a:pt x="484978" y="87544"/>
                  </a:lnTo>
                  <a:lnTo>
                    <a:pt x="490058" y="95046"/>
                  </a:lnTo>
                  <a:lnTo>
                    <a:pt x="491930" y="104142"/>
                  </a:lnTo>
                  <a:lnTo>
                    <a:pt x="491930" y="641252"/>
                  </a:lnTo>
                  <a:close/>
                </a:path>
              </a:pathLst>
            </a:custGeom>
            <a:ln w="8353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663024" y="4051531"/>
              <a:ext cx="295910" cy="21590"/>
            </a:xfrm>
            <a:custGeom>
              <a:avLst/>
              <a:gdLst/>
              <a:ahLst/>
              <a:cxnLst/>
              <a:rect l="l" t="t" r="r" b="b"/>
              <a:pathLst>
                <a:path w="295909" h="21589">
                  <a:moveTo>
                    <a:pt x="290881" y="0"/>
                  </a:moveTo>
                  <a:lnTo>
                    <a:pt x="4992" y="0"/>
                  </a:lnTo>
                  <a:lnTo>
                    <a:pt x="0" y="4995"/>
                  </a:lnTo>
                  <a:lnTo>
                    <a:pt x="0" y="10700"/>
                  </a:lnTo>
                  <a:lnTo>
                    <a:pt x="0" y="16406"/>
                  </a:lnTo>
                  <a:lnTo>
                    <a:pt x="4992" y="21401"/>
                  </a:lnTo>
                  <a:lnTo>
                    <a:pt x="290881" y="21401"/>
                  </a:lnTo>
                  <a:lnTo>
                    <a:pt x="295874" y="16406"/>
                  </a:lnTo>
                  <a:lnTo>
                    <a:pt x="295874" y="4995"/>
                  </a:lnTo>
                  <a:lnTo>
                    <a:pt x="290881" y="0"/>
                  </a:lnTo>
                  <a:close/>
                </a:path>
              </a:pathLst>
            </a:custGeom>
            <a:solidFill>
              <a:srgbClr val="1D2C5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663024" y="4051531"/>
              <a:ext cx="295910" cy="21590"/>
            </a:xfrm>
            <a:custGeom>
              <a:avLst/>
              <a:gdLst/>
              <a:ahLst/>
              <a:cxnLst/>
              <a:rect l="l" t="t" r="r" b="b"/>
              <a:pathLst>
                <a:path w="295909" h="21589">
                  <a:moveTo>
                    <a:pt x="0" y="10700"/>
                  </a:moveTo>
                  <a:lnTo>
                    <a:pt x="0" y="16406"/>
                  </a:lnTo>
                  <a:lnTo>
                    <a:pt x="4992" y="21401"/>
                  </a:lnTo>
                  <a:lnTo>
                    <a:pt x="10695" y="21401"/>
                  </a:lnTo>
                  <a:lnTo>
                    <a:pt x="285178" y="21401"/>
                  </a:lnTo>
                  <a:lnTo>
                    <a:pt x="290881" y="21401"/>
                  </a:lnTo>
                  <a:lnTo>
                    <a:pt x="295874" y="16406"/>
                  </a:lnTo>
                  <a:lnTo>
                    <a:pt x="295874" y="10700"/>
                  </a:lnTo>
                  <a:lnTo>
                    <a:pt x="295874" y="4995"/>
                  </a:lnTo>
                  <a:lnTo>
                    <a:pt x="290881" y="0"/>
                  </a:lnTo>
                  <a:lnTo>
                    <a:pt x="285178" y="0"/>
                  </a:lnTo>
                  <a:lnTo>
                    <a:pt x="10695" y="0"/>
                  </a:lnTo>
                  <a:lnTo>
                    <a:pt x="4992" y="0"/>
                  </a:lnTo>
                  <a:lnTo>
                    <a:pt x="0" y="4995"/>
                  </a:lnTo>
                  <a:lnTo>
                    <a:pt x="0" y="10700"/>
                  </a:lnTo>
                  <a:close/>
                </a:path>
              </a:pathLst>
            </a:custGeom>
            <a:ln w="8355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663024" y="4126430"/>
              <a:ext cx="295910" cy="21590"/>
            </a:xfrm>
            <a:custGeom>
              <a:avLst/>
              <a:gdLst/>
              <a:ahLst/>
              <a:cxnLst/>
              <a:rect l="l" t="t" r="r" b="b"/>
              <a:pathLst>
                <a:path w="295909" h="21589">
                  <a:moveTo>
                    <a:pt x="290881" y="0"/>
                  </a:moveTo>
                  <a:lnTo>
                    <a:pt x="285178" y="0"/>
                  </a:lnTo>
                  <a:lnTo>
                    <a:pt x="4992" y="0"/>
                  </a:lnTo>
                  <a:lnTo>
                    <a:pt x="0" y="4995"/>
                  </a:lnTo>
                  <a:lnTo>
                    <a:pt x="0" y="16406"/>
                  </a:lnTo>
                  <a:lnTo>
                    <a:pt x="4992" y="21401"/>
                  </a:lnTo>
                  <a:lnTo>
                    <a:pt x="290881" y="21401"/>
                  </a:lnTo>
                  <a:lnTo>
                    <a:pt x="295874" y="16406"/>
                  </a:lnTo>
                  <a:lnTo>
                    <a:pt x="295874" y="4995"/>
                  </a:lnTo>
                  <a:lnTo>
                    <a:pt x="290881" y="0"/>
                  </a:lnTo>
                  <a:close/>
                </a:path>
              </a:pathLst>
            </a:custGeom>
            <a:solidFill>
              <a:srgbClr val="1D2C5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63024" y="4126430"/>
              <a:ext cx="295910" cy="21590"/>
            </a:xfrm>
            <a:custGeom>
              <a:avLst/>
              <a:gdLst/>
              <a:ahLst/>
              <a:cxnLst/>
              <a:rect l="l" t="t" r="r" b="b"/>
              <a:pathLst>
                <a:path w="295909" h="21589">
                  <a:moveTo>
                    <a:pt x="285178" y="0"/>
                  </a:moveTo>
                  <a:lnTo>
                    <a:pt x="10695" y="0"/>
                  </a:lnTo>
                  <a:lnTo>
                    <a:pt x="4992" y="0"/>
                  </a:lnTo>
                  <a:lnTo>
                    <a:pt x="0" y="4995"/>
                  </a:lnTo>
                  <a:lnTo>
                    <a:pt x="0" y="10700"/>
                  </a:lnTo>
                  <a:lnTo>
                    <a:pt x="0" y="16406"/>
                  </a:lnTo>
                  <a:lnTo>
                    <a:pt x="4992" y="21401"/>
                  </a:lnTo>
                  <a:lnTo>
                    <a:pt x="10695" y="21401"/>
                  </a:lnTo>
                  <a:lnTo>
                    <a:pt x="285178" y="21401"/>
                  </a:lnTo>
                  <a:lnTo>
                    <a:pt x="290881" y="21401"/>
                  </a:lnTo>
                  <a:lnTo>
                    <a:pt x="295874" y="16406"/>
                  </a:lnTo>
                  <a:lnTo>
                    <a:pt x="295874" y="10700"/>
                  </a:lnTo>
                  <a:lnTo>
                    <a:pt x="295874" y="4995"/>
                  </a:lnTo>
                  <a:lnTo>
                    <a:pt x="290881" y="0"/>
                  </a:lnTo>
                  <a:lnTo>
                    <a:pt x="285178" y="0"/>
                  </a:lnTo>
                  <a:close/>
                </a:path>
              </a:pathLst>
            </a:custGeom>
            <a:ln w="8355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663024" y="4204899"/>
              <a:ext cx="295910" cy="21590"/>
            </a:xfrm>
            <a:custGeom>
              <a:avLst/>
              <a:gdLst/>
              <a:ahLst/>
              <a:cxnLst/>
              <a:rect l="l" t="t" r="r" b="b"/>
              <a:pathLst>
                <a:path w="295909" h="21589">
                  <a:moveTo>
                    <a:pt x="290881" y="0"/>
                  </a:moveTo>
                  <a:lnTo>
                    <a:pt x="285178" y="0"/>
                  </a:lnTo>
                  <a:lnTo>
                    <a:pt x="4992" y="0"/>
                  </a:lnTo>
                  <a:lnTo>
                    <a:pt x="0" y="4989"/>
                  </a:lnTo>
                  <a:lnTo>
                    <a:pt x="0" y="16406"/>
                  </a:lnTo>
                  <a:lnTo>
                    <a:pt x="4992" y="21395"/>
                  </a:lnTo>
                  <a:lnTo>
                    <a:pt x="290881" y="21395"/>
                  </a:lnTo>
                  <a:lnTo>
                    <a:pt x="295874" y="16406"/>
                  </a:lnTo>
                  <a:lnTo>
                    <a:pt x="295874" y="4989"/>
                  </a:lnTo>
                  <a:lnTo>
                    <a:pt x="290881" y="0"/>
                  </a:lnTo>
                  <a:close/>
                </a:path>
              </a:pathLst>
            </a:custGeom>
            <a:solidFill>
              <a:srgbClr val="1D2C5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663024" y="4204899"/>
              <a:ext cx="295910" cy="21590"/>
            </a:xfrm>
            <a:custGeom>
              <a:avLst/>
              <a:gdLst/>
              <a:ahLst/>
              <a:cxnLst/>
              <a:rect l="l" t="t" r="r" b="b"/>
              <a:pathLst>
                <a:path w="295909" h="21589">
                  <a:moveTo>
                    <a:pt x="285178" y="0"/>
                  </a:moveTo>
                  <a:lnTo>
                    <a:pt x="10695" y="0"/>
                  </a:lnTo>
                  <a:lnTo>
                    <a:pt x="4992" y="0"/>
                  </a:lnTo>
                  <a:lnTo>
                    <a:pt x="0" y="4989"/>
                  </a:lnTo>
                  <a:lnTo>
                    <a:pt x="0" y="10694"/>
                  </a:lnTo>
                  <a:lnTo>
                    <a:pt x="0" y="16406"/>
                  </a:lnTo>
                  <a:lnTo>
                    <a:pt x="4992" y="21395"/>
                  </a:lnTo>
                  <a:lnTo>
                    <a:pt x="10695" y="21395"/>
                  </a:lnTo>
                  <a:lnTo>
                    <a:pt x="285178" y="21395"/>
                  </a:lnTo>
                  <a:lnTo>
                    <a:pt x="290881" y="21395"/>
                  </a:lnTo>
                  <a:lnTo>
                    <a:pt x="295874" y="16406"/>
                  </a:lnTo>
                  <a:lnTo>
                    <a:pt x="295874" y="10694"/>
                  </a:lnTo>
                  <a:lnTo>
                    <a:pt x="295874" y="4989"/>
                  </a:lnTo>
                  <a:lnTo>
                    <a:pt x="290881" y="0"/>
                  </a:lnTo>
                  <a:lnTo>
                    <a:pt x="285178" y="0"/>
                  </a:lnTo>
                  <a:close/>
                </a:path>
              </a:pathLst>
            </a:custGeom>
            <a:ln w="8355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375024" y="738930"/>
              <a:ext cx="824230" cy="816610"/>
            </a:xfrm>
            <a:custGeom>
              <a:avLst/>
              <a:gdLst/>
              <a:ahLst/>
              <a:cxnLst/>
              <a:rect l="l" t="t" r="r" b="b"/>
              <a:pathLst>
                <a:path w="824230" h="816610">
                  <a:moveTo>
                    <a:pt x="196066" y="0"/>
                  </a:moveTo>
                  <a:lnTo>
                    <a:pt x="155109" y="8234"/>
                  </a:lnTo>
                  <a:lnTo>
                    <a:pt x="121717" y="30714"/>
                  </a:lnTo>
                  <a:lnTo>
                    <a:pt x="99231" y="64105"/>
                  </a:lnTo>
                  <a:lnTo>
                    <a:pt x="90994" y="105072"/>
                  </a:lnTo>
                  <a:lnTo>
                    <a:pt x="91114" y="151098"/>
                  </a:lnTo>
                  <a:lnTo>
                    <a:pt x="94424" y="176898"/>
                  </a:lnTo>
                  <a:lnTo>
                    <a:pt x="104363" y="201433"/>
                  </a:lnTo>
                  <a:lnTo>
                    <a:pt x="120281" y="222624"/>
                  </a:lnTo>
                  <a:lnTo>
                    <a:pt x="141650" y="239326"/>
                  </a:lnTo>
                  <a:lnTo>
                    <a:pt x="141650" y="266544"/>
                  </a:lnTo>
                  <a:lnTo>
                    <a:pt x="94500" y="287067"/>
                  </a:lnTo>
                  <a:lnTo>
                    <a:pt x="55319" y="318087"/>
                  </a:lnTo>
                  <a:lnTo>
                    <a:pt x="25547" y="357710"/>
                  </a:lnTo>
                  <a:lnTo>
                    <a:pt x="6627" y="404047"/>
                  </a:lnTo>
                  <a:lnTo>
                    <a:pt x="121" y="454269"/>
                  </a:lnTo>
                  <a:lnTo>
                    <a:pt x="0" y="462719"/>
                  </a:lnTo>
                  <a:lnTo>
                    <a:pt x="6566" y="469284"/>
                  </a:lnTo>
                  <a:lnTo>
                    <a:pt x="294569" y="469284"/>
                  </a:lnTo>
                  <a:lnTo>
                    <a:pt x="303861" y="482117"/>
                  </a:lnTo>
                  <a:lnTo>
                    <a:pt x="314737" y="493805"/>
                  </a:lnTo>
                  <a:lnTo>
                    <a:pt x="327019" y="504262"/>
                  </a:lnTo>
                  <a:lnTo>
                    <a:pt x="340532" y="513402"/>
                  </a:lnTo>
                  <a:lnTo>
                    <a:pt x="340532" y="555635"/>
                  </a:lnTo>
                  <a:lnTo>
                    <a:pt x="294989" y="572660"/>
                  </a:lnTo>
                  <a:lnTo>
                    <a:pt x="254517" y="597351"/>
                  </a:lnTo>
                  <a:lnTo>
                    <a:pt x="219821" y="628758"/>
                  </a:lnTo>
                  <a:lnTo>
                    <a:pt x="191607" y="665927"/>
                  </a:lnTo>
                  <a:lnTo>
                    <a:pt x="170581" y="707906"/>
                  </a:lnTo>
                  <a:lnTo>
                    <a:pt x="157448" y="753743"/>
                  </a:lnTo>
                  <a:lnTo>
                    <a:pt x="152913" y="802485"/>
                  </a:lnTo>
                  <a:lnTo>
                    <a:pt x="152913" y="810000"/>
                  </a:lnTo>
                  <a:lnTo>
                    <a:pt x="159475" y="816568"/>
                  </a:lnTo>
                  <a:lnTo>
                    <a:pt x="657618" y="816568"/>
                  </a:lnTo>
                  <a:lnTo>
                    <a:pt x="664179" y="810000"/>
                  </a:lnTo>
                  <a:lnTo>
                    <a:pt x="664179" y="802485"/>
                  </a:lnTo>
                  <a:lnTo>
                    <a:pt x="662896" y="789347"/>
                  </a:lnTo>
                  <a:lnTo>
                    <a:pt x="181051" y="789347"/>
                  </a:lnTo>
                  <a:lnTo>
                    <a:pt x="189167" y="740674"/>
                  </a:lnTo>
                  <a:lnTo>
                    <a:pt x="207183" y="695938"/>
                  </a:lnTo>
                  <a:lnTo>
                    <a:pt x="234059" y="656417"/>
                  </a:lnTo>
                  <a:lnTo>
                    <a:pt x="268751" y="623388"/>
                  </a:lnTo>
                  <a:lnTo>
                    <a:pt x="310220" y="598130"/>
                  </a:lnTo>
                  <a:lnTo>
                    <a:pt x="357423" y="581919"/>
                  </a:lnTo>
                  <a:lnTo>
                    <a:pt x="363984" y="580042"/>
                  </a:lnTo>
                  <a:lnTo>
                    <a:pt x="368678" y="574412"/>
                  </a:lnTo>
                  <a:lnTo>
                    <a:pt x="368678" y="500256"/>
                  </a:lnTo>
                  <a:lnTo>
                    <a:pt x="365853" y="495565"/>
                  </a:lnTo>
                  <a:lnTo>
                    <a:pt x="361175" y="493691"/>
                  </a:lnTo>
                  <a:lnTo>
                    <a:pt x="336503" y="477030"/>
                  </a:lnTo>
                  <a:lnTo>
                    <a:pt x="317902" y="454737"/>
                  </a:lnTo>
                  <a:lnTo>
                    <a:pt x="312292" y="442066"/>
                  </a:lnTo>
                  <a:lnTo>
                    <a:pt x="28142" y="442066"/>
                  </a:lnTo>
                  <a:lnTo>
                    <a:pt x="40732" y="390090"/>
                  </a:lnTo>
                  <a:lnTo>
                    <a:pt x="68364" y="345859"/>
                  </a:lnTo>
                  <a:lnTo>
                    <a:pt x="108484" y="312189"/>
                  </a:lnTo>
                  <a:lnTo>
                    <a:pt x="158541" y="291894"/>
                  </a:lnTo>
                  <a:lnTo>
                    <a:pt x="165110" y="290017"/>
                  </a:lnTo>
                  <a:lnTo>
                    <a:pt x="169796" y="284378"/>
                  </a:lnTo>
                  <a:lnTo>
                    <a:pt x="169796" y="225246"/>
                  </a:lnTo>
                  <a:lnTo>
                    <a:pt x="166986" y="220558"/>
                  </a:lnTo>
                  <a:lnTo>
                    <a:pt x="162293" y="218681"/>
                  </a:lnTo>
                  <a:lnTo>
                    <a:pt x="144467" y="206524"/>
                  </a:lnTo>
                  <a:lnTo>
                    <a:pt x="130865" y="190406"/>
                  </a:lnTo>
                  <a:lnTo>
                    <a:pt x="122188" y="171296"/>
                  </a:lnTo>
                  <a:lnTo>
                    <a:pt x="119140" y="150164"/>
                  </a:lnTo>
                  <a:lnTo>
                    <a:pt x="119140" y="105072"/>
                  </a:lnTo>
                  <a:lnTo>
                    <a:pt x="125222" y="75257"/>
                  </a:lnTo>
                  <a:lnTo>
                    <a:pt x="141771" y="50779"/>
                  </a:lnTo>
                  <a:lnTo>
                    <a:pt x="166235" y="34208"/>
                  </a:lnTo>
                  <a:lnTo>
                    <a:pt x="196066" y="28113"/>
                  </a:lnTo>
                  <a:lnTo>
                    <a:pt x="266545" y="28113"/>
                  </a:lnTo>
                  <a:lnTo>
                    <a:pt x="237019" y="8234"/>
                  </a:lnTo>
                  <a:lnTo>
                    <a:pt x="196066" y="0"/>
                  </a:lnTo>
                  <a:close/>
                </a:path>
                <a:path w="824230" h="816610">
                  <a:moveTo>
                    <a:pt x="491050" y="232761"/>
                  </a:moveTo>
                  <a:lnTo>
                    <a:pt x="408079" y="232761"/>
                  </a:lnTo>
                  <a:lnTo>
                    <a:pt x="449179" y="241149"/>
                  </a:lnTo>
                  <a:lnTo>
                    <a:pt x="482893" y="263968"/>
                  </a:lnTo>
                  <a:lnTo>
                    <a:pt x="505701" y="297698"/>
                  </a:lnTo>
                  <a:lnTo>
                    <a:pt x="514086" y="338823"/>
                  </a:lnTo>
                  <a:lnTo>
                    <a:pt x="514086" y="397956"/>
                  </a:lnTo>
                  <a:lnTo>
                    <a:pt x="497669" y="454269"/>
                  </a:lnTo>
                  <a:lnTo>
                    <a:pt x="453108" y="493691"/>
                  </a:lnTo>
                  <a:lnTo>
                    <a:pt x="448415" y="495568"/>
                  </a:lnTo>
                  <a:lnTo>
                    <a:pt x="444663" y="501199"/>
                  </a:lnTo>
                  <a:lnTo>
                    <a:pt x="444663" y="573469"/>
                  </a:lnTo>
                  <a:lnTo>
                    <a:pt x="449356" y="579100"/>
                  </a:lnTo>
                  <a:lnTo>
                    <a:pt x="455918" y="580977"/>
                  </a:lnTo>
                  <a:lnTo>
                    <a:pt x="503264" y="596933"/>
                  </a:lnTo>
                  <a:lnTo>
                    <a:pt x="545110" y="622275"/>
                  </a:lnTo>
                  <a:lnTo>
                    <a:pt x="580337" y="655595"/>
                  </a:lnTo>
                  <a:lnTo>
                    <a:pt x="607824" y="695486"/>
                  </a:lnTo>
                  <a:lnTo>
                    <a:pt x="626452" y="740539"/>
                  </a:lnTo>
                  <a:lnTo>
                    <a:pt x="635099" y="789347"/>
                  </a:lnTo>
                  <a:lnTo>
                    <a:pt x="662896" y="789347"/>
                  </a:lnTo>
                  <a:lnTo>
                    <a:pt x="645790" y="708150"/>
                  </a:lnTo>
                  <a:lnTo>
                    <a:pt x="624082" y="666022"/>
                  </a:lnTo>
                  <a:lnTo>
                    <a:pt x="595171" y="628656"/>
                  </a:lnTo>
                  <a:lnTo>
                    <a:pt x="559908" y="597102"/>
                  </a:lnTo>
                  <a:lnTo>
                    <a:pt x="519148" y="572412"/>
                  </a:lnTo>
                  <a:lnTo>
                    <a:pt x="473743" y="555635"/>
                  </a:lnTo>
                  <a:lnTo>
                    <a:pt x="473743" y="515279"/>
                  </a:lnTo>
                  <a:lnTo>
                    <a:pt x="487815" y="506125"/>
                  </a:lnTo>
                  <a:lnTo>
                    <a:pt x="500480" y="495565"/>
                  </a:lnTo>
                  <a:lnTo>
                    <a:pt x="511738" y="483599"/>
                  </a:lnTo>
                  <a:lnTo>
                    <a:pt x="521589" y="470226"/>
                  </a:lnTo>
                  <a:lnTo>
                    <a:pt x="817075" y="470226"/>
                  </a:lnTo>
                  <a:lnTo>
                    <a:pt x="823668" y="463654"/>
                  </a:lnTo>
                  <a:lnTo>
                    <a:pt x="823668" y="456146"/>
                  </a:lnTo>
                  <a:lnTo>
                    <a:pt x="821782" y="443008"/>
                  </a:lnTo>
                  <a:lnTo>
                    <a:pt x="793607" y="443008"/>
                  </a:lnTo>
                  <a:lnTo>
                    <a:pt x="534721" y="442066"/>
                  </a:lnTo>
                  <a:lnTo>
                    <a:pt x="542181" y="398890"/>
                  </a:lnTo>
                  <a:lnTo>
                    <a:pt x="542224" y="337881"/>
                  </a:lnTo>
                  <a:lnTo>
                    <a:pt x="542049" y="331412"/>
                  </a:lnTo>
                  <a:lnTo>
                    <a:pt x="541523" y="324857"/>
                  </a:lnTo>
                  <a:lnTo>
                    <a:pt x="540645" y="318478"/>
                  </a:lnTo>
                  <a:lnTo>
                    <a:pt x="539414" y="312539"/>
                  </a:lnTo>
                  <a:lnTo>
                    <a:pt x="550993" y="306028"/>
                  </a:lnTo>
                  <a:lnTo>
                    <a:pt x="563101" y="300572"/>
                  </a:lnTo>
                  <a:lnTo>
                    <a:pt x="575561" y="296172"/>
                  </a:lnTo>
                  <a:lnTo>
                    <a:pt x="588195" y="292828"/>
                  </a:lnTo>
                  <a:lnTo>
                    <a:pt x="594764" y="290951"/>
                  </a:lnTo>
                  <a:lnTo>
                    <a:pt x="599450" y="285321"/>
                  </a:lnTo>
                  <a:lnTo>
                    <a:pt x="599450" y="283444"/>
                  </a:lnTo>
                  <a:lnTo>
                    <a:pt x="530969" y="283444"/>
                  </a:lnTo>
                  <a:lnTo>
                    <a:pt x="510699" y="250488"/>
                  </a:lnTo>
                  <a:lnTo>
                    <a:pt x="491050" y="232761"/>
                  </a:lnTo>
                  <a:close/>
                </a:path>
                <a:path w="824230" h="816610">
                  <a:moveTo>
                    <a:pt x="698539" y="29055"/>
                  </a:moveTo>
                  <a:lnTo>
                    <a:pt x="625720" y="29055"/>
                  </a:lnTo>
                  <a:lnTo>
                    <a:pt x="655548" y="35150"/>
                  </a:lnTo>
                  <a:lnTo>
                    <a:pt x="680013" y="51721"/>
                  </a:lnTo>
                  <a:lnTo>
                    <a:pt x="696563" y="76199"/>
                  </a:lnTo>
                  <a:lnTo>
                    <a:pt x="702647" y="106014"/>
                  </a:lnTo>
                  <a:lnTo>
                    <a:pt x="702647" y="151098"/>
                  </a:lnTo>
                  <a:lnTo>
                    <a:pt x="690451" y="191812"/>
                  </a:lnTo>
                  <a:lnTo>
                    <a:pt x="658552" y="220558"/>
                  </a:lnTo>
                  <a:lnTo>
                    <a:pt x="653858" y="222434"/>
                  </a:lnTo>
                  <a:lnTo>
                    <a:pt x="650106" y="228065"/>
                  </a:lnTo>
                  <a:lnTo>
                    <a:pt x="650106" y="285321"/>
                  </a:lnTo>
                  <a:lnTo>
                    <a:pt x="654800" y="290951"/>
                  </a:lnTo>
                  <a:lnTo>
                    <a:pt x="661370" y="292828"/>
                  </a:lnTo>
                  <a:lnTo>
                    <a:pt x="711589" y="312862"/>
                  </a:lnTo>
                  <a:lnTo>
                    <a:pt x="752133" y="346798"/>
                  </a:lnTo>
                  <a:lnTo>
                    <a:pt x="780354" y="391294"/>
                  </a:lnTo>
                  <a:lnTo>
                    <a:pt x="793607" y="443008"/>
                  </a:lnTo>
                  <a:lnTo>
                    <a:pt x="821782" y="443008"/>
                  </a:lnTo>
                  <a:lnTo>
                    <a:pt x="816296" y="404801"/>
                  </a:lnTo>
                  <a:lnTo>
                    <a:pt x="796451" y="358052"/>
                  </a:lnTo>
                  <a:lnTo>
                    <a:pt x="765845" y="318015"/>
                  </a:lnTo>
                  <a:lnTo>
                    <a:pt x="726189" y="286807"/>
                  </a:lnTo>
                  <a:lnTo>
                    <a:pt x="679194" y="266544"/>
                  </a:lnTo>
                  <a:lnTo>
                    <a:pt x="679264" y="241149"/>
                  </a:lnTo>
                  <a:lnTo>
                    <a:pt x="717419" y="202724"/>
                  </a:lnTo>
                  <a:lnTo>
                    <a:pt x="731600" y="151098"/>
                  </a:lnTo>
                  <a:lnTo>
                    <a:pt x="731727" y="105072"/>
                  </a:lnTo>
                  <a:lnTo>
                    <a:pt x="723489" y="64105"/>
                  </a:lnTo>
                  <a:lnTo>
                    <a:pt x="701003" y="30714"/>
                  </a:lnTo>
                  <a:lnTo>
                    <a:pt x="698539" y="29055"/>
                  </a:lnTo>
                  <a:close/>
                </a:path>
                <a:path w="824230" h="816610">
                  <a:moveTo>
                    <a:pt x="266545" y="28113"/>
                  </a:moveTo>
                  <a:lnTo>
                    <a:pt x="196066" y="28113"/>
                  </a:lnTo>
                  <a:lnTo>
                    <a:pt x="225894" y="34208"/>
                  </a:lnTo>
                  <a:lnTo>
                    <a:pt x="250359" y="50779"/>
                  </a:lnTo>
                  <a:lnTo>
                    <a:pt x="266909" y="75257"/>
                  </a:lnTo>
                  <a:lnTo>
                    <a:pt x="272993" y="105072"/>
                  </a:lnTo>
                  <a:lnTo>
                    <a:pt x="272993" y="150164"/>
                  </a:lnTo>
                  <a:lnTo>
                    <a:pt x="260797" y="190873"/>
                  </a:lnTo>
                  <a:lnTo>
                    <a:pt x="228898" y="219615"/>
                  </a:lnTo>
                  <a:lnTo>
                    <a:pt x="224204" y="221492"/>
                  </a:lnTo>
                  <a:lnTo>
                    <a:pt x="220453" y="227130"/>
                  </a:lnTo>
                  <a:lnTo>
                    <a:pt x="220453" y="284378"/>
                  </a:lnTo>
                  <a:lnTo>
                    <a:pt x="225146" y="290017"/>
                  </a:lnTo>
                  <a:lnTo>
                    <a:pt x="231716" y="291894"/>
                  </a:lnTo>
                  <a:lnTo>
                    <a:pt x="243497" y="295061"/>
                  </a:lnTo>
                  <a:lnTo>
                    <a:pt x="254931" y="298932"/>
                  </a:lnTo>
                  <a:lnTo>
                    <a:pt x="266013" y="303507"/>
                  </a:lnTo>
                  <a:lnTo>
                    <a:pt x="276744" y="308785"/>
                  </a:lnTo>
                  <a:lnTo>
                    <a:pt x="275513" y="315838"/>
                  </a:lnTo>
                  <a:lnTo>
                    <a:pt x="274632" y="322980"/>
                  </a:lnTo>
                  <a:lnTo>
                    <a:pt x="274103" y="330298"/>
                  </a:lnTo>
                  <a:lnTo>
                    <a:pt x="274077" y="331412"/>
                  </a:lnTo>
                  <a:lnTo>
                    <a:pt x="273969" y="398890"/>
                  </a:lnTo>
                  <a:lnTo>
                    <a:pt x="274440" y="409202"/>
                  </a:lnTo>
                  <a:lnTo>
                    <a:pt x="275921" y="420361"/>
                  </a:lnTo>
                  <a:lnTo>
                    <a:pt x="278281" y="431345"/>
                  </a:lnTo>
                  <a:lnTo>
                    <a:pt x="281430" y="442066"/>
                  </a:lnTo>
                  <a:lnTo>
                    <a:pt x="312292" y="442066"/>
                  </a:lnTo>
                  <a:lnTo>
                    <a:pt x="306162" y="428220"/>
                  </a:lnTo>
                  <a:lnTo>
                    <a:pt x="302073" y="398890"/>
                  </a:lnTo>
                  <a:lnTo>
                    <a:pt x="302073" y="338823"/>
                  </a:lnTo>
                  <a:lnTo>
                    <a:pt x="310456" y="297304"/>
                  </a:lnTo>
                  <a:lnTo>
                    <a:pt x="321749" y="280625"/>
                  </a:lnTo>
                  <a:lnTo>
                    <a:pt x="285182" y="280625"/>
                  </a:lnTo>
                  <a:lnTo>
                    <a:pt x="276039" y="276446"/>
                  </a:lnTo>
                  <a:lnTo>
                    <a:pt x="266893" y="272530"/>
                  </a:lnTo>
                  <a:lnTo>
                    <a:pt x="257746" y="269142"/>
                  </a:lnTo>
                  <a:lnTo>
                    <a:pt x="248599" y="266544"/>
                  </a:lnTo>
                  <a:lnTo>
                    <a:pt x="248668" y="241149"/>
                  </a:lnTo>
                  <a:lnTo>
                    <a:pt x="286826" y="202724"/>
                  </a:lnTo>
                  <a:lnTo>
                    <a:pt x="301004" y="151098"/>
                  </a:lnTo>
                  <a:lnTo>
                    <a:pt x="301131" y="105072"/>
                  </a:lnTo>
                  <a:lnTo>
                    <a:pt x="292893" y="64105"/>
                  </a:lnTo>
                  <a:lnTo>
                    <a:pt x="270409" y="30714"/>
                  </a:lnTo>
                  <a:lnTo>
                    <a:pt x="266545" y="28113"/>
                  </a:lnTo>
                  <a:close/>
                </a:path>
                <a:path w="824230" h="816610">
                  <a:moveTo>
                    <a:pt x="626654" y="0"/>
                  </a:moveTo>
                  <a:lnTo>
                    <a:pt x="585554" y="8234"/>
                  </a:lnTo>
                  <a:lnTo>
                    <a:pt x="551841" y="30714"/>
                  </a:lnTo>
                  <a:lnTo>
                    <a:pt x="529032" y="64105"/>
                  </a:lnTo>
                  <a:lnTo>
                    <a:pt x="520648" y="105072"/>
                  </a:lnTo>
                  <a:lnTo>
                    <a:pt x="520767" y="151098"/>
                  </a:lnTo>
                  <a:lnTo>
                    <a:pt x="524078" y="176898"/>
                  </a:lnTo>
                  <a:lnTo>
                    <a:pt x="534018" y="201433"/>
                  </a:lnTo>
                  <a:lnTo>
                    <a:pt x="549939" y="222624"/>
                  </a:lnTo>
                  <a:lnTo>
                    <a:pt x="571312" y="239326"/>
                  </a:lnTo>
                  <a:lnTo>
                    <a:pt x="571312" y="266544"/>
                  </a:lnTo>
                  <a:lnTo>
                    <a:pt x="560918" y="269716"/>
                  </a:lnTo>
                  <a:lnTo>
                    <a:pt x="550787" y="273590"/>
                  </a:lnTo>
                  <a:lnTo>
                    <a:pt x="540833" y="278165"/>
                  </a:lnTo>
                  <a:lnTo>
                    <a:pt x="530969" y="283444"/>
                  </a:lnTo>
                  <a:lnTo>
                    <a:pt x="599450" y="283444"/>
                  </a:lnTo>
                  <a:lnTo>
                    <a:pt x="599450" y="226188"/>
                  </a:lnTo>
                  <a:lnTo>
                    <a:pt x="596640" y="221492"/>
                  </a:lnTo>
                  <a:lnTo>
                    <a:pt x="591947" y="219615"/>
                  </a:lnTo>
                  <a:lnTo>
                    <a:pt x="574121" y="207458"/>
                  </a:lnTo>
                  <a:lnTo>
                    <a:pt x="560519" y="191341"/>
                  </a:lnTo>
                  <a:lnTo>
                    <a:pt x="551842" y="172231"/>
                  </a:lnTo>
                  <a:lnTo>
                    <a:pt x="548794" y="151098"/>
                  </a:lnTo>
                  <a:lnTo>
                    <a:pt x="548794" y="106014"/>
                  </a:lnTo>
                  <a:lnTo>
                    <a:pt x="554876" y="76199"/>
                  </a:lnTo>
                  <a:lnTo>
                    <a:pt x="571425" y="51721"/>
                  </a:lnTo>
                  <a:lnTo>
                    <a:pt x="595889" y="35150"/>
                  </a:lnTo>
                  <a:lnTo>
                    <a:pt x="625720" y="29055"/>
                  </a:lnTo>
                  <a:lnTo>
                    <a:pt x="698539" y="29055"/>
                  </a:lnTo>
                  <a:lnTo>
                    <a:pt x="667611" y="8234"/>
                  </a:lnTo>
                  <a:lnTo>
                    <a:pt x="626654" y="0"/>
                  </a:lnTo>
                  <a:close/>
                </a:path>
                <a:path w="824230" h="816610">
                  <a:moveTo>
                    <a:pt x="407137" y="201781"/>
                  </a:moveTo>
                  <a:lnTo>
                    <a:pt x="368163" y="207501"/>
                  </a:lnTo>
                  <a:lnTo>
                    <a:pt x="333848" y="223604"/>
                  </a:lnTo>
                  <a:lnTo>
                    <a:pt x="305689" y="248507"/>
                  </a:lnTo>
                  <a:lnTo>
                    <a:pt x="285182" y="280625"/>
                  </a:lnTo>
                  <a:lnTo>
                    <a:pt x="321749" y="280625"/>
                  </a:lnTo>
                  <a:lnTo>
                    <a:pt x="333263" y="263617"/>
                  </a:lnTo>
                  <a:lnTo>
                    <a:pt x="366976" y="241018"/>
                  </a:lnTo>
                  <a:lnTo>
                    <a:pt x="408079" y="232761"/>
                  </a:lnTo>
                  <a:lnTo>
                    <a:pt x="491050" y="232761"/>
                  </a:lnTo>
                  <a:lnTo>
                    <a:pt x="482071" y="224661"/>
                  </a:lnTo>
                  <a:lnTo>
                    <a:pt x="446935" y="207809"/>
                  </a:lnTo>
                  <a:lnTo>
                    <a:pt x="407137" y="201781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375024" y="738930"/>
              <a:ext cx="824230" cy="816610"/>
            </a:xfrm>
            <a:custGeom>
              <a:avLst/>
              <a:gdLst/>
              <a:ahLst/>
              <a:cxnLst/>
              <a:rect l="l" t="t" r="r" b="b"/>
              <a:pathLst>
                <a:path w="824230" h="816610">
                  <a:moveTo>
                    <a:pt x="679194" y="266544"/>
                  </a:moveTo>
                  <a:lnTo>
                    <a:pt x="679194" y="241203"/>
                  </a:lnTo>
                  <a:lnTo>
                    <a:pt x="700856" y="224340"/>
                  </a:lnTo>
                  <a:lnTo>
                    <a:pt x="717419" y="202724"/>
                  </a:lnTo>
                  <a:lnTo>
                    <a:pt x="728003" y="177589"/>
                  </a:lnTo>
                  <a:lnTo>
                    <a:pt x="731727" y="150164"/>
                  </a:lnTo>
                  <a:lnTo>
                    <a:pt x="731727" y="105072"/>
                  </a:lnTo>
                  <a:lnTo>
                    <a:pt x="723489" y="64105"/>
                  </a:lnTo>
                  <a:lnTo>
                    <a:pt x="701003" y="30714"/>
                  </a:lnTo>
                  <a:lnTo>
                    <a:pt x="667611" y="8234"/>
                  </a:lnTo>
                  <a:lnTo>
                    <a:pt x="626654" y="0"/>
                  </a:lnTo>
                  <a:lnTo>
                    <a:pt x="585554" y="8234"/>
                  </a:lnTo>
                  <a:lnTo>
                    <a:pt x="551841" y="30714"/>
                  </a:lnTo>
                  <a:lnTo>
                    <a:pt x="529032" y="64105"/>
                  </a:lnTo>
                  <a:lnTo>
                    <a:pt x="520648" y="105072"/>
                  </a:lnTo>
                  <a:lnTo>
                    <a:pt x="520648" y="150164"/>
                  </a:lnTo>
                  <a:lnTo>
                    <a:pt x="524078" y="176898"/>
                  </a:lnTo>
                  <a:lnTo>
                    <a:pt x="534018" y="201433"/>
                  </a:lnTo>
                  <a:lnTo>
                    <a:pt x="549939" y="222624"/>
                  </a:lnTo>
                  <a:lnTo>
                    <a:pt x="571312" y="239326"/>
                  </a:lnTo>
                  <a:lnTo>
                    <a:pt x="571312" y="266544"/>
                  </a:lnTo>
                  <a:lnTo>
                    <a:pt x="560918" y="269716"/>
                  </a:lnTo>
                  <a:lnTo>
                    <a:pt x="550787" y="273590"/>
                  </a:lnTo>
                  <a:lnTo>
                    <a:pt x="540833" y="278165"/>
                  </a:lnTo>
                  <a:lnTo>
                    <a:pt x="530969" y="283444"/>
                  </a:lnTo>
                  <a:lnTo>
                    <a:pt x="510699" y="250488"/>
                  </a:lnTo>
                  <a:lnTo>
                    <a:pt x="482071" y="224661"/>
                  </a:lnTo>
                  <a:lnTo>
                    <a:pt x="446935" y="207809"/>
                  </a:lnTo>
                  <a:lnTo>
                    <a:pt x="407137" y="201781"/>
                  </a:lnTo>
                  <a:lnTo>
                    <a:pt x="368163" y="207501"/>
                  </a:lnTo>
                  <a:lnTo>
                    <a:pt x="333848" y="223604"/>
                  </a:lnTo>
                  <a:lnTo>
                    <a:pt x="305689" y="248507"/>
                  </a:lnTo>
                  <a:lnTo>
                    <a:pt x="285182" y="280625"/>
                  </a:lnTo>
                  <a:lnTo>
                    <a:pt x="276039" y="276446"/>
                  </a:lnTo>
                  <a:lnTo>
                    <a:pt x="266893" y="272530"/>
                  </a:lnTo>
                  <a:lnTo>
                    <a:pt x="257746" y="269142"/>
                  </a:lnTo>
                  <a:lnTo>
                    <a:pt x="248599" y="266544"/>
                  </a:lnTo>
                  <a:lnTo>
                    <a:pt x="248599" y="241203"/>
                  </a:lnTo>
                  <a:lnTo>
                    <a:pt x="270264" y="224340"/>
                  </a:lnTo>
                  <a:lnTo>
                    <a:pt x="286826" y="202724"/>
                  </a:lnTo>
                  <a:lnTo>
                    <a:pt x="297408" y="177589"/>
                  </a:lnTo>
                  <a:lnTo>
                    <a:pt x="301131" y="150164"/>
                  </a:lnTo>
                  <a:lnTo>
                    <a:pt x="301131" y="105072"/>
                  </a:lnTo>
                  <a:lnTo>
                    <a:pt x="292893" y="64105"/>
                  </a:lnTo>
                  <a:lnTo>
                    <a:pt x="270409" y="30714"/>
                  </a:lnTo>
                  <a:lnTo>
                    <a:pt x="237019" y="8234"/>
                  </a:lnTo>
                  <a:lnTo>
                    <a:pt x="196066" y="0"/>
                  </a:lnTo>
                  <a:lnTo>
                    <a:pt x="155109" y="8234"/>
                  </a:lnTo>
                  <a:lnTo>
                    <a:pt x="121717" y="30714"/>
                  </a:lnTo>
                  <a:lnTo>
                    <a:pt x="99231" y="64105"/>
                  </a:lnTo>
                  <a:lnTo>
                    <a:pt x="90994" y="105072"/>
                  </a:lnTo>
                  <a:lnTo>
                    <a:pt x="90994" y="150164"/>
                  </a:lnTo>
                  <a:lnTo>
                    <a:pt x="94424" y="176898"/>
                  </a:lnTo>
                  <a:lnTo>
                    <a:pt x="104363" y="201433"/>
                  </a:lnTo>
                  <a:lnTo>
                    <a:pt x="120281" y="222624"/>
                  </a:lnTo>
                  <a:lnTo>
                    <a:pt x="141650" y="239326"/>
                  </a:lnTo>
                  <a:lnTo>
                    <a:pt x="141650" y="266544"/>
                  </a:lnTo>
                  <a:lnTo>
                    <a:pt x="94500" y="287067"/>
                  </a:lnTo>
                  <a:lnTo>
                    <a:pt x="55319" y="318087"/>
                  </a:lnTo>
                  <a:lnTo>
                    <a:pt x="25547" y="357710"/>
                  </a:lnTo>
                  <a:lnTo>
                    <a:pt x="6627" y="404047"/>
                  </a:lnTo>
                  <a:lnTo>
                    <a:pt x="0" y="455204"/>
                  </a:lnTo>
                  <a:lnTo>
                    <a:pt x="0" y="462719"/>
                  </a:lnTo>
                  <a:lnTo>
                    <a:pt x="6566" y="469284"/>
                  </a:lnTo>
                  <a:lnTo>
                    <a:pt x="14071" y="469284"/>
                  </a:lnTo>
                  <a:lnTo>
                    <a:pt x="291751" y="469284"/>
                  </a:lnTo>
                  <a:lnTo>
                    <a:pt x="292693" y="469284"/>
                  </a:lnTo>
                  <a:lnTo>
                    <a:pt x="293627" y="469284"/>
                  </a:lnTo>
                  <a:lnTo>
                    <a:pt x="294569" y="469284"/>
                  </a:lnTo>
                  <a:lnTo>
                    <a:pt x="303861" y="482117"/>
                  </a:lnTo>
                  <a:lnTo>
                    <a:pt x="314737" y="493805"/>
                  </a:lnTo>
                  <a:lnTo>
                    <a:pt x="327019" y="504262"/>
                  </a:lnTo>
                  <a:lnTo>
                    <a:pt x="340532" y="513402"/>
                  </a:lnTo>
                  <a:lnTo>
                    <a:pt x="340532" y="555635"/>
                  </a:lnTo>
                  <a:lnTo>
                    <a:pt x="294989" y="572660"/>
                  </a:lnTo>
                  <a:lnTo>
                    <a:pt x="254517" y="597351"/>
                  </a:lnTo>
                  <a:lnTo>
                    <a:pt x="219821" y="628758"/>
                  </a:lnTo>
                  <a:lnTo>
                    <a:pt x="191607" y="665927"/>
                  </a:lnTo>
                  <a:lnTo>
                    <a:pt x="170581" y="707906"/>
                  </a:lnTo>
                  <a:lnTo>
                    <a:pt x="157448" y="753743"/>
                  </a:lnTo>
                  <a:lnTo>
                    <a:pt x="152913" y="802485"/>
                  </a:lnTo>
                  <a:lnTo>
                    <a:pt x="152913" y="810000"/>
                  </a:lnTo>
                  <a:lnTo>
                    <a:pt x="159475" y="816568"/>
                  </a:lnTo>
                  <a:lnTo>
                    <a:pt x="166986" y="816568"/>
                  </a:lnTo>
                  <a:lnTo>
                    <a:pt x="650106" y="816568"/>
                  </a:lnTo>
                  <a:lnTo>
                    <a:pt x="657618" y="816568"/>
                  </a:lnTo>
                  <a:lnTo>
                    <a:pt x="664179" y="810000"/>
                  </a:lnTo>
                  <a:lnTo>
                    <a:pt x="664179" y="802485"/>
                  </a:lnTo>
                  <a:lnTo>
                    <a:pt x="659440" y="753987"/>
                  </a:lnTo>
                  <a:lnTo>
                    <a:pt x="645790" y="708150"/>
                  </a:lnTo>
                  <a:lnTo>
                    <a:pt x="624082" y="666022"/>
                  </a:lnTo>
                  <a:lnTo>
                    <a:pt x="595171" y="628656"/>
                  </a:lnTo>
                  <a:lnTo>
                    <a:pt x="559908" y="597102"/>
                  </a:lnTo>
                  <a:lnTo>
                    <a:pt x="519148" y="572412"/>
                  </a:lnTo>
                  <a:lnTo>
                    <a:pt x="473743" y="555635"/>
                  </a:lnTo>
                  <a:lnTo>
                    <a:pt x="473743" y="515279"/>
                  </a:lnTo>
                  <a:lnTo>
                    <a:pt x="487815" y="506125"/>
                  </a:lnTo>
                  <a:lnTo>
                    <a:pt x="500480" y="495565"/>
                  </a:lnTo>
                  <a:lnTo>
                    <a:pt x="511738" y="483599"/>
                  </a:lnTo>
                  <a:lnTo>
                    <a:pt x="521589" y="470226"/>
                  </a:lnTo>
                  <a:lnTo>
                    <a:pt x="809619" y="470226"/>
                  </a:lnTo>
                  <a:lnTo>
                    <a:pt x="817075" y="470226"/>
                  </a:lnTo>
                  <a:lnTo>
                    <a:pt x="823668" y="463654"/>
                  </a:lnTo>
                  <a:lnTo>
                    <a:pt x="823668" y="456146"/>
                  </a:lnTo>
                  <a:lnTo>
                    <a:pt x="816296" y="404801"/>
                  </a:lnTo>
                  <a:lnTo>
                    <a:pt x="796451" y="358052"/>
                  </a:lnTo>
                  <a:lnTo>
                    <a:pt x="765845" y="318015"/>
                  </a:lnTo>
                  <a:lnTo>
                    <a:pt x="726189" y="286807"/>
                  </a:lnTo>
                  <a:lnTo>
                    <a:pt x="679194" y="266544"/>
                  </a:lnTo>
                  <a:close/>
                </a:path>
                <a:path w="824230" h="816610">
                  <a:moveTo>
                    <a:pt x="28142" y="442066"/>
                  </a:moveTo>
                  <a:lnTo>
                    <a:pt x="40732" y="390090"/>
                  </a:lnTo>
                  <a:lnTo>
                    <a:pt x="68364" y="345859"/>
                  </a:lnTo>
                  <a:lnTo>
                    <a:pt x="108484" y="312189"/>
                  </a:lnTo>
                  <a:lnTo>
                    <a:pt x="158541" y="291894"/>
                  </a:lnTo>
                  <a:lnTo>
                    <a:pt x="165110" y="290017"/>
                  </a:lnTo>
                  <a:lnTo>
                    <a:pt x="169796" y="284378"/>
                  </a:lnTo>
                  <a:lnTo>
                    <a:pt x="169796" y="277813"/>
                  </a:lnTo>
                  <a:lnTo>
                    <a:pt x="169796" y="230884"/>
                  </a:lnTo>
                  <a:lnTo>
                    <a:pt x="169796" y="225246"/>
                  </a:lnTo>
                  <a:lnTo>
                    <a:pt x="166986" y="220558"/>
                  </a:lnTo>
                  <a:lnTo>
                    <a:pt x="130865" y="190406"/>
                  </a:lnTo>
                  <a:lnTo>
                    <a:pt x="119140" y="150164"/>
                  </a:lnTo>
                  <a:lnTo>
                    <a:pt x="119140" y="105072"/>
                  </a:lnTo>
                  <a:lnTo>
                    <a:pt x="125222" y="75257"/>
                  </a:lnTo>
                  <a:lnTo>
                    <a:pt x="141771" y="50779"/>
                  </a:lnTo>
                  <a:lnTo>
                    <a:pt x="166235" y="34208"/>
                  </a:lnTo>
                  <a:lnTo>
                    <a:pt x="196066" y="28113"/>
                  </a:lnTo>
                  <a:lnTo>
                    <a:pt x="225894" y="34208"/>
                  </a:lnTo>
                  <a:lnTo>
                    <a:pt x="250359" y="50779"/>
                  </a:lnTo>
                  <a:lnTo>
                    <a:pt x="266909" y="75257"/>
                  </a:lnTo>
                  <a:lnTo>
                    <a:pt x="272993" y="105072"/>
                  </a:lnTo>
                  <a:lnTo>
                    <a:pt x="272993" y="150164"/>
                  </a:lnTo>
                  <a:lnTo>
                    <a:pt x="260797" y="190873"/>
                  </a:lnTo>
                  <a:lnTo>
                    <a:pt x="228898" y="219615"/>
                  </a:lnTo>
                  <a:lnTo>
                    <a:pt x="224204" y="221492"/>
                  </a:lnTo>
                  <a:lnTo>
                    <a:pt x="220453" y="227130"/>
                  </a:lnTo>
                  <a:lnTo>
                    <a:pt x="220453" y="232761"/>
                  </a:lnTo>
                  <a:lnTo>
                    <a:pt x="220453" y="277813"/>
                  </a:lnTo>
                  <a:lnTo>
                    <a:pt x="220453" y="284378"/>
                  </a:lnTo>
                  <a:lnTo>
                    <a:pt x="225146" y="290017"/>
                  </a:lnTo>
                  <a:lnTo>
                    <a:pt x="231716" y="291894"/>
                  </a:lnTo>
                  <a:lnTo>
                    <a:pt x="243497" y="295061"/>
                  </a:lnTo>
                  <a:lnTo>
                    <a:pt x="254931" y="298932"/>
                  </a:lnTo>
                  <a:lnTo>
                    <a:pt x="266013" y="303507"/>
                  </a:lnTo>
                  <a:lnTo>
                    <a:pt x="276744" y="308785"/>
                  </a:lnTo>
                  <a:lnTo>
                    <a:pt x="275513" y="315838"/>
                  </a:lnTo>
                  <a:lnTo>
                    <a:pt x="274632" y="322980"/>
                  </a:lnTo>
                  <a:lnTo>
                    <a:pt x="274103" y="330298"/>
                  </a:lnTo>
                  <a:lnTo>
                    <a:pt x="273927" y="337881"/>
                  </a:lnTo>
                  <a:lnTo>
                    <a:pt x="273927" y="397956"/>
                  </a:lnTo>
                  <a:lnTo>
                    <a:pt x="274440" y="409202"/>
                  </a:lnTo>
                  <a:lnTo>
                    <a:pt x="275921" y="420361"/>
                  </a:lnTo>
                  <a:lnTo>
                    <a:pt x="278281" y="431345"/>
                  </a:lnTo>
                  <a:lnTo>
                    <a:pt x="281430" y="442066"/>
                  </a:lnTo>
                  <a:lnTo>
                    <a:pt x="28142" y="442066"/>
                  </a:lnTo>
                  <a:close/>
                </a:path>
                <a:path w="824230" h="816610">
                  <a:moveTo>
                    <a:pt x="453108" y="493691"/>
                  </a:moveTo>
                  <a:lnTo>
                    <a:pt x="448415" y="495568"/>
                  </a:lnTo>
                  <a:lnTo>
                    <a:pt x="444663" y="501199"/>
                  </a:lnTo>
                  <a:lnTo>
                    <a:pt x="444663" y="506829"/>
                  </a:lnTo>
                  <a:lnTo>
                    <a:pt x="444663" y="566896"/>
                  </a:lnTo>
                  <a:lnTo>
                    <a:pt x="444663" y="573469"/>
                  </a:lnTo>
                  <a:lnTo>
                    <a:pt x="449356" y="579100"/>
                  </a:lnTo>
                  <a:lnTo>
                    <a:pt x="455918" y="580977"/>
                  </a:lnTo>
                  <a:lnTo>
                    <a:pt x="503264" y="596933"/>
                  </a:lnTo>
                  <a:lnTo>
                    <a:pt x="545110" y="622275"/>
                  </a:lnTo>
                  <a:lnTo>
                    <a:pt x="580337" y="655595"/>
                  </a:lnTo>
                  <a:lnTo>
                    <a:pt x="607824" y="695486"/>
                  </a:lnTo>
                  <a:lnTo>
                    <a:pt x="626452" y="740539"/>
                  </a:lnTo>
                  <a:lnTo>
                    <a:pt x="635099" y="789347"/>
                  </a:lnTo>
                  <a:lnTo>
                    <a:pt x="181051" y="789347"/>
                  </a:lnTo>
                  <a:lnTo>
                    <a:pt x="189167" y="740674"/>
                  </a:lnTo>
                  <a:lnTo>
                    <a:pt x="207183" y="695938"/>
                  </a:lnTo>
                  <a:lnTo>
                    <a:pt x="234059" y="656417"/>
                  </a:lnTo>
                  <a:lnTo>
                    <a:pt x="268751" y="623388"/>
                  </a:lnTo>
                  <a:lnTo>
                    <a:pt x="310220" y="598130"/>
                  </a:lnTo>
                  <a:lnTo>
                    <a:pt x="357423" y="581919"/>
                  </a:lnTo>
                  <a:lnTo>
                    <a:pt x="363984" y="580042"/>
                  </a:lnTo>
                  <a:lnTo>
                    <a:pt x="368678" y="574412"/>
                  </a:lnTo>
                  <a:lnTo>
                    <a:pt x="368678" y="567839"/>
                  </a:lnTo>
                  <a:lnTo>
                    <a:pt x="368678" y="505895"/>
                  </a:lnTo>
                  <a:lnTo>
                    <a:pt x="368678" y="500256"/>
                  </a:lnTo>
                  <a:lnTo>
                    <a:pt x="365860" y="495568"/>
                  </a:lnTo>
                  <a:lnTo>
                    <a:pt x="317902" y="454737"/>
                  </a:lnTo>
                  <a:lnTo>
                    <a:pt x="302073" y="398890"/>
                  </a:lnTo>
                  <a:lnTo>
                    <a:pt x="302073" y="338823"/>
                  </a:lnTo>
                  <a:lnTo>
                    <a:pt x="310456" y="297304"/>
                  </a:lnTo>
                  <a:lnTo>
                    <a:pt x="333263" y="263617"/>
                  </a:lnTo>
                  <a:lnTo>
                    <a:pt x="366976" y="241018"/>
                  </a:lnTo>
                  <a:lnTo>
                    <a:pt x="408079" y="232761"/>
                  </a:lnTo>
                  <a:lnTo>
                    <a:pt x="449179" y="241149"/>
                  </a:lnTo>
                  <a:lnTo>
                    <a:pt x="482893" y="263968"/>
                  </a:lnTo>
                  <a:lnTo>
                    <a:pt x="505701" y="297698"/>
                  </a:lnTo>
                  <a:lnTo>
                    <a:pt x="514086" y="338823"/>
                  </a:lnTo>
                  <a:lnTo>
                    <a:pt x="514086" y="397956"/>
                  </a:lnTo>
                  <a:lnTo>
                    <a:pt x="509835" y="427432"/>
                  </a:lnTo>
                  <a:lnTo>
                    <a:pt x="497669" y="454269"/>
                  </a:lnTo>
                  <a:lnTo>
                    <a:pt x="478467" y="476884"/>
                  </a:lnTo>
                  <a:lnTo>
                    <a:pt x="453108" y="493691"/>
                  </a:lnTo>
                  <a:close/>
                </a:path>
                <a:path w="824230" h="816610">
                  <a:moveTo>
                    <a:pt x="534721" y="442066"/>
                  </a:moveTo>
                  <a:lnTo>
                    <a:pt x="537873" y="431345"/>
                  </a:lnTo>
                  <a:lnTo>
                    <a:pt x="540232" y="420361"/>
                  </a:lnTo>
                  <a:lnTo>
                    <a:pt x="541712" y="409202"/>
                  </a:lnTo>
                  <a:lnTo>
                    <a:pt x="542224" y="397956"/>
                  </a:lnTo>
                  <a:lnTo>
                    <a:pt x="542224" y="337881"/>
                  </a:lnTo>
                  <a:lnTo>
                    <a:pt x="542049" y="331412"/>
                  </a:lnTo>
                  <a:lnTo>
                    <a:pt x="541523" y="324857"/>
                  </a:lnTo>
                  <a:lnTo>
                    <a:pt x="540645" y="318478"/>
                  </a:lnTo>
                  <a:lnTo>
                    <a:pt x="539414" y="312539"/>
                  </a:lnTo>
                  <a:lnTo>
                    <a:pt x="550993" y="306028"/>
                  </a:lnTo>
                  <a:lnTo>
                    <a:pt x="563101" y="300572"/>
                  </a:lnTo>
                  <a:lnTo>
                    <a:pt x="575561" y="296172"/>
                  </a:lnTo>
                  <a:lnTo>
                    <a:pt x="588195" y="292828"/>
                  </a:lnTo>
                  <a:lnTo>
                    <a:pt x="594764" y="290951"/>
                  </a:lnTo>
                  <a:lnTo>
                    <a:pt x="599450" y="285321"/>
                  </a:lnTo>
                  <a:lnTo>
                    <a:pt x="599450" y="278748"/>
                  </a:lnTo>
                  <a:lnTo>
                    <a:pt x="599450" y="231819"/>
                  </a:lnTo>
                  <a:lnTo>
                    <a:pt x="599450" y="226188"/>
                  </a:lnTo>
                  <a:lnTo>
                    <a:pt x="596640" y="221492"/>
                  </a:lnTo>
                  <a:lnTo>
                    <a:pt x="591947" y="219615"/>
                  </a:lnTo>
                  <a:lnTo>
                    <a:pt x="574121" y="207458"/>
                  </a:lnTo>
                  <a:lnTo>
                    <a:pt x="560519" y="191341"/>
                  </a:lnTo>
                  <a:lnTo>
                    <a:pt x="551842" y="172231"/>
                  </a:lnTo>
                  <a:lnTo>
                    <a:pt x="548794" y="151098"/>
                  </a:lnTo>
                  <a:lnTo>
                    <a:pt x="548794" y="106014"/>
                  </a:lnTo>
                  <a:lnTo>
                    <a:pt x="554876" y="76199"/>
                  </a:lnTo>
                  <a:lnTo>
                    <a:pt x="571425" y="51721"/>
                  </a:lnTo>
                  <a:lnTo>
                    <a:pt x="595889" y="35150"/>
                  </a:lnTo>
                  <a:lnTo>
                    <a:pt x="625720" y="29055"/>
                  </a:lnTo>
                  <a:lnTo>
                    <a:pt x="655548" y="35150"/>
                  </a:lnTo>
                  <a:lnTo>
                    <a:pt x="680013" y="51721"/>
                  </a:lnTo>
                  <a:lnTo>
                    <a:pt x="696563" y="76199"/>
                  </a:lnTo>
                  <a:lnTo>
                    <a:pt x="702647" y="106014"/>
                  </a:lnTo>
                  <a:lnTo>
                    <a:pt x="702647" y="151098"/>
                  </a:lnTo>
                  <a:lnTo>
                    <a:pt x="690451" y="191812"/>
                  </a:lnTo>
                  <a:lnTo>
                    <a:pt x="658552" y="220558"/>
                  </a:lnTo>
                  <a:lnTo>
                    <a:pt x="653858" y="222434"/>
                  </a:lnTo>
                  <a:lnTo>
                    <a:pt x="650106" y="228065"/>
                  </a:lnTo>
                  <a:lnTo>
                    <a:pt x="650106" y="233696"/>
                  </a:lnTo>
                  <a:lnTo>
                    <a:pt x="650106" y="278748"/>
                  </a:lnTo>
                  <a:lnTo>
                    <a:pt x="650106" y="285321"/>
                  </a:lnTo>
                  <a:lnTo>
                    <a:pt x="654800" y="290951"/>
                  </a:lnTo>
                  <a:lnTo>
                    <a:pt x="711589" y="312862"/>
                  </a:lnTo>
                  <a:lnTo>
                    <a:pt x="752133" y="346798"/>
                  </a:lnTo>
                  <a:lnTo>
                    <a:pt x="780354" y="391294"/>
                  </a:lnTo>
                  <a:lnTo>
                    <a:pt x="793607" y="443008"/>
                  </a:lnTo>
                  <a:lnTo>
                    <a:pt x="534721" y="442066"/>
                  </a:lnTo>
                  <a:close/>
                </a:path>
              </a:pathLst>
            </a:custGeom>
            <a:ln w="10991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455419" y="4666487"/>
              <a:ext cx="6085840" cy="822960"/>
            </a:xfrm>
            <a:custGeom>
              <a:avLst/>
              <a:gdLst/>
              <a:ahLst/>
              <a:cxnLst/>
              <a:rect l="l" t="t" r="r" b="b"/>
              <a:pathLst>
                <a:path w="6085840" h="822960">
                  <a:moveTo>
                    <a:pt x="5948172" y="0"/>
                  </a:moveTo>
                  <a:lnTo>
                    <a:pt x="137160" y="0"/>
                  </a:lnTo>
                  <a:lnTo>
                    <a:pt x="93829" y="6998"/>
                  </a:lnTo>
                  <a:lnTo>
                    <a:pt x="56180" y="26481"/>
                  </a:lnTo>
                  <a:lnTo>
                    <a:pt x="26481" y="56180"/>
                  </a:lnTo>
                  <a:lnTo>
                    <a:pt x="6998" y="93829"/>
                  </a:lnTo>
                  <a:lnTo>
                    <a:pt x="0" y="137160"/>
                  </a:lnTo>
                  <a:lnTo>
                    <a:pt x="0" y="685800"/>
                  </a:lnTo>
                  <a:lnTo>
                    <a:pt x="6998" y="729130"/>
                  </a:lnTo>
                  <a:lnTo>
                    <a:pt x="26481" y="766779"/>
                  </a:lnTo>
                  <a:lnTo>
                    <a:pt x="56180" y="796478"/>
                  </a:lnTo>
                  <a:lnTo>
                    <a:pt x="93829" y="815961"/>
                  </a:lnTo>
                  <a:lnTo>
                    <a:pt x="137160" y="822960"/>
                  </a:lnTo>
                  <a:lnTo>
                    <a:pt x="5948172" y="822960"/>
                  </a:lnTo>
                  <a:lnTo>
                    <a:pt x="5991502" y="815961"/>
                  </a:lnTo>
                  <a:lnTo>
                    <a:pt x="6029151" y="796478"/>
                  </a:lnTo>
                  <a:lnTo>
                    <a:pt x="6058850" y="766779"/>
                  </a:lnTo>
                  <a:lnTo>
                    <a:pt x="6078333" y="729130"/>
                  </a:lnTo>
                  <a:lnTo>
                    <a:pt x="6085332" y="685800"/>
                  </a:lnTo>
                  <a:lnTo>
                    <a:pt x="6085332" y="137160"/>
                  </a:lnTo>
                  <a:lnTo>
                    <a:pt x="6078333" y="93829"/>
                  </a:lnTo>
                  <a:lnTo>
                    <a:pt x="6058850" y="56180"/>
                  </a:lnTo>
                  <a:lnTo>
                    <a:pt x="6029151" y="26481"/>
                  </a:lnTo>
                  <a:lnTo>
                    <a:pt x="5991502" y="6998"/>
                  </a:lnTo>
                  <a:lnTo>
                    <a:pt x="5948172" y="0"/>
                  </a:lnTo>
                  <a:close/>
                </a:path>
              </a:pathLst>
            </a:custGeom>
            <a:solidFill>
              <a:srgbClr val="1D2C5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455419" y="4666487"/>
              <a:ext cx="6085840" cy="822960"/>
            </a:xfrm>
            <a:custGeom>
              <a:avLst/>
              <a:gdLst/>
              <a:ahLst/>
              <a:cxnLst/>
              <a:rect l="l" t="t" r="r" b="b"/>
              <a:pathLst>
                <a:path w="6085840" h="822960">
                  <a:moveTo>
                    <a:pt x="0" y="137160"/>
                  </a:moveTo>
                  <a:lnTo>
                    <a:pt x="6998" y="93829"/>
                  </a:lnTo>
                  <a:lnTo>
                    <a:pt x="26481" y="56180"/>
                  </a:lnTo>
                  <a:lnTo>
                    <a:pt x="56180" y="26481"/>
                  </a:lnTo>
                  <a:lnTo>
                    <a:pt x="93829" y="6998"/>
                  </a:lnTo>
                  <a:lnTo>
                    <a:pt x="137160" y="0"/>
                  </a:lnTo>
                  <a:lnTo>
                    <a:pt x="5948172" y="0"/>
                  </a:lnTo>
                  <a:lnTo>
                    <a:pt x="5991502" y="6998"/>
                  </a:lnTo>
                  <a:lnTo>
                    <a:pt x="6029151" y="26481"/>
                  </a:lnTo>
                  <a:lnTo>
                    <a:pt x="6058850" y="56180"/>
                  </a:lnTo>
                  <a:lnTo>
                    <a:pt x="6078333" y="93829"/>
                  </a:lnTo>
                  <a:lnTo>
                    <a:pt x="6085332" y="137160"/>
                  </a:lnTo>
                  <a:lnTo>
                    <a:pt x="6085332" y="685800"/>
                  </a:lnTo>
                  <a:lnTo>
                    <a:pt x="6078333" y="729130"/>
                  </a:lnTo>
                  <a:lnTo>
                    <a:pt x="6058850" y="766779"/>
                  </a:lnTo>
                  <a:lnTo>
                    <a:pt x="6029151" y="796478"/>
                  </a:lnTo>
                  <a:lnTo>
                    <a:pt x="5991502" y="815961"/>
                  </a:lnTo>
                  <a:lnTo>
                    <a:pt x="5948172" y="822960"/>
                  </a:lnTo>
                  <a:lnTo>
                    <a:pt x="137160" y="822960"/>
                  </a:lnTo>
                  <a:lnTo>
                    <a:pt x="93829" y="815961"/>
                  </a:lnTo>
                  <a:lnTo>
                    <a:pt x="56180" y="796478"/>
                  </a:lnTo>
                  <a:lnTo>
                    <a:pt x="26481" y="766779"/>
                  </a:lnTo>
                  <a:lnTo>
                    <a:pt x="6998" y="729130"/>
                  </a:lnTo>
                  <a:lnTo>
                    <a:pt x="0" y="685800"/>
                  </a:lnTo>
                  <a:lnTo>
                    <a:pt x="0" y="137160"/>
                  </a:lnTo>
                  <a:close/>
                </a:path>
              </a:pathLst>
            </a:custGeom>
            <a:ln w="12700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429127" y="4830521"/>
            <a:ext cx="2139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СОЦИАЛЬНАЯ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449069" y="5710173"/>
            <a:ext cx="6098540" cy="835660"/>
            <a:chOff x="1449069" y="5710173"/>
            <a:chExt cx="6098540" cy="835660"/>
          </a:xfrm>
        </p:grpSpPr>
        <p:sp>
          <p:nvSpPr>
            <p:cNvPr id="54" name="object 54"/>
            <p:cNvSpPr/>
            <p:nvPr/>
          </p:nvSpPr>
          <p:spPr>
            <a:xfrm>
              <a:off x="1455419" y="5716523"/>
              <a:ext cx="6085840" cy="822960"/>
            </a:xfrm>
            <a:custGeom>
              <a:avLst/>
              <a:gdLst/>
              <a:ahLst/>
              <a:cxnLst/>
              <a:rect l="l" t="t" r="r" b="b"/>
              <a:pathLst>
                <a:path w="6085840" h="822959">
                  <a:moveTo>
                    <a:pt x="5948172" y="0"/>
                  </a:moveTo>
                  <a:lnTo>
                    <a:pt x="137160" y="0"/>
                  </a:lnTo>
                  <a:lnTo>
                    <a:pt x="93829" y="6992"/>
                  </a:lnTo>
                  <a:lnTo>
                    <a:pt x="56180" y="26462"/>
                  </a:lnTo>
                  <a:lnTo>
                    <a:pt x="26481" y="56153"/>
                  </a:lnTo>
                  <a:lnTo>
                    <a:pt x="6998" y="93805"/>
                  </a:lnTo>
                  <a:lnTo>
                    <a:pt x="0" y="137159"/>
                  </a:lnTo>
                  <a:lnTo>
                    <a:pt x="0" y="685799"/>
                  </a:lnTo>
                  <a:lnTo>
                    <a:pt x="6998" y="729154"/>
                  </a:lnTo>
                  <a:lnTo>
                    <a:pt x="26481" y="766806"/>
                  </a:lnTo>
                  <a:lnTo>
                    <a:pt x="56180" y="796497"/>
                  </a:lnTo>
                  <a:lnTo>
                    <a:pt x="93829" y="815967"/>
                  </a:lnTo>
                  <a:lnTo>
                    <a:pt x="137160" y="822960"/>
                  </a:lnTo>
                  <a:lnTo>
                    <a:pt x="5948172" y="822960"/>
                  </a:lnTo>
                  <a:lnTo>
                    <a:pt x="5991502" y="815967"/>
                  </a:lnTo>
                  <a:lnTo>
                    <a:pt x="6029151" y="796497"/>
                  </a:lnTo>
                  <a:lnTo>
                    <a:pt x="6058850" y="766806"/>
                  </a:lnTo>
                  <a:lnTo>
                    <a:pt x="6078333" y="729154"/>
                  </a:lnTo>
                  <a:lnTo>
                    <a:pt x="6085332" y="685799"/>
                  </a:lnTo>
                  <a:lnTo>
                    <a:pt x="6085332" y="137159"/>
                  </a:lnTo>
                  <a:lnTo>
                    <a:pt x="6078333" y="93805"/>
                  </a:lnTo>
                  <a:lnTo>
                    <a:pt x="6058850" y="56153"/>
                  </a:lnTo>
                  <a:lnTo>
                    <a:pt x="6029151" y="26462"/>
                  </a:lnTo>
                  <a:lnTo>
                    <a:pt x="5991502" y="6992"/>
                  </a:lnTo>
                  <a:lnTo>
                    <a:pt x="5948172" y="0"/>
                  </a:lnTo>
                  <a:close/>
                </a:path>
              </a:pathLst>
            </a:custGeom>
            <a:solidFill>
              <a:srgbClr val="1D2C5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1455419" y="5716523"/>
              <a:ext cx="6085840" cy="822960"/>
            </a:xfrm>
            <a:custGeom>
              <a:avLst/>
              <a:gdLst/>
              <a:ahLst/>
              <a:cxnLst/>
              <a:rect l="l" t="t" r="r" b="b"/>
              <a:pathLst>
                <a:path w="6085840" h="822959">
                  <a:moveTo>
                    <a:pt x="0" y="137159"/>
                  </a:moveTo>
                  <a:lnTo>
                    <a:pt x="6998" y="93805"/>
                  </a:lnTo>
                  <a:lnTo>
                    <a:pt x="26481" y="56153"/>
                  </a:lnTo>
                  <a:lnTo>
                    <a:pt x="56180" y="26462"/>
                  </a:lnTo>
                  <a:lnTo>
                    <a:pt x="93829" y="6992"/>
                  </a:lnTo>
                  <a:lnTo>
                    <a:pt x="137160" y="0"/>
                  </a:lnTo>
                  <a:lnTo>
                    <a:pt x="5948172" y="0"/>
                  </a:lnTo>
                  <a:lnTo>
                    <a:pt x="5991502" y="6992"/>
                  </a:lnTo>
                  <a:lnTo>
                    <a:pt x="6029151" y="26462"/>
                  </a:lnTo>
                  <a:lnTo>
                    <a:pt x="6058850" y="56153"/>
                  </a:lnTo>
                  <a:lnTo>
                    <a:pt x="6078333" y="93805"/>
                  </a:lnTo>
                  <a:lnTo>
                    <a:pt x="6085332" y="137159"/>
                  </a:lnTo>
                  <a:lnTo>
                    <a:pt x="6085332" y="685799"/>
                  </a:lnTo>
                  <a:lnTo>
                    <a:pt x="6078333" y="729154"/>
                  </a:lnTo>
                  <a:lnTo>
                    <a:pt x="6058850" y="766806"/>
                  </a:lnTo>
                  <a:lnTo>
                    <a:pt x="6029151" y="796497"/>
                  </a:lnTo>
                  <a:lnTo>
                    <a:pt x="5991502" y="815967"/>
                  </a:lnTo>
                  <a:lnTo>
                    <a:pt x="5948172" y="822960"/>
                  </a:lnTo>
                  <a:lnTo>
                    <a:pt x="137160" y="822960"/>
                  </a:lnTo>
                  <a:lnTo>
                    <a:pt x="93829" y="815967"/>
                  </a:lnTo>
                  <a:lnTo>
                    <a:pt x="56180" y="796497"/>
                  </a:lnTo>
                  <a:lnTo>
                    <a:pt x="26481" y="766806"/>
                  </a:lnTo>
                  <a:lnTo>
                    <a:pt x="6998" y="729154"/>
                  </a:lnTo>
                  <a:lnTo>
                    <a:pt x="0" y="685799"/>
                  </a:lnTo>
                  <a:lnTo>
                    <a:pt x="0" y="137159"/>
                  </a:lnTo>
                  <a:close/>
                </a:path>
              </a:pathLst>
            </a:custGeom>
            <a:ln w="12700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166873" y="5880608"/>
            <a:ext cx="4662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Преобразование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детьми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РППС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19786" y="2840011"/>
            <a:ext cx="1029335" cy="3736340"/>
            <a:chOff x="319786" y="2840011"/>
            <a:chExt cx="1029335" cy="3736340"/>
          </a:xfrm>
        </p:grpSpPr>
        <p:sp>
          <p:nvSpPr>
            <p:cNvPr id="58" name="object 58"/>
            <p:cNvSpPr/>
            <p:nvPr/>
          </p:nvSpPr>
          <p:spPr>
            <a:xfrm>
              <a:off x="353568" y="5747003"/>
              <a:ext cx="989330" cy="822960"/>
            </a:xfrm>
            <a:custGeom>
              <a:avLst/>
              <a:gdLst/>
              <a:ahLst/>
              <a:cxnLst/>
              <a:rect l="l" t="t" r="r" b="b"/>
              <a:pathLst>
                <a:path w="989330" h="822959">
                  <a:moveTo>
                    <a:pt x="783335" y="0"/>
                  </a:moveTo>
                  <a:lnTo>
                    <a:pt x="205740" y="0"/>
                  </a:lnTo>
                  <a:lnTo>
                    <a:pt x="0" y="411480"/>
                  </a:lnTo>
                  <a:lnTo>
                    <a:pt x="205740" y="822960"/>
                  </a:lnTo>
                  <a:lnTo>
                    <a:pt x="783335" y="822960"/>
                  </a:lnTo>
                  <a:lnTo>
                    <a:pt x="989076" y="411480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353568" y="5747003"/>
              <a:ext cx="989330" cy="822960"/>
            </a:xfrm>
            <a:custGeom>
              <a:avLst/>
              <a:gdLst/>
              <a:ahLst/>
              <a:cxnLst/>
              <a:rect l="l" t="t" r="r" b="b"/>
              <a:pathLst>
                <a:path w="989330" h="822959">
                  <a:moveTo>
                    <a:pt x="0" y="411480"/>
                  </a:moveTo>
                  <a:lnTo>
                    <a:pt x="205740" y="0"/>
                  </a:lnTo>
                  <a:lnTo>
                    <a:pt x="783335" y="0"/>
                  </a:lnTo>
                  <a:lnTo>
                    <a:pt x="989076" y="411480"/>
                  </a:lnTo>
                  <a:lnTo>
                    <a:pt x="783335" y="822960"/>
                  </a:lnTo>
                  <a:lnTo>
                    <a:pt x="205740" y="822960"/>
                  </a:lnTo>
                  <a:lnTo>
                    <a:pt x="0" y="411480"/>
                  </a:lnTo>
                  <a:close/>
                </a:path>
              </a:pathLst>
            </a:custGeom>
            <a:ln w="12699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326136" y="4681727"/>
              <a:ext cx="989330" cy="822960"/>
            </a:xfrm>
            <a:custGeom>
              <a:avLst/>
              <a:gdLst/>
              <a:ahLst/>
              <a:cxnLst/>
              <a:rect l="l" t="t" r="r" b="b"/>
              <a:pathLst>
                <a:path w="989330" h="822960">
                  <a:moveTo>
                    <a:pt x="783336" y="0"/>
                  </a:moveTo>
                  <a:lnTo>
                    <a:pt x="205740" y="0"/>
                  </a:lnTo>
                  <a:lnTo>
                    <a:pt x="0" y="411480"/>
                  </a:lnTo>
                  <a:lnTo>
                    <a:pt x="205740" y="822960"/>
                  </a:lnTo>
                  <a:lnTo>
                    <a:pt x="783336" y="822960"/>
                  </a:lnTo>
                  <a:lnTo>
                    <a:pt x="989076" y="411480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326136" y="4681727"/>
              <a:ext cx="989330" cy="822960"/>
            </a:xfrm>
            <a:custGeom>
              <a:avLst/>
              <a:gdLst/>
              <a:ahLst/>
              <a:cxnLst/>
              <a:rect l="l" t="t" r="r" b="b"/>
              <a:pathLst>
                <a:path w="989330" h="822960">
                  <a:moveTo>
                    <a:pt x="0" y="411480"/>
                  </a:moveTo>
                  <a:lnTo>
                    <a:pt x="205740" y="0"/>
                  </a:lnTo>
                  <a:lnTo>
                    <a:pt x="783336" y="0"/>
                  </a:lnTo>
                  <a:lnTo>
                    <a:pt x="989076" y="411480"/>
                  </a:lnTo>
                  <a:lnTo>
                    <a:pt x="783336" y="822960"/>
                  </a:lnTo>
                  <a:lnTo>
                    <a:pt x="205740" y="822960"/>
                  </a:lnTo>
                  <a:lnTo>
                    <a:pt x="0" y="411480"/>
                  </a:lnTo>
                  <a:close/>
                </a:path>
              </a:pathLst>
            </a:custGeom>
            <a:ln w="12700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2" name="object 6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806" y="4771979"/>
              <a:ext cx="249787" cy="24922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95987" y="4952549"/>
              <a:ext cx="577215" cy="422909"/>
            </a:xfrm>
            <a:custGeom>
              <a:avLst/>
              <a:gdLst/>
              <a:ahLst/>
              <a:cxnLst/>
              <a:rect l="l" t="t" r="r" b="b"/>
              <a:pathLst>
                <a:path w="577215" h="422910">
                  <a:moveTo>
                    <a:pt x="571448" y="283886"/>
                  </a:moveTo>
                  <a:lnTo>
                    <a:pt x="4997" y="283886"/>
                  </a:lnTo>
                  <a:lnTo>
                    <a:pt x="0" y="288886"/>
                  </a:lnTo>
                  <a:lnTo>
                    <a:pt x="0" y="417530"/>
                  </a:lnTo>
                  <a:lnTo>
                    <a:pt x="4997" y="422532"/>
                  </a:lnTo>
                  <a:lnTo>
                    <a:pt x="572164" y="422532"/>
                  </a:lnTo>
                  <a:lnTo>
                    <a:pt x="577120" y="417530"/>
                  </a:lnTo>
                  <a:lnTo>
                    <a:pt x="577120" y="401090"/>
                  </a:lnTo>
                  <a:lnTo>
                    <a:pt x="20711" y="401090"/>
                  </a:lnTo>
                  <a:lnTo>
                    <a:pt x="20711" y="305325"/>
                  </a:lnTo>
                  <a:lnTo>
                    <a:pt x="577120" y="305325"/>
                  </a:lnTo>
                  <a:lnTo>
                    <a:pt x="577120" y="294602"/>
                  </a:lnTo>
                  <a:lnTo>
                    <a:pt x="576403" y="288886"/>
                  </a:lnTo>
                  <a:lnTo>
                    <a:pt x="571448" y="283886"/>
                  </a:lnTo>
                  <a:close/>
                </a:path>
                <a:path w="577215" h="422910">
                  <a:moveTo>
                    <a:pt x="577120" y="305325"/>
                  </a:moveTo>
                  <a:lnTo>
                    <a:pt x="555029" y="305325"/>
                  </a:lnTo>
                  <a:lnTo>
                    <a:pt x="555029" y="401090"/>
                  </a:lnTo>
                  <a:lnTo>
                    <a:pt x="577120" y="401090"/>
                  </a:lnTo>
                  <a:lnTo>
                    <a:pt x="577120" y="305325"/>
                  </a:lnTo>
                  <a:close/>
                </a:path>
                <a:path w="577215" h="422910">
                  <a:moveTo>
                    <a:pt x="244286" y="81627"/>
                  </a:moveTo>
                  <a:lnTo>
                    <a:pt x="197388" y="86943"/>
                  </a:lnTo>
                  <a:lnTo>
                    <a:pt x="154239" y="102098"/>
                  </a:lnTo>
                  <a:lnTo>
                    <a:pt x="116051" y="125904"/>
                  </a:lnTo>
                  <a:lnTo>
                    <a:pt x="84035" y="157173"/>
                  </a:lnTo>
                  <a:lnTo>
                    <a:pt x="59403" y="194719"/>
                  </a:lnTo>
                  <a:lnTo>
                    <a:pt x="43368" y="237352"/>
                  </a:lnTo>
                  <a:lnTo>
                    <a:pt x="37142" y="283886"/>
                  </a:lnTo>
                  <a:lnTo>
                    <a:pt x="451430" y="283886"/>
                  </a:lnTo>
                  <a:lnTo>
                    <a:pt x="451330" y="283169"/>
                  </a:lnTo>
                  <a:lnTo>
                    <a:pt x="57853" y="283169"/>
                  </a:lnTo>
                  <a:lnTo>
                    <a:pt x="65609" y="235034"/>
                  </a:lnTo>
                  <a:lnTo>
                    <a:pt x="84892" y="191823"/>
                  </a:lnTo>
                  <a:lnTo>
                    <a:pt x="114015" y="155242"/>
                  </a:lnTo>
                  <a:lnTo>
                    <a:pt x="151294" y="126999"/>
                  </a:lnTo>
                  <a:lnTo>
                    <a:pt x="195041" y="108801"/>
                  </a:lnTo>
                  <a:lnTo>
                    <a:pt x="243569" y="102356"/>
                  </a:lnTo>
                  <a:lnTo>
                    <a:pt x="334308" y="102356"/>
                  </a:lnTo>
                  <a:lnTo>
                    <a:pt x="333894" y="102098"/>
                  </a:lnTo>
                  <a:lnTo>
                    <a:pt x="290920" y="86943"/>
                  </a:lnTo>
                  <a:lnTo>
                    <a:pt x="244286" y="81627"/>
                  </a:lnTo>
                  <a:close/>
                </a:path>
                <a:path w="577215" h="422910">
                  <a:moveTo>
                    <a:pt x="520149" y="100922"/>
                  </a:moveTo>
                  <a:lnTo>
                    <a:pt x="489999" y="100922"/>
                  </a:lnTo>
                  <a:lnTo>
                    <a:pt x="512143" y="124513"/>
                  </a:lnTo>
                  <a:lnTo>
                    <a:pt x="512143" y="283886"/>
                  </a:lnTo>
                  <a:lnTo>
                    <a:pt x="533595" y="283886"/>
                  </a:lnTo>
                  <a:lnTo>
                    <a:pt x="533595" y="116645"/>
                  </a:lnTo>
                  <a:lnTo>
                    <a:pt x="532879" y="113790"/>
                  </a:lnTo>
                  <a:lnTo>
                    <a:pt x="530729" y="112362"/>
                  </a:lnTo>
                  <a:lnTo>
                    <a:pt x="520149" y="100922"/>
                  </a:lnTo>
                  <a:close/>
                </a:path>
                <a:path w="577215" h="422910">
                  <a:moveTo>
                    <a:pt x="334308" y="102356"/>
                  </a:moveTo>
                  <a:lnTo>
                    <a:pt x="243569" y="102356"/>
                  </a:lnTo>
                  <a:lnTo>
                    <a:pt x="292148" y="108801"/>
                  </a:lnTo>
                  <a:lnTo>
                    <a:pt x="336004" y="126999"/>
                  </a:lnTo>
                  <a:lnTo>
                    <a:pt x="373392" y="155242"/>
                  </a:lnTo>
                  <a:lnTo>
                    <a:pt x="402566" y="191823"/>
                  </a:lnTo>
                  <a:lnTo>
                    <a:pt x="421779" y="235034"/>
                  </a:lnTo>
                  <a:lnTo>
                    <a:pt x="429286" y="283169"/>
                  </a:lnTo>
                  <a:lnTo>
                    <a:pt x="451330" y="283169"/>
                  </a:lnTo>
                  <a:lnTo>
                    <a:pt x="444940" y="237352"/>
                  </a:lnTo>
                  <a:lnTo>
                    <a:pt x="428730" y="194719"/>
                  </a:lnTo>
                  <a:lnTo>
                    <a:pt x="404011" y="157173"/>
                  </a:lnTo>
                  <a:lnTo>
                    <a:pt x="371995" y="125904"/>
                  </a:lnTo>
                  <a:lnTo>
                    <a:pt x="334308" y="102356"/>
                  </a:lnTo>
                  <a:close/>
                </a:path>
                <a:path w="577215" h="422910">
                  <a:moveTo>
                    <a:pt x="443003" y="0"/>
                  </a:moveTo>
                  <a:lnTo>
                    <a:pt x="407141" y="14447"/>
                  </a:lnTo>
                  <a:lnTo>
                    <a:pt x="397855" y="44465"/>
                  </a:lnTo>
                  <a:lnTo>
                    <a:pt x="402120" y="59674"/>
                  </a:lnTo>
                  <a:lnTo>
                    <a:pt x="441430" y="97350"/>
                  </a:lnTo>
                  <a:lnTo>
                    <a:pt x="467855" y="107356"/>
                  </a:lnTo>
                  <a:lnTo>
                    <a:pt x="475712" y="107356"/>
                  </a:lnTo>
                  <a:lnTo>
                    <a:pt x="483569" y="105212"/>
                  </a:lnTo>
                  <a:lnTo>
                    <a:pt x="489999" y="100922"/>
                  </a:lnTo>
                  <a:lnTo>
                    <a:pt x="520149" y="100922"/>
                  </a:lnTo>
                  <a:lnTo>
                    <a:pt x="505858" y="85471"/>
                  </a:lnTo>
                  <a:lnTo>
                    <a:pt x="469464" y="85471"/>
                  </a:lnTo>
                  <a:lnTo>
                    <a:pt x="461965" y="84701"/>
                  </a:lnTo>
                  <a:lnTo>
                    <a:pt x="455000" y="80916"/>
                  </a:lnTo>
                  <a:lnTo>
                    <a:pt x="425715" y="55898"/>
                  </a:lnTo>
                  <a:lnTo>
                    <a:pt x="420758" y="49735"/>
                  </a:lnTo>
                  <a:lnTo>
                    <a:pt x="418749" y="42499"/>
                  </a:lnTo>
                  <a:lnTo>
                    <a:pt x="419686" y="34995"/>
                  </a:lnTo>
                  <a:lnTo>
                    <a:pt x="423572" y="28025"/>
                  </a:lnTo>
                  <a:lnTo>
                    <a:pt x="427142" y="23742"/>
                  </a:lnTo>
                  <a:lnTo>
                    <a:pt x="431429" y="21597"/>
                  </a:lnTo>
                  <a:lnTo>
                    <a:pt x="437143" y="20880"/>
                  </a:lnTo>
                  <a:lnTo>
                    <a:pt x="478388" y="20880"/>
                  </a:lnTo>
                  <a:lnTo>
                    <a:pt x="465001" y="9447"/>
                  </a:lnTo>
                  <a:lnTo>
                    <a:pt x="458203" y="4780"/>
                  </a:lnTo>
                  <a:lnTo>
                    <a:pt x="450804" y="1585"/>
                  </a:lnTo>
                  <a:lnTo>
                    <a:pt x="443003" y="0"/>
                  </a:lnTo>
                  <a:close/>
                </a:path>
                <a:path w="577215" h="422910">
                  <a:moveTo>
                    <a:pt x="478388" y="20880"/>
                  </a:moveTo>
                  <a:lnTo>
                    <a:pt x="442856" y="20880"/>
                  </a:lnTo>
                  <a:lnTo>
                    <a:pt x="447860" y="22308"/>
                  </a:lnTo>
                  <a:lnTo>
                    <a:pt x="451430" y="25886"/>
                  </a:lnTo>
                  <a:lnTo>
                    <a:pt x="480715" y="50898"/>
                  </a:lnTo>
                  <a:lnTo>
                    <a:pt x="485668" y="57061"/>
                  </a:lnTo>
                  <a:lnTo>
                    <a:pt x="487677" y="64297"/>
                  </a:lnTo>
                  <a:lnTo>
                    <a:pt x="486741" y="71802"/>
                  </a:lnTo>
                  <a:lnTo>
                    <a:pt x="482858" y="78772"/>
                  </a:lnTo>
                  <a:lnTo>
                    <a:pt x="476696" y="83428"/>
                  </a:lnTo>
                  <a:lnTo>
                    <a:pt x="469464" y="85471"/>
                  </a:lnTo>
                  <a:lnTo>
                    <a:pt x="505858" y="85471"/>
                  </a:lnTo>
                  <a:lnTo>
                    <a:pt x="504286" y="83772"/>
                  </a:lnTo>
                  <a:lnTo>
                    <a:pt x="508350" y="70842"/>
                  </a:lnTo>
                  <a:lnTo>
                    <a:pt x="507859" y="57509"/>
                  </a:lnTo>
                  <a:lnTo>
                    <a:pt x="503081" y="44979"/>
                  </a:lnTo>
                  <a:lnTo>
                    <a:pt x="494286" y="34459"/>
                  </a:lnTo>
                  <a:lnTo>
                    <a:pt x="478388" y="20880"/>
                  </a:lnTo>
                  <a:close/>
                </a:path>
              </a:pathLst>
            </a:custGeom>
            <a:solidFill>
              <a:srgbClr val="1D2C5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95987" y="4952549"/>
              <a:ext cx="577215" cy="422909"/>
            </a:xfrm>
            <a:custGeom>
              <a:avLst/>
              <a:gdLst/>
              <a:ahLst/>
              <a:cxnLst/>
              <a:rect l="l" t="t" r="r" b="b"/>
              <a:pathLst>
                <a:path w="577215" h="422910">
                  <a:moveTo>
                    <a:pt x="565716" y="283886"/>
                  </a:moveTo>
                  <a:lnTo>
                    <a:pt x="533595" y="283886"/>
                  </a:lnTo>
                  <a:lnTo>
                    <a:pt x="533595" y="119507"/>
                  </a:lnTo>
                  <a:lnTo>
                    <a:pt x="533595" y="116645"/>
                  </a:lnTo>
                  <a:lnTo>
                    <a:pt x="532879" y="113790"/>
                  </a:lnTo>
                  <a:lnTo>
                    <a:pt x="530729" y="112362"/>
                  </a:lnTo>
                  <a:lnTo>
                    <a:pt x="504286" y="83772"/>
                  </a:lnTo>
                  <a:lnTo>
                    <a:pt x="508350" y="70842"/>
                  </a:lnTo>
                  <a:lnTo>
                    <a:pt x="507859" y="57509"/>
                  </a:lnTo>
                  <a:lnTo>
                    <a:pt x="503081" y="44979"/>
                  </a:lnTo>
                  <a:lnTo>
                    <a:pt x="465001" y="9447"/>
                  </a:lnTo>
                  <a:lnTo>
                    <a:pt x="443003" y="0"/>
                  </a:lnTo>
                  <a:lnTo>
                    <a:pt x="434999" y="158"/>
                  </a:lnTo>
                  <a:lnTo>
                    <a:pt x="399484" y="28720"/>
                  </a:lnTo>
                  <a:lnTo>
                    <a:pt x="397855" y="44465"/>
                  </a:lnTo>
                  <a:lnTo>
                    <a:pt x="402120" y="59674"/>
                  </a:lnTo>
                  <a:lnTo>
                    <a:pt x="441430" y="97350"/>
                  </a:lnTo>
                  <a:lnTo>
                    <a:pt x="467855" y="107356"/>
                  </a:lnTo>
                  <a:lnTo>
                    <a:pt x="475712" y="107356"/>
                  </a:lnTo>
                  <a:lnTo>
                    <a:pt x="483569" y="105212"/>
                  </a:lnTo>
                  <a:lnTo>
                    <a:pt x="489999" y="100922"/>
                  </a:lnTo>
                  <a:lnTo>
                    <a:pt x="512143" y="124513"/>
                  </a:lnTo>
                  <a:lnTo>
                    <a:pt x="512143" y="283886"/>
                  </a:lnTo>
                  <a:lnTo>
                    <a:pt x="451430" y="283886"/>
                  </a:lnTo>
                  <a:lnTo>
                    <a:pt x="444940" y="237352"/>
                  </a:lnTo>
                  <a:lnTo>
                    <a:pt x="428730" y="194719"/>
                  </a:lnTo>
                  <a:lnTo>
                    <a:pt x="404011" y="157173"/>
                  </a:lnTo>
                  <a:lnTo>
                    <a:pt x="371995" y="125904"/>
                  </a:lnTo>
                  <a:lnTo>
                    <a:pt x="333894" y="102098"/>
                  </a:lnTo>
                  <a:lnTo>
                    <a:pt x="290920" y="86943"/>
                  </a:lnTo>
                  <a:lnTo>
                    <a:pt x="244286" y="81627"/>
                  </a:lnTo>
                  <a:lnTo>
                    <a:pt x="197388" y="86943"/>
                  </a:lnTo>
                  <a:lnTo>
                    <a:pt x="154239" y="102098"/>
                  </a:lnTo>
                  <a:lnTo>
                    <a:pt x="116051" y="125904"/>
                  </a:lnTo>
                  <a:lnTo>
                    <a:pt x="84035" y="157173"/>
                  </a:lnTo>
                  <a:lnTo>
                    <a:pt x="59403" y="194719"/>
                  </a:lnTo>
                  <a:lnTo>
                    <a:pt x="43368" y="237352"/>
                  </a:lnTo>
                  <a:lnTo>
                    <a:pt x="37142" y="283886"/>
                  </a:lnTo>
                  <a:lnTo>
                    <a:pt x="10710" y="283886"/>
                  </a:lnTo>
                  <a:lnTo>
                    <a:pt x="4997" y="283886"/>
                  </a:lnTo>
                  <a:lnTo>
                    <a:pt x="0" y="288886"/>
                  </a:lnTo>
                  <a:lnTo>
                    <a:pt x="0" y="294602"/>
                  </a:lnTo>
                  <a:lnTo>
                    <a:pt x="0" y="411813"/>
                  </a:lnTo>
                  <a:lnTo>
                    <a:pt x="0" y="417530"/>
                  </a:lnTo>
                  <a:lnTo>
                    <a:pt x="4997" y="422532"/>
                  </a:lnTo>
                  <a:lnTo>
                    <a:pt x="10710" y="422532"/>
                  </a:lnTo>
                  <a:lnTo>
                    <a:pt x="566433" y="422532"/>
                  </a:lnTo>
                  <a:lnTo>
                    <a:pt x="572164" y="422532"/>
                  </a:lnTo>
                  <a:lnTo>
                    <a:pt x="577120" y="417530"/>
                  </a:lnTo>
                  <a:lnTo>
                    <a:pt x="577120" y="411813"/>
                  </a:lnTo>
                  <a:lnTo>
                    <a:pt x="577120" y="294602"/>
                  </a:lnTo>
                  <a:lnTo>
                    <a:pt x="576403" y="288886"/>
                  </a:lnTo>
                  <a:lnTo>
                    <a:pt x="571448" y="283886"/>
                  </a:lnTo>
                  <a:lnTo>
                    <a:pt x="565716" y="283886"/>
                  </a:lnTo>
                  <a:close/>
                </a:path>
              </a:pathLst>
            </a:custGeom>
            <a:ln w="8361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0556" y="4969249"/>
              <a:ext cx="77289" cy="72951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16698" y="5054905"/>
              <a:ext cx="534670" cy="299085"/>
            </a:xfrm>
            <a:custGeom>
              <a:avLst/>
              <a:gdLst/>
              <a:ahLst/>
              <a:cxnLst/>
              <a:rect l="l" t="t" r="r" b="b"/>
              <a:pathLst>
                <a:path w="534669" h="299085">
                  <a:moveTo>
                    <a:pt x="222858" y="0"/>
                  </a:moveTo>
                  <a:lnTo>
                    <a:pt x="271436" y="6445"/>
                  </a:lnTo>
                  <a:lnTo>
                    <a:pt x="315293" y="24643"/>
                  </a:lnTo>
                  <a:lnTo>
                    <a:pt x="352681" y="52886"/>
                  </a:lnTo>
                  <a:lnTo>
                    <a:pt x="381854" y="89466"/>
                  </a:lnTo>
                  <a:lnTo>
                    <a:pt x="401067" y="132678"/>
                  </a:lnTo>
                  <a:lnTo>
                    <a:pt x="408574" y="180812"/>
                  </a:lnTo>
                  <a:lnTo>
                    <a:pt x="37142" y="180812"/>
                  </a:lnTo>
                  <a:lnTo>
                    <a:pt x="44897" y="132678"/>
                  </a:lnTo>
                  <a:lnTo>
                    <a:pt x="64180" y="89466"/>
                  </a:lnTo>
                  <a:lnTo>
                    <a:pt x="93304" y="52886"/>
                  </a:lnTo>
                  <a:lnTo>
                    <a:pt x="130582" y="24643"/>
                  </a:lnTo>
                  <a:lnTo>
                    <a:pt x="174329" y="6445"/>
                  </a:lnTo>
                  <a:lnTo>
                    <a:pt x="222858" y="0"/>
                  </a:lnTo>
                  <a:close/>
                </a:path>
                <a:path w="534669" h="299085">
                  <a:moveTo>
                    <a:pt x="534318" y="298734"/>
                  </a:moveTo>
                  <a:lnTo>
                    <a:pt x="0" y="298734"/>
                  </a:lnTo>
                  <a:lnTo>
                    <a:pt x="0" y="202969"/>
                  </a:lnTo>
                  <a:lnTo>
                    <a:pt x="534318" y="202969"/>
                  </a:lnTo>
                  <a:lnTo>
                    <a:pt x="534318" y="298734"/>
                  </a:lnTo>
                  <a:close/>
                </a:path>
              </a:pathLst>
            </a:custGeom>
            <a:ln w="8360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975001" y="3169873"/>
              <a:ext cx="94615" cy="66040"/>
            </a:xfrm>
            <a:custGeom>
              <a:avLst/>
              <a:gdLst/>
              <a:ahLst/>
              <a:cxnLst/>
              <a:rect l="l" t="t" r="r" b="b"/>
              <a:pathLst>
                <a:path w="94615" h="66039">
                  <a:moveTo>
                    <a:pt x="47077" y="0"/>
                  </a:moveTo>
                  <a:lnTo>
                    <a:pt x="28599" y="2634"/>
                  </a:lnTo>
                  <a:lnTo>
                    <a:pt x="13652" y="9774"/>
                  </a:lnTo>
                  <a:lnTo>
                    <a:pt x="3648" y="20270"/>
                  </a:lnTo>
                  <a:lnTo>
                    <a:pt x="0" y="32973"/>
                  </a:lnTo>
                  <a:lnTo>
                    <a:pt x="3661" y="45692"/>
                  </a:lnTo>
                  <a:lnTo>
                    <a:pt x="13649" y="56173"/>
                  </a:lnTo>
                  <a:lnTo>
                    <a:pt x="28596" y="63312"/>
                  </a:lnTo>
                  <a:lnTo>
                    <a:pt x="47077" y="65947"/>
                  </a:lnTo>
                  <a:lnTo>
                    <a:pt x="65554" y="63312"/>
                  </a:lnTo>
                  <a:lnTo>
                    <a:pt x="80501" y="56173"/>
                  </a:lnTo>
                  <a:lnTo>
                    <a:pt x="89144" y="47105"/>
                  </a:lnTo>
                  <a:lnTo>
                    <a:pt x="47077" y="47105"/>
                  </a:lnTo>
                  <a:lnTo>
                    <a:pt x="35476" y="45677"/>
                  </a:lnTo>
                  <a:lnTo>
                    <a:pt x="26598" y="42159"/>
                  </a:lnTo>
                  <a:lnTo>
                    <a:pt x="20861" y="37566"/>
                  </a:lnTo>
                  <a:lnTo>
                    <a:pt x="18830" y="32973"/>
                  </a:lnTo>
                  <a:lnTo>
                    <a:pt x="20855" y="28378"/>
                  </a:lnTo>
                  <a:lnTo>
                    <a:pt x="26583" y="23780"/>
                  </a:lnTo>
                  <a:lnTo>
                    <a:pt x="35497" y="20242"/>
                  </a:lnTo>
                  <a:lnTo>
                    <a:pt x="47077" y="18826"/>
                  </a:lnTo>
                  <a:lnTo>
                    <a:pt x="89129" y="18826"/>
                  </a:lnTo>
                  <a:lnTo>
                    <a:pt x="80501" y="9774"/>
                  </a:lnTo>
                  <a:lnTo>
                    <a:pt x="65554" y="2634"/>
                  </a:lnTo>
                  <a:lnTo>
                    <a:pt x="47077" y="0"/>
                  </a:lnTo>
                  <a:close/>
                </a:path>
                <a:path w="94615" h="66039">
                  <a:moveTo>
                    <a:pt x="89129" y="18826"/>
                  </a:moveTo>
                  <a:lnTo>
                    <a:pt x="47077" y="18826"/>
                  </a:lnTo>
                  <a:lnTo>
                    <a:pt x="58677" y="20270"/>
                  </a:lnTo>
                  <a:lnTo>
                    <a:pt x="67555" y="23788"/>
                  </a:lnTo>
                  <a:lnTo>
                    <a:pt x="73293" y="28380"/>
                  </a:lnTo>
                  <a:lnTo>
                    <a:pt x="75323" y="32973"/>
                  </a:lnTo>
                  <a:lnTo>
                    <a:pt x="73293" y="37566"/>
                  </a:lnTo>
                  <a:lnTo>
                    <a:pt x="67555" y="42159"/>
                  </a:lnTo>
                  <a:lnTo>
                    <a:pt x="58640" y="45692"/>
                  </a:lnTo>
                  <a:lnTo>
                    <a:pt x="47077" y="47105"/>
                  </a:lnTo>
                  <a:lnTo>
                    <a:pt x="89144" y="47105"/>
                  </a:lnTo>
                  <a:lnTo>
                    <a:pt x="90505" y="45677"/>
                  </a:lnTo>
                  <a:lnTo>
                    <a:pt x="94154" y="32973"/>
                  </a:lnTo>
                  <a:lnTo>
                    <a:pt x="90505" y="20270"/>
                  </a:lnTo>
                  <a:lnTo>
                    <a:pt x="89129" y="18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8" name="object 6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784" y="3235821"/>
              <a:ext cx="94154" cy="6594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975001" y="2971976"/>
              <a:ext cx="94615" cy="66040"/>
            </a:xfrm>
            <a:custGeom>
              <a:avLst/>
              <a:gdLst/>
              <a:ahLst/>
              <a:cxnLst/>
              <a:rect l="l" t="t" r="r" b="b"/>
              <a:pathLst>
                <a:path w="94615" h="66039">
                  <a:moveTo>
                    <a:pt x="47077" y="0"/>
                  </a:moveTo>
                  <a:lnTo>
                    <a:pt x="28599" y="2634"/>
                  </a:lnTo>
                  <a:lnTo>
                    <a:pt x="13652" y="9774"/>
                  </a:lnTo>
                  <a:lnTo>
                    <a:pt x="3648" y="20270"/>
                  </a:lnTo>
                  <a:lnTo>
                    <a:pt x="0" y="32973"/>
                  </a:lnTo>
                  <a:lnTo>
                    <a:pt x="3661" y="45692"/>
                  </a:lnTo>
                  <a:lnTo>
                    <a:pt x="13649" y="56173"/>
                  </a:lnTo>
                  <a:lnTo>
                    <a:pt x="28596" y="63312"/>
                  </a:lnTo>
                  <a:lnTo>
                    <a:pt x="47077" y="65947"/>
                  </a:lnTo>
                  <a:lnTo>
                    <a:pt x="65554" y="63312"/>
                  </a:lnTo>
                  <a:lnTo>
                    <a:pt x="80501" y="56173"/>
                  </a:lnTo>
                  <a:lnTo>
                    <a:pt x="89144" y="47105"/>
                  </a:lnTo>
                  <a:lnTo>
                    <a:pt x="47077" y="47105"/>
                  </a:lnTo>
                  <a:lnTo>
                    <a:pt x="35476" y="45677"/>
                  </a:lnTo>
                  <a:lnTo>
                    <a:pt x="26598" y="42159"/>
                  </a:lnTo>
                  <a:lnTo>
                    <a:pt x="20861" y="37566"/>
                  </a:lnTo>
                  <a:lnTo>
                    <a:pt x="18830" y="32973"/>
                  </a:lnTo>
                  <a:lnTo>
                    <a:pt x="20855" y="28378"/>
                  </a:lnTo>
                  <a:lnTo>
                    <a:pt x="26583" y="23780"/>
                  </a:lnTo>
                  <a:lnTo>
                    <a:pt x="35497" y="20242"/>
                  </a:lnTo>
                  <a:lnTo>
                    <a:pt x="47077" y="18826"/>
                  </a:lnTo>
                  <a:lnTo>
                    <a:pt x="89129" y="18826"/>
                  </a:lnTo>
                  <a:lnTo>
                    <a:pt x="80501" y="9774"/>
                  </a:lnTo>
                  <a:lnTo>
                    <a:pt x="65554" y="2634"/>
                  </a:lnTo>
                  <a:lnTo>
                    <a:pt x="47077" y="0"/>
                  </a:lnTo>
                  <a:close/>
                </a:path>
                <a:path w="94615" h="66039">
                  <a:moveTo>
                    <a:pt x="89129" y="18826"/>
                  </a:moveTo>
                  <a:lnTo>
                    <a:pt x="47077" y="18826"/>
                  </a:lnTo>
                  <a:lnTo>
                    <a:pt x="58677" y="20270"/>
                  </a:lnTo>
                  <a:lnTo>
                    <a:pt x="67555" y="23788"/>
                  </a:lnTo>
                  <a:lnTo>
                    <a:pt x="73293" y="28380"/>
                  </a:lnTo>
                  <a:lnTo>
                    <a:pt x="75323" y="32973"/>
                  </a:lnTo>
                  <a:lnTo>
                    <a:pt x="73293" y="37566"/>
                  </a:lnTo>
                  <a:lnTo>
                    <a:pt x="67555" y="42159"/>
                  </a:lnTo>
                  <a:lnTo>
                    <a:pt x="58640" y="45692"/>
                  </a:lnTo>
                  <a:lnTo>
                    <a:pt x="47077" y="47105"/>
                  </a:lnTo>
                  <a:lnTo>
                    <a:pt x="89144" y="47105"/>
                  </a:lnTo>
                  <a:lnTo>
                    <a:pt x="90505" y="45677"/>
                  </a:lnTo>
                  <a:lnTo>
                    <a:pt x="94154" y="32973"/>
                  </a:lnTo>
                  <a:lnTo>
                    <a:pt x="90505" y="20270"/>
                  </a:lnTo>
                  <a:lnTo>
                    <a:pt x="89129" y="18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0" name="object 7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2078" y="3066210"/>
              <a:ext cx="94122" cy="65947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871423" y="2906013"/>
              <a:ext cx="94615" cy="386715"/>
            </a:xfrm>
            <a:custGeom>
              <a:avLst/>
              <a:gdLst/>
              <a:ahLst/>
              <a:cxnLst/>
              <a:rect l="l" t="t" r="r" b="b"/>
              <a:pathLst>
                <a:path w="94615" h="386714">
                  <a:moveTo>
                    <a:pt x="94145" y="353428"/>
                  </a:moveTo>
                  <a:lnTo>
                    <a:pt x="90500" y="340728"/>
                  </a:lnTo>
                  <a:lnTo>
                    <a:pt x="89077" y="339229"/>
                  </a:lnTo>
                  <a:lnTo>
                    <a:pt x="80492" y="330225"/>
                  </a:lnTo>
                  <a:lnTo>
                    <a:pt x="75323" y="327761"/>
                  </a:lnTo>
                  <a:lnTo>
                    <a:pt x="75323" y="353428"/>
                  </a:lnTo>
                  <a:lnTo>
                    <a:pt x="73291" y="358025"/>
                  </a:lnTo>
                  <a:lnTo>
                    <a:pt x="67551" y="362610"/>
                  </a:lnTo>
                  <a:lnTo>
                    <a:pt x="58635" y="366153"/>
                  </a:lnTo>
                  <a:lnTo>
                    <a:pt x="47066" y="367563"/>
                  </a:lnTo>
                  <a:lnTo>
                    <a:pt x="35471" y="366128"/>
                  </a:lnTo>
                  <a:lnTo>
                    <a:pt x="26593" y="362610"/>
                  </a:lnTo>
                  <a:lnTo>
                    <a:pt x="20853" y="358025"/>
                  </a:lnTo>
                  <a:lnTo>
                    <a:pt x="18821" y="353428"/>
                  </a:lnTo>
                  <a:lnTo>
                    <a:pt x="20853" y="348830"/>
                  </a:lnTo>
                  <a:lnTo>
                    <a:pt x="26581" y="344208"/>
                  </a:lnTo>
                  <a:lnTo>
                    <a:pt x="35496" y="340652"/>
                  </a:lnTo>
                  <a:lnTo>
                    <a:pt x="47066" y="339229"/>
                  </a:lnTo>
                  <a:lnTo>
                    <a:pt x="58674" y="340728"/>
                  </a:lnTo>
                  <a:lnTo>
                    <a:pt x="67551" y="344246"/>
                  </a:lnTo>
                  <a:lnTo>
                    <a:pt x="73291" y="348830"/>
                  </a:lnTo>
                  <a:lnTo>
                    <a:pt x="75323" y="353428"/>
                  </a:lnTo>
                  <a:lnTo>
                    <a:pt x="75323" y="327761"/>
                  </a:lnTo>
                  <a:lnTo>
                    <a:pt x="65544" y="323088"/>
                  </a:lnTo>
                  <a:lnTo>
                    <a:pt x="47066" y="320459"/>
                  </a:lnTo>
                  <a:lnTo>
                    <a:pt x="28600" y="323088"/>
                  </a:lnTo>
                  <a:lnTo>
                    <a:pt x="13652" y="330225"/>
                  </a:lnTo>
                  <a:lnTo>
                    <a:pt x="3644" y="340728"/>
                  </a:lnTo>
                  <a:lnTo>
                    <a:pt x="0" y="353428"/>
                  </a:lnTo>
                  <a:lnTo>
                    <a:pt x="3657" y="366153"/>
                  </a:lnTo>
                  <a:lnTo>
                    <a:pt x="13652" y="376631"/>
                  </a:lnTo>
                  <a:lnTo>
                    <a:pt x="28600" y="383768"/>
                  </a:lnTo>
                  <a:lnTo>
                    <a:pt x="47066" y="386397"/>
                  </a:lnTo>
                  <a:lnTo>
                    <a:pt x="65544" y="383768"/>
                  </a:lnTo>
                  <a:lnTo>
                    <a:pt x="80492" y="376631"/>
                  </a:lnTo>
                  <a:lnTo>
                    <a:pt x="89141" y="367563"/>
                  </a:lnTo>
                  <a:lnTo>
                    <a:pt x="90500" y="366128"/>
                  </a:lnTo>
                  <a:lnTo>
                    <a:pt x="94145" y="353428"/>
                  </a:lnTo>
                  <a:close/>
                </a:path>
                <a:path w="94615" h="386714">
                  <a:moveTo>
                    <a:pt x="94145" y="32981"/>
                  </a:moveTo>
                  <a:lnTo>
                    <a:pt x="90500" y="20281"/>
                  </a:lnTo>
                  <a:lnTo>
                    <a:pt x="89115" y="18821"/>
                  </a:lnTo>
                  <a:lnTo>
                    <a:pt x="80492" y="9779"/>
                  </a:lnTo>
                  <a:lnTo>
                    <a:pt x="75323" y="7315"/>
                  </a:lnTo>
                  <a:lnTo>
                    <a:pt x="75323" y="32981"/>
                  </a:lnTo>
                  <a:lnTo>
                    <a:pt x="73291" y="37566"/>
                  </a:lnTo>
                  <a:lnTo>
                    <a:pt x="67551" y="42164"/>
                  </a:lnTo>
                  <a:lnTo>
                    <a:pt x="58635" y="45694"/>
                  </a:lnTo>
                  <a:lnTo>
                    <a:pt x="47066" y="47117"/>
                  </a:lnTo>
                  <a:lnTo>
                    <a:pt x="35471" y="45681"/>
                  </a:lnTo>
                  <a:lnTo>
                    <a:pt x="26593" y="42164"/>
                  </a:lnTo>
                  <a:lnTo>
                    <a:pt x="20853" y="37566"/>
                  </a:lnTo>
                  <a:lnTo>
                    <a:pt x="18821" y="32981"/>
                  </a:lnTo>
                  <a:lnTo>
                    <a:pt x="20853" y="28384"/>
                  </a:lnTo>
                  <a:lnTo>
                    <a:pt x="26581" y="23787"/>
                  </a:lnTo>
                  <a:lnTo>
                    <a:pt x="35496" y="20243"/>
                  </a:lnTo>
                  <a:lnTo>
                    <a:pt x="47066" y="18821"/>
                  </a:lnTo>
                  <a:lnTo>
                    <a:pt x="58674" y="20281"/>
                  </a:lnTo>
                  <a:lnTo>
                    <a:pt x="67551" y="23799"/>
                  </a:lnTo>
                  <a:lnTo>
                    <a:pt x="73291" y="28384"/>
                  </a:lnTo>
                  <a:lnTo>
                    <a:pt x="75323" y="32981"/>
                  </a:lnTo>
                  <a:lnTo>
                    <a:pt x="75323" y="7315"/>
                  </a:lnTo>
                  <a:lnTo>
                    <a:pt x="65544" y="2641"/>
                  </a:lnTo>
                  <a:lnTo>
                    <a:pt x="47066" y="0"/>
                  </a:lnTo>
                  <a:lnTo>
                    <a:pt x="28600" y="2641"/>
                  </a:lnTo>
                  <a:lnTo>
                    <a:pt x="13652" y="9779"/>
                  </a:lnTo>
                  <a:lnTo>
                    <a:pt x="3644" y="20281"/>
                  </a:lnTo>
                  <a:lnTo>
                    <a:pt x="0" y="32981"/>
                  </a:lnTo>
                  <a:lnTo>
                    <a:pt x="3657" y="45694"/>
                  </a:lnTo>
                  <a:lnTo>
                    <a:pt x="13652" y="56184"/>
                  </a:lnTo>
                  <a:lnTo>
                    <a:pt x="28600" y="63322"/>
                  </a:lnTo>
                  <a:lnTo>
                    <a:pt x="47066" y="65951"/>
                  </a:lnTo>
                  <a:lnTo>
                    <a:pt x="65544" y="63322"/>
                  </a:lnTo>
                  <a:lnTo>
                    <a:pt x="80492" y="56184"/>
                  </a:lnTo>
                  <a:lnTo>
                    <a:pt x="89141" y="47117"/>
                  </a:lnTo>
                  <a:lnTo>
                    <a:pt x="90500" y="45681"/>
                  </a:lnTo>
                  <a:lnTo>
                    <a:pt x="94145" y="329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2" name="object 7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9600" y="3254726"/>
              <a:ext cx="94154" cy="65947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12442" y="2840011"/>
              <a:ext cx="753745" cy="528320"/>
            </a:xfrm>
            <a:custGeom>
              <a:avLst/>
              <a:gdLst/>
              <a:ahLst/>
              <a:cxnLst/>
              <a:rect l="l" t="t" r="r" b="b"/>
              <a:pathLst>
                <a:path w="753744" h="528320">
                  <a:moveTo>
                    <a:pt x="72063" y="143270"/>
                  </a:moveTo>
                  <a:lnTo>
                    <a:pt x="37065" y="156343"/>
                  </a:lnTo>
                  <a:lnTo>
                    <a:pt x="14930" y="188179"/>
                  </a:lnTo>
                  <a:lnTo>
                    <a:pt x="3344" y="227709"/>
                  </a:lnTo>
                  <a:lnTo>
                    <a:pt x="0" y="263899"/>
                  </a:lnTo>
                  <a:lnTo>
                    <a:pt x="4083" y="302937"/>
                  </a:lnTo>
                  <a:lnTo>
                    <a:pt x="15950" y="340205"/>
                  </a:lnTo>
                  <a:lnTo>
                    <a:pt x="35013" y="375262"/>
                  </a:lnTo>
                  <a:lnTo>
                    <a:pt x="60688" y="407704"/>
                  </a:lnTo>
                  <a:lnTo>
                    <a:pt x="92391" y="437129"/>
                  </a:lnTo>
                  <a:lnTo>
                    <a:pt x="129541" y="463132"/>
                  </a:lnTo>
                  <a:lnTo>
                    <a:pt x="171556" y="485312"/>
                  </a:lnTo>
                  <a:lnTo>
                    <a:pt x="217853" y="503264"/>
                  </a:lnTo>
                  <a:lnTo>
                    <a:pt x="267852" y="516587"/>
                  </a:lnTo>
                  <a:lnTo>
                    <a:pt x="320975" y="524876"/>
                  </a:lnTo>
                  <a:lnTo>
                    <a:pt x="376612" y="527728"/>
                  </a:lnTo>
                  <a:lnTo>
                    <a:pt x="432297" y="524874"/>
                  </a:lnTo>
                  <a:lnTo>
                    <a:pt x="485441" y="516580"/>
                  </a:lnTo>
                  <a:lnTo>
                    <a:pt x="514177" y="508925"/>
                  </a:lnTo>
                  <a:lnTo>
                    <a:pt x="376652" y="508925"/>
                  </a:lnTo>
                  <a:lnTo>
                    <a:pt x="318697" y="505712"/>
                  </a:lnTo>
                  <a:lnTo>
                    <a:pt x="263691" y="496413"/>
                  </a:lnTo>
                  <a:lnTo>
                    <a:pt x="212374" y="481535"/>
                  </a:lnTo>
                  <a:lnTo>
                    <a:pt x="165491" y="461587"/>
                  </a:lnTo>
                  <a:lnTo>
                    <a:pt x="123783" y="437077"/>
                  </a:lnTo>
                  <a:lnTo>
                    <a:pt x="87993" y="408514"/>
                  </a:lnTo>
                  <a:lnTo>
                    <a:pt x="58863" y="376407"/>
                  </a:lnTo>
                  <a:lnTo>
                    <a:pt x="37137" y="341263"/>
                  </a:lnTo>
                  <a:lnTo>
                    <a:pt x="23557" y="303591"/>
                  </a:lnTo>
                  <a:lnTo>
                    <a:pt x="18867" y="263860"/>
                  </a:lnTo>
                  <a:lnTo>
                    <a:pt x="19737" y="246444"/>
                  </a:lnTo>
                  <a:lnTo>
                    <a:pt x="32212" y="195769"/>
                  </a:lnTo>
                  <a:lnTo>
                    <a:pt x="65268" y="162656"/>
                  </a:lnTo>
                  <a:lnTo>
                    <a:pt x="72063" y="162120"/>
                  </a:lnTo>
                  <a:lnTo>
                    <a:pt x="130694" y="162120"/>
                  </a:lnTo>
                  <a:lnTo>
                    <a:pt x="104522" y="150807"/>
                  </a:lnTo>
                  <a:lnTo>
                    <a:pt x="96728" y="147684"/>
                  </a:lnTo>
                  <a:lnTo>
                    <a:pt x="88678" y="145378"/>
                  </a:lnTo>
                  <a:lnTo>
                    <a:pt x="80435" y="143903"/>
                  </a:lnTo>
                  <a:lnTo>
                    <a:pt x="72063" y="143270"/>
                  </a:lnTo>
                  <a:close/>
                </a:path>
                <a:path w="753744" h="528320">
                  <a:moveTo>
                    <a:pt x="514442" y="18873"/>
                  </a:moveTo>
                  <a:lnTo>
                    <a:pt x="376636" y="18873"/>
                  </a:lnTo>
                  <a:lnTo>
                    <a:pt x="434596" y="22086"/>
                  </a:lnTo>
                  <a:lnTo>
                    <a:pt x="489608" y="31386"/>
                  </a:lnTo>
                  <a:lnTo>
                    <a:pt x="540927" y="46264"/>
                  </a:lnTo>
                  <a:lnTo>
                    <a:pt x="587812" y="66212"/>
                  </a:lnTo>
                  <a:lnTo>
                    <a:pt x="629521" y="90721"/>
                  </a:lnTo>
                  <a:lnTo>
                    <a:pt x="665312" y="119284"/>
                  </a:lnTo>
                  <a:lnTo>
                    <a:pt x="694441" y="151392"/>
                  </a:lnTo>
                  <a:lnTo>
                    <a:pt x="716166" y="186536"/>
                  </a:lnTo>
                  <a:lnTo>
                    <a:pt x="729723" y="224142"/>
                  </a:lnTo>
                  <a:lnTo>
                    <a:pt x="734438" y="263899"/>
                  </a:lnTo>
                  <a:lnTo>
                    <a:pt x="729746" y="303591"/>
                  </a:lnTo>
                  <a:lnTo>
                    <a:pt x="716167" y="341263"/>
                  </a:lnTo>
                  <a:lnTo>
                    <a:pt x="694441" y="376407"/>
                  </a:lnTo>
                  <a:lnTo>
                    <a:pt x="665313" y="408514"/>
                  </a:lnTo>
                  <a:lnTo>
                    <a:pt x="629523" y="437077"/>
                  </a:lnTo>
                  <a:lnTo>
                    <a:pt x="587816" y="461587"/>
                  </a:lnTo>
                  <a:lnTo>
                    <a:pt x="540932" y="481535"/>
                  </a:lnTo>
                  <a:lnTo>
                    <a:pt x="489616" y="496413"/>
                  </a:lnTo>
                  <a:lnTo>
                    <a:pt x="434608" y="505712"/>
                  </a:lnTo>
                  <a:lnTo>
                    <a:pt x="376652" y="508925"/>
                  </a:lnTo>
                  <a:lnTo>
                    <a:pt x="514177" y="508925"/>
                  </a:lnTo>
                  <a:lnTo>
                    <a:pt x="581769" y="485292"/>
                  </a:lnTo>
                  <a:lnTo>
                    <a:pt x="623789" y="463106"/>
                  </a:lnTo>
                  <a:lnTo>
                    <a:pt x="660957" y="437077"/>
                  </a:lnTo>
                  <a:lnTo>
                    <a:pt x="692629" y="407670"/>
                  </a:lnTo>
                  <a:lnTo>
                    <a:pt x="718289" y="375228"/>
                  </a:lnTo>
                  <a:lnTo>
                    <a:pt x="737335" y="340177"/>
                  </a:lnTo>
                  <a:lnTo>
                    <a:pt x="749188" y="302919"/>
                  </a:lnTo>
                  <a:lnTo>
                    <a:pt x="753269" y="263860"/>
                  </a:lnTo>
                  <a:lnTo>
                    <a:pt x="749186" y="224785"/>
                  </a:lnTo>
                  <a:lnTo>
                    <a:pt x="737326" y="187518"/>
                  </a:lnTo>
                  <a:lnTo>
                    <a:pt x="718271" y="152462"/>
                  </a:lnTo>
                  <a:lnTo>
                    <a:pt x="692602" y="120021"/>
                  </a:lnTo>
                  <a:lnTo>
                    <a:pt x="660901" y="90598"/>
                  </a:lnTo>
                  <a:lnTo>
                    <a:pt x="623751" y="64595"/>
                  </a:lnTo>
                  <a:lnTo>
                    <a:pt x="581732" y="42415"/>
                  </a:lnTo>
                  <a:lnTo>
                    <a:pt x="535427" y="24463"/>
                  </a:lnTo>
                  <a:lnTo>
                    <a:pt x="514442" y="18873"/>
                  </a:lnTo>
                  <a:close/>
                </a:path>
                <a:path w="753744" h="528320">
                  <a:moveTo>
                    <a:pt x="130694" y="162120"/>
                  </a:moveTo>
                  <a:lnTo>
                    <a:pt x="72063" y="162120"/>
                  </a:lnTo>
                  <a:lnTo>
                    <a:pt x="78512" y="162668"/>
                  </a:lnTo>
                  <a:lnTo>
                    <a:pt x="84857" y="163856"/>
                  </a:lnTo>
                  <a:lnTo>
                    <a:pt x="91051" y="165676"/>
                  </a:lnTo>
                  <a:lnTo>
                    <a:pt x="97045" y="168118"/>
                  </a:lnTo>
                  <a:lnTo>
                    <a:pt x="183081" y="205308"/>
                  </a:lnTo>
                  <a:lnTo>
                    <a:pt x="222505" y="222384"/>
                  </a:lnTo>
                  <a:lnTo>
                    <a:pt x="230893" y="224142"/>
                  </a:lnTo>
                  <a:lnTo>
                    <a:pt x="269389" y="215881"/>
                  </a:lnTo>
                  <a:lnTo>
                    <a:pt x="281651" y="205308"/>
                  </a:lnTo>
                  <a:lnTo>
                    <a:pt x="239375" y="205308"/>
                  </a:lnTo>
                  <a:lnTo>
                    <a:pt x="233467" y="205292"/>
                  </a:lnTo>
                  <a:lnTo>
                    <a:pt x="227621" y="204060"/>
                  </a:lnTo>
                  <a:lnTo>
                    <a:pt x="130694" y="162120"/>
                  </a:lnTo>
                  <a:close/>
                </a:path>
                <a:path w="753744" h="528320">
                  <a:moveTo>
                    <a:pt x="376612" y="0"/>
                  </a:moveTo>
                  <a:lnTo>
                    <a:pt x="299411" y="4702"/>
                  </a:lnTo>
                  <a:lnTo>
                    <a:pt x="247953" y="17084"/>
                  </a:lnTo>
                  <a:lnTo>
                    <a:pt x="203951" y="54537"/>
                  </a:lnTo>
                  <a:lnTo>
                    <a:pt x="202249" y="74434"/>
                  </a:lnTo>
                  <a:lnTo>
                    <a:pt x="207975" y="91661"/>
                  </a:lnTo>
                  <a:lnTo>
                    <a:pt x="216550" y="103631"/>
                  </a:lnTo>
                  <a:lnTo>
                    <a:pt x="263627" y="150737"/>
                  </a:lnTo>
                  <a:lnTo>
                    <a:pt x="274396" y="170236"/>
                  </a:lnTo>
                  <a:lnTo>
                    <a:pt x="271456" y="187776"/>
                  </a:lnTo>
                  <a:lnTo>
                    <a:pt x="258539" y="200439"/>
                  </a:lnTo>
                  <a:lnTo>
                    <a:pt x="239375" y="205308"/>
                  </a:lnTo>
                  <a:lnTo>
                    <a:pt x="281651" y="205308"/>
                  </a:lnTo>
                  <a:lnTo>
                    <a:pt x="290030" y="192566"/>
                  </a:lnTo>
                  <a:lnTo>
                    <a:pt x="293291" y="177770"/>
                  </a:lnTo>
                  <a:lnTo>
                    <a:pt x="292042" y="162993"/>
                  </a:lnTo>
                  <a:lnTo>
                    <a:pt x="286521" y="149230"/>
                  </a:lnTo>
                  <a:lnTo>
                    <a:pt x="276966" y="137476"/>
                  </a:lnTo>
                  <a:lnTo>
                    <a:pt x="229889" y="90371"/>
                  </a:lnTo>
                  <a:lnTo>
                    <a:pt x="224863" y="83607"/>
                  </a:lnTo>
                  <a:lnTo>
                    <a:pt x="221851" y="75889"/>
                  </a:lnTo>
                  <a:lnTo>
                    <a:pt x="220959" y="67651"/>
                  </a:lnTo>
                  <a:lnTo>
                    <a:pt x="222294" y="59329"/>
                  </a:lnTo>
                  <a:lnTo>
                    <a:pt x="230114" y="49006"/>
                  </a:lnTo>
                  <a:lnTo>
                    <a:pt x="253061" y="35544"/>
                  </a:lnTo>
                  <a:lnTo>
                    <a:pt x="299211" y="23861"/>
                  </a:lnTo>
                  <a:lnTo>
                    <a:pt x="376636" y="18873"/>
                  </a:lnTo>
                  <a:lnTo>
                    <a:pt x="514442" y="18873"/>
                  </a:lnTo>
                  <a:lnTo>
                    <a:pt x="485417" y="11141"/>
                  </a:lnTo>
                  <a:lnTo>
                    <a:pt x="432285" y="2852"/>
                  </a:lnTo>
                  <a:lnTo>
                    <a:pt x="3766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4" name="object 7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1786" y="5988956"/>
              <a:ext cx="78208" cy="75368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509168" y="5789117"/>
              <a:ext cx="723900" cy="595630"/>
            </a:xfrm>
            <a:custGeom>
              <a:avLst/>
              <a:gdLst/>
              <a:ahLst/>
              <a:cxnLst/>
              <a:rect l="l" t="t" r="r" b="b"/>
              <a:pathLst>
                <a:path w="723900" h="595629">
                  <a:moveTo>
                    <a:pt x="97764" y="445617"/>
                  </a:moveTo>
                  <a:lnTo>
                    <a:pt x="78206" y="445617"/>
                  </a:lnTo>
                  <a:lnTo>
                    <a:pt x="78206" y="520992"/>
                  </a:lnTo>
                  <a:lnTo>
                    <a:pt x="97764" y="520992"/>
                  </a:lnTo>
                  <a:lnTo>
                    <a:pt x="97764" y="445617"/>
                  </a:lnTo>
                  <a:close/>
                </a:path>
                <a:path w="723900" h="595629">
                  <a:moveTo>
                    <a:pt x="97764" y="332562"/>
                  </a:moveTo>
                  <a:lnTo>
                    <a:pt x="78206" y="332562"/>
                  </a:lnTo>
                  <a:lnTo>
                    <a:pt x="78206" y="407936"/>
                  </a:lnTo>
                  <a:lnTo>
                    <a:pt x="97764" y="407936"/>
                  </a:lnTo>
                  <a:lnTo>
                    <a:pt x="97764" y="332562"/>
                  </a:lnTo>
                  <a:close/>
                </a:path>
                <a:path w="723900" h="595629">
                  <a:moveTo>
                    <a:pt x="156413" y="445617"/>
                  </a:moveTo>
                  <a:lnTo>
                    <a:pt x="136867" y="445617"/>
                  </a:lnTo>
                  <a:lnTo>
                    <a:pt x="136867" y="520992"/>
                  </a:lnTo>
                  <a:lnTo>
                    <a:pt x="156413" y="520992"/>
                  </a:lnTo>
                  <a:lnTo>
                    <a:pt x="156413" y="445617"/>
                  </a:lnTo>
                  <a:close/>
                </a:path>
                <a:path w="723900" h="595629">
                  <a:moveTo>
                    <a:pt x="156413" y="332562"/>
                  </a:moveTo>
                  <a:lnTo>
                    <a:pt x="136867" y="332562"/>
                  </a:lnTo>
                  <a:lnTo>
                    <a:pt x="136867" y="407936"/>
                  </a:lnTo>
                  <a:lnTo>
                    <a:pt x="156413" y="407936"/>
                  </a:lnTo>
                  <a:lnTo>
                    <a:pt x="156413" y="332562"/>
                  </a:lnTo>
                  <a:close/>
                </a:path>
                <a:path w="723900" h="595629">
                  <a:moveTo>
                    <a:pt x="215074" y="445617"/>
                  </a:moveTo>
                  <a:lnTo>
                    <a:pt x="195529" y="445617"/>
                  </a:lnTo>
                  <a:lnTo>
                    <a:pt x="195529" y="520992"/>
                  </a:lnTo>
                  <a:lnTo>
                    <a:pt x="215074" y="520992"/>
                  </a:lnTo>
                  <a:lnTo>
                    <a:pt x="215074" y="445617"/>
                  </a:lnTo>
                  <a:close/>
                </a:path>
                <a:path w="723900" h="595629">
                  <a:moveTo>
                    <a:pt x="215074" y="332562"/>
                  </a:moveTo>
                  <a:lnTo>
                    <a:pt x="195529" y="332562"/>
                  </a:lnTo>
                  <a:lnTo>
                    <a:pt x="195529" y="407936"/>
                  </a:lnTo>
                  <a:lnTo>
                    <a:pt x="215074" y="407936"/>
                  </a:lnTo>
                  <a:lnTo>
                    <a:pt x="215074" y="332562"/>
                  </a:lnTo>
                  <a:close/>
                </a:path>
                <a:path w="723900" h="595629">
                  <a:moveTo>
                    <a:pt x="430149" y="332562"/>
                  </a:moveTo>
                  <a:lnTo>
                    <a:pt x="293281" y="332562"/>
                  </a:lnTo>
                  <a:lnTo>
                    <a:pt x="293281" y="351409"/>
                  </a:lnTo>
                  <a:lnTo>
                    <a:pt x="430149" y="351409"/>
                  </a:lnTo>
                  <a:lnTo>
                    <a:pt x="430149" y="332562"/>
                  </a:lnTo>
                  <a:close/>
                </a:path>
                <a:path w="723900" h="595629">
                  <a:moveTo>
                    <a:pt x="527913" y="445617"/>
                  </a:moveTo>
                  <a:lnTo>
                    <a:pt x="508355" y="445617"/>
                  </a:lnTo>
                  <a:lnTo>
                    <a:pt x="508355" y="520992"/>
                  </a:lnTo>
                  <a:lnTo>
                    <a:pt x="527913" y="520992"/>
                  </a:lnTo>
                  <a:lnTo>
                    <a:pt x="527913" y="445617"/>
                  </a:lnTo>
                  <a:close/>
                </a:path>
                <a:path w="723900" h="595629">
                  <a:moveTo>
                    <a:pt x="527913" y="332562"/>
                  </a:moveTo>
                  <a:lnTo>
                    <a:pt x="508355" y="332562"/>
                  </a:lnTo>
                  <a:lnTo>
                    <a:pt x="508355" y="407936"/>
                  </a:lnTo>
                  <a:lnTo>
                    <a:pt x="527913" y="407936"/>
                  </a:lnTo>
                  <a:lnTo>
                    <a:pt x="527913" y="332562"/>
                  </a:lnTo>
                  <a:close/>
                </a:path>
                <a:path w="723900" h="595629">
                  <a:moveTo>
                    <a:pt x="586562" y="445617"/>
                  </a:moveTo>
                  <a:lnTo>
                    <a:pt x="567016" y="445617"/>
                  </a:lnTo>
                  <a:lnTo>
                    <a:pt x="567016" y="520992"/>
                  </a:lnTo>
                  <a:lnTo>
                    <a:pt x="586562" y="520992"/>
                  </a:lnTo>
                  <a:lnTo>
                    <a:pt x="586562" y="445617"/>
                  </a:lnTo>
                  <a:close/>
                </a:path>
                <a:path w="723900" h="595629">
                  <a:moveTo>
                    <a:pt x="586562" y="332562"/>
                  </a:moveTo>
                  <a:lnTo>
                    <a:pt x="567016" y="332562"/>
                  </a:lnTo>
                  <a:lnTo>
                    <a:pt x="567016" y="407936"/>
                  </a:lnTo>
                  <a:lnTo>
                    <a:pt x="586562" y="407936"/>
                  </a:lnTo>
                  <a:lnTo>
                    <a:pt x="586562" y="332562"/>
                  </a:lnTo>
                  <a:close/>
                </a:path>
                <a:path w="723900" h="595629">
                  <a:moveTo>
                    <a:pt x="645223" y="445617"/>
                  </a:moveTo>
                  <a:lnTo>
                    <a:pt x="625665" y="445617"/>
                  </a:lnTo>
                  <a:lnTo>
                    <a:pt x="625665" y="520992"/>
                  </a:lnTo>
                  <a:lnTo>
                    <a:pt x="645223" y="520992"/>
                  </a:lnTo>
                  <a:lnTo>
                    <a:pt x="645223" y="445617"/>
                  </a:lnTo>
                  <a:close/>
                </a:path>
                <a:path w="723900" h="595629">
                  <a:moveTo>
                    <a:pt x="645223" y="332562"/>
                  </a:moveTo>
                  <a:lnTo>
                    <a:pt x="625665" y="332562"/>
                  </a:lnTo>
                  <a:lnTo>
                    <a:pt x="625665" y="407936"/>
                  </a:lnTo>
                  <a:lnTo>
                    <a:pt x="645223" y="407936"/>
                  </a:lnTo>
                  <a:lnTo>
                    <a:pt x="645223" y="332562"/>
                  </a:lnTo>
                  <a:close/>
                </a:path>
                <a:path w="723900" h="595629">
                  <a:moveTo>
                    <a:pt x="723430" y="256374"/>
                  </a:moveTo>
                  <a:lnTo>
                    <a:pt x="703872" y="256374"/>
                  </a:lnTo>
                  <a:lnTo>
                    <a:pt x="703872" y="275209"/>
                  </a:lnTo>
                  <a:lnTo>
                    <a:pt x="703872" y="576770"/>
                  </a:lnTo>
                  <a:lnTo>
                    <a:pt x="449694" y="576770"/>
                  </a:lnTo>
                  <a:lnTo>
                    <a:pt x="449694" y="492721"/>
                  </a:lnTo>
                  <a:lnTo>
                    <a:pt x="442785" y="459714"/>
                  </a:lnTo>
                  <a:lnTo>
                    <a:pt x="423926" y="432765"/>
                  </a:lnTo>
                  <a:lnTo>
                    <a:pt x="414705" y="426770"/>
                  </a:lnTo>
                  <a:lnTo>
                    <a:pt x="395960" y="414591"/>
                  </a:lnTo>
                  <a:lnTo>
                    <a:pt x="361721" y="407936"/>
                  </a:lnTo>
                  <a:lnTo>
                    <a:pt x="327469" y="414591"/>
                  </a:lnTo>
                  <a:lnTo>
                    <a:pt x="299504" y="432765"/>
                  </a:lnTo>
                  <a:lnTo>
                    <a:pt x="280644" y="459714"/>
                  </a:lnTo>
                  <a:lnTo>
                    <a:pt x="273735" y="492721"/>
                  </a:lnTo>
                  <a:lnTo>
                    <a:pt x="273735" y="576770"/>
                  </a:lnTo>
                  <a:lnTo>
                    <a:pt x="19558" y="576770"/>
                  </a:lnTo>
                  <a:lnTo>
                    <a:pt x="19558" y="275209"/>
                  </a:lnTo>
                  <a:lnTo>
                    <a:pt x="254177" y="275209"/>
                  </a:lnTo>
                  <a:lnTo>
                    <a:pt x="254177" y="214083"/>
                  </a:lnTo>
                  <a:lnTo>
                    <a:pt x="254190" y="195224"/>
                  </a:lnTo>
                  <a:lnTo>
                    <a:pt x="255117" y="194322"/>
                  </a:lnTo>
                  <a:lnTo>
                    <a:pt x="361721" y="91490"/>
                  </a:lnTo>
                  <a:lnTo>
                    <a:pt x="461251" y="187477"/>
                  </a:lnTo>
                  <a:lnTo>
                    <a:pt x="469252" y="195224"/>
                  </a:lnTo>
                  <a:lnTo>
                    <a:pt x="469252" y="275209"/>
                  </a:lnTo>
                  <a:lnTo>
                    <a:pt x="703872" y="275209"/>
                  </a:lnTo>
                  <a:lnTo>
                    <a:pt x="703872" y="256374"/>
                  </a:lnTo>
                  <a:lnTo>
                    <a:pt x="488810" y="256374"/>
                  </a:lnTo>
                  <a:lnTo>
                    <a:pt x="488810" y="214058"/>
                  </a:lnTo>
                  <a:lnTo>
                    <a:pt x="492874" y="217982"/>
                  </a:lnTo>
                  <a:lnTo>
                    <a:pt x="496900" y="214058"/>
                  </a:lnTo>
                  <a:lnTo>
                    <a:pt x="520331" y="191249"/>
                  </a:lnTo>
                  <a:lnTo>
                    <a:pt x="543801" y="168402"/>
                  </a:lnTo>
                  <a:lnTo>
                    <a:pt x="515962" y="142659"/>
                  </a:lnTo>
                  <a:lnTo>
                    <a:pt x="515962" y="168744"/>
                  </a:lnTo>
                  <a:lnTo>
                    <a:pt x="492836" y="191249"/>
                  </a:lnTo>
                  <a:lnTo>
                    <a:pt x="488873" y="187477"/>
                  </a:lnTo>
                  <a:lnTo>
                    <a:pt x="488810" y="187350"/>
                  </a:lnTo>
                  <a:lnTo>
                    <a:pt x="389331" y="91490"/>
                  </a:lnTo>
                  <a:lnTo>
                    <a:pt x="361721" y="64871"/>
                  </a:lnTo>
                  <a:lnTo>
                    <a:pt x="234632" y="187350"/>
                  </a:lnTo>
                  <a:lnTo>
                    <a:pt x="234632" y="187477"/>
                  </a:lnTo>
                  <a:lnTo>
                    <a:pt x="227482" y="194322"/>
                  </a:lnTo>
                  <a:lnTo>
                    <a:pt x="203682" y="171538"/>
                  </a:lnTo>
                  <a:lnTo>
                    <a:pt x="361721" y="26123"/>
                  </a:lnTo>
                  <a:lnTo>
                    <a:pt x="515962" y="168744"/>
                  </a:lnTo>
                  <a:lnTo>
                    <a:pt x="515962" y="142659"/>
                  </a:lnTo>
                  <a:lnTo>
                    <a:pt x="389966" y="26123"/>
                  </a:lnTo>
                  <a:lnTo>
                    <a:pt x="361721" y="0"/>
                  </a:lnTo>
                  <a:lnTo>
                    <a:pt x="175666" y="171272"/>
                  </a:lnTo>
                  <a:lnTo>
                    <a:pt x="227533" y="220929"/>
                  </a:lnTo>
                  <a:lnTo>
                    <a:pt x="234632" y="214083"/>
                  </a:lnTo>
                  <a:lnTo>
                    <a:pt x="234632" y="256374"/>
                  </a:lnTo>
                  <a:lnTo>
                    <a:pt x="0" y="256374"/>
                  </a:lnTo>
                  <a:lnTo>
                    <a:pt x="0" y="595617"/>
                  </a:lnTo>
                  <a:lnTo>
                    <a:pt x="293281" y="595617"/>
                  </a:lnTo>
                  <a:lnTo>
                    <a:pt x="293281" y="576770"/>
                  </a:lnTo>
                  <a:lnTo>
                    <a:pt x="293281" y="492721"/>
                  </a:lnTo>
                  <a:lnTo>
                    <a:pt x="298665" y="467055"/>
                  </a:lnTo>
                  <a:lnTo>
                    <a:pt x="313321" y="446087"/>
                  </a:lnTo>
                  <a:lnTo>
                    <a:pt x="335076" y="431952"/>
                  </a:lnTo>
                  <a:lnTo>
                    <a:pt x="361721" y="426770"/>
                  </a:lnTo>
                  <a:lnTo>
                    <a:pt x="388353" y="431952"/>
                  </a:lnTo>
                  <a:lnTo>
                    <a:pt x="410108" y="446087"/>
                  </a:lnTo>
                  <a:lnTo>
                    <a:pt x="424764" y="467055"/>
                  </a:lnTo>
                  <a:lnTo>
                    <a:pt x="430149" y="492721"/>
                  </a:lnTo>
                  <a:lnTo>
                    <a:pt x="430149" y="595617"/>
                  </a:lnTo>
                  <a:lnTo>
                    <a:pt x="723430" y="595617"/>
                  </a:lnTo>
                  <a:lnTo>
                    <a:pt x="723430" y="576770"/>
                  </a:lnTo>
                  <a:lnTo>
                    <a:pt x="723430" y="2563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19941" y="6336169"/>
              <a:ext cx="121665" cy="1860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2098" y="251747"/>
              <a:ext cx="831418" cy="69625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62633" y="202184"/>
            <a:ext cx="34944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ПОЗНАВАТЕЛЬНАЯ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9186" y="654303"/>
            <a:ext cx="6855935" cy="60054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5890" rIns="0" bIns="0" rtlCol="0">
            <a:spAutoFit/>
          </a:bodyPr>
          <a:lstStyle/>
          <a:p>
            <a:pPr marL="1136015" marR="0" lvl="0" indent="0" algn="l" defTabSz="914400" rtl="0" eaLnBrk="1" fontAlgn="auto" latinLnBrk="0" hangingPunct="1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инициатива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600" b="1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раннем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возрасте: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508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Вместе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детьми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обследовать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новые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предметы,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показывать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способы </a:t>
            </a:r>
            <a:r>
              <a:rPr kumimoji="0" sz="1600" b="0" i="0" u="none" strike="noStrike" kern="1200" cap="none" spc="-409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обследования,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возможности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применения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предметов.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Воспитатель</a:t>
            </a:r>
            <a:r>
              <a:rPr kumimoji="0" sz="1600" b="0" i="0" u="none" strike="noStrike" kern="1200" cap="none" spc="46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предлагает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детям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действовать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вместе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ним.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34226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Наблюдать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за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проявлением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интереса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явлениям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природы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4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– </a:t>
            </a:r>
            <a:r>
              <a:rPr kumimoji="0" sz="1600" b="0" i="0" u="none" strike="noStrike" kern="1200" cap="none" spc="-409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рассказывать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том,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что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их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заинтересовало.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Принимать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инициативу</a:t>
            </a:r>
            <a:r>
              <a:rPr kumimoji="0" sz="1600" b="0" i="0" u="none" strike="noStrike" kern="1200" cap="none" spc="8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делать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что-то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вместе.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202429"/>
              </a:buClr>
              <a:buSzTx/>
              <a:buFont typeface="Wingdings"/>
              <a:buChar char=""/>
              <a:tabLst/>
              <a:defRPr/>
            </a:pP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младшем</a:t>
            </a:r>
            <a:r>
              <a:rPr kumimoji="0" sz="1600" b="1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среднем</a:t>
            </a:r>
            <a:r>
              <a:rPr kumimoji="0" sz="1600" b="1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дошкольной</a:t>
            </a:r>
            <a:r>
              <a:rPr kumimoji="0" sz="1600" b="1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возрасте: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Отвечать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вопросы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окружающем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мире.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Поддерживать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наблюдения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эксперименты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Хвалить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за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проявление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познавательной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инициативы.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23431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Обращать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внимание</a:t>
            </a:r>
            <a:r>
              <a:rPr kumimoji="0" sz="1600" b="0" i="0" u="none" strike="noStrike" kern="1200" cap="none" spc="8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предметы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материалы,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способы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их </a:t>
            </a:r>
            <a:r>
              <a:rPr kumimoji="0" sz="1600" b="0" i="0" u="none" strike="noStrike" kern="1200" cap="none" spc="-409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использования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познавательной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деятельности.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202429"/>
              </a:buClr>
              <a:buSzTx/>
              <a:buFont typeface="Wingdings"/>
              <a:buChar char=""/>
              <a:tabLst/>
              <a:defRPr/>
            </a:pP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старшем</a:t>
            </a:r>
            <a:r>
              <a:rPr kumimoji="0" sz="1600" b="1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дошкольном</a:t>
            </a:r>
            <a:r>
              <a:rPr kumimoji="0" sz="1600" b="1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возрасте: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Отвечать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вопросы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детей,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обучая</a:t>
            </a:r>
            <a:r>
              <a:rPr kumimoji="0" sz="1600" b="0" i="0" u="none" strike="noStrike" kern="1200" cap="none" spc="8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рассуждению.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Оформить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блокнот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«Вопрос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дня»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Предлагать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проблемные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ситуации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вариантами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решения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Вносить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РППС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книги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познавательного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характера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Учить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использовать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полученные</a:t>
            </a:r>
            <a:r>
              <a:rPr kumimoji="0" sz="1600" b="0" i="0" u="none" strike="noStrike" kern="1200" cap="none" spc="8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знания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практической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деятельности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ребенка.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31380" y="0"/>
            <a:ext cx="4930140" cy="6858000"/>
            <a:chOff x="7231380" y="0"/>
            <a:chExt cx="4930140" cy="68580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19941" y="6336169"/>
              <a:ext cx="121665" cy="18604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1380" y="0"/>
              <a:ext cx="4930139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19941" y="6339408"/>
              <a:ext cx="119379" cy="1796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2098" y="251747"/>
              <a:ext cx="831418" cy="69625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0749" y="254965"/>
            <a:ext cx="3795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КОММУНИКАТИВНАЯ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5744" y="707897"/>
            <a:ext cx="6532245" cy="5892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712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инициатива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600" b="1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раннем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возрасте: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240665" lvl="0" indent="-28702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Общение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взрослыми: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вступать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инициированную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детьми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деятельность,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называть предметы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 их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свойства,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показывать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называть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способы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действия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ними;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369570" lvl="0" indent="-2870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Общение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сверстниками: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привлекать внимание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ребенка 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 </a:t>
            </a:r>
            <a:r>
              <a:rPr kumimoji="0" sz="1600" b="0" i="0" u="none" strike="noStrike" kern="1200" cap="none" spc="-10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сверстнику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4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–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что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он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делает.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202429"/>
              </a:buClr>
              <a:buSzTx/>
              <a:buFont typeface="Wingdings"/>
              <a:buChar char=""/>
              <a:tabLst/>
              <a:defRPr/>
            </a:pP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младшем</a:t>
            </a:r>
            <a:r>
              <a:rPr kumimoji="0" sz="1600" b="1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среднем</a:t>
            </a:r>
            <a:r>
              <a:rPr kumimoji="0" sz="1600" b="1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дошкольной</a:t>
            </a:r>
            <a:r>
              <a:rPr kumimoji="0" sz="1600" b="1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возрасте: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4762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Общение</a:t>
            </a:r>
            <a:r>
              <a:rPr kumimoji="0" sz="1600" b="1" i="0" u="none" strike="noStrike" kern="1200" cap="none" spc="6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взрослыми:</a:t>
            </a:r>
            <a:r>
              <a:rPr kumimoji="0" sz="1600" b="1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уважительно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относиться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вопросам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 </a:t>
            </a:r>
            <a:r>
              <a:rPr kumimoji="0" sz="1600" b="0" i="0" u="none" strike="noStrike" kern="1200" cap="none" spc="-409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инициативным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рассуждениям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351155" lvl="0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Общение</a:t>
            </a:r>
            <a:r>
              <a:rPr kumimoji="0" sz="1600" b="1" i="0" u="none" strike="noStrike" kern="1200" cap="none" spc="7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</a:t>
            </a:r>
            <a:r>
              <a:rPr kumimoji="0" sz="1600" b="1" i="0" u="none" strike="noStrike" kern="1200" cap="none" spc="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сверстниками:</a:t>
            </a:r>
            <a:r>
              <a:rPr kumimoji="0" sz="1600" b="1" i="0" u="none" strike="noStrike" kern="1200" cap="none" spc="7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создавать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ситуации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общения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 </a:t>
            </a:r>
            <a:r>
              <a:rPr kumimoji="0" sz="1600" b="0" i="0" u="none" strike="noStrike" kern="1200" cap="none" spc="-409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сверстниками,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особенно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свободной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игре.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202429"/>
              </a:buClr>
              <a:buSzTx/>
              <a:buFont typeface="Wingdings"/>
              <a:buChar char=""/>
              <a:tabLst/>
              <a:defRPr/>
            </a:pP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старшем</a:t>
            </a:r>
            <a:r>
              <a:rPr kumimoji="0" sz="1600" b="1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дошкольном</a:t>
            </a:r>
            <a:r>
              <a:rPr kumimoji="0" sz="1600" b="1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возрасте: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5080" lvl="0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Общение</a:t>
            </a:r>
            <a:r>
              <a:rPr kumimoji="0" sz="1600" b="1" i="0" u="none" strike="noStrike" kern="1200" cap="none" spc="6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взрослым:</a:t>
            </a:r>
            <a:r>
              <a:rPr kumimoji="0" sz="1600" b="1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Уважительно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относиться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вопросам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социальном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мире.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интересом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слушать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рассказы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детей, </a:t>
            </a:r>
            <a:r>
              <a:rPr kumimoji="0" sz="1600" b="0" i="0" u="none" strike="noStrike" kern="1200" cap="none" spc="-409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применяя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технику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«активного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слушания».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Не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осуждать,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рассказанное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ребенком,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иначе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можно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подавить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инициативу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ребенка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общаться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взрослым.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8001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Общение</a:t>
            </a:r>
            <a:r>
              <a:rPr kumimoji="0" sz="1600" b="1" i="0" u="none" strike="noStrike" kern="1200" cap="none" spc="6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</a:t>
            </a:r>
            <a:r>
              <a:rPr kumimoji="0" sz="1600" b="1" i="0" u="none" strike="noStrike" kern="1200" cap="none" spc="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сверстниками:</a:t>
            </a:r>
            <a:r>
              <a:rPr kumimoji="0" sz="1600" b="1" i="0" u="none" strike="noStrike" kern="1200" cap="none" spc="7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сделать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пространстве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группы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2-3 </a:t>
            </a:r>
            <a:r>
              <a:rPr kumimoji="0" sz="1600" b="0" i="0" u="none" strike="noStrike" kern="1200" cap="none" spc="-409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места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для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«чистого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общения»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детей. Чистое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общение </a:t>
            </a:r>
            <a:r>
              <a:rPr kumimoji="0" sz="1600" b="0" i="0" u="none" strike="noStrike" kern="1200" cap="none" spc="4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–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это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общение,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не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опосредованное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предметами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действиями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ними.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48143" y="0"/>
            <a:ext cx="4941570" cy="6856095"/>
            <a:chOff x="7248143" y="0"/>
            <a:chExt cx="4941570" cy="68560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19940" y="6339408"/>
              <a:ext cx="119379" cy="1796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8143" y="0"/>
              <a:ext cx="4941570" cy="68557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19432" y="6336169"/>
              <a:ext cx="119640" cy="186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2098" y="251747"/>
              <a:ext cx="831418" cy="69625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2478" y="203149"/>
            <a:ext cx="2472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Т</a:t>
            </a:r>
            <a:r>
              <a:rPr spc="-90" dirty="0"/>
              <a:t>В</a:t>
            </a:r>
            <a:r>
              <a:rPr spc="-5" dirty="0"/>
              <a:t>О</a:t>
            </a:r>
            <a:r>
              <a:rPr spc="-20" dirty="0"/>
              <a:t>Р</a:t>
            </a:r>
            <a:r>
              <a:rPr spc="-5" dirty="0"/>
              <a:t>ЧЕ</a:t>
            </a:r>
            <a:r>
              <a:rPr spc="-20" dirty="0"/>
              <a:t>С</a:t>
            </a:r>
            <a:r>
              <a:rPr spc="-10" dirty="0"/>
              <a:t>КАЯ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975" y="459353"/>
            <a:ext cx="6744970" cy="591756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125855" marR="0" lvl="0" indent="0" algn="l" defTabSz="914400" rtl="0" eaLnBrk="1" fontAlgn="auto" latinLnBrk="0" hangingPunct="1">
              <a:lnSpc>
                <a:spcPct val="100000"/>
              </a:lnSpc>
              <a:spcBef>
                <a:spcPts val="10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инициатива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600" b="1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раннем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возрасте: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Показать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детям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действия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предметами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без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предметов,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характерные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для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персонажей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игры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их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взаимоотношений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Поддерживать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игровые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инициативы</a:t>
            </a:r>
            <a:r>
              <a:rPr kumimoji="0" sz="1600" b="0" i="0" u="none" strike="noStrike" kern="1200" cap="none" spc="9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похвалой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ребенка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508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Совместное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взрослым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самостоятельное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экспериментирование </a:t>
            </a:r>
            <a:r>
              <a:rPr kumimoji="0" sz="1600" b="0" i="0" u="none" strike="noStrike" kern="1200" cap="none" spc="-409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изобразительными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материалами.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202429"/>
              </a:buClr>
              <a:buSzTx/>
              <a:buFont typeface="Wingdings"/>
              <a:buChar char=""/>
              <a:tabLst/>
              <a:defRPr/>
            </a:pPr>
            <a:endParaRPr kumimoji="0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младшем</a:t>
            </a:r>
            <a:r>
              <a:rPr kumimoji="0" sz="1600" b="1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среднем</a:t>
            </a:r>
            <a:r>
              <a:rPr kumimoji="0" sz="1600" b="1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дошкольной</a:t>
            </a:r>
            <a:r>
              <a:rPr kumimoji="0" sz="1600" b="1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возрасте: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Помогать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детям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правильно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называть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себя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игровой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роли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Создавать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игровую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обстановку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использованием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полифункциональных</a:t>
            </a:r>
            <a:r>
              <a:rPr kumimoji="0" sz="1600" b="0" i="0" u="none" strike="noStrike" kern="1200" cap="none" spc="8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материалов,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постепенно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убирая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реалистичные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игрушки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598170" lvl="0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Поддерживать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похвалой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инициативы</a:t>
            </a:r>
            <a:r>
              <a:rPr kumimoji="0" sz="1600" b="0" i="0" u="none" strike="noStrike" kern="1200" cap="none" spc="8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художественно- </a:t>
            </a:r>
            <a:r>
              <a:rPr kumimoji="0" sz="1600" b="0" i="0" u="none" strike="noStrike" kern="1200" cap="none" spc="-409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творческой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деятельности.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202429"/>
              </a:buClr>
              <a:buSzTx/>
              <a:buFont typeface="Wingdings"/>
              <a:buChar char=""/>
              <a:tabLst/>
              <a:defRPr/>
            </a:pPr>
            <a:endParaRPr kumimoji="0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старшем</a:t>
            </a:r>
            <a:r>
              <a:rPr kumimoji="0" sz="1600" b="1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дошкольном</a:t>
            </a:r>
            <a:r>
              <a:rPr kumimoji="0" sz="1600" b="1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возрасте: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Помогать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детям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создавать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игровое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пространство,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если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они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обращаются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за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помощью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Осуществлять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недирективное</a:t>
            </a:r>
            <a:r>
              <a:rPr kumimoji="0" sz="1600" b="0" i="0" u="none" strike="noStrike" kern="1200" cap="none" spc="8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сопровождение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свободной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игры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8191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РППС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группы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вносить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художественные,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нетрадиционные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материалы,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организать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пространство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для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выставки,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где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дети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могут </a:t>
            </a:r>
            <a:r>
              <a:rPr kumimoji="0" sz="1600" b="0" i="0" u="none" strike="noStrike" kern="1200" cap="none" spc="-409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самостоятельно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поставить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свои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поделки,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рисунки.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40523" y="0"/>
            <a:ext cx="4951730" cy="6858000"/>
            <a:chOff x="7240523" y="0"/>
            <a:chExt cx="4951730" cy="68580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19433" y="6336169"/>
              <a:ext cx="119640" cy="1861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0523" y="0"/>
              <a:ext cx="4951476" cy="6857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17146" y="6336169"/>
              <a:ext cx="121666" cy="186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2098" y="251747"/>
              <a:ext cx="831418" cy="69625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ВЫБОР</a:t>
            </a:r>
            <a:r>
              <a:rPr spc="5" dirty="0"/>
              <a:t> </a:t>
            </a:r>
            <a:r>
              <a:rPr spc="-20" dirty="0"/>
              <a:t>детьми</a:t>
            </a:r>
            <a:r>
              <a:rPr spc="45" dirty="0"/>
              <a:t> </a:t>
            </a:r>
            <a:r>
              <a:rPr spc="-10" dirty="0"/>
              <a:t>видов</a:t>
            </a:r>
            <a:r>
              <a:rPr spc="20" dirty="0"/>
              <a:t> </a:t>
            </a:r>
            <a:r>
              <a:rPr spc="-10" dirty="0"/>
              <a:t>деятельности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8104" y="404622"/>
            <a:ext cx="6635115" cy="6122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600" b="1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раннем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возрасте: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508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Демонстрировать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детям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разные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способы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действия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материалами </a:t>
            </a:r>
            <a:r>
              <a:rPr kumimoji="0" sz="1600" b="0" i="0" u="none" strike="noStrike" kern="1200" cap="none" spc="-409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для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разных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видов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деятельности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24828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Оказывать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только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необходимую</a:t>
            </a:r>
            <a:r>
              <a:rPr kumimoji="0" sz="1600" b="0" i="0" u="none" strike="noStrike" kern="1200" cap="none" spc="8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помощь,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предоставляя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ребенку </a:t>
            </a:r>
            <a:r>
              <a:rPr kumimoji="0" sz="1600" b="0" i="0" u="none" strike="noStrike" kern="1200" cap="none" spc="-409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инициативу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продолжать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деятельность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79438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Обращать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внимание</a:t>
            </a:r>
            <a:r>
              <a:rPr kumimoji="0" sz="1600" b="0" i="0" u="none" strike="noStrike" kern="1200" cap="none" spc="8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достижения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разных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видах </a:t>
            </a:r>
            <a:r>
              <a:rPr kumimoji="0" sz="1600" b="0" i="0" u="none" strike="noStrike" kern="1200" cap="none" spc="-409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деятельности,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хвалит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конструктивно,</a:t>
            </a:r>
            <a:r>
              <a:rPr kumimoji="0" sz="1600" b="0" i="0" u="none" strike="noStrike" kern="1200" cap="none" spc="9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конкретно.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429"/>
              </a:buClr>
              <a:buSzTx/>
              <a:buFont typeface="Wingdings"/>
              <a:buChar char=""/>
              <a:tabLst/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младшем</a:t>
            </a:r>
            <a:r>
              <a:rPr kumimoji="0" sz="1600" b="1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среднем</a:t>
            </a:r>
            <a:r>
              <a:rPr kumimoji="0" sz="1600" b="1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дошкольной</a:t>
            </a:r>
            <a:r>
              <a:rPr kumimoji="0" sz="1600" b="1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возрасте: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20129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Обогащать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РППС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материалами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для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развития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интересных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детям </a:t>
            </a:r>
            <a:r>
              <a:rPr kumimoji="0" sz="1600" b="0" i="0" u="none" strike="noStrike" kern="1200" cap="none" spc="-409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видов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деятельности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99695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Планировать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время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режиме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дня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для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самостоятельной </a:t>
            </a:r>
            <a:r>
              <a:rPr kumimoji="0" sz="1600" b="0" i="0" u="none" strike="noStrike" kern="1200" cap="none" spc="-409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деятельности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интересам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Инициировать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новую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для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деятельность.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202429"/>
              </a:buClr>
              <a:buSzTx/>
              <a:buFont typeface="Wingdings"/>
              <a:buChar char=""/>
              <a:tabLst/>
              <a:defRPr/>
            </a:pP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старшем</a:t>
            </a:r>
            <a:r>
              <a:rPr kumimoji="0" sz="1600" b="1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дошкольном</a:t>
            </a:r>
            <a:r>
              <a:rPr kumimoji="0" sz="1600" b="1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возрасте: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Создавать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условия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для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интеграции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детских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видов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деятельности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69977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Показывать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детям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цепочку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планирования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осуществления </a:t>
            </a:r>
            <a:r>
              <a:rPr kumimoji="0" sz="1600" b="0" i="0" u="none" strike="noStrike" kern="1200" cap="none" spc="-409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деятельности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от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постановки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цели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до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оценки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результата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98615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Составлять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вместе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детьми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карты-схемы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разных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видов </a:t>
            </a:r>
            <a:r>
              <a:rPr kumimoji="0" sz="1600" b="0" i="0" u="none" strike="noStrike" kern="1200" cap="none" spc="-409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деятельности,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6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как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наглядное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средство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Не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ругать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за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ошибки,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разбирает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их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причину.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Разговаривать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детьми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поводу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планирования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деятельности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оценки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её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результатов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Одобрять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проявление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ребенком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инициативы.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196328" y="0"/>
            <a:ext cx="4996180" cy="6844665"/>
            <a:chOff x="7196328" y="0"/>
            <a:chExt cx="4996180" cy="68446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17147" y="6336169"/>
              <a:ext cx="121666" cy="1861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6328" y="0"/>
              <a:ext cx="4995672" cy="68442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01195" y="6336169"/>
              <a:ext cx="208152" cy="1829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2098" y="251747"/>
              <a:ext cx="831418" cy="69625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202842" y="1745742"/>
            <a:ext cx="4716145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10795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202429"/>
              </a:buClr>
              <a:buSzTx/>
              <a:buFont typeface="Wingdings"/>
              <a:buChar char="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Признавать позитивную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социальную </a:t>
            </a:r>
            <a:r>
              <a:rPr kumimoji="0" sz="2000" b="0" i="0" u="none" strike="noStrike" kern="1200" cap="none" spc="-5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направленность инициативы,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предложенной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ребенком.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202429"/>
              </a:buClr>
              <a:buSzTx/>
              <a:buFont typeface="Wingdings"/>
              <a:buChar char=""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354965" marR="39624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Вовлекать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деятельность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других </a:t>
            </a:r>
            <a:r>
              <a:rPr kumimoji="0" sz="2000" b="0" i="0" u="none" strike="noStrike" kern="1200" cap="none" spc="-5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 </a:t>
            </a:r>
            <a:r>
              <a:rPr kumimoji="0" sz="2000" b="0" i="0" u="none" strike="noStrike" kern="1200" cap="none" spc="5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–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как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поддержка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идеи,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выдвинутой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ребенком.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202429"/>
              </a:buClr>
              <a:buSzTx/>
              <a:buFont typeface="Wingdings"/>
              <a:buChar char=""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354965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202429"/>
              </a:buClr>
              <a:buSzTx/>
              <a:buFont typeface="Wingdings"/>
              <a:buChar char=""/>
              <a:tabLst>
                <a:tab pos="425450" algn="l"/>
                <a:tab pos="426084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Воспитатель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может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присоединиться </a:t>
            </a:r>
            <a:r>
              <a:rPr kumimoji="0" sz="2000" b="0" i="0" u="none" strike="noStrike" kern="1200" cap="none" spc="-5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ребенку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деятельности,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тем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354965" marR="27622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самым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показывая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свой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интерес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 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ней,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главное </a:t>
            </a:r>
            <a:r>
              <a:rPr kumimoji="0" sz="2000" b="0" i="0" u="none" strike="noStrike" kern="1200" cap="none" spc="5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–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не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руководить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деятельностью,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предоставить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возможность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ребенку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действовать </a:t>
            </a:r>
            <a:r>
              <a:rPr kumimoji="0" sz="2000" b="0" i="0" u="none" strike="noStrike" kern="1200" cap="none" spc="-5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самому.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21688" y="536825"/>
            <a:ext cx="4112260" cy="9048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pc="-10" dirty="0"/>
              <a:t>СОЦИАЛЬНАЯ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000" spc="-5" dirty="0">
                <a:solidFill>
                  <a:srgbClr val="001F5F"/>
                </a:solidFill>
              </a:rPr>
              <a:t>инициатива</a:t>
            </a:r>
            <a:r>
              <a:rPr sz="2000" spc="-55" dirty="0">
                <a:solidFill>
                  <a:srgbClr val="001F5F"/>
                </a:solidFill>
              </a:rPr>
              <a:t> </a:t>
            </a:r>
            <a:r>
              <a:rPr sz="2000" dirty="0">
                <a:solidFill>
                  <a:srgbClr val="001F5F"/>
                </a:solidFill>
              </a:rPr>
              <a:t>в</a:t>
            </a:r>
            <a:r>
              <a:rPr sz="2000" spc="-25" dirty="0">
                <a:solidFill>
                  <a:srgbClr val="001F5F"/>
                </a:solidFill>
              </a:rPr>
              <a:t> </a:t>
            </a:r>
            <a:r>
              <a:rPr sz="2000" spc="-10" dirty="0">
                <a:solidFill>
                  <a:srgbClr val="001F5F"/>
                </a:solidFill>
              </a:rPr>
              <a:t>старшем</a:t>
            </a:r>
            <a:r>
              <a:rPr sz="2000" spc="-25" dirty="0">
                <a:solidFill>
                  <a:srgbClr val="001F5F"/>
                </a:solidFill>
              </a:rPr>
              <a:t> </a:t>
            </a:r>
            <a:r>
              <a:rPr sz="2000" spc="-15" dirty="0">
                <a:solidFill>
                  <a:srgbClr val="001F5F"/>
                </a:solidFill>
              </a:rPr>
              <a:t>возрасте</a:t>
            </a:r>
            <a:endParaRPr sz="2000"/>
          </a:p>
        </p:txBody>
      </p:sp>
      <p:grpSp>
        <p:nvGrpSpPr>
          <p:cNvPr id="7" name="object 7"/>
          <p:cNvGrpSpPr/>
          <p:nvPr/>
        </p:nvGrpSpPr>
        <p:grpSpPr>
          <a:xfrm>
            <a:off x="7219188" y="0"/>
            <a:ext cx="4973320" cy="6858000"/>
            <a:chOff x="7219188" y="0"/>
            <a:chExt cx="4973320" cy="68580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01196" y="6336169"/>
              <a:ext cx="208152" cy="1829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9188" y="0"/>
              <a:ext cx="4972811" cy="6857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8184" y="0"/>
              <a:ext cx="8433816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68579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21688" y="1741170"/>
            <a:ext cx="575881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00355" lvl="0" indent="-34353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202429"/>
              </a:buClr>
              <a:buSzTx/>
              <a:buFont typeface="Wingdings"/>
              <a:buChar char="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Продемонстрировать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детям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возможность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изменения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ППС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зависимости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от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замысла </a:t>
            </a:r>
            <a:r>
              <a:rPr kumimoji="0" sz="2000" b="0" i="0" u="none" strike="noStrike" kern="1200" cap="none" spc="-5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деятельности,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показать,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как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можно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3556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использовать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мебель,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ширмы,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мягкие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модули </a:t>
            </a:r>
            <a:r>
              <a:rPr kumimoji="0" sz="2000" b="0" i="0" u="none" strike="noStrike" kern="1200" cap="none" spc="-5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для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реализации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задуманного.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355600" marR="375285" lvl="0" indent="-34353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Обращать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внимание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интересные </a:t>
            </a:r>
            <a:r>
              <a:rPr kumimoji="0" sz="2000" b="0" i="0" u="none" strike="noStrike" kern="1200" cap="none" spc="-5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способы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изменения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ими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пространства,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не </a:t>
            </a:r>
            <a:r>
              <a:rPr kumimoji="0" sz="2000" b="0" i="0" u="none" strike="noStrike" kern="1200" cap="none" spc="-5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мешать,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обращать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внимание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только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безопасность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для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детей.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202429"/>
              </a:buClr>
              <a:buSzTx/>
              <a:buFont typeface="Wingdings"/>
              <a:buChar char=""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355600" marR="66040" lvl="0" indent="-34353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Обсудить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правила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изменения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пространства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группы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со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всеми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взрослыми,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работающими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 </a:t>
            </a:r>
            <a:r>
              <a:rPr kumimoji="0" sz="2000" b="0" i="0" u="none" strike="noStrike" kern="1200" cap="none" spc="-51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детьми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группы,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также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методистом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srgbClr val="20242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ДОО.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21688" y="536825"/>
            <a:ext cx="5476240" cy="9048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pc="-15" dirty="0"/>
              <a:t>Преобразование</a:t>
            </a:r>
            <a:r>
              <a:rPr spc="35" dirty="0"/>
              <a:t> </a:t>
            </a:r>
            <a:r>
              <a:rPr spc="-15" dirty="0"/>
              <a:t>детьми</a:t>
            </a:r>
            <a:r>
              <a:rPr spc="40" dirty="0"/>
              <a:t> </a:t>
            </a:r>
            <a:r>
              <a:rPr spc="-10" dirty="0"/>
              <a:t>РППС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000" spc="-5" dirty="0">
                <a:solidFill>
                  <a:srgbClr val="001F5F"/>
                </a:solidFill>
              </a:rPr>
              <a:t>инициатива</a:t>
            </a:r>
            <a:r>
              <a:rPr sz="2000" spc="-55" dirty="0">
                <a:solidFill>
                  <a:srgbClr val="001F5F"/>
                </a:solidFill>
              </a:rPr>
              <a:t> </a:t>
            </a:r>
            <a:r>
              <a:rPr sz="2000" dirty="0">
                <a:solidFill>
                  <a:srgbClr val="001F5F"/>
                </a:solidFill>
              </a:rPr>
              <a:t>в</a:t>
            </a:r>
            <a:r>
              <a:rPr sz="2000" spc="-20" dirty="0">
                <a:solidFill>
                  <a:srgbClr val="001F5F"/>
                </a:solidFill>
              </a:rPr>
              <a:t> </a:t>
            </a:r>
            <a:r>
              <a:rPr sz="2000" spc="-10" dirty="0">
                <a:solidFill>
                  <a:srgbClr val="001F5F"/>
                </a:solidFill>
              </a:rPr>
              <a:t>старшем</a:t>
            </a:r>
            <a:r>
              <a:rPr sz="2000" spc="-25" dirty="0">
                <a:solidFill>
                  <a:srgbClr val="001F5F"/>
                </a:solidFill>
              </a:rPr>
              <a:t> </a:t>
            </a:r>
            <a:r>
              <a:rPr sz="2000" spc="-15" dirty="0">
                <a:solidFill>
                  <a:srgbClr val="001F5F"/>
                </a:solidFill>
              </a:rPr>
              <a:t>возрасте</a:t>
            </a:r>
            <a:endParaRPr sz="2000"/>
          </a:p>
        </p:txBody>
      </p:sp>
      <p:grpSp>
        <p:nvGrpSpPr>
          <p:cNvPr id="9" name="object 9"/>
          <p:cNvGrpSpPr/>
          <p:nvPr/>
        </p:nvGrpSpPr>
        <p:grpSpPr>
          <a:xfrm>
            <a:off x="7623047" y="13715"/>
            <a:ext cx="4569460" cy="6844665"/>
            <a:chOff x="7623047" y="13715"/>
            <a:chExt cx="4569460" cy="684466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87479" y="6336169"/>
              <a:ext cx="250444" cy="1829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3047" y="13715"/>
              <a:ext cx="4568952" cy="68442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119" y="348906"/>
            <a:ext cx="10353762" cy="3695136"/>
          </a:xfrm>
        </p:spPr>
        <p:txBody>
          <a:bodyPr>
            <a:noAutofit/>
          </a:bodyPr>
          <a:lstStyle/>
          <a:p>
            <a:pPr marL="12700" lvl="0" indent="0" algn="ctr">
              <a:lnSpc>
                <a:spcPts val="2055"/>
              </a:lnSpc>
              <a:spcBef>
                <a:spcPts val="95"/>
              </a:spcBef>
              <a:buNone/>
            </a:pPr>
            <a:r>
              <a:rPr lang="ru-RU" dirty="0"/>
              <a:t> </a:t>
            </a:r>
            <a:r>
              <a:rPr lang="ru-RU" sz="2400" dirty="0">
                <a:solidFill>
                  <a:srgbClr val="7030A0"/>
                </a:solidFill>
              </a:rPr>
              <a:t>Для инициативной личности характерно: </a:t>
            </a:r>
            <a:endParaRPr lang="ru-RU" dirty="0">
              <a:solidFill>
                <a:srgbClr val="7030A0"/>
              </a:solidFill>
            </a:endParaRPr>
          </a:p>
          <a:p>
            <a:pPr marL="12700" lvl="0" indent="0">
              <a:lnSpc>
                <a:spcPts val="2055"/>
              </a:lnSpc>
              <a:spcBef>
                <a:spcPts val="95"/>
              </a:spcBef>
              <a:buNone/>
            </a:pPr>
            <a:r>
              <a:rPr lang="ru-RU" dirty="0"/>
              <a:t>-  </a:t>
            </a:r>
            <a:r>
              <a:rPr lang="ru-RU" dirty="0">
                <a:solidFill>
                  <a:schemeClr val="bg1"/>
                </a:solidFill>
              </a:rPr>
              <a:t>произвольность поведения, самостоятельность, </a:t>
            </a:r>
          </a:p>
          <a:p>
            <a:pPr marL="12700" lvl="0" indent="0">
              <a:lnSpc>
                <a:spcPts val="2055"/>
              </a:lnSpc>
              <a:spcBef>
                <a:spcPts val="95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-  развития эмоционально-волевая сфера, </a:t>
            </a:r>
          </a:p>
          <a:p>
            <a:pPr marL="12700" lvl="0" indent="0">
              <a:lnSpc>
                <a:spcPts val="2055"/>
              </a:lnSpc>
              <a:spcBef>
                <a:spcPts val="95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-  инициатива в разных видах деятельности,</a:t>
            </a:r>
          </a:p>
          <a:p>
            <a:pPr marL="12700" lvl="0" indent="0">
              <a:lnSpc>
                <a:spcPts val="2055"/>
              </a:lnSpc>
              <a:spcBef>
                <a:spcPts val="95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-  стремление к самореализации,</a:t>
            </a:r>
          </a:p>
          <a:p>
            <a:pPr marL="355600" lvl="0" indent="-342900">
              <a:lnSpc>
                <a:spcPts val="2055"/>
              </a:lnSpc>
              <a:spcBef>
                <a:spcPts val="95"/>
              </a:spcBef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общительность,</a:t>
            </a:r>
          </a:p>
          <a:p>
            <a:pPr marL="355600" lvl="0" indent="-342900">
              <a:lnSpc>
                <a:spcPts val="2055"/>
              </a:lnSpc>
              <a:spcBef>
                <a:spcPts val="95"/>
              </a:spcBef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творческий подход к деятельности,</a:t>
            </a:r>
          </a:p>
          <a:p>
            <a:pPr marL="355600" lvl="0" indent="-342900">
              <a:lnSpc>
                <a:spcPts val="2055"/>
              </a:lnSpc>
              <a:spcBef>
                <a:spcPts val="95"/>
              </a:spcBef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высокий уровень умственных способностей,</a:t>
            </a:r>
          </a:p>
          <a:p>
            <a:pPr marL="355600" lvl="0" indent="-342900">
              <a:lnSpc>
                <a:spcPts val="2055"/>
              </a:lnSpc>
              <a:spcBef>
                <a:spcPts val="95"/>
              </a:spcBef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познавательная активность</a:t>
            </a:r>
          </a:p>
          <a:p>
            <a:pPr marL="12700" lvl="0" indent="0">
              <a:lnSpc>
                <a:spcPts val="2055"/>
              </a:lnSpc>
              <a:spcBef>
                <a:spcPts val="95"/>
              </a:spcBef>
              <a:buNone/>
            </a:pPr>
            <a:endParaRPr lang="ru-RU" dirty="0"/>
          </a:p>
          <a:p>
            <a:pPr marL="12700" lvl="0" indent="0" algn="ctr">
              <a:lnSpc>
                <a:spcPct val="100000"/>
              </a:lnSpc>
              <a:spcBef>
                <a:spcPts val="90"/>
              </a:spcBef>
              <a:buNone/>
            </a:pPr>
            <a:r>
              <a:rPr lang="ru-RU" sz="2800" b="1" dirty="0">
                <a:solidFill>
                  <a:srgbClr val="7030A0"/>
                </a:solidFill>
              </a:rPr>
              <a:t>Как развивать инициативность и самостоятельность в дошкольниках?</a:t>
            </a: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bg1"/>
                </a:solidFill>
              </a:rPr>
              <a:t>Инициативная личность развивается в деятельности!</a:t>
            </a: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bg1"/>
                </a:solidFill>
              </a:rPr>
              <a:t>А так как ведущая деятельность – игра, то, чем выше уровень развития творческой инициативы, тем разнообразнее и игровая деятельность, а следовательно и динамичнее развитие личности</a:t>
            </a: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bg1"/>
                </a:solidFill>
              </a:rPr>
              <a:t>В игре интенсивно развивается активность и инициатива ребенка </a:t>
            </a:r>
          </a:p>
          <a:p>
            <a:pPr marL="1270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bg1"/>
                </a:solidFill>
              </a:rPr>
              <a:t>(</a:t>
            </a:r>
            <a:r>
              <a:rPr lang="ru-RU" sz="2400" i="1" dirty="0" err="1">
                <a:solidFill>
                  <a:schemeClr val="bg1"/>
                </a:solidFill>
              </a:rPr>
              <a:t>Эльконин</a:t>
            </a:r>
            <a:r>
              <a:rPr lang="ru-RU" sz="2400" i="1" dirty="0">
                <a:solidFill>
                  <a:schemeClr val="bg1"/>
                </a:solidFill>
              </a:rPr>
              <a:t> Д.Б.)</a:t>
            </a:r>
          </a:p>
          <a:p>
            <a:pPr marL="12700" lvl="0" indent="0">
              <a:lnSpc>
                <a:spcPts val="2055"/>
              </a:lnSpc>
              <a:spcBef>
                <a:spcPts val="95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654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569" y="4699"/>
            <a:ext cx="799020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1454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1D2C5A"/>
                </a:solidFill>
              </a:rPr>
              <a:t>Направления поддержки </a:t>
            </a:r>
            <a:r>
              <a:rPr sz="3200" dirty="0">
                <a:solidFill>
                  <a:srgbClr val="1D2C5A"/>
                </a:solidFill>
              </a:rPr>
              <a:t>инициативы </a:t>
            </a:r>
            <a:r>
              <a:rPr sz="3200" spc="-875" dirty="0">
                <a:solidFill>
                  <a:srgbClr val="1D2C5A"/>
                </a:solidFill>
              </a:rPr>
              <a:t> </a:t>
            </a:r>
            <a:r>
              <a:rPr sz="3200" spc="-10" dirty="0">
                <a:solidFill>
                  <a:srgbClr val="1D2C5A"/>
                </a:solidFill>
              </a:rPr>
              <a:t>детей</a:t>
            </a:r>
            <a:r>
              <a:rPr sz="3200" spc="-35" dirty="0">
                <a:solidFill>
                  <a:srgbClr val="1D2C5A"/>
                </a:solidFill>
              </a:rPr>
              <a:t> </a:t>
            </a:r>
            <a:r>
              <a:rPr sz="3200" spc="-10" dirty="0">
                <a:solidFill>
                  <a:srgbClr val="1D2C5A"/>
                </a:solidFill>
              </a:rPr>
              <a:t>раннего </a:t>
            </a:r>
            <a:r>
              <a:rPr sz="3200" dirty="0">
                <a:solidFill>
                  <a:srgbClr val="1D2C5A"/>
                </a:solidFill>
              </a:rPr>
              <a:t>и</a:t>
            </a:r>
            <a:r>
              <a:rPr sz="3200" spc="-30" dirty="0">
                <a:solidFill>
                  <a:srgbClr val="1D2C5A"/>
                </a:solidFill>
              </a:rPr>
              <a:t> </a:t>
            </a:r>
            <a:r>
              <a:rPr sz="3200" spc="-15" dirty="0">
                <a:solidFill>
                  <a:srgbClr val="1D2C5A"/>
                </a:solidFill>
              </a:rPr>
              <a:t>дошкольного</a:t>
            </a:r>
            <a:r>
              <a:rPr sz="3200" spc="-50" dirty="0">
                <a:solidFill>
                  <a:srgbClr val="1D2C5A"/>
                </a:solidFill>
              </a:rPr>
              <a:t> </a:t>
            </a:r>
            <a:r>
              <a:rPr sz="3200" spc="-15" dirty="0">
                <a:solidFill>
                  <a:srgbClr val="1D2C5A"/>
                </a:solidFill>
              </a:rPr>
              <a:t>возраста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49352" y="2450592"/>
            <a:ext cx="5189220" cy="1199515"/>
          </a:xfrm>
          <a:custGeom>
            <a:avLst/>
            <a:gdLst/>
            <a:ahLst/>
            <a:cxnLst/>
            <a:rect l="l" t="t" r="r" b="b"/>
            <a:pathLst>
              <a:path w="5189220" h="1199514">
                <a:moveTo>
                  <a:pt x="0" y="1199387"/>
                </a:moveTo>
                <a:lnTo>
                  <a:pt x="5189220" y="1199387"/>
                </a:lnTo>
                <a:lnTo>
                  <a:pt x="5189220" y="0"/>
                </a:lnTo>
                <a:lnTo>
                  <a:pt x="0" y="0"/>
                </a:lnTo>
                <a:lnTo>
                  <a:pt x="0" y="1199387"/>
                </a:lnTo>
                <a:close/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787" y="2475991"/>
            <a:ext cx="39382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Действия</a:t>
            </a:r>
            <a:r>
              <a:rPr kumimoji="0" sz="2400" b="1" i="0" u="none" strike="noStrike" kern="1200" cap="none" spc="3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педагога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отношению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3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ребенку,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его </a:t>
            </a:r>
            <a:r>
              <a:rPr kumimoji="0" sz="2400" b="1" i="0" u="none" strike="noStrike" kern="1200" cap="none" spc="-65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инициативам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33638" y="2246076"/>
            <a:ext cx="7906384" cy="4276725"/>
            <a:chOff x="3933638" y="2246076"/>
            <a:chExt cx="7906384" cy="42767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7479" y="6336169"/>
              <a:ext cx="252222" cy="18604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71515" y="2246076"/>
              <a:ext cx="929640" cy="605790"/>
            </a:xfrm>
            <a:custGeom>
              <a:avLst/>
              <a:gdLst/>
              <a:ahLst/>
              <a:cxnLst/>
              <a:rect l="l" t="t" r="r" b="b"/>
              <a:pathLst>
                <a:path w="929639" h="605789">
                  <a:moveTo>
                    <a:pt x="130173" y="0"/>
                  </a:moveTo>
                  <a:lnTo>
                    <a:pt x="80320" y="10601"/>
                  </a:lnTo>
                  <a:lnTo>
                    <a:pt x="35247" y="27147"/>
                  </a:lnTo>
                  <a:lnTo>
                    <a:pt x="0" y="43479"/>
                  </a:lnTo>
                  <a:lnTo>
                    <a:pt x="735203" y="605327"/>
                  </a:lnTo>
                  <a:lnTo>
                    <a:pt x="929639" y="566338"/>
                  </a:lnTo>
                  <a:lnTo>
                    <a:pt x="224028" y="21254"/>
                  </a:lnTo>
                  <a:lnTo>
                    <a:pt x="179758" y="1498"/>
                  </a:lnTo>
                  <a:lnTo>
                    <a:pt x="130173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361431" y="2263139"/>
              <a:ext cx="1050290" cy="1614170"/>
            </a:xfrm>
            <a:custGeom>
              <a:avLst/>
              <a:gdLst/>
              <a:ahLst/>
              <a:cxnLst/>
              <a:rect l="l" t="t" r="r" b="b"/>
              <a:pathLst>
                <a:path w="1050289" h="1614170">
                  <a:moveTo>
                    <a:pt x="129158" y="0"/>
                  </a:moveTo>
                  <a:lnTo>
                    <a:pt x="145307" y="60262"/>
                  </a:lnTo>
                  <a:lnTo>
                    <a:pt x="153149" y="133387"/>
                  </a:lnTo>
                  <a:lnTo>
                    <a:pt x="156302" y="178064"/>
                  </a:lnTo>
                  <a:lnTo>
                    <a:pt x="158989" y="227362"/>
                  </a:lnTo>
                  <a:lnTo>
                    <a:pt x="161249" y="280693"/>
                  </a:lnTo>
                  <a:lnTo>
                    <a:pt x="163115" y="337464"/>
                  </a:lnTo>
                  <a:lnTo>
                    <a:pt x="164626" y="397087"/>
                  </a:lnTo>
                  <a:lnTo>
                    <a:pt x="165815" y="458970"/>
                  </a:lnTo>
                  <a:lnTo>
                    <a:pt x="166721" y="522524"/>
                  </a:lnTo>
                  <a:lnTo>
                    <a:pt x="167823" y="652281"/>
                  </a:lnTo>
                  <a:lnTo>
                    <a:pt x="168220" y="781634"/>
                  </a:lnTo>
                  <a:lnTo>
                    <a:pt x="168020" y="1072261"/>
                  </a:lnTo>
                  <a:lnTo>
                    <a:pt x="0" y="1072261"/>
                  </a:lnTo>
                  <a:lnTo>
                    <a:pt x="525017" y="1613916"/>
                  </a:lnTo>
                  <a:lnTo>
                    <a:pt x="1050035" y="1072261"/>
                  </a:lnTo>
                  <a:lnTo>
                    <a:pt x="882014" y="1072261"/>
                  </a:lnTo>
                  <a:lnTo>
                    <a:pt x="879930" y="1020924"/>
                  </a:lnTo>
                  <a:lnTo>
                    <a:pt x="878555" y="964536"/>
                  </a:lnTo>
                  <a:lnTo>
                    <a:pt x="876028" y="784016"/>
                  </a:lnTo>
                  <a:lnTo>
                    <a:pt x="874830" y="726374"/>
                  </a:lnTo>
                  <a:lnTo>
                    <a:pt x="873012" y="673155"/>
                  </a:lnTo>
                  <a:lnTo>
                    <a:pt x="870306" y="626255"/>
                  </a:lnTo>
                  <a:lnTo>
                    <a:pt x="866446" y="587568"/>
                  </a:lnTo>
                  <a:lnTo>
                    <a:pt x="854201" y="542417"/>
                  </a:lnTo>
                  <a:lnTo>
                    <a:pt x="12915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135875" y="2942336"/>
              <a:ext cx="358775" cy="1056640"/>
            </a:xfrm>
            <a:custGeom>
              <a:avLst/>
              <a:gdLst/>
              <a:ahLst/>
              <a:cxnLst/>
              <a:rect l="l" t="t" r="r" b="b"/>
              <a:pathLst>
                <a:path w="358775" h="1056639">
                  <a:moveTo>
                    <a:pt x="253619" y="0"/>
                  </a:moveTo>
                  <a:lnTo>
                    <a:pt x="0" y="889381"/>
                  </a:lnTo>
                  <a:lnTo>
                    <a:pt x="107315" y="1056258"/>
                  </a:lnTo>
                  <a:lnTo>
                    <a:pt x="356107" y="200405"/>
                  </a:lnTo>
                  <a:lnTo>
                    <a:pt x="358348" y="151985"/>
                  </a:lnTo>
                  <a:lnTo>
                    <a:pt x="341630" y="105284"/>
                  </a:lnTo>
                  <a:lnTo>
                    <a:pt x="313542" y="62752"/>
                  </a:lnTo>
                  <a:lnTo>
                    <a:pt x="281675" y="26840"/>
                  </a:lnTo>
                  <a:lnTo>
                    <a:pt x="253619" y="0"/>
                  </a:lnTo>
                  <a:close/>
                </a:path>
              </a:pathLst>
            </a:custGeom>
            <a:solidFill>
              <a:srgbClr val="7E5F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136639" y="3136519"/>
              <a:ext cx="1357630" cy="1249680"/>
            </a:xfrm>
            <a:custGeom>
              <a:avLst/>
              <a:gdLst/>
              <a:ahLst/>
              <a:cxnLst/>
              <a:rect l="l" t="t" r="r" b="b"/>
              <a:pathLst>
                <a:path w="1357629" h="1249679">
                  <a:moveTo>
                    <a:pt x="1357376" y="0"/>
                  </a:moveTo>
                  <a:lnTo>
                    <a:pt x="1307221" y="37037"/>
                  </a:lnTo>
                  <a:lnTo>
                    <a:pt x="1242040" y="71063"/>
                  </a:lnTo>
                  <a:lnTo>
                    <a:pt x="1201614" y="90328"/>
                  </a:lnTo>
                  <a:lnTo>
                    <a:pt x="1156715" y="110852"/>
                  </a:lnTo>
                  <a:lnTo>
                    <a:pt x="1107907" y="132451"/>
                  </a:lnTo>
                  <a:lnTo>
                    <a:pt x="1055750" y="154944"/>
                  </a:lnTo>
                  <a:lnTo>
                    <a:pt x="1000809" y="178148"/>
                  </a:lnTo>
                  <a:lnTo>
                    <a:pt x="943646" y="201881"/>
                  </a:lnTo>
                  <a:lnTo>
                    <a:pt x="884824" y="225959"/>
                  </a:lnTo>
                  <a:lnTo>
                    <a:pt x="764455" y="274423"/>
                  </a:lnTo>
                  <a:lnTo>
                    <a:pt x="644203" y="322081"/>
                  </a:lnTo>
                  <a:lnTo>
                    <a:pt x="373634" y="428116"/>
                  </a:lnTo>
                  <a:lnTo>
                    <a:pt x="312165" y="271779"/>
                  </a:lnTo>
                  <a:lnTo>
                    <a:pt x="0" y="958468"/>
                  </a:lnTo>
                  <a:lnTo>
                    <a:pt x="696087" y="1249171"/>
                  </a:lnTo>
                  <a:lnTo>
                    <a:pt x="634618" y="1092707"/>
                  </a:lnTo>
                  <a:lnTo>
                    <a:pt x="681640" y="1072013"/>
                  </a:lnTo>
                  <a:lnTo>
                    <a:pt x="733626" y="1050126"/>
                  </a:lnTo>
                  <a:lnTo>
                    <a:pt x="900746" y="981779"/>
                  </a:lnTo>
                  <a:lnTo>
                    <a:pt x="953965" y="959587"/>
                  </a:lnTo>
                  <a:lnTo>
                    <a:pt x="1002836" y="938434"/>
                  </a:lnTo>
                  <a:lnTo>
                    <a:pt x="1045498" y="918765"/>
                  </a:lnTo>
                  <a:lnTo>
                    <a:pt x="1080087" y="901026"/>
                  </a:lnTo>
                  <a:lnTo>
                    <a:pt x="1117600" y="873124"/>
                  </a:lnTo>
                  <a:lnTo>
                    <a:pt x="1357376" y="0"/>
                  </a:lnTo>
                  <a:close/>
                </a:path>
              </a:pathLst>
            </a:custGeom>
            <a:solidFill>
              <a:srgbClr val="A9010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435597" y="5225542"/>
              <a:ext cx="1054735" cy="157480"/>
            </a:xfrm>
            <a:custGeom>
              <a:avLst/>
              <a:gdLst/>
              <a:ahLst/>
              <a:cxnLst/>
              <a:rect l="l" t="t" r="r" b="b"/>
              <a:pathLst>
                <a:path w="1054734" h="157479">
                  <a:moveTo>
                    <a:pt x="1054607" y="0"/>
                  </a:moveTo>
                  <a:lnTo>
                    <a:pt x="129794" y="7365"/>
                  </a:lnTo>
                  <a:lnTo>
                    <a:pt x="0" y="157352"/>
                  </a:lnTo>
                  <a:lnTo>
                    <a:pt x="891412" y="154939"/>
                  </a:lnTo>
                  <a:lnTo>
                    <a:pt x="938450" y="143386"/>
                  </a:lnTo>
                  <a:lnTo>
                    <a:pt x="978520" y="114171"/>
                  </a:lnTo>
                  <a:lnTo>
                    <a:pt x="1011391" y="75240"/>
                  </a:lnTo>
                  <a:lnTo>
                    <a:pt x="1036831" y="34535"/>
                  </a:lnTo>
                  <a:lnTo>
                    <a:pt x="1054607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948552" y="4348226"/>
              <a:ext cx="1384935" cy="1048385"/>
            </a:xfrm>
            <a:custGeom>
              <a:avLst/>
              <a:gdLst/>
              <a:ahLst/>
              <a:cxnLst/>
              <a:rect l="l" t="t" r="r" b="b"/>
              <a:pathLst>
                <a:path w="1384934" h="1048385">
                  <a:moveTo>
                    <a:pt x="82804" y="0"/>
                  </a:moveTo>
                  <a:lnTo>
                    <a:pt x="0" y="749935"/>
                  </a:lnTo>
                  <a:lnTo>
                    <a:pt x="132842" y="646811"/>
                  </a:lnTo>
                  <a:lnTo>
                    <a:pt x="165946" y="686085"/>
                  </a:lnTo>
                  <a:lnTo>
                    <a:pt x="201589" y="729789"/>
                  </a:lnTo>
                  <a:lnTo>
                    <a:pt x="314224" y="870865"/>
                  </a:lnTo>
                  <a:lnTo>
                    <a:pt x="350501" y="915676"/>
                  </a:lnTo>
                  <a:lnTo>
                    <a:pt x="384557" y="956611"/>
                  </a:lnTo>
                  <a:lnTo>
                    <a:pt x="415442" y="992011"/>
                  </a:lnTo>
                  <a:lnTo>
                    <a:pt x="442204" y="1020213"/>
                  </a:lnTo>
                  <a:lnTo>
                    <a:pt x="479551" y="1048385"/>
                  </a:lnTo>
                  <a:lnTo>
                    <a:pt x="1384935" y="1032383"/>
                  </a:lnTo>
                  <a:lnTo>
                    <a:pt x="1372396" y="1026036"/>
                  </a:lnTo>
                  <a:lnTo>
                    <a:pt x="1355723" y="1013310"/>
                  </a:lnTo>
                  <a:lnTo>
                    <a:pt x="1311307" y="970673"/>
                  </a:lnTo>
                  <a:lnTo>
                    <a:pt x="1284230" y="941739"/>
                  </a:lnTo>
                  <a:lnTo>
                    <a:pt x="1254353" y="908379"/>
                  </a:lnTo>
                  <a:lnTo>
                    <a:pt x="1222008" y="871083"/>
                  </a:lnTo>
                  <a:lnTo>
                    <a:pt x="1187529" y="830338"/>
                  </a:lnTo>
                  <a:lnTo>
                    <a:pt x="1151249" y="786634"/>
                  </a:lnTo>
                  <a:lnTo>
                    <a:pt x="1113503" y="740459"/>
                  </a:lnTo>
                  <a:lnTo>
                    <a:pt x="1074623" y="692301"/>
                  </a:lnTo>
                  <a:lnTo>
                    <a:pt x="1034943" y="642649"/>
                  </a:lnTo>
                  <a:lnTo>
                    <a:pt x="954517" y="540817"/>
                  </a:lnTo>
                  <a:lnTo>
                    <a:pt x="874893" y="438873"/>
                  </a:lnTo>
                  <a:lnTo>
                    <a:pt x="696849" y="209169"/>
                  </a:lnTo>
                  <a:lnTo>
                    <a:pt x="829691" y="106172"/>
                  </a:lnTo>
                  <a:lnTo>
                    <a:pt x="828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847589" y="4949951"/>
              <a:ext cx="396875" cy="989965"/>
            </a:xfrm>
            <a:custGeom>
              <a:avLst/>
              <a:gdLst/>
              <a:ahLst/>
              <a:cxnLst/>
              <a:rect l="l" t="t" r="r" b="b"/>
              <a:pathLst>
                <a:path w="396875" h="989964">
                  <a:moveTo>
                    <a:pt x="0" y="0"/>
                  </a:moveTo>
                  <a:lnTo>
                    <a:pt x="208407" y="866571"/>
                  </a:lnTo>
                  <a:lnTo>
                    <a:pt x="230531" y="909712"/>
                  </a:lnTo>
                  <a:lnTo>
                    <a:pt x="268237" y="941956"/>
                  </a:lnTo>
                  <a:lnTo>
                    <a:pt x="313727" y="964935"/>
                  </a:lnTo>
                  <a:lnTo>
                    <a:pt x="359205" y="980284"/>
                  </a:lnTo>
                  <a:lnTo>
                    <a:pt x="396875" y="989634"/>
                  </a:lnTo>
                  <a:lnTo>
                    <a:pt x="175895" y="91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3B0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832476" y="4317238"/>
              <a:ext cx="997585" cy="1506220"/>
            </a:xfrm>
            <a:custGeom>
              <a:avLst/>
              <a:gdLst/>
              <a:ahLst/>
              <a:cxnLst/>
              <a:rect l="l" t="t" r="r" b="b"/>
              <a:pathLst>
                <a:path w="997585" h="1506220">
                  <a:moveTo>
                    <a:pt x="928115" y="0"/>
                  </a:moveTo>
                  <a:lnTo>
                    <a:pt x="179450" y="92963"/>
                  </a:lnTo>
                  <a:lnTo>
                    <a:pt x="310388" y="198374"/>
                  </a:lnTo>
                  <a:lnTo>
                    <a:pt x="279835" y="239662"/>
                  </a:lnTo>
                  <a:lnTo>
                    <a:pt x="245563" y="284445"/>
                  </a:lnTo>
                  <a:lnTo>
                    <a:pt x="134391" y="426657"/>
                  </a:lnTo>
                  <a:lnTo>
                    <a:pt x="99198" y="472314"/>
                  </a:lnTo>
                  <a:lnTo>
                    <a:pt x="67262" y="514913"/>
                  </a:lnTo>
                  <a:lnTo>
                    <a:pt x="39980" y="553144"/>
                  </a:lnTo>
                  <a:lnTo>
                    <a:pt x="18745" y="585696"/>
                  </a:lnTo>
                  <a:lnTo>
                    <a:pt x="0" y="628523"/>
                  </a:lnTo>
                  <a:lnTo>
                    <a:pt x="224917" y="1505724"/>
                  </a:lnTo>
                  <a:lnTo>
                    <a:pt x="228200" y="1492049"/>
                  </a:lnTo>
                  <a:lnTo>
                    <a:pt x="236732" y="1472877"/>
                  </a:lnTo>
                  <a:lnTo>
                    <a:pt x="267949" y="1419790"/>
                  </a:lnTo>
                  <a:lnTo>
                    <a:pt x="289838" y="1386751"/>
                  </a:lnTo>
                  <a:lnTo>
                    <a:pt x="315384" y="1349963"/>
                  </a:lnTo>
                  <a:lnTo>
                    <a:pt x="344188" y="1309866"/>
                  </a:lnTo>
                  <a:lnTo>
                    <a:pt x="375853" y="1266896"/>
                  </a:lnTo>
                  <a:lnTo>
                    <a:pt x="409979" y="1221491"/>
                  </a:lnTo>
                  <a:lnTo>
                    <a:pt x="446170" y="1174089"/>
                  </a:lnTo>
                  <a:lnTo>
                    <a:pt x="484026" y="1125126"/>
                  </a:lnTo>
                  <a:lnTo>
                    <a:pt x="523151" y="1075040"/>
                  </a:lnTo>
                  <a:lnTo>
                    <a:pt x="603612" y="973250"/>
                  </a:lnTo>
                  <a:lnTo>
                    <a:pt x="684367" y="872218"/>
                  </a:lnTo>
                  <a:lnTo>
                    <a:pt x="866648" y="645922"/>
                  </a:lnTo>
                  <a:lnTo>
                    <a:pt x="997585" y="751205"/>
                  </a:lnTo>
                  <a:lnTo>
                    <a:pt x="92811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933638" y="3385438"/>
              <a:ext cx="815340" cy="691515"/>
            </a:xfrm>
            <a:custGeom>
              <a:avLst/>
              <a:gdLst/>
              <a:ahLst/>
              <a:cxnLst/>
              <a:rect l="l" t="t" r="r" b="b"/>
              <a:pathLst>
                <a:path w="815339" h="691514">
                  <a:moveTo>
                    <a:pt x="814763" y="0"/>
                  </a:moveTo>
                  <a:lnTo>
                    <a:pt x="59748" y="473710"/>
                  </a:lnTo>
                  <a:lnTo>
                    <a:pt x="25914" y="508395"/>
                  </a:lnTo>
                  <a:lnTo>
                    <a:pt x="7368" y="554382"/>
                  </a:lnTo>
                  <a:lnTo>
                    <a:pt x="75" y="604807"/>
                  </a:lnTo>
                  <a:lnTo>
                    <a:pt x="0" y="652806"/>
                  </a:lnTo>
                  <a:lnTo>
                    <a:pt x="3106" y="691515"/>
                  </a:lnTo>
                  <a:lnTo>
                    <a:pt x="784029" y="195834"/>
                  </a:lnTo>
                  <a:lnTo>
                    <a:pt x="814763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987672" y="3368910"/>
              <a:ext cx="1651635" cy="986155"/>
            </a:xfrm>
            <a:custGeom>
              <a:avLst/>
              <a:gdLst/>
              <a:ahLst/>
              <a:cxnLst/>
              <a:rect l="l" t="t" r="r" b="b"/>
              <a:pathLst>
                <a:path w="1651635" h="986154">
                  <a:moveTo>
                    <a:pt x="777797" y="0"/>
                  </a:moveTo>
                  <a:lnTo>
                    <a:pt x="759840" y="780"/>
                  </a:lnTo>
                  <a:lnTo>
                    <a:pt x="0" y="493540"/>
                  </a:lnTo>
                  <a:lnTo>
                    <a:pt x="14017" y="492293"/>
                  </a:lnTo>
                  <a:lnTo>
                    <a:pt x="34915" y="494270"/>
                  </a:lnTo>
                  <a:lnTo>
                    <a:pt x="95193" y="506946"/>
                  </a:lnTo>
                  <a:lnTo>
                    <a:pt x="133489" y="517169"/>
                  </a:lnTo>
                  <a:lnTo>
                    <a:pt x="176501" y="529664"/>
                  </a:lnTo>
                  <a:lnTo>
                    <a:pt x="223689" y="544194"/>
                  </a:lnTo>
                  <a:lnTo>
                    <a:pt x="274510" y="560521"/>
                  </a:lnTo>
                  <a:lnTo>
                    <a:pt x="328424" y="578405"/>
                  </a:lnTo>
                  <a:lnTo>
                    <a:pt x="384888" y="597611"/>
                  </a:lnTo>
                  <a:lnTo>
                    <a:pt x="443363" y="617898"/>
                  </a:lnTo>
                  <a:lnTo>
                    <a:pt x="503306" y="639030"/>
                  </a:lnTo>
                  <a:lnTo>
                    <a:pt x="625432" y="682874"/>
                  </a:lnTo>
                  <a:lnTo>
                    <a:pt x="746936" y="727238"/>
                  </a:lnTo>
                  <a:lnTo>
                    <a:pt x="1019555" y="827931"/>
                  </a:lnTo>
                  <a:lnTo>
                    <a:pt x="961389" y="985665"/>
                  </a:lnTo>
                  <a:lnTo>
                    <a:pt x="1651380" y="680357"/>
                  </a:lnTo>
                  <a:lnTo>
                    <a:pt x="1324737" y="399"/>
                  </a:lnTo>
                  <a:lnTo>
                    <a:pt x="1266571" y="158006"/>
                  </a:lnTo>
                  <a:lnTo>
                    <a:pt x="1217693" y="142224"/>
                  </a:lnTo>
                  <a:lnTo>
                    <a:pt x="1164318" y="124023"/>
                  </a:lnTo>
                  <a:lnTo>
                    <a:pt x="994074" y="63960"/>
                  </a:lnTo>
                  <a:lnTo>
                    <a:pt x="939575" y="45139"/>
                  </a:lnTo>
                  <a:lnTo>
                    <a:pt x="889011" y="28426"/>
                  </a:lnTo>
                  <a:lnTo>
                    <a:pt x="844069" y="14728"/>
                  </a:lnTo>
                  <a:lnTo>
                    <a:pt x="806435" y="4951"/>
                  </a:lnTo>
                  <a:lnTo>
                    <a:pt x="77779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8204" y="5073396"/>
            <a:ext cx="4703445" cy="830580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 marR="309880" lvl="0" indent="0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Отношение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ребенка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своим </a:t>
            </a:r>
            <a:r>
              <a:rPr kumimoji="0" sz="2400" b="1" i="0" u="none" strike="noStrike" kern="1200" cap="none" spc="-65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инициативам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26452" y="3493008"/>
            <a:ext cx="4616450" cy="1569720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710" marR="28702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Сотрудничество</a:t>
            </a:r>
            <a:r>
              <a:rPr kumimoji="0" sz="2400" b="1" i="0" u="none" strike="noStrike" kern="1200" cap="none" spc="2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ребенка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 </a:t>
            </a:r>
            <a:r>
              <a:rPr kumimoji="0" sz="2400" b="1" i="0" u="none" strike="noStrike" kern="1200" cap="none" spc="-65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сверстниками</a:t>
            </a:r>
            <a:r>
              <a:rPr kumimoji="0" sz="2400" b="1" i="0" u="none" strike="noStrike" kern="1200" cap="none" spc="2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3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всех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видах</a:t>
            </a:r>
            <a:r>
              <a:rPr kumimoji="0" sz="2400" b="1" i="0" u="none" strike="noStrike" kern="1200" cap="none" spc="-3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деятельности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653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его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инициативе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08676" y="1379219"/>
            <a:ext cx="5191125" cy="832485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 marR="468630" lvl="0" indent="0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Наполнение</a:t>
            </a:r>
            <a:r>
              <a:rPr kumimoji="0" sz="2400" b="1" i="0" u="none" strike="noStrike" kern="1200" cap="none" spc="-3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2400" b="1" i="0" u="none" strike="noStrike" kern="1200" cap="none" spc="-5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трансформация </a:t>
            </a:r>
            <a:r>
              <a:rPr kumimoji="0" sz="2400" b="1" i="0" u="none" strike="noStrike" kern="1200" cap="none" spc="-65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РППС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группы</a:t>
            </a:r>
            <a:r>
              <a:rPr kumimoji="0" sz="2400" b="1" i="0" u="none" strike="noStrike" kern="1200" cap="none" spc="2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ДОО</a:t>
            </a:r>
            <a:r>
              <a:rPr kumimoji="0" sz="2400" b="1" i="0" u="none" strike="noStrike" kern="1200" cap="none" spc="-3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целом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72911" y="5472684"/>
            <a:ext cx="4616450" cy="1199515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Возможность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2400" b="1" i="0" u="none" strike="noStrike" kern="1200" cap="none" spc="-4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детей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1440" marR="39560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демонстрации </a:t>
            </a:r>
            <a:r>
              <a:rPr kumimoji="0" sz="2400" b="1" i="0" u="none" strike="noStrike" kern="1200" cap="none" spc="-4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результатов </a:t>
            </a:r>
            <a:r>
              <a:rPr kumimoji="0" sz="2400" b="1" i="0" u="none" strike="noStrike" kern="1200" cap="none" spc="-65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своей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1D2C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инициативы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1587480" y="6336169"/>
              <a:ext cx="257810" cy="183515"/>
            </a:xfrm>
            <a:custGeom>
              <a:avLst/>
              <a:gdLst/>
              <a:ahLst/>
              <a:cxnLst/>
              <a:rect l="l" t="t" r="r" b="b"/>
              <a:pathLst>
                <a:path w="257809" h="183515">
                  <a:moveTo>
                    <a:pt x="80137" y="51333"/>
                  </a:moveTo>
                  <a:lnTo>
                    <a:pt x="45212" y="51333"/>
                  </a:lnTo>
                  <a:lnTo>
                    <a:pt x="45212" y="182930"/>
                  </a:lnTo>
                  <a:lnTo>
                    <a:pt x="80137" y="182930"/>
                  </a:lnTo>
                  <a:lnTo>
                    <a:pt x="80137" y="51333"/>
                  </a:lnTo>
                  <a:close/>
                </a:path>
                <a:path w="257809" h="183515">
                  <a:moveTo>
                    <a:pt x="80137" y="0"/>
                  </a:moveTo>
                  <a:lnTo>
                    <a:pt x="51689" y="0"/>
                  </a:lnTo>
                  <a:lnTo>
                    <a:pt x="48095" y="8065"/>
                  </a:lnTo>
                  <a:lnTo>
                    <a:pt x="43227" y="15611"/>
                  </a:lnTo>
                  <a:lnTo>
                    <a:pt x="7000" y="43373"/>
                  </a:lnTo>
                  <a:lnTo>
                    <a:pt x="0" y="46113"/>
                  </a:lnTo>
                  <a:lnTo>
                    <a:pt x="0" y="77800"/>
                  </a:lnTo>
                  <a:lnTo>
                    <a:pt x="12600" y="72930"/>
                  </a:lnTo>
                  <a:lnTo>
                    <a:pt x="24320" y="66895"/>
                  </a:lnTo>
                  <a:lnTo>
                    <a:pt x="35182" y="59696"/>
                  </a:lnTo>
                  <a:lnTo>
                    <a:pt x="45212" y="51333"/>
                  </a:lnTo>
                  <a:lnTo>
                    <a:pt x="80137" y="51333"/>
                  </a:lnTo>
                  <a:lnTo>
                    <a:pt x="80137" y="0"/>
                  </a:lnTo>
                  <a:close/>
                </a:path>
                <a:path w="257809" h="183515">
                  <a:moveTo>
                    <a:pt x="234696" y="146265"/>
                  </a:moveTo>
                  <a:lnTo>
                    <a:pt x="200914" y="146265"/>
                  </a:lnTo>
                  <a:lnTo>
                    <a:pt x="200914" y="182930"/>
                  </a:lnTo>
                  <a:lnTo>
                    <a:pt x="234696" y="182930"/>
                  </a:lnTo>
                  <a:lnTo>
                    <a:pt x="234696" y="146265"/>
                  </a:lnTo>
                  <a:close/>
                </a:path>
                <a:path w="257809" h="183515">
                  <a:moveTo>
                    <a:pt x="234696" y="0"/>
                  </a:moveTo>
                  <a:lnTo>
                    <a:pt x="205359" y="0"/>
                  </a:lnTo>
                  <a:lnTo>
                    <a:pt x="126451" y="115569"/>
                  </a:lnTo>
                  <a:lnTo>
                    <a:pt x="126365" y="146265"/>
                  </a:lnTo>
                  <a:lnTo>
                    <a:pt x="257301" y="146265"/>
                  </a:lnTo>
                  <a:lnTo>
                    <a:pt x="257301" y="115569"/>
                  </a:lnTo>
                  <a:lnTo>
                    <a:pt x="159003" y="115569"/>
                  </a:lnTo>
                  <a:lnTo>
                    <a:pt x="200914" y="53314"/>
                  </a:lnTo>
                  <a:lnTo>
                    <a:pt x="234696" y="53314"/>
                  </a:lnTo>
                  <a:lnTo>
                    <a:pt x="234696" y="0"/>
                  </a:lnTo>
                  <a:close/>
                </a:path>
                <a:path w="257809" h="183515">
                  <a:moveTo>
                    <a:pt x="234696" y="53314"/>
                  </a:moveTo>
                  <a:lnTo>
                    <a:pt x="200914" y="53314"/>
                  </a:lnTo>
                  <a:lnTo>
                    <a:pt x="200914" y="115569"/>
                  </a:lnTo>
                  <a:lnTo>
                    <a:pt x="234696" y="115569"/>
                  </a:lnTo>
                  <a:lnTo>
                    <a:pt x="234696" y="53314"/>
                  </a:lnTo>
                  <a:close/>
                </a:path>
              </a:pathLst>
            </a:custGeom>
            <a:solidFill>
              <a:srgbClr val="1C3C89">
                <a:alpha val="3411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2098" y="251747"/>
              <a:ext cx="831418" cy="6962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0631" y="6412986"/>
              <a:ext cx="595122" cy="44501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727697" y="6467043"/>
            <a:ext cx="284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94460" y="2040635"/>
            <a:ext cx="9565005" cy="4817745"/>
            <a:chOff x="1394460" y="2040635"/>
            <a:chExt cx="9565005" cy="481774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4460" y="2040635"/>
              <a:ext cx="9564624" cy="47823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9116" y="5651004"/>
              <a:ext cx="2314956" cy="12069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10556" y="5856732"/>
              <a:ext cx="2799715" cy="1001394"/>
            </a:xfrm>
            <a:custGeom>
              <a:avLst/>
              <a:gdLst/>
              <a:ahLst/>
              <a:cxnLst/>
              <a:rect l="l" t="t" r="r" b="b"/>
              <a:pathLst>
                <a:path w="2799715" h="1001395">
                  <a:moveTo>
                    <a:pt x="2799334" y="958596"/>
                  </a:moveTo>
                  <a:lnTo>
                    <a:pt x="2570734" y="844296"/>
                  </a:lnTo>
                  <a:lnTo>
                    <a:pt x="2570734" y="920496"/>
                  </a:lnTo>
                  <a:lnTo>
                    <a:pt x="1916239" y="920496"/>
                  </a:lnTo>
                  <a:lnTo>
                    <a:pt x="1912531" y="863523"/>
                  </a:lnTo>
                  <a:lnTo>
                    <a:pt x="1906790" y="816952"/>
                  </a:lnTo>
                  <a:lnTo>
                    <a:pt x="1898853" y="771093"/>
                  </a:lnTo>
                  <a:lnTo>
                    <a:pt x="1888769" y="726008"/>
                  </a:lnTo>
                  <a:lnTo>
                    <a:pt x="1876602" y="681748"/>
                  </a:lnTo>
                  <a:lnTo>
                    <a:pt x="1862391" y="638378"/>
                  </a:lnTo>
                  <a:lnTo>
                    <a:pt x="1846211" y="595934"/>
                  </a:lnTo>
                  <a:lnTo>
                    <a:pt x="1828101" y="554482"/>
                  </a:lnTo>
                  <a:lnTo>
                    <a:pt x="1808111" y="514083"/>
                  </a:lnTo>
                  <a:lnTo>
                    <a:pt x="1786318" y="474789"/>
                  </a:lnTo>
                  <a:lnTo>
                    <a:pt x="1762760" y="436638"/>
                  </a:lnTo>
                  <a:lnTo>
                    <a:pt x="1737499" y="399707"/>
                  </a:lnTo>
                  <a:lnTo>
                    <a:pt x="1710588" y="364045"/>
                  </a:lnTo>
                  <a:lnTo>
                    <a:pt x="1682076" y="329692"/>
                  </a:lnTo>
                  <a:lnTo>
                    <a:pt x="1652028" y="296722"/>
                  </a:lnTo>
                  <a:lnTo>
                    <a:pt x="1620481" y="265188"/>
                  </a:lnTo>
                  <a:lnTo>
                    <a:pt x="1587512" y="235140"/>
                  </a:lnTo>
                  <a:lnTo>
                    <a:pt x="1553171" y="206629"/>
                  </a:lnTo>
                  <a:lnTo>
                    <a:pt x="1517510" y="179705"/>
                  </a:lnTo>
                  <a:lnTo>
                    <a:pt x="1480578" y="154444"/>
                  </a:lnTo>
                  <a:lnTo>
                    <a:pt x="1442427" y="130886"/>
                  </a:lnTo>
                  <a:lnTo>
                    <a:pt x="1403134" y="109080"/>
                  </a:lnTo>
                  <a:lnTo>
                    <a:pt x="1362722" y="89103"/>
                  </a:lnTo>
                  <a:lnTo>
                    <a:pt x="1321282" y="70993"/>
                  </a:lnTo>
                  <a:lnTo>
                    <a:pt x="1278839" y="54800"/>
                  </a:lnTo>
                  <a:lnTo>
                    <a:pt x="1235456" y="40589"/>
                  </a:lnTo>
                  <a:lnTo>
                    <a:pt x="1191196" y="28422"/>
                  </a:lnTo>
                  <a:lnTo>
                    <a:pt x="1146111" y="18338"/>
                  </a:lnTo>
                  <a:lnTo>
                    <a:pt x="1100251" y="10401"/>
                  </a:lnTo>
                  <a:lnTo>
                    <a:pt x="1053680" y="4660"/>
                  </a:lnTo>
                  <a:lnTo>
                    <a:pt x="1006436" y="1181"/>
                  </a:lnTo>
                  <a:lnTo>
                    <a:pt x="958596" y="0"/>
                  </a:lnTo>
                  <a:lnTo>
                    <a:pt x="910742" y="1181"/>
                  </a:lnTo>
                  <a:lnTo>
                    <a:pt x="863498" y="4660"/>
                  </a:lnTo>
                  <a:lnTo>
                    <a:pt x="816927" y="10401"/>
                  </a:lnTo>
                  <a:lnTo>
                    <a:pt x="771067" y="18338"/>
                  </a:lnTo>
                  <a:lnTo>
                    <a:pt x="725982" y="28422"/>
                  </a:lnTo>
                  <a:lnTo>
                    <a:pt x="681723" y="40589"/>
                  </a:lnTo>
                  <a:lnTo>
                    <a:pt x="638340" y="54800"/>
                  </a:lnTo>
                  <a:lnTo>
                    <a:pt x="595896" y="70993"/>
                  </a:lnTo>
                  <a:lnTo>
                    <a:pt x="554456" y="89103"/>
                  </a:lnTo>
                  <a:lnTo>
                    <a:pt x="514045" y="109080"/>
                  </a:lnTo>
                  <a:lnTo>
                    <a:pt x="474751" y="130886"/>
                  </a:lnTo>
                  <a:lnTo>
                    <a:pt x="436600" y="154444"/>
                  </a:lnTo>
                  <a:lnTo>
                    <a:pt x="399669" y="179705"/>
                  </a:lnTo>
                  <a:lnTo>
                    <a:pt x="364007" y="206629"/>
                  </a:lnTo>
                  <a:lnTo>
                    <a:pt x="329666" y="235140"/>
                  </a:lnTo>
                  <a:lnTo>
                    <a:pt x="296697" y="265188"/>
                  </a:lnTo>
                  <a:lnTo>
                    <a:pt x="265150" y="296722"/>
                  </a:lnTo>
                  <a:lnTo>
                    <a:pt x="235102" y="329692"/>
                  </a:lnTo>
                  <a:lnTo>
                    <a:pt x="206590" y="364045"/>
                  </a:lnTo>
                  <a:lnTo>
                    <a:pt x="179679" y="399707"/>
                  </a:lnTo>
                  <a:lnTo>
                    <a:pt x="154419" y="436638"/>
                  </a:lnTo>
                  <a:lnTo>
                    <a:pt x="130860" y="474789"/>
                  </a:lnTo>
                  <a:lnTo>
                    <a:pt x="109067" y="514083"/>
                  </a:lnTo>
                  <a:lnTo>
                    <a:pt x="89077" y="554482"/>
                  </a:lnTo>
                  <a:lnTo>
                    <a:pt x="70967" y="595934"/>
                  </a:lnTo>
                  <a:lnTo>
                    <a:pt x="54787" y="638378"/>
                  </a:lnTo>
                  <a:lnTo>
                    <a:pt x="40576" y="681748"/>
                  </a:lnTo>
                  <a:lnTo>
                    <a:pt x="28409" y="726008"/>
                  </a:lnTo>
                  <a:lnTo>
                    <a:pt x="18326" y="771093"/>
                  </a:lnTo>
                  <a:lnTo>
                    <a:pt x="10388" y="816952"/>
                  </a:lnTo>
                  <a:lnTo>
                    <a:pt x="4648" y="863523"/>
                  </a:lnTo>
                  <a:lnTo>
                    <a:pt x="1168" y="910755"/>
                  </a:lnTo>
                  <a:lnTo>
                    <a:pt x="0" y="958596"/>
                  </a:lnTo>
                  <a:lnTo>
                    <a:pt x="1214628" y="958596"/>
                  </a:lnTo>
                  <a:lnTo>
                    <a:pt x="1214628" y="996696"/>
                  </a:lnTo>
                  <a:lnTo>
                    <a:pt x="2570734" y="996696"/>
                  </a:lnTo>
                  <a:lnTo>
                    <a:pt x="2570734" y="1001268"/>
                  </a:lnTo>
                  <a:lnTo>
                    <a:pt x="2713990" y="1001268"/>
                  </a:lnTo>
                  <a:lnTo>
                    <a:pt x="2723134" y="996696"/>
                  </a:lnTo>
                  <a:lnTo>
                    <a:pt x="2799334" y="958596"/>
                  </a:lnTo>
                  <a:close/>
                </a:path>
              </a:pathLst>
            </a:custGeom>
            <a:solidFill>
              <a:srgbClr val="A9010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5883" y="5119154"/>
              <a:ext cx="3372612" cy="17388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72000" y="5218175"/>
              <a:ext cx="3537585" cy="1630680"/>
            </a:xfrm>
            <a:custGeom>
              <a:avLst/>
              <a:gdLst/>
              <a:ahLst/>
              <a:cxnLst/>
              <a:rect l="l" t="t" r="r" b="b"/>
              <a:pathLst>
                <a:path w="3537584" h="1630679">
                  <a:moveTo>
                    <a:pt x="3537204" y="481584"/>
                  </a:moveTo>
                  <a:lnTo>
                    <a:pt x="3282061" y="496887"/>
                  </a:lnTo>
                  <a:lnTo>
                    <a:pt x="3320161" y="562902"/>
                  </a:lnTo>
                  <a:lnTo>
                    <a:pt x="2956979" y="772579"/>
                  </a:lnTo>
                  <a:lnTo>
                    <a:pt x="2919857" y="704164"/>
                  </a:lnTo>
                  <a:lnTo>
                    <a:pt x="2892387" y="664768"/>
                  </a:lnTo>
                  <a:lnTo>
                    <a:pt x="2863786" y="626237"/>
                  </a:lnTo>
                  <a:lnTo>
                    <a:pt x="2834055" y="588619"/>
                  </a:lnTo>
                  <a:lnTo>
                    <a:pt x="2803245" y="551929"/>
                  </a:lnTo>
                  <a:lnTo>
                    <a:pt x="2771356" y="516178"/>
                  </a:lnTo>
                  <a:lnTo>
                    <a:pt x="2738424" y="481406"/>
                  </a:lnTo>
                  <a:lnTo>
                    <a:pt x="2704477" y="447636"/>
                  </a:lnTo>
                  <a:lnTo>
                    <a:pt x="2669540" y="414896"/>
                  </a:lnTo>
                  <a:lnTo>
                    <a:pt x="2633624" y="383197"/>
                  </a:lnTo>
                  <a:lnTo>
                    <a:pt x="2596756" y="352577"/>
                  </a:lnTo>
                  <a:lnTo>
                    <a:pt x="2558973" y="323049"/>
                  </a:lnTo>
                  <a:lnTo>
                    <a:pt x="2520302" y="294652"/>
                  </a:lnTo>
                  <a:lnTo>
                    <a:pt x="2480754" y="267398"/>
                  </a:lnTo>
                  <a:lnTo>
                    <a:pt x="2440355" y="241312"/>
                  </a:lnTo>
                  <a:lnTo>
                    <a:pt x="2399131" y="216420"/>
                  </a:lnTo>
                  <a:lnTo>
                    <a:pt x="2357120" y="192747"/>
                  </a:lnTo>
                  <a:lnTo>
                    <a:pt x="2314321" y="170332"/>
                  </a:lnTo>
                  <a:lnTo>
                    <a:pt x="2270772" y="149174"/>
                  </a:lnTo>
                  <a:lnTo>
                    <a:pt x="2226513" y="129324"/>
                  </a:lnTo>
                  <a:lnTo>
                    <a:pt x="2181542" y="110782"/>
                  </a:lnTo>
                  <a:lnTo>
                    <a:pt x="2135898" y="93573"/>
                  </a:lnTo>
                  <a:lnTo>
                    <a:pt x="2089607" y="77749"/>
                  </a:lnTo>
                  <a:lnTo>
                    <a:pt x="2042680" y="63309"/>
                  </a:lnTo>
                  <a:lnTo>
                    <a:pt x="1995170" y="50279"/>
                  </a:lnTo>
                  <a:lnTo>
                    <a:pt x="1947062" y="38696"/>
                  </a:lnTo>
                  <a:lnTo>
                    <a:pt x="1898408" y="28575"/>
                  </a:lnTo>
                  <a:lnTo>
                    <a:pt x="1849234" y="19951"/>
                  </a:lnTo>
                  <a:lnTo>
                    <a:pt x="1799539" y="12839"/>
                  </a:lnTo>
                  <a:lnTo>
                    <a:pt x="1749374" y="7264"/>
                  </a:lnTo>
                  <a:lnTo>
                    <a:pt x="1698764" y="3251"/>
                  </a:lnTo>
                  <a:lnTo>
                    <a:pt x="1647710" y="825"/>
                  </a:lnTo>
                  <a:lnTo>
                    <a:pt x="1596263" y="0"/>
                  </a:lnTo>
                  <a:lnTo>
                    <a:pt x="1548333" y="711"/>
                  </a:lnTo>
                  <a:lnTo>
                    <a:pt x="1500771" y="2819"/>
                  </a:lnTo>
                  <a:lnTo>
                    <a:pt x="1453565" y="6299"/>
                  </a:lnTo>
                  <a:lnTo>
                    <a:pt x="1406766" y="11137"/>
                  </a:lnTo>
                  <a:lnTo>
                    <a:pt x="1360360" y="17322"/>
                  </a:lnTo>
                  <a:lnTo>
                    <a:pt x="1314399" y="24828"/>
                  </a:lnTo>
                  <a:lnTo>
                    <a:pt x="1268882" y="33629"/>
                  </a:lnTo>
                  <a:lnTo>
                    <a:pt x="1223822" y="43700"/>
                  </a:lnTo>
                  <a:lnTo>
                    <a:pt x="1179271" y="55041"/>
                  </a:lnTo>
                  <a:lnTo>
                    <a:pt x="1135214" y="67627"/>
                  </a:lnTo>
                  <a:lnTo>
                    <a:pt x="1091692" y="81432"/>
                  </a:lnTo>
                  <a:lnTo>
                    <a:pt x="1048727" y="96431"/>
                  </a:lnTo>
                  <a:lnTo>
                    <a:pt x="1006322" y="112623"/>
                  </a:lnTo>
                  <a:lnTo>
                    <a:pt x="964501" y="129959"/>
                  </a:lnTo>
                  <a:lnTo>
                    <a:pt x="923290" y="148450"/>
                  </a:lnTo>
                  <a:lnTo>
                    <a:pt x="882713" y="168059"/>
                  </a:lnTo>
                  <a:lnTo>
                    <a:pt x="842772" y="188772"/>
                  </a:lnTo>
                  <a:lnTo>
                    <a:pt x="803516" y="210566"/>
                  </a:lnTo>
                  <a:lnTo>
                    <a:pt x="764933" y="233426"/>
                  </a:lnTo>
                  <a:lnTo>
                    <a:pt x="727062" y="257314"/>
                  </a:lnTo>
                  <a:lnTo>
                    <a:pt x="689902" y="282244"/>
                  </a:lnTo>
                  <a:lnTo>
                    <a:pt x="653503" y="308165"/>
                  </a:lnTo>
                  <a:lnTo>
                    <a:pt x="617867" y="335076"/>
                  </a:lnTo>
                  <a:lnTo>
                    <a:pt x="583018" y="362940"/>
                  </a:lnTo>
                  <a:lnTo>
                    <a:pt x="548970" y="391756"/>
                  </a:lnTo>
                  <a:lnTo>
                    <a:pt x="515747" y="421500"/>
                  </a:lnTo>
                  <a:lnTo>
                    <a:pt x="483374" y="452145"/>
                  </a:lnTo>
                  <a:lnTo>
                    <a:pt x="451866" y="483679"/>
                  </a:lnTo>
                  <a:lnTo>
                    <a:pt x="421233" y="516077"/>
                  </a:lnTo>
                  <a:lnTo>
                    <a:pt x="391515" y="549313"/>
                  </a:lnTo>
                  <a:lnTo>
                    <a:pt x="362712" y="583374"/>
                  </a:lnTo>
                  <a:lnTo>
                    <a:pt x="334860" y="618248"/>
                  </a:lnTo>
                  <a:lnTo>
                    <a:pt x="307962" y="653897"/>
                  </a:lnTo>
                  <a:lnTo>
                    <a:pt x="282054" y="690321"/>
                  </a:lnTo>
                  <a:lnTo>
                    <a:pt x="257149" y="727494"/>
                  </a:lnTo>
                  <a:lnTo>
                    <a:pt x="233260" y="765390"/>
                  </a:lnTo>
                  <a:lnTo>
                    <a:pt x="210426" y="803986"/>
                  </a:lnTo>
                  <a:lnTo>
                    <a:pt x="188645" y="843280"/>
                  </a:lnTo>
                  <a:lnTo>
                    <a:pt x="167944" y="883234"/>
                  </a:lnTo>
                  <a:lnTo>
                    <a:pt x="148348" y="923836"/>
                  </a:lnTo>
                  <a:lnTo>
                    <a:pt x="129870" y="965073"/>
                  </a:lnTo>
                  <a:lnTo>
                    <a:pt x="112534" y="1006906"/>
                  </a:lnTo>
                  <a:lnTo>
                    <a:pt x="96367" y="1049337"/>
                  </a:lnTo>
                  <a:lnTo>
                    <a:pt x="81368" y="1092339"/>
                  </a:lnTo>
                  <a:lnTo>
                    <a:pt x="67576" y="1135875"/>
                  </a:lnTo>
                  <a:lnTo>
                    <a:pt x="55003" y="1179957"/>
                  </a:lnTo>
                  <a:lnTo>
                    <a:pt x="43662" y="1224534"/>
                  </a:lnTo>
                  <a:lnTo>
                    <a:pt x="33591" y="1269606"/>
                  </a:lnTo>
                  <a:lnTo>
                    <a:pt x="24790" y="1315148"/>
                  </a:lnTo>
                  <a:lnTo>
                    <a:pt x="17297" y="1361147"/>
                  </a:lnTo>
                  <a:lnTo>
                    <a:pt x="11125" y="1407566"/>
                  </a:lnTo>
                  <a:lnTo>
                    <a:pt x="6286" y="1454404"/>
                  </a:lnTo>
                  <a:lnTo>
                    <a:pt x="2806" y="1501622"/>
                  </a:lnTo>
                  <a:lnTo>
                    <a:pt x="698" y="1549209"/>
                  </a:lnTo>
                  <a:lnTo>
                    <a:pt x="0" y="1597152"/>
                  </a:lnTo>
                  <a:lnTo>
                    <a:pt x="1604391" y="1597152"/>
                  </a:lnTo>
                  <a:lnTo>
                    <a:pt x="1604632" y="1597012"/>
                  </a:lnTo>
                  <a:lnTo>
                    <a:pt x="1623822" y="1630222"/>
                  </a:lnTo>
                  <a:lnTo>
                    <a:pt x="3358261" y="628891"/>
                  </a:lnTo>
                  <a:lnTo>
                    <a:pt x="3396361" y="694867"/>
                  </a:lnTo>
                  <a:lnTo>
                    <a:pt x="3496081" y="543839"/>
                  </a:lnTo>
                  <a:lnTo>
                    <a:pt x="3537204" y="481584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06952" y="4453115"/>
              <a:ext cx="3755136" cy="240488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31920" y="4366259"/>
              <a:ext cx="3654425" cy="2466975"/>
            </a:xfrm>
            <a:custGeom>
              <a:avLst/>
              <a:gdLst/>
              <a:ahLst/>
              <a:cxnLst/>
              <a:rect l="l" t="t" r="r" b="b"/>
              <a:pathLst>
                <a:path w="3654425" h="2466975">
                  <a:moveTo>
                    <a:pt x="2990596" y="2018296"/>
                  </a:moveTo>
                  <a:lnTo>
                    <a:pt x="2305266" y="2414181"/>
                  </a:lnTo>
                  <a:lnTo>
                    <a:pt x="2990342" y="2018576"/>
                  </a:lnTo>
                  <a:lnTo>
                    <a:pt x="2990596" y="2018296"/>
                  </a:lnTo>
                  <a:close/>
                </a:path>
                <a:path w="3654425" h="2466975">
                  <a:moveTo>
                    <a:pt x="3654425" y="0"/>
                  </a:moveTo>
                  <a:lnTo>
                    <a:pt x="3441192" y="140843"/>
                  </a:lnTo>
                  <a:lnTo>
                    <a:pt x="3507206" y="178968"/>
                  </a:lnTo>
                  <a:lnTo>
                    <a:pt x="3324733" y="495134"/>
                  </a:lnTo>
                  <a:lnTo>
                    <a:pt x="3259391" y="458825"/>
                  </a:lnTo>
                  <a:lnTo>
                    <a:pt x="3215335" y="436740"/>
                  </a:lnTo>
                  <a:lnTo>
                    <a:pt x="3170732" y="415607"/>
                  </a:lnTo>
                  <a:lnTo>
                    <a:pt x="3125597" y="395427"/>
                  </a:lnTo>
                  <a:lnTo>
                    <a:pt x="3079927" y="376237"/>
                  </a:lnTo>
                  <a:lnTo>
                    <a:pt x="3033763" y="358025"/>
                  </a:lnTo>
                  <a:lnTo>
                    <a:pt x="2987103" y="340817"/>
                  </a:lnTo>
                  <a:lnTo>
                    <a:pt x="2939948" y="324624"/>
                  </a:lnTo>
                  <a:lnTo>
                    <a:pt x="2892336" y="309460"/>
                  </a:lnTo>
                  <a:lnTo>
                    <a:pt x="2844266" y="295338"/>
                  </a:lnTo>
                  <a:lnTo>
                    <a:pt x="2795752" y="282257"/>
                  </a:lnTo>
                  <a:lnTo>
                    <a:pt x="2746819" y="270256"/>
                  </a:lnTo>
                  <a:lnTo>
                    <a:pt x="2697454" y="259334"/>
                  </a:lnTo>
                  <a:lnTo>
                    <a:pt x="2647696" y="249516"/>
                  </a:lnTo>
                  <a:lnTo>
                    <a:pt x="2597543" y="240792"/>
                  </a:lnTo>
                  <a:lnTo>
                    <a:pt x="2547023" y="233184"/>
                  </a:lnTo>
                  <a:lnTo>
                    <a:pt x="2496134" y="226720"/>
                  </a:lnTo>
                  <a:lnTo>
                    <a:pt x="2444902" y="221399"/>
                  </a:lnTo>
                  <a:lnTo>
                    <a:pt x="2393327" y="217233"/>
                  </a:lnTo>
                  <a:lnTo>
                    <a:pt x="2341422" y="214249"/>
                  </a:lnTo>
                  <a:lnTo>
                    <a:pt x="2289225" y="212445"/>
                  </a:lnTo>
                  <a:lnTo>
                    <a:pt x="2236724" y="211836"/>
                  </a:lnTo>
                  <a:lnTo>
                    <a:pt x="2188705" y="212344"/>
                  </a:lnTo>
                  <a:lnTo>
                    <a:pt x="2140940" y="213855"/>
                  </a:lnTo>
                  <a:lnTo>
                    <a:pt x="2093442" y="216357"/>
                  </a:lnTo>
                  <a:lnTo>
                    <a:pt x="2046198" y="219849"/>
                  </a:lnTo>
                  <a:lnTo>
                    <a:pt x="1999234" y="224307"/>
                  </a:lnTo>
                  <a:lnTo>
                    <a:pt x="1952561" y="229730"/>
                  </a:lnTo>
                  <a:lnTo>
                    <a:pt x="1906181" y="236105"/>
                  </a:lnTo>
                  <a:lnTo>
                    <a:pt x="1860118" y="243420"/>
                  </a:lnTo>
                  <a:lnTo>
                    <a:pt x="1814360" y="251663"/>
                  </a:lnTo>
                  <a:lnTo>
                    <a:pt x="1768932" y="260845"/>
                  </a:lnTo>
                  <a:lnTo>
                    <a:pt x="1723847" y="270929"/>
                  </a:lnTo>
                  <a:lnTo>
                    <a:pt x="1679105" y="281914"/>
                  </a:lnTo>
                  <a:lnTo>
                    <a:pt x="1634731" y="293801"/>
                  </a:lnTo>
                  <a:lnTo>
                    <a:pt x="1590713" y="306565"/>
                  </a:lnTo>
                  <a:lnTo>
                    <a:pt x="1547075" y="320205"/>
                  </a:lnTo>
                  <a:lnTo>
                    <a:pt x="1503832" y="334695"/>
                  </a:lnTo>
                  <a:lnTo>
                    <a:pt x="1460982" y="350050"/>
                  </a:lnTo>
                  <a:lnTo>
                    <a:pt x="1418539" y="366242"/>
                  </a:lnTo>
                  <a:lnTo>
                    <a:pt x="1376514" y="383273"/>
                  </a:lnTo>
                  <a:lnTo>
                    <a:pt x="1334922" y="401116"/>
                  </a:lnTo>
                  <a:lnTo>
                    <a:pt x="1293761" y="419773"/>
                  </a:lnTo>
                  <a:lnTo>
                    <a:pt x="1253058" y="439242"/>
                  </a:lnTo>
                  <a:lnTo>
                    <a:pt x="1212799" y="459486"/>
                  </a:lnTo>
                  <a:lnTo>
                    <a:pt x="1173022" y="480529"/>
                  </a:lnTo>
                  <a:lnTo>
                    <a:pt x="1133716" y="502335"/>
                  </a:lnTo>
                  <a:lnTo>
                    <a:pt x="1094905" y="524903"/>
                  </a:lnTo>
                  <a:lnTo>
                    <a:pt x="1056589" y="548220"/>
                  </a:lnTo>
                  <a:lnTo>
                    <a:pt x="1018794" y="572274"/>
                  </a:lnTo>
                  <a:lnTo>
                    <a:pt x="981506" y="597065"/>
                  </a:lnTo>
                  <a:lnTo>
                    <a:pt x="944740" y="622579"/>
                  </a:lnTo>
                  <a:lnTo>
                    <a:pt x="908532" y="648804"/>
                  </a:lnTo>
                  <a:lnTo>
                    <a:pt x="872858" y="675728"/>
                  </a:lnTo>
                  <a:lnTo>
                    <a:pt x="837755" y="703338"/>
                  </a:lnTo>
                  <a:lnTo>
                    <a:pt x="803211" y="731634"/>
                  </a:lnTo>
                  <a:lnTo>
                    <a:pt x="769251" y="760603"/>
                  </a:lnTo>
                  <a:lnTo>
                    <a:pt x="735888" y="790232"/>
                  </a:lnTo>
                  <a:lnTo>
                    <a:pt x="703110" y="820496"/>
                  </a:lnTo>
                  <a:lnTo>
                    <a:pt x="670953" y="851420"/>
                  </a:lnTo>
                  <a:lnTo>
                    <a:pt x="639419" y="882967"/>
                  </a:lnTo>
                  <a:lnTo>
                    <a:pt x="608507" y="915136"/>
                  </a:lnTo>
                  <a:lnTo>
                    <a:pt x="578231" y="947915"/>
                  </a:lnTo>
                  <a:lnTo>
                    <a:pt x="548614" y="981290"/>
                  </a:lnTo>
                  <a:lnTo>
                    <a:pt x="519658" y="1015250"/>
                  </a:lnTo>
                  <a:lnTo>
                    <a:pt x="491375" y="1049807"/>
                  </a:lnTo>
                  <a:lnTo>
                    <a:pt x="463765" y="1084922"/>
                  </a:lnTo>
                  <a:lnTo>
                    <a:pt x="436841" y="1120597"/>
                  </a:lnTo>
                  <a:lnTo>
                    <a:pt x="410629" y="1156817"/>
                  </a:lnTo>
                  <a:lnTo>
                    <a:pt x="385127" y="1193584"/>
                  </a:lnTo>
                  <a:lnTo>
                    <a:pt x="360337" y="1230884"/>
                  </a:lnTo>
                  <a:lnTo>
                    <a:pt x="336283" y="1268691"/>
                  </a:lnTo>
                  <a:lnTo>
                    <a:pt x="312966" y="1307020"/>
                  </a:lnTo>
                  <a:lnTo>
                    <a:pt x="290410" y="1345844"/>
                  </a:lnTo>
                  <a:lnTo>
                    <a:pt x="268605" y="1385150"/>
                  </a:lnTo>
                  <a:lnTo>
                    <a:pt x="247586" y="1424940"/>
                  </a:lnTo>
                  <a:lnTo>
                    <a:pt x="227330" y="1465199"/>
                  </a:lnTo>
                  <a:lnTo>
                    <a:pt x="207873" y="1505915"/>
                  </a:lnTo>
                  <a:lnTo>
                    <a:pt x="189217" y="1547088"/>
                  </a:lnTo>
                  <a:lnTo>
                    <a:pt x="171373" y="1588681"/>
                  </a:lnTo>
                  <a:lnTo>
                    <a:pt x="154355" y="1630718"/>
                  </a:lnTo>
                  <a:lnTo>
                    <a:pt x="138163" y="1673174"/>
                  </a:lnTo>
                  <a:lnTo>
                    <a:pt x="122821" y="1716036"/>
                  </a:lnTo>
                  <a:lnTo>
                    <a:pt x="108331" y="1759292"/>
                  </a:lnTo>
                  <a:lnTo>
                    <a:pt x="94691" y="1802930"/>
                  </a:lnTo>
                  <a:lnTo>
                    <a:pt x="81927" y="1846961"/>
                  </a:lnTo>
                  <a:lnTo>
                    <a:pt x="70053" y="1891347"/>
                  </a:lnTo>
                  <a:lnTo>
                    <a:pt x="59067" y="1936102"/>
                  </a:lnTo>
                  <a:lnTo>
                    <a:pt x="48983" y="1981200"/>
                  </a:lnTo>
                  <a:lnTo>
                    <a:pt x="39814" y="2026627"/>
                  </a:lnTo>
                  <a:lnTo>
                    <a:pt x="31559" y="2072398"/>
                  </a:lnTo>
                  <a:lnTo>
                    <a:pt x="24244" y="2118474"/>
                  </a:lnTo>
                  <a:lnTo>
                    <a:pt x="17868" y="2164867"/>
                  </a:lnTo>
                  <a:lnTo>
                    <a:pt x="12446" y="2211540"/>
                  </a:lnTo>
                  <a:lnTo>
                    <a:pt x="7988" y="2258517"/>
                  </a:lnTo>
                  <a:lnTo>
                    <a:pt x="4508" y="2305761"/>
                  </a:lnTo>
                  <a:lnTo>
                    <a:pt x="2006" y="2353284"/>
                  </a:lnTo>
                  <a:lnTo>
                    <a:pt x="495" y="2401049"/>
                  </a:lnTo>
                  <a:lnTo>
                    <a:pt x="0" y="2449068"/>
                  </a:lnTo>
                  <a:lnTo>
                    <a:pt x="2241423" y="2449068"/>
                  </a:lnTo>
                  <a:lnTo>
                    <a:pt x="2242020" y="2448014"/>
                  </a:lnTo>
                  <a:lnTo>
                    <a:pt x="2274824" y="2466924"/>
                  </a:lnTo>
                  <a:lnTo>
                    <a:pt x="2305253" y="2414193"/>
                  </a:lnTo>
                  <a:lnTo>
                    <a:pt x="3573145" y="217030"/>
                  </a:lnTo>
                  <a:lnTo>
                    <a:pt x="3639185" y="255143"/>
                  </a:lnTo>
                  <a:lnTo>
                    <a:pt x="3645700" y="145923"/>
                  </a:lnTo>
                  <a:lnTo>
                    <a:pt x="3654425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1924" y="3733812"/>
              <a:ext cx="3273552" cy="312418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293364" y="3322319"/>
              <a:ext cx="2990215" cy="3493135"/>
            </a:xfrm>
            <a:custGeom>
              <a:avLst/>
              <a:gdLst/>
              <a:ahLst/>
              <a:cxnLst/>
              <a:rect l="l" t="t" r="r" b="b"/>
              <a:pathLst>
                <a:path w="2990215" h="3493134">
                  <a:moveTo>
                    <a:pt x="2990088" y="228612"/>
                  </a:moveTo>
                  <a:lnTo>
                    <a:pt x="2971038" y="190500"/>
                  </a:lnTo>
                  <a:lnTo>
                    <a:pt x="2875788" y="0"/>
                  </a:lnTo>
                  <a:lnTo>
                    <a:pt x="2761488" y="228612"/>
                  </a:lnTo>
                  <a:lnTo>
                    <a:pt x="2837688" y="228612"/>
                  </a:lnTo>
                  <a:lnTo>
                    <a:pt x="2837688" y="617550"/>
                  </a:lnTo>
                  <a:lnTo>
                    <a:pt x="2778925" y="618832"/>
                  </a:lnTo>
                  <a:lnTo>
                    <a:pt x="2730792" y="620814"/>
                  </a:lnTo>
                  <a:lnTo>
                    <a:pt x="2682875" y="623595"/>
                  </a:lnTo>
                  <a:lnTo>
                    <a:pt x="2635161" y="627151"/>
                  </a:lnTo>
                  <a:lnTo>
                    <a:pt x="2587663" y="631482"/>
                  </a:lnTo>
                  <a:lnTo>
                    <a:pt x="2540406" y="636574"/>
                  </a:lnTo>
                  <a:lnTo>
                    <a:pt x="2493365" y="642429"/>
                  </a:lnTo>
                  <a:lnTo>
                    <a:pt x="2446578" y="649033"/>
                  </a:lnTo>
                  <a:lnTo>
                    <a:pt x="2400020" y="656399"/>
                  </a:lnTo>
                  <a:lnTo>
                    <a:pt x="2353716" y="664489"/>
                  </a:lnTo>
                  <a:lnTo>
                    <a:pt x="2307679" y="673328"/>
                  </a:lnTo>
                  <a:lnTo>
                    <a:pt x="2261895" y="682891"/>
                  </a:lnTo>
                  <a:lnTo>
                    <a:pt x="2216391" y="693178"/>
                  </a:lnTo>
                  <a:lnTo>
                    <a:pt x="2171154" y="704176"/>
                  </a:lnTo>
                  <a:lnTo>
                    <a:pt x="2126196" y="715886"/>
                  </a:lnTo>
                  <a:lnTo>
                    <a:pt x="2081542" y="728306"/>
                  </a:lnTo>
                  <a:lnTo>
                    <a:pt x="2037168" y="741413"/>
                  </a:lnTo>
                  <a:lnTo>
                    <a:pt x="1993099" y="755218"/>
                  </a:lnTo>
                  <a:lnTo>
                    <a:pt x="1949335" y="769708"/>
                  </a:lnTo>
                  <a:lnTo>
                    <a:pt x="1905889" y="784885"/>
                  </a:lnTo>
                  <a:lnTo>
                    <a:pt x="1862772" y="800722"/>
                  </a:lnTo>
                  <a:lnTo>
                    <a:pt x="1819960" y="817219"/>
                  </a:lnTo>
                  <a:lnTo>
                    <a:pt x="1777504" y="834390"/>
                  </a:lnTo>
                  <a:lnTo>
                    <a:pt x="1735366" y="852208"/>
                  </a:lnTo>
                  <a:lnTo>
                    <a:pt x="1693583" y="870673"/>
                  </a:lnTo>
                  <a:lnTo>
                    <a:pt x="1652155" y="889787"/>
                  </a:lnTo>
                  <a:lnTo>
                    <a:pt x="1611083" y="909523"/>
                  </a:lnTo>
                  <a:lnTo>
                    <a:pt x="1570367" y="929894"/>
                  </a:lnTo>
                  <a:lnTo>
                    <a:pt x="1530032" y="950887"/>
                  </a:lnTo>
                  <a:lnTo>
                    <a:pt x="1490065" y="972489"/>
                  </a:lnTo>
                  <a:lnTo>
                    <a:pt x="1450479" y="994702"/>
                  </a:lnTo>
                  <a:lnTo>
                    <a:pt x="1411287" y="1017524"/>
                  </a:lnTo>
                  <a:lnTo>
                    <a:pt x="1372501" y="1040942"/>
                  </a:lnTo>
                  <a:lnTo>
                    <a:pt x="1334096" y="1064945"/>
                  </a:lnTo>
                  <a:lnTo>
                    <a:pt x="1296111" y="1089545"/>
                  </a:lnTo>
                  <a:lnTo>
                    <a:pt x="1258544" y="1114704"/>
                  </a:lnTo>
                  <a:lnTo>
                    <a:pt x="1221397" y="1140447"/>
                  </a:lnTo>
                  <a:lnTo>
                    <a:pt x="1184668" y="1166761"/>
                  </a:lnTo>
                  <a:lnTo>
                    <a:pt x="1148372" y="1193622"/>
                  </a:lnTo>
                  <a:lnTo>
                    <a:pt x="1112520" y="1221041"/>
                  </a:lnTo>
                  <a:lnTo>
                    <a:pt x="1077125" y="1249006"/>
                  </a:lnTo>
                  <a:lnTo>
                    <a:pt x="1042162" y="1277505"/>
                  </a:lnTo>
                  <a:lnTo>
                    <a:pt x="1007668" y="1306537"/>
                  </a:lnTo>
                  <a:lnTo>
                    <a:pt x="973645" y="1336103"/>
                  </a:lnTo>
                  <a:lnTo>
                    <a:pt x="940079" y="1366202"/>
                  </a:lnTo>
                  <a:lnTo>
                    <a:pt x="906995" y="1396796"/>
                  </a:lnTo>
                  <a:lnTo>
                    <a:pt x="874395" y="1427911"/>
                  </a:lnTo>
                  <a:lnTo>
                    <a:pt x="842289" y="1459522"/>
                  </a:lnTo>
                  <a:lnTo>
                    <a:pt x="810679" y="1491627"/>
                  </a:lnTo>
                  <a:lnTo>
                    <a:pt x="779564" y="1524228"/>
                  </a:lnTo>
                  <a:lnTo>
                    <a:pt x="748969" y="1557312"/>
                  </a:lnTo>
                  <a:lnTo>
                    <a:pt x="718870" y="1590878"/>
                  </a:lnTo>
                  <a:lnTo>
                    <a:pt x="689305" y="1624901"/>
                  </a:lnTo>
                  <a:lnTo>
                    <a:pt x="660273" y="1659394"/>
                  </a:lnTo>
                  <a:lnTo>
                    <a:pt x="631774" y="1694357"/>
                  </a:lnTo>
                  <a:lnTo>
                    <a:pt x="603808" y="1729752"/>
                  </a:lnTo>
                  <a:lnTo>
                    <a:pt x="576389" y="1765604"/>
                  </a:lnTo>
                  <a:lnTo>
                    <a:pt x="549529" y="1801901"/>
                  </a:lnTo>
                  <a:lnTo>
                    <a:pt x="523214" y="1838629"/>
                  </a:lnTo>
                  <a:lnTo>
                    <a:pt x="497471" y="1875777"/>
                  </a:lnTo>
                  <a:lnTo>
                    <a:pt x="472313" y="1913343"/>
                  </a:lnTo>
                  <a:lnTo>
                    <a:pt x="447713" y="1951329"/>
                  </a:lnTo>
                  <a:lnTo>
                    <a:pt x="423710" y="1989734"/>
                  </a:lnTo>
                  <a:lnTo>
                    <a:pt x="400291" y="2028520"/>
                  </a:lnTo>
                  <a:lnTo>
                    <a:pt x="377469" y="2067712"/>
                  </a:lnTo>
                  <a:lnTo>
                    <a:pt x="355257" y="2107298"/>
                  </a:lnTo>
                  <a:lnTo>
                    <a:pt x="333654" y="2147265"/>
                  </a:lnTo>
                  <a:lnTo>
                    <a:pt x="312661" y="2187600"/>
                  </a:lnTo>
                  <a:lnTo>
                    <a:pt x="292290" y="2228316"/>
                  </a:lnTo>
                  <a:lnTo>
                    <a:pt x="272554" y="2269388"/>
                  </a:lnTo>
                  <a:lnTo>
                    <a:pt x="253441" y="2310815"/>
                  </a:lnTo>
                  <a:lnTo>
                    <a:pt x="234975" y="2352598"/>
                  </a:lnTo>
                  <a:lnTo>
                    <a:pt x="217157" y="2394737"/>
                  </a:lnTo>
                  <a:lnTo>
                    <a:pt x="199986" y="2437193"/>
                  </a:lnTo>
                  <a:lnTo>
                    <a:pt x="183489" y="2480005"/>
                  </a:lnTo>
                  <a:lnTo>
                    <a:pt x="167652" y="2523121"/>
                  </a:lnTo>
                  <a:lnTo>
                    <a:pt x="152476" y="2566568"/>
                  </a:lnTo>
                  <a:lnTo>
                    <a:pt x="137985" y="2610332"/>
                  </a:lnTo>
                  <a:lnTo>
                    <a:pt x="124180" y="2654401"/>
                  </a:lnTo>
                  <a:lnTo>
                    <a:pt x="111074" y="2698775"/>
                  </a:lnTo>
                  <a:lnTo>
                    <a:pt x="98653" y="2743428"/>
                  </a:lnTo>
                  <a:lnTo>
                    <a:pt x="86944" y="2788386"/>
                  </a:lnTo>
                  <a:lnTo>
                    <a:pt x="75946" y="2833624"/>
                  </a:lnTo>
                  <a:lnTo>
                    <a:pt x="65659" y="2879128"/>
                  </a:lnTo>
                  <a:lnTo>
                    <a:pt x="56095" y="2924911"/>
                  </a:lnTo>
                  <a:lnTo>
                    <a:pt x="47256" y="2970949"/>
                  </a:lnTo>
                  <a:lnTo>
                    <a:pt x="39166" y="3017253"/>
                  </a:lnTo>
                  <a:lnTo>
                    <a:pt x="31800" y="3063811"/>
                  </a:lnTo>
                  <a:lnTo>
                    <a:pt x="25196" y="3110598"/>
                  </a:lnTo>
                  <a:lnTo>
                    <a:pt x="19342" y="3157639"/>
                  </a:lnTo>
                  <a:lnTo>
                    <a:pt x="14249" y="3204895"/>
                  </a:lnTo>
                  <a:lnTo>
                    <a:pt x="9918" y="3252393"/>
                  </a:lnTo>
                  <a:lnTo>
                    <a:pt x="6362" y="3300107"/>
                  </a:lnTo>
                  <a:lnTo>
                    <a:pt x="3581" y="3348024"/>
                  </a:lnTo>
                  <a:lnTo>
                    <a:pt x="1600" y="3396157"/>
                  </a:lnTo>
                  <a:lnTo>
                    <a:pt x="393" y="3444494"/>
                  </a:lnTo>
                  <a:lnTo>
                    <a:pt x="0" y="3493008"/>
                  </a:lnTo>
                  <a:lnTo>
                    <a:pt x="2875788" y="3493008"/>
                  </a:lnTo>
                  <a:lnTo>
                    <a:pt x="2875788" y="3492004"/>
                  </a:lnTo>
                  <a:lnTo>
                    <a:pt x="2913888" y="3492004"/>
                  </a:lnTo>
                  <a:lnTo>
                    <a:pt x="2913888" y="228612"/>
                  </a:lnTo>
                  <a:lnTo>
                    <a:pt x="2990088" y="228612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63368" y="3566159"/>
              <a:ext cx="3913631" cy="329183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654808" y="3241547"/>
              <a:ext cx="3549015" cy="3592195"/>
            </a:xfrm>
            <a:custGeom>
              <a:avLst/>
              <a:gdLst/>
              <a:ahLst/>
              <a:cxnLst/>
              <a:rect l="l" t="t" r="r" b="b"/>
              <a:pathLst>
                <a:path w="3549015" h="3592195">
                  <a:moveTo>
                    <a:pt x="3548761" y="3553980"/>
                  </a:moveTo>
                  <a:lnTo>
                    <a:pt x="1601190" y="178904"/>
                  </a:lnTo>
                  <a:lnTo>
                    <a:pt x="1658327" y="145923"/>
                  </a:lnTo>
                  <a:lnTo>
                    <a:pt x="1667129" y="140843"/>
                  </a:lnTo>
                  <a:lnTo>
                    <a:pt x="1453896" y="0"/>
                  </a:lnTo>
                  <a:lnTo>
                    <a:pt x="1469136" y="255143"/>
                  </a:lnTo>
                  <a:lnTo>
                    <a:pt x="1535163" y="217030"/>
                  </a:lnTo>
                  <a:lnTo>
                    <a:pt x="1727441" y="550265"/>
                  </a:lnTo>
                  <a:lnTo>
                    <a:pt x="1549527" y="658368"/>
                  </a:lnTo>
                  <a:lnTo>
                    <a:pt x="1509649" y="685723"/>
                  </a:lnTo>
                  <a:lnTo>
                    <a:pt x="1470177" y="713600"/>
                  </a:lnTo>
                  <a:lnTo>
                    <a:pt x="1431112" y="741997"/>
                  </a:lnTo>
                  <a:lnTo>
                    <a:pt x="1392453" y="770928"/>
                  </a:lnTo>
                  <a:lnTo>
                    <a:pt x="1354201" y="800366"/>
                  </a:lnTo>
                  <a:lnTo>
                    <a:pt x="1316367" y="830313"/>
                  </a:lnTo>
                  <a:lnTo>
                    <a:pt x="1278966" y="860767"/>
                  </a:lnTo>
                  <a:lnTo>
                    <a:pt x="1241983" y="891730"/>
                  </a:lnTo>
                  <a:lnTo>
                    <a:pt x="1205445" y="923188"/>
                  </a:lnTo>
                  <a:lnTo>
                    <a:pt x="1169327" y="955128"/>
                  </a:lnTo>
                  <a:lnTo>
                    <a:pt x="1133665" y="987552"/>
                  </a:lnTo>
                  <a:lnTo>
                    <a:pt x="1098448" y="1020457"/>
                  </a:lnTo>
                  <a:lnTo>
                    <a:pt x="1063688" y="1053846"/>
                  </a:lnTo>
                  <a:lnTo>
                    <a:pt x="1029385" y="1087691"/>
                  </a:lnTo>
                  <a:lnTo>
                    <a:pt x="995553" y="1122006"/>
                  </a:lnTo>
                  <a:lnTo>
                    <a:pt x="962177" y="1156779"/>
                  </a:lnTo>
                  <a:lnTo>
                    <a:pt x="929284" y="1192009"/>
                  </a:lnTo>
                  <a:lnTo>
                    <a:pt x="896874" y="1227696"/>
                  </a:lnTo>
                  <a:lnTo>
                    <a:pt x="864946" y="1263815"/>
                  </a:lnTo>
                  <a:lnTo>
                    <a:pt x="833501" y="1300378"/>
                  </a:lnTo>
                  <a:lnTo>
                    <a:pt x="802551" y="1337373"/>
                  </a:lnTo>
                  <a:lnTo>
                    <a:pt x="772109" y="1374787"/>
                  </a:lnTo>
                  <a:lnTo>
                    <a:pt x="742175" y="1412633"/>
                  </a:lnTo>
                  <a:lnTo>
                    <a:pt x="712736" y="1450898"/>
                  </a:lnTo>
                  <a:lnTo>
                    <a:pt x="683831" y="1489583"/>
                  </a:lnTo>
                  <a:lnTo>
                    <a:pt x="655434" y="1528660"/>
                  </a:lnTo>
                  <a:lnTo>
                    <a:pt x="627570" y="1568145"/>
                  </a:lnTo>
                  <a:lnTo>
                    <a:pt x="600227" y="1608035"/>
                  </a:lnTo>
                  <a:lnTo>
                    <a:pt x="573430" y="1648307"/>
                  </a:lnTo>
                  <a:lnTo>
                    <a:pt x="547179" y="1688973"/>
                  </a:lnTo>
                  <a:lnTo>
                    <a:pt x="521462" y="1730019"/>
                  </a:lnTo>
                  <a:lnTo>
                    <a:pt x="496303" y="1771446"/>
                  </a:lnTo>
                  <a:lnTo>
                    <a:pt x="471703" y="1813242"/>
                  </a:lnTo>
                  <a:lnTo>
                    <a:pt x="447662" y="1855393"/>
                  </a:lnTo>
                  <a:lnTo>
                    <a:pt x="424192" y="1897913"/>
                  </a:lnTo>
                  <a:lnTo>
                    <a:pt x="401294" y="1940801"/>
                  </a:lnTo>
                  <a:lnTo>
                    <a:pt x="378968" y="1984032"/>
                  </a:lnTo>
                  <a:lnTo>
                    <a:pt x="357225" y="2027605"/>
                  </a:lnTo>
                  <a:lnTo>
                    <a:pt x="336067" y="2071522"/>
                  </a:lnTo>
                  <a:lnTo>
                    <a:pt x="315506" y="2115769"/>
                  </a:lnTo>
                  <a:lnTo>
                    <a:pt x="295554" y="2160346"/>
                  </a:lnTo>
                  <a:lnTo>
                    <a:pt x="276186" y="2205253"/>
                  </a:lnTo>
                  <a:lnTo>
                    <a:pt x="257441" y="2250490"/>
                  </a:lnTo>
                  <a:lnTo>
                    <a:pt x="239306" y="2296020"/>
                  </a:lnTo>
                  <a:lnTo>
                    <a:pt x="221792" y="2341880"/>
                  </a:lnTo>
                  <a:lnTo>
                    <a:pt x="204889" y="2388031"/>
                  </a:lnTo>
                  <a:lnTo>
                    <a:pt x="188633" y="2434488"/>
                  </a:lnTo>
                  <a:lnTo>
                    <a:pt x="172999" y="2481237"/>
                  </a:lnTo>
                  <a:lnTo>
                    <a:pt x="158000" y="2528278"/>
                  </a:lnTo>
                  <a:lnTo>
                    <a:pt x="143662" y="2575598"/>
                  </a:lnTo>
                  <a:lnTo>
                    <a:pt x="129959" y="2623210"/>
                  </a:lnTo>
                  <a:lnTo>
                    <a:pt x="116916" y="2671076"/>
                  </a:lnTo>
                  <a:lnTo>
                    <a:pt x="104533" y="2719222"/>
                  </a:lnTo>
                  <a:lnTo>
                    <a:pt x="92824" y="2767634"/>
                  </a:lnTo>
                  <a:lnTo>
                    <a:pt x="81775" y="2816301"/>
                  </a:lnTo>
                  <a:lnTo>
                    <a:pt x="71399" y="2865221"/>
                  </a:lnTo>
                  <a:lnTo>
                    <a:pt x="61709" y="2914383"/>
                  </a:lnTo>
                  <a:lnTo>
                    <a:pt x="52705" y="2963799"/>
                  </a:lnTo>
                  <a:lnTo>
                    <a:pt x="44386" y="3013443"/>
                  </a:lnTo>
                  <a:lnTo>
                    <a:pt x="36766" y="3063329"/>
                  </a:lnTo>
                  <a:lnTo>
                    <a:pt x="29845" y="3113430"/>
                  </a:lnTo>
                  <a:lnTo>
                    <a:pt x="23634" y="3163760"/>
                  </a:lnTo>
                  <a:lnTo>
                    <a:pt x="18135" y="3214306"/>
                  </a:lnTo>
                  <a:lnTo>
                    <a:pt x="13360" y="3265068"/>
                  </a:lnTo>
                  <a:lnTo>
                    <a:pt x="9296" y="3316033"/>
                  </a:lnTo>
                  <a:lnTo>
                    <a:pt x="5956" y="3367201"/>
                  </a:lnTo>
                  <a:lnTo>
                    <a:pt x="3352" y="3418573"/>
                  </a:lnTo>
                  <a:lnTo>
                    <a:pt x="1485" y="3470122"/>
                  </a:lnTo>
                  <a:lnTo>
                    <a:pt x="368" y="3521862"/>
                  </a:lnTo>
                  <a:lnTo>
                    <a:pt x="0" y="3573780"/>
                  </a:lnTo>
                  <a:lnTo>
                    <a:pt x="3472167" y="3573780"/>
                  </a:lnTo>
                  <a:lnTo>
                    <a:pt x="3482721" y="3592068"/>
                  </a:lnTo>
                  <a:lnTo>
                    <a:pt x="3514420" y="3573780"/>
                  </a:lnTo>
                  <a:lnTo>
                    <a:pt x="3515868" y="3573780"/>
                  </a:lnTo>
                  <a:lnTo>
                    <a:pt x="3515499" y="3573170"/>
                  </a:lnTo>
                  <a:lnTo>
                    <a:pt x="3548761" y="355398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89760" y="4454709"/>
              <a:ext cx="4541520" cy="240328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014728" y="4741163"/>
              <a:ext cx="4144010" cy="2074545"/>
            </a:xfrm>
            <a:custGeom>
              <a:avLst/>
              <a:gdLst/>
              <a:ahLst/>
              <a:cxnLst/>
              <a:rect l="l" t="t" r="r" b="b"/>
              <a:pathLst>
                <a:path w="4144010" h="2074545">
                  <a:moveTo>
                    <a:pt x="557530" y="0"/>
                  </a:moveTo>
                  <a:lnTo>
                    <a:pt x="500380" y="94234"/>
                  </a:lnTo>
                  <a:lnTo>
                    <a:pt x="477274" y="137449"/>
                  </a:lnTo>
                  <a:lnTo>
                    <a:pt x="454664" y="180967"/>
                  </a:lnTo>
                  <a:lnTo>
                    <a:pt x="432554" y="224784"/>
                  </a:lnTo>
                  <a:lnTo>
                    <a:pt x="410948" y="268898"/>
                  </a:lnTo>
                  <a:lnTo>
                    <a:pt x="389849" y="313303"/>
                  </a:lnTo>
                  <a:lnTo>
                    <a:pt x="369261" y="357995"/>
                  </a:lnTo>
                  <a:lnTo>
                    <a:pt x="349188" y="402972"/>
                  </a:lnTo>
                  <a:lnTo>
                    <a:pt x="329634" y="448230"/>
                  </a:lnTo>
                  <a:lnTo>
                    <a:pt x="310603" y="493764"/>
                  </a:lnTo>
                  <a:lnTo>
                    <a:pt x="292097" y="539570"/>
                  </a:lnTo>
                  <a:lnTo>
                    <a:pt x="274121" y="585646"/>
                  </a:lnTo>
                  <a:lnTo>
                    <a:pt x="256680" y="631987"/>
                  </a:lnTo>
                  <a:lnTo>
                    <a:pt x="239775" y="678589"/>
                  </a:lnTo>
                  <a:lnTo>
                    <a:pt x="223413" y="725449"/>
                  </a:lnTo>
                  <a:lnTo>
                    <a:pt x="207595" y="772563"/>
                  </a:lnTo>
                  <a:lnTo>
                    <a:pt x="192326" y="819926"/>
                  </a:lnTo>
                  <a:lnTo>
                    <a:pt x="177609" y="867536"/>
                  </a:lnTo>
                  <a:lnTo>
                    <a:pt x="163449" y="915388"/>
                  </a:lnTo>
                  <a:lnTo>
                    <a:pt x="149849" y="963479"/>
                  </a:lnTo>
                  <a:lnTo>
                    <a:pt x="136813" y="1011805"/>
                  </a:lnTo>
                  <a:lnTo>
                    <a:pt x="124345" y="1060361"/>
                  </a:lnTo>
                  <a:lnTo>
                    <a:pt x="112448" y="1109145"/>
                  </a:lnTo>
                  <a:lnTo>
                    <a:pt x="101126" y="1158153"/>
                  </a:lnTo>
                  <a:lnTo>
                    <a:pt x="90384" y="1207380"/>
                  </a:lnTo>
                  <a:lnTo>
                    <a:pt x="80224" y="1256822"/>
                  </a:lnTo>
                  <a:lnTo>
                    <a:pt x="70651" y="1306477"/>
                  </a:lnTo>
                  <a:lnTo>
                    <a:pt x="61668" y="1356340"/>
                  </a:lnTo>
                  <a:lnTo>
                    <a:pt x="53279" y="1406408"/>
                  </a:lnTo>
                  <a:lnTo>
                    <a:pt x="45488" y="1456676"/>
                  </a:lnTo>
                  <a:lnTo>
                    <a:pt x="38298" y="1507141"/>
                  </a:lnTo>
                  <a:lnTo>
                    <a:pt x="31714" y="1557799"/>
                  </a:lnTo>
                  <a:lnTo>
                    <a:pt x="25739" y="1608646"/>
                  </a:lnTo>
                  <a:lnTo>
                    <a:pt x="20377" y="1659679"/>
                  </a:lnTo>
                  <a:lnTo>
                    <a:pt x="15632" y="1710894"/>
                  </a:lnTo>
                  <a:lnTo>
                    <a:pt x="11507" y="1762286"/>
                  </a:lnTo>
                  <a:lnTo>
                    <a:pt x="8007" y="1813853"/>
                  </a:lnTo>
                  <a:lnTo>
                    <a:pt x="5134" y="1865589"/>
                  </a:lnTo>
                  <a:lnTo>
                    <a:pt x="2893" y="1917493"/>
                  </a:lnTo>
                  <a:lnTo>
                    <a:pt x="1288" y="1969559"/>
                  </a:lnTo>
                  <a:lnTo>
                    <a:pt x="322" y="2021784"/>
                  </a:lnTo>
                  <a:lnTo>
                    <a:pt x="0" y="2074164"/>
                  </a:lnTo>
                  <a:lnTo>
                    <a:pt x="4143756" y="2074164"/>
                  </a:lnTo>
                  <a:lnTo>
                    <a:pt x="557530" y="0"/>
                  </a:lnTo>
                  <a:close/>
                </a:path>
              </a:pathLst>
            </a:custGeom>
            <a:solidFill>
              <a:srgbClr val="A9010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026920" y="4431791"/>
              <a:ext cx="4150995" cy="2416810"/>
            </a:xfrm>
            <a:custGeom>
              <a:avLst/>
              <a:gdLst/>
              <a:ahLst/>
              <a:cxnLst/>
              <a:rect l="l" t="t" r="r" b="b"/>
              <a:pathLst>
                <a:path w="4150995" h="2416809">
                  <a:moveTo>
                    <a:pt x="217057" y="81285"/>
                  </a:moveTo>
                  <a:lnTo>
                    <a:pt x="179026" y="147237"/>
                  </a:lnTo>
                  <a:lnTo>
                    <a:pt x="4112768" y="2416300"/>
                  </a:lnTo>
                  <a:lnTo>
                    <a:pt x="4150741" y="2350293"/>
                  </a:lnTo>
                  <a:lnTo>
                    <a:pt x="217057" y="81285"/>
                  </a:lnTo>
                  <a:close/>
                </a:path>
                <a:path w="4150995" h="2416809">
                  <a:moveTo>
                    <a:pt x="0" y="0"/>
                  </a:moveTo>
                  <a:lnTo>
                    <a:pt x="140969" y="213232"/>
                  </a:lnTo>
                  <a:lnTo>
                    <a:pt x="179026" y="147237"/>
                  </a:lnTo>
                  <a:lnTo>
                    <a:pt x="145923" y="128142"/>
                  </a:lnTo>
                  <a:lnTo>
                    <a:pt x="184023" y="62229"/>
                  </a:lnTo>
                  <a:lnTo>
                    <a:pt x="228046" y="62229"/>
                  </a:lnTo>
                  <a:lnTo>
                    <a:pt x="255143" y="15239"/>
                  </a:lnTo>
                  <a:lnTo>
                    <a:pt x="0" y="0"/>
                  </a:lnTo>
                  <a:close/>
                </a:path>
                <a:path w="4150995" h="2416809">
                  <a:moveTo>
                    <a:pt x="184023" y="62229"/>
                  </a:moveTo>
                  <a:lnTo>
                    <a:pt x="145923" y="128142"/>
                  </a:lnTo>
                  <a:lnTo>
                    <a:pt x="179026" y="147237"/>
                  </a:lnTo>
                  <a:lnTo>
                    <a:pt x="217057" y="81285"/>
                  </a:lnTo>
                  <a:lnTo>
                    <a:pt x="184023" y="62229"/>
                  </a:lnTo>
                  <a:close/>
                </a:path>
                <a:path w="4150995" h="2416809">
                  <a:moveTo>
                    <a:pt x="228046" y="62229"/>
                  </a:moveTo>
                  <a:lnTo>
                    <a:pt x="184023" y="62229"/>
                  </a:lnTo>
                  <a:lnTo>
                    <a:pt x="217057" y="81285"/>
                  </a:lnTo>
                  <a:lnTo>
                    <a:pt x="228046" y="62229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61660" y="6304788"/>
              <a:ext cx="1037729" cy="55320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839968" y="6537959"/>
              <a:ext cx="640080" cy="320040"/>
            </a:xfrm>
            <a:custGeom>
              <a:avLst/>
              <a:gdLst/>
              <a:ahLst/>
              <a:cxnLst/>
              <a:rect l="l" t="t" r="r" b="b"/>
              <a:pathLst>
                <a:path w="640079" h="320040">
                  <a:moveTo>
                    <a:pt x="320040" y="0"/>
                  </a:moveTo>
                  <a:lnTo>
                    <a:pt x="272739" y="3469"/>
                  </a:lnTo>
                  <a:lnTo>
                    <a:pt x="227596" y="13549"/>
                  </a:lnTo>
                  <a:lnTo>
                    <a:pt x="185105" y="29744"/>
                  </a:lnTo>
                  <a:lnTo>
                    <a:pt x="145761" y="51559"/>
                  </a:lnTo>
                  <a:lnTo>
                    <a:pt x="110057" y="78498"/>
                  </a:lnTo>
                  <a:lnTo>
                    <a:pt x="78490" y="110068"/>
                  </a:lnTo>
                  <a:lnTo>
                    <a:pt x="51552" y="145772"/>
                  </a:lnTo>
                  <a:lnTo>
                    <a:pt x="29740" y="185116"/>
                  </a:lnTo>
                  <a:lnTo>
                    <a:pt x="13547" y="227606"/>
                  </a:lnTo>
                  <a:lnTo>
                    <a:pt x="3469" y="272745"/>
                  </a:lnTo>
                  <a:lnTo>
                    <a:pt x="0" y="320040"/>
                  </a:lnTo>
                  <a:lnTo>
                    <a:pt x="640080" y="320040"/>
                  </a:lnTo>
                  <a:lnTo>
                    <a:pt x="636610" y="272745"/>
                  </a:lnTo>
                  <a:lnTo>
                    <a:pt x="626532" y="227606"/>
                  </a:lnTo>
                  <a:lnTo>
                    <a:pt x="610339" y="185116"/>
                  </a:lnTo>
                  <a:lnTo>
                    <a:pt x="588527" y="145772"/>
                  </a:lnTo>
                  <a:lnTo>
                    <a:pt x="561589" y="110068"/>
                  </a:lnTo>
                  <a:lnTo>
                    <a:pt x="530022" y="78498"/>
                  </a:lnTo>
                  <a:lnTo>
                    <a:pt x="494318" y="51559"/>
                  </a:lnTo>
                  <a:lnTo>
                    <a:pt x="454974" y="29744"/>
                  </a:lnTo>
                  <a:lnTo>
                    <a:pt x="412483" y="13549"/>
                  </a:lnTo>
                  <a:lnTo>
                    <a:pt x="367340" y="3469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58939" y="5606795"/>
              <a:ext cx="710946" cy="67741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937375" y="567517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27647" y="4693920"/>
            <a:ext cx="710946" cy="677418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506082" y="4761357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03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160264" y="4053840"/>
            <a:ext cx="710946" cy="677418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339334" y="412102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04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17976" y="4312920"/>
            <a:ext cx="710946" cy="677418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3797046" y="4380103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05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237232" y="5596128"/>
            <a:ext cx="710945" cy="677418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2415667" y="5664504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06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2567" y="2859151"/>
            <a:ext cx="246888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9055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Создавать ситуации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успеха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как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детей, </a:t>
            </a:r>
            <a:r>
              <a:rPr kumimoji="0" sz="2000" b="1" i="0" u="none" strike="noStrike" kern="1200" cap="none" spc="-44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проявляющих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инициативу,</a:t>
            </a:r>
            <a:r>
              <a:rPr kumimoji="0" sz="2000" b="1" i="0" u="none" strike="noStrike" kern="1200" cap="none" spc="-4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так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 </a:t>
            </a:r>
            <a:r>
              <a:rPr kumimoji="0" sz="2000" b="1" i="0" u="none" strike="noStrike" kern="1200" cap="none" spc="-434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детей, которые 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хотят,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но бояться её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проявить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73877" y="1425066"/>
            <a:ext cx="312229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Создавать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проблемные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ситуации,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предполагающие </a:t>
            </a:r>
            <a:r>
              <a:rPr kumimoji="0" sz="2000" b="1" i="0" u="none" strike="noStrike" kern="1200" cap="none" spc="-44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инициативу</a:t>
            </a:r>
            <a:r>
              <a:rPr kumimoji="0" sz="2000" b="1" i="0" u="none" strike="noStrike" kern="1200" cap="none" spc="-4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детей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выборе </a:t>
            </a:r>
            <a:r>
              <a:rPr kumimoji="0" sz="2000" b="1" i="0" u="none" strike="noStrike" kern="1200" cap="none" spc="-44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способов</a:t>
            </a:r>
            <a:r>
              <a:rPr kumimoji="0" sz="2000" b="1" i="0" u="none" strike="noStrike" kern="1200" cap="none" spc="-4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её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решения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6184" y="2955798"/>
            <a:ext cx="272986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Предоставление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времени</a:t>
            </a:r>
            <a:r>
              <a:rPr kumimoji="0" sz="2000" b="1" i="0" u="none" strike="noStrike" kern="1200" cap="none" spc="-4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пространства </a:t>
            </a:r>
            <a:r>
              <a:rPr kumimoji="0" sz="2000" b="1" i="0" u="none" strike="noStrike" kern="1200" cap="none" spc="-434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свободной детской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игры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08289" y="4470908"/>
            <a:ext cx="3159760" cy="2122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499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Использование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позитивной</a:t>
            </a:r>
            <a:r>
              <a:rPr kumimoji="0" sz="2000" b="1" i="0" u="none" strike="noStrike" kern="1200" cap="none" spc="-7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оценочной </a:t>
            </a:r>
            <a:r>
              <a:rPr kumimoji="0" sz="2000" b="1" i="0" u="none" strike="noStrike" kern="1200" cap="none" spc="-434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деятельности,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22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одобрения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96975" marR="0" lvl="0" indent="0" algn="l" defTabSz="914400" rtl="0" eaLnBrk="1" fontAlgn="auto" latinLnBrk="0" hangingPunct="1">
              <a:lnSpc>
                <a:spcPts val="22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Снятие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96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пря</a:t>
            </a:r>
            <a:r>
              <a:rPr kumimoji="0" sz="2000" b="1" i="0" u="none" strike="noStrike" kern="1200" cap="none" spc="-4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енност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2000" b="1" i="0" u="none" strike="noStrike" kern="1200" cap="none" spc="-4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9697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страха</a:t>
            </a:r>
            <a:r>
              <a:rPr kumimoji="0" sz="2000" b="1" i="0" u="none" strike="noStrike" kern="1200" cap="none" spc="-6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неудачу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53717" y="1113789"/>
            <a:ext cx="24066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Предоставлять</a:t>
            </a:r>
            <a:r>
              <a:rPr kumimoji="0" sz="2000" b="1" i="0" u="none" strike="noStrike" kern="1200" cap="none" spc="-9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детям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53717" y="1418589"/>
            <a:ext cx="410527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возможность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трансформировать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РППС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группы,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наполнять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пространство полифункциональным </a:t>
            </a:r>
            <a:r>
              <a:rPr kumimoji="0" sz="2000" b="1" i="0" u="none" strike="noStrike" kern="1200" cap="none" spc="-44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материалом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196136" y="211658"/>
            <a:ext cx="91979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Способы</a:t>
            </a:r>
            <a:r>
              <a:rPr sz="3600" spc="-30" dirty="0"/>
              <a:t> </a:t>
            </a:r>
            <a:r>
              <a:rPr sz="3600" spc="-15" dirty="0"/>
              <a:t>поддержки</a:t>
            </a:r>
            <a:r>
              <a:rPr sz="3600" spc="-5" dirty="0"/>
              <a:t> </a:t>
            </a:r>
            <a:r>
              <a:rPr sz="3600" spc="-20" dirty="0"/>
              <a:t>детских</a:t>
            </a:r>
            <a:r>
              <a:rPr sz="3600" spc="5" dirty="0"/>
              <a:t> </a:t>
            </a:r>
            <a:r>
              <a:rPr sz="3600" spc="-5" dirty="0"/>
              <a:t>инициатив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119" y="348906"/>
            <a:ext cx="10353762" cy="3695136"/>
          </a:xfrm>
        </p:spPr>
        <p:txBody>
          <a:bodyPr>
            <a:noAutofit/>
          </a:bodyPr>
          <a:lstStyle/>
          <a:p>
            <a:pPr marL="12700" lvl="0" indent="0" algn="ctr">
              <a:lnSpc>
                <a:spcPts val="2055"/>
              </a:lnSpc>
              <a:spcBef>
                <a:spcPts val="95"/>
              </a:spcBef>
              <a:buNone/>
            </a:pPr>
            <a:r>
              <a:rPr lang="ru-RU" sz="2400" b="1" dirty="0">
                <a:solidFill>
                  <a:srgbClr val="7030A0"/>
                </a:solidFill>
              </a:rPr>
              <a:t>Социальный заказ государства – воспитание инициативного, ответственного человека, готового самостоятельно принимать решения в ситуации выбора</a:t>
            </a:r>
          </a:p>
          <a:p>
            <a:pPr marL="12700" lvl="0" indent="0">
              <a:lnSpc>
                <a:spcPts val="2055"/>
              </a:lnSpc>
              <a:spcBef>
                <a:spcPts val="95"/>
              </a:spcBef>
              <a:buNone/>
            </a:pPr>
            <a:endParaRPr lang="ru-RU" sz="2400" b="1" dirty="0"/>
          </a:p>
          <a:p>
            <a:pPr marL="12700" lvl="0" indent="0">
              <a:lnSpc>
                <a:spcPts val="2055"/>
              </a:lnSpc>
              <a:spcBef>
                <a:spcPts val="95"/>
              </a:spcBef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Инициатива – </a:t>
            </a:r>
          </a:p>
          <a:p>
            <a:pPr marL="356870" lvl="0" indent="-259079">
              <a:lnSpc>
                <a:spcPts val="3254"/>
              </a:lnSpc>
              <a:spcBef>
                <a:spcPts val="100"/>
              </a:spcBef>
              <a:buFont typeface="Arial"/>
              <a:buAutoNum type="arabicPeriod"/>
              <a:tabLst>
                <a:tab pos="476250" algn="l"/>
              </a:tabLst>
            </a:pPr>
            <a:r>
              <a:rPr lang="ru-RU" sz="2400" b="1" dirty="0">
                <a:solidFill>
                  <a:schemeClr val="bg1"/>
                </a:solidFill>
              </a:rPr>
              <a:t>Почин, внутреннее побуждение к новым программам деятельности, предприимчивость.  (Творческая инициатива, проявить инициативу.  По собственной инициативе.)</a:t>
            </a:r>
          </a:p>
          <a:p>
            <a:pPr marL="393065" lvl="0" indent="-380365">
              <a:lnSpc>
                <a:spcPts val="3240"/>
              </a:lnSpc>
              <a:spcBef>
                <a:spcPts val="70"/>
              </a:spcBef>
              <a:buFontTx/>
              <a:buAutoNum type="arabicPeriod" startAt="2"/>
              <a:tabLst>
                <a:tab pos="393700" algn="l"/>
              </a:tabLst>
            </a:pPr>
            <a:r>
              <a:rPr lang="ru-RU" sz="2400" b="1" dirty="0">
                <a:solidFill>
                  <a:schemeClr val="bg1"/>
                </a:solidFill>
              </a:rPr>
              <a:t>Руководящая роль в каких-нибудь действиях.</a:t>
            </a:r>
          </a:p>
          <a:p>
            <a:pPr marL="356870" lvl="0" indent="0">
              <a:lnSpc>
                <a:spcPts val="324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(Взять инициативу в свои руки.)</a:t>
            </a:r>
          </a:p>
          <a:p>
            <a:pPr marL="0" lvl="0" indent="0">
              <a:lnSpc>
                <a:spcPct val="100000"/>
              </a:lnSpc>
              <a:spcBef>
                <a:spcPts val="35"/>
              </a:spcBef>
              <a:buNone/>
            </a:pPr>
            <a:endParaRPr lang="ru-RU" sz="2400" b="1" dirty="0"/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/>
              <a:t>                                   (Толковый словарь русского языка С.И. Ожегова).</a:t>
            </a: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/>
          </a:p>
          <a:p>
            <a:pPr marL="12700" marR="86360" lv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Самостоятельность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–  осуществление деятельности, процесс.</a:t>
            </a:r>
          </a:p>
          <a:p>
            <a:pPr marL="12700" marR="5080" lv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Инициативность </a:t>
            </a:r>
            <a:r>
              <a:rPr lang="ru-RU" sz="2400" dirty="0">
                <a:solidFill>
                  <a:schemeClr val="bg1"/>
                </a:solidFill>
              </a:rPr>
              <a:t>–  внутреннее побуждение к  чему-то новому, внутренний  порыв к изменениям и движению.</a:t>
            </a: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09497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949" y="250916"/>
            <a:ext cx="10145487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-1270" algn="ctr" defTabSz="4572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12700" marR="5080" lvl="0" indent="-1270" algn="ctr" defTabSz="4572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738" y="2627586"/>
            <a:ext cx="11845159" cy="4337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just">
              <a:lnSpc>
                <a:spcPct val="90100"/>
              </a:lnSpc>
              <a:spcBef>
                <a:spcPts val="440"/>
              </a:spcBef>
            </a:pPr>
            <a:endParaRPr lang="ru-RU" sz="32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12700" marR="5080" lvl="0" algn="just">
              <a:lnSpc>
                <a:spcPct val="90100"/>
              </a:lnSpc>
              <a:spcBef>
                <a:spcPts val="440"/>
              </a:spcBef>
            </a:pPr>
            <a:endParaRPr lang="ru-RU" sz="32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12700" marR="5080" lvl="0" algn="just">
              <a:lnSpc>
                <a:spcPct val="90100"/>
              </a:lnSpc>
              <a:spcBef>
                <a:spcPts val="440"/>
              </a:spcBef>
            </a:pPr>
            <a:endParaRPr lang="ru-RU" sz="32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12700" marR="5080" lvl="0" algn="just">
              <a:lnSpc>
                <a:spcPct val="90100"/>
              </a:lnSpc>
              <a:spcBef>
                <a:spcPts val="440"/>
              </a:spcBef>
            </a:pPr>
            <a:endParaRPr lang="ru-RU" sz="32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12700" marR="5080" lvl="0" algn="just">
              <a:lnSpc>
                <a:spcPct val="90100"/>
              </a:lnSpc>
              <a:spcBef>
                <a:spcPts val="440"/>
              </a:spcBef>
            </a:pPr>
            <a:endParaRPr lang="ru-RU" sz="32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12700" marR="5080" lvl="0" algn="ctr">
              <a:lnSpc>
                <a:spcPct val="90100"/>
              </a:lnSpc>
              <a:spcBef>
                <a:spcPts val="440"/>
              </a:spcBef>
            </a:pPr>
            <a:r>
              <a:rPr lang="ru-RU" sz="2800" i="1" dirty="0">
                <a:solidFill>
                  <a:schemeClr val="accent5">
                    <a:lumMod val="75000"/>
                  </a:schemeClr>
                </a:solidFill>
              </a:rPr>
              <a:t>Педагогическое общение, основанное на  принципах любви, понимания, терпимости и  упорядоченности деятельности, станет условием  полноценного развития позитивной свободы и  инициативности ребенка</a:t>
            </a:r>
            <a:r>
              <a:rPr lang="ru-RU" sz="320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2116923-4B39-6888-1ED8-8086C9796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359" y="0"/>
            <a:ext cx="7514896" cy="46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71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723" y="2242457"/>
            <a:ext cx="10353761" cy="1326321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59567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533400" defTabSz="457200">
              <a:lnSpc>
                <a:spcPct val="100000"/>
              </a:lnSpc>
              <a:spcBef>
                <a:spcPts val="100"/>
              </a:spcBef>
            </a:pPr>
            <a:r>
              <a:rPr lang="ru-RU" sz="2400" cap="none" spc="-5" dirty="0">
                <a:solidFill>
                  <a:srgbClr val="7030A0"/>
                </a:solidFill>
                <a:effectLst/>
                <a:latin typeface="Century Gothic"/>
              </a:rPr>
              <a:t>I. </a:t>
            </a:r>
            <a:r>
              <a:rPr lang="ru-RU" sz="2400" cap="none" dirty="0">
                <a:solidFill>
                  <a:srgbClr val="7030A0"/>
                </a:solidFill>
                <a:effectLst/>
                <a:latin typeface="Century Gothic"/>
              </a:rPr>
              <a:t>Обзор нормативных правовых документов,  </a:t>
            </a:r>
            <a:r>
              <a:rPr lang="ru-RU" sz="2400" cap="none" spc="-10" dirty="0">
                <a:solidFill>
                  <a:srgbClr val="7030A0"/>
                </a:solidFill>
                <a:effectLst/>
                <a:latin typeface="Century Gothic"/>
              </a:rPr>
              <a:t>регламентирующих отношения </a:t>
            </a:r>
            <a:r>
              <a:rPr lang="ru-RU" sz="2400" cap="none" dirty="0">
                <a:solidFill>
                  <a:srgbClr val="7030A0"/>
                </a:solidFill>
                <a:effectLst/>
                <a:latin typeface="Century Gothic"/>
              </a:rPr>
              <a:t>в </a:t>
            </a:r>
            <a:r>
              <a:rPr lang="ru-RU" sz="2400" cap="none" spc="-10" dirty="0">
                <a:solidFill>
                  <a:srgbClr val="7030A0"/>
                </a:solidFill>
                <a:effectLst/>
                <a:latin typeface="Century Gothic"/>
              </a:rPr>
              <a:t>сфере</a:t>
            </a:r>
            <a:r>
              <a:rPr lang="ru-RU" sz="2400" cap="none" spc="110" dirty="0">
                <a:solidFill>
                  <a:srgbClr val="7030A0"/>
                </a:solidFill>
                <a:effectLst/>
                <a:latin typeface="Century Gothic"/>
              </a:rPr>
              <a:t> </a:t>
            </a:r>
            <a:r>
              <a:rPr lang="ru-RU" sz="2400" cap="none" spc="-5" dirty="0">
                <a:solidFill>
                  <a:srgbClr val="7030A0"/>
                </a:solidFill>
                <a:effectLst/>
                <a:latin typeface="Century Gothic"/>
              </a:rPr>
              <a:t>дошкольного</a:t>
            </a:r>
            <a:r>
              <a:rPr lang="ru-RU" sz="2400" cap="none" dirty="0">
                <a:solidFill>
                  <a:srgbClr val="7030A0"/>
                </a:solidFill>
                <a:effectLst/>
                <a:latin typeface="Century Gothic"/>
              </a:rPr>
              <a:t/>
            </a:r>
            <a:br>
              <a:rPr lang="ru-RU" sz="2400" cap="none" dirty="0">
                <a:solidFill>
                  <a:srgbClr val="7030A0"/>
                </a:solidFill>
                <a:effectLst/>
                <a:latin typeface="Century Gothic"/>
              </a:rPr>
            </a:br>
            <a:r>
              <a:rPr lang="ru-RU" sz="2400" cap="none" dirty="0">
                <a:solidFill>
                  <a:srgbClr val="7030A0"/>
                </a:solidFill>
                <a:effectLst/>
                <a:latin typeface="Century Gothic"/>
              </a:rPr>
              <a:t>образования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58" y="2096063"/>
            <a:ext cx="11571889" cy="4321065"/>
          </a:xfrm>
        </p:spPr>
        <p:txBody>
          <a:bodyPr>
            <a:normAutofit fontScale="92500"/>
          </a:bodyPr>
          <a:lstStyle/>
          <a:p>
            <a:pPr marL="12700" lvl="0" indent="0" algn="ctr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sz="2400" dirty="0">
                <a:solidFill>
                  <a:srgbClr val="0070C0"/>
                </a:solidFill>
              </a:rPr>
              <a:t>Федеральный закон от 29.12.2012 года № 273-Ф                                                                          «Об образовании в Российской Федерации» </a:t>
            </a:r>
          </a:p>
          <a:p>
            <a:pPr marL="35687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70C0"/>
                </a:solidFill>
              </a:rPr>
              <a:t>            ( с изменениями и дополнениями).</a:t>
            </a:r>
          </a:p>
          <a:p>
            <a:pPr marL="356870" marR="1353820" lvl="0" indent="-344805">
              <a:lnSpc>
                <a:spcPct val="100000"/>
              </a:lnSpc>
              <a:spcBef>
                <a:spcPts val="819"/>
              </a:spcBef>
              <a:buNone/>
            </a:pPr>
            <a:r>
              <a:rPr lang="ru-RU" sz="2400" dirty="0">
                <a:solidFill>
                  <a:srgbClr val="7030A0"/>
                </a:solidFill>
              </a:rPr>
              <a:t>Статья 48</a:t>
            </a:r>
            <a:r>
              <a:rPr lang="ru-RU" sz="2400" dirty="0"/>
              <a:t>. </a:t>
            </a:r>
            <a:r>
              <a:rPr lang="ru-RU" sz="2400" b="1" i="1" dirty="0">
                <a:solidFill>
                  <a:srgbClr val="7030A0"/>
                </a:solidFill>
              </a:rPr>
              <a:t>Обязанности и ответственность  педагогических работников</a:t>
            </a:r>
          </a:p>
          <a:p>
            <a:pPr marL="12700" lvl="0" indent="0">
              <a:lnSpc>
                <a:spcPct val="100000"/>
              </a:lnSpc>
              <a:spcBef>
                <a:spcPts val="795"/>
              </a:spcBef>
              <a:buNone/>
            </a:pPr>
            <a:r>
              <a:rPr lang="ru-RU" sz="2400" dirty="0">
                <a:solidFill>
                  <a:schemeClr val="bg1"/>
                </a:solidFill>
              </a:rPr>
              <a:t>1. Педагогические работники обязаны:</a:t>
            </a:r>
          </a:p>
          <a:p>
            <a:pPr marL="12700" lvl="0" indent="0">
              <a:lnSpc>
                <a:spcPct val="100000"/>
              </a:lnSpc>
              <a:spcBef>
                <a:spcPts val="795"/>
              </a:spcBef>
              <a:buNone/>
            </a:pPr>
            <a:r>
              <a:rPr lang="ru-RU" sz="2400" dirty="0">
                <a:solidFill>
                  <a:schemeClr val="bg1"/>
                </a:solidFill>
              </a:rPr>
              <a:t>п.4 - развивать у обучающихся познавательную</a:t>
            </a:r>
          </a:p>
          <a:p>
            <a:pPr marL="356870" marR="540385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bg1"/>
                </a:solidFill>
              </a:rPr>
              <a:t>активность, самостоятельность, инициативу,  творческие способности; </a:t>
            </a:r>
          </a:p>
          <a:p>
            <a:pPr marL="699770" marR="540385" lvl="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>
                <a:solidFill>
                  <a:schemeClr val="bg1"/>
                </a:solidFill>
              </a:rPr>
              <a:t>формировать  гражданскую позицию, способность к труду и  жизни в условиях современного мира;</a:t>
            </a:r>
          </a:p>
          <a:p>
            <a:pPr marL="356870" marR="540385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bg1"/>
                </a:solidFill>
              </a:rPr>
              <a:t>- формировать у обучающихся культуру здорового  и безопасного образа жизни.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977DDF-7390-B2CD-5D3B-5656B9EB0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737" y="0"/>
            <a:ext cx="1692771" cy="239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9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270" y="348906"/>
            <a:ext cx="11750564" cy="3695136"/>
          </a:xfrm>
        </p:spPr>
        <p:txBody>
          <a:bodyPr>
            <a:noAutofit/>
          </a:bodyPr>
          <a:lstStyle/>
          <a:p>
            <a:pPr marL="12700" lvl="0" indent="0">
              <a:lnSpc>
                <a:spcPts val="2055"/>
              </a:lnSpc>
              <a:spcBef>
                <a:spcPts val="95"/>
              </a:spcBef>
              <a:buNone/>
            </a:pPr>
            <a:r>
              <a:rPr lang="ru-RU" sz="2400" b="1" dirty="0">
                <a:solidFill>
                  <a:srgbClr val="7030A0"/>
                </a:solidFill>
              </a:rPr>
              <a:t>Федеральный государственный образовательный стандарт</a:t>
            </a:r>
          </a:p>
          <a:p>
            <a:pPr marL="12700" lvl="0" indent="0">
              <a:lnSpc>
                <a:spcPts val="2055"/>
              </a:lnSpc>
              <a:spcBef>
                <a:spcPts val="95"/>
              </a:spcBef>
              <a:buNone/>
            </a:pPr>
            <a:r>
              <a:rPr lang="ru-RU" sz="2400" b="1" dirty="0">
                <a:solidFill>
                  <a:srgbClr val="7030A0"/>
                </a:solidFill>
              </a:rPr>
              <a:t> дошкольного образования.  </a:t>
            </a:r>
          </a:p>
          <a:p>
            <a:pPr marL="12700" lvl="0" indent="0">
              <a:lnSpc>
                <a:spcPts val="2055"/>
              </a:lnSpc>
              <a:spcBef>
                <a:spcPts val="95"/>
              </a:spcBef>
              <a:buNone/>
            </a:pPr>
            <a:r>
              <a:rPr lang="ru-RU" sz="2400" b="1" dirty="0">
                <a:solidFill>
                  <a:srgbClr val="7030A0"/>
                </a:solidFill>
              </a:rPr>
              <a:t>(Приказ от 17.10.2013 года № 1155 «Об утверждении</a:t>
            </a:r>
          </a:p>
          <a:p>
            <a:pPr marL="12700" lvl="0" indent="0">
              <a:lnSpc>
                <a:spcPts val="2055"/>
              </a:lnSpc>
              <a:spcBef>
                <a:spcPts val="95"/>
              </a:spcBef>
              <a:buNone/>
            </a:pPr>
            <a:r>
              <a:rPr lang="ru-RU" sz="2400" b="1" dirty="0">
                <a:solidFill>
                  <a:srgbClr val="7030A0"/>
                </a:solidFill>
              </a:rPr>
              <a:t>федерального государственного стандарта дошкольного   </a:t>
            </a:r>
          </a:p>
          <a:p>
            <a:pPr marL="12700" lvl="0" indent="0">
              <a:lnSpc>
                <a:spcPts val="2055"/>
              </a:lnSpc>
              <a:spcBef>
                <a:spcPts val="95"/>
              </a:spcBef>
              <a:buNone/>
            </a:pPr>
            <a:r>
              <a:rPr lang="ru-RU" sz="2400" b="1" dirty="0">
                <a:solidFill>
                  <a:srgbClr val="7030A0"/>
                </a:solidFill>
              </a:rPr>
              <a:t> образования»)</a:t>
            </a:r>
          </a:p>
          <a:p>
            <a:pPr marL="0" lvl="0" indent="0">
              <a:lnSpc>
                <a:spcPct val="100000"/>
              </a:lnSpc>
              <a:spcBef>
                <a:spcPts val="45"/>
              </a:spcBef>
              <a:buNone/>
            </a:pPr>
            <a:endParaRPr lang="ru-RU" dirty="0"/>
          </a:p>
          <a:p>
            <a:pPr marL="12700" lvl="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1.4. Основные принципы дошкольного образования:</a:t>
            </a:r>
          </a:p>
          <a:p>
            <a:pPr marL="356870" marR="852169" lvl="0" indent="-344805">
              <a:lnSpc>
                <a:spcPct val="80000"/>
              </a:lnSpc>
              <a:spcBef>
                <a:spcPts val="79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п.2 построение образовательной деятельности на основе индивидуальных                             особенностей каждого ребенка, при котором сам ребенок становится</a:t>
            </a:r>
          </a:p>
          <a:p>
            <a:pPr marL="356870" lvl="0" indent="0">
              <a:lnSpc>
                <a:spcPts val="1595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активным в выборе содержания своего образования, становится субъектом</a:t>
            </a:r>
          </a:p>
          <a:p>
            <a:pPr marL="356870" lvl="0" indent="0">
              <a:lnSpc>
                <a:spcPts val="2055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образования (далее - индивидуализация дошкольного образования);</a:t>
            </a:r>
          </a:p>
          <a:p>
            <a:pPr marL="12700" lvl="0" indent="0">
              <a:lnSpc>
                <a:spcPts val="2050"/>
              </a:lnSpc>
              <a:spcBef>
                <a:spcPts val="36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п.3 содействие и сотрудничество детей и взрослых, признание ребенка</a:t>
            </a:r>
          </a:p>
          <a:p>
            <a:pPr marL="356870" lvl="0" indent="0">
              <a:lnSpc>
                <a:spcPts val="205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полноценным участником (субъектом) образовательных отношений;</a:t>
            </a:r>
          </a:p>
          <a:p>
            <a:pPr marL="12700" lvl="0" indent="0">
              <a:lnSpc>
                <a:spcPct val="100000"/>
              </a:lnSpc>
              <a:spcBef>
                <a:spcPts val="34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п.4 поддержка инициативы детей в различных видах деятельности;</a:t>
            </a:r>
          </a:p>
          <a:p>
            <a:pPr marL="12700" lvl="0" indent="0">
              <a:lnSpc>
                <a:spcPct val="100000"/>
              </a:lnSpc>
              <a:spcBef>
                <a:spcPts val="335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1.6. Стандарт направлен на решение следующих задач:</a:t>
            </a:r>
          </a:p>
          <a:p>
            <a:pPr marL="12700" lvl="0" indent="0">
              <a:lnSpc>
                <a:spcPts val="2050"/>
              </a:lnSpc>
              <a:spcBef>
                <a:spcPts val="365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п. 4 создания благоприятных условий развития детей в соответствии с их</a:t>
            </a:r>
          </a:p>
          <a:p>
            <a:pPr marL="356870" marR="235585" lvl="0" indent="0">
              <a:lnSpc>
                <a:spcPts val="1830"/>
              </a:lnSpc>
              <a:spcBef>
                <a:spcPts val="204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возрастными и индивидуальными особенностями и склонностями, развития  способностей и творческого потенциала каждого ребенка как субъекта  отношений с самим собой, другими детьми, взрослыми и миром;</a:t>
            </a:r>
          </a:p>
          <a:p>
            <a:pPr marL="12700" lvl="0" indent="0">
              <a:lnSpc>
                <a:spcPts val="2055"/>
              </a:lnSpc>
              <a:spcBef>
                <a:spcPts val="34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п. 6 формирования общей культуры личности детей, в том числе ценностей</a:t>
            </a:r>
          </a:p>
          <a:p>
            <a:pPr marL="356870" lvl="0" indent="0">
              <a:lnSpc>
                <a:spcPts val="1825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249DEB6-94AE-71A2-C2C3-27513AF11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434" y="0"/>
            <a:ext cx="2606566" cy="363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1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491" y="342900"/>
            <a:ext cx="10353762" cy="5812972"/>
          </a:xfrm>
        </p:spPr>
        <p:txBody>
          <a:bodyPr>
            <a:noAutofit/>
          </a:bodyPr>
          <a:lstStyle/>
          <a:p>
            <a:pPr marL="12700" lvl="0" indent="0">
              <a:lnSpc>
                <a:spcPts val="2590"/>
              </a:lnSpc>
              <a:spcBef>
                <a:spcPts val="100"/>
              </a:spcBef>
              <a:buNone/>
            </a:pPr>
            <a:r>
              <a:rPr lang="ru-RU" b="1" dirty="0">
                <a:solidFill>
                  <a:srgbClr val="7030A0"/>
                </a:solidFill>
              </a:rPr>
              <a:t>II. ТРЕБОВАНИЯ К СТРУКТУРЕ  ОБРАЗОВАТЕЛЬНОЙ ПРОГРАММЫ</a:t>
            </a:r>
          </a:p>
          <a:p>
            <a:pPr marL="356870" lvl="0" indent="0" algn="ctr">
              <a:lnSpc>
                <a:spcPts val="259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7030A0"/>
                </a:solidFill>
              </a:rPr>
              <a:t> ДОШКОЛЬНОГО ОБРАЗОВАНИЯ И ЕЕ ОБЪЕМУ.</a:t>
            </a:r>
          </a:p>
          <a:p>
            <a:pPr marL="356870" lvl="0" indent="0" algn="ctr">
              <a:lnSpc>
                <a:spcPts val="259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 marL="356870" lvl="0" indent="0">
              <a:lnSpc>
                <a:spcPts val="259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1. Программа формируется как программа психолого-  педагогической поддержки позитивной социализации и  индивидуализации, развития личности детей</a:t>
            </a:r>
          </a:p>
          <a:p>
            <a:pPr marL="356870" lvl="0" indent="0">
              <a:lnSpc>
                <a:spcPts val="2305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дошкольного возраста</a:t>
            </a:r>
          </a:p>
          <a:p>
            <a:pPr marL="12700" lvl="1" indent="0">
              <a:lnSpc>
                <a:spcPct val="100000"/>
              </a:lnSpc>
              <a:spcBef>
                <a:spcPts val="240"/>
              </a:spcBef>
              <a:buNone/>
              <a:tabLst>
                <a:tab pos="546735" algn="l"/>
              </a:tabLst>
            </a:pPr>
            <a:r>
              <a:rPr lang="ru-RU" sz="2400" b="1" dirty="0">
                <a:solidFill>
                  <a:schemeClr val="bg1"/>
                </a:solidFill>
              </a:rPr>
              <a:t>      2. Программа направлена на:</a:t>
            </a:r>
          </a:p>
          <a:p>
            <a:pPr marL="241300" marR="121285" lvl="0" indent="-241300">
              <a:lnSpc>
                <a:spcPct val="80000"/>
              </a:lnSpc>
              <a:spcBef>
                <a:spcPts val="795"/>
              </a:spcBef>
              <a:buFontTx/>
              <a:buChar char="–"/>
              <a:tabLst>
                <a:tab pos="241300" algn="l"/>
              </a:tabLst>
            </a:pPr>
            <a:r>
              <a:rPr lang="ru-RU" sz="2400" b="1" dirty="0">
                <a:solidFill>
                  <a:schemeClr val="bg1"/>
                </a:solidFill>
              </a:rPr>
              <a:t>создание условий развития ребенка, открывающих  возможности для его позитивной социализации, его  личностного развития, развития инициативы и  творческих способностей на основе сотрудничества со  взрослыми и сверстниками и соответствующим возрасту  видам деятельности</a:t>
            </a:r>
          </a:p>
          <a:p>
            <a:pPr marL="241300" marR="5080" lvl="0" indent="-241300">
              <a:lnSpc>
                <a:spcPts val="2300"/>
              </a:lnSpc>
              <a:spcBef>
                <a:spcPts val="780"/>
              </a:spcBef>
              <a:buFontTx/>
              <a:buChar char="–"/>
              <a:tabLst>
                <a:tab pos="241300" algn="l"/>
              </a:tabLst>
            </a:pPr>
            <a:r>
              <a:rPr lang="ru-RU" sz="2400" b="1" dirty="0">
                <a:solidFill>
                  <a:schemeClr val="bg1"/>
                </a:solidFill>
              </a:rPr>
              <a:t>на создание развивающей образовательной среды, которая  представляет собой систему условий социализации и  индивидуализации детей.</a:t>
            </a:r>
          </a:p>
          <a:p>
            <a:pPr marL="12700" lvl="0" indent="0">
              <a:lnSpc>
                <a:spcPts val="2055"/>
              </a:lnSpc>
              <a:spcBef>
                <a:spcPts val="95"/>
              </a:spcBef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7779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119" y="348906"/>
            <a:ext cx="11073184" cy="3695136"/>
          </a:xfrm>
        </p:spPr>
        <p:txBody>
          <a:bodyPr>
            <a:noAutofit/>
          </a:bodyPr>
          <a:lstStyle/>
          <a:p>
            <a:pPr marL="12700" lvl="0" indent="0" algn="ctr">
              <a:lnSpc>
                <a:spcPct val="100000"/>
              </a:lnSpc>
              <a:spcBef>
                <a:spcPts val="434"/>
              </a:spcBef>
              <a:buNone/>
            </a:pPr>
            <a:r>
              <a:rPr lang="ru-RU" b="1" dirty="0">
                <a:solidFill>
                  <a:srgbClr val="7030A0"/>
                </a:solidFill>
              </a:rPr>
              <a:t>III. ТРЕБОВАНИЯ К УСЛОВИЯМ РЕАЛИЗАЦИИ  ОБРАЗОВАТЕЛЬНОЙ ПРОГРАММЫ ДОШКОЛЬНОГО ОБРАЗОВАНИЯ</a:t>
            </a:r>
          </a:p>
          <a:p>
            <a:pPr marL="12700" lvl="0" indent="0">
              <a:lnSpc>
                <a:spcPts val="2160"/>
              </a:lnSpc>
              <a:spcBef>
                <a:spcPts val="31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 3.2.1. Для успешной реализации Программы должны быть обеспечены</a:t>
            </a:r>
          </a:p>
          <a:p>
            <a:pPr marL="356870" lvl="0" indent="0">
              <a:lnSpc>
                <a:spcPts val="216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следующие психолого-педагогические условия:</a:t>
            </a:r>
          </a:p>
          <a:p>
            <a:pPr marL="12700" lvl="0" indent="0">
              <a:lnSpc>
                <a:spcPts val="2160"/>
              </a:lnSpc>
              <a:spcBef>
                <a:spcPts val="315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поддержка инициативы и самостоятельности детей в специфических для них видах деятельности;</a:t>
            </a:r>
          </a:p>
          <a:p>
            <a:pPr marL="12700" lvl="0" indent="0">
              <a:lnSpc>
                <a:spcPts val="2160"/>
              </a:lnSpc>
              <a:spcBef>
                <a:spcPts val="335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3.2.5. Условия, необходимые для создания социальной ситуации развития детей</a:t>
            </a:r>
          </a:p>
          <a:p>
            <a:pPr marL="12700" lvl="0" indent="0">
              <a:lnSpc>
                <a:spcPct val="100000"/>
              </a:lnSpc>
              <a:spcBef>
                <a:spcPts val="315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1) обеспечение эмоционального благополучия через:</a:t>
            </a:r>
          </a:p>
          <a:p>
            <a:pPr marL="158750" lvl="0" indent="-146050">
              <a:lnSpc>
                <a:spcPct val="100000"/>
              </a:lnSpc>
              <a:spcBef>
                <a:spcPts val="310"/>
              </a:spcBef>
              <a:buFontTx/>
              <a:buChar char="-"/>
              <a:tabLst>
                <a:tab pos="159385" algn="l"/>
              </a:tabLst>
            </a:pPr>
            <a:r>
              <a:rPr lang="ru-RU" dirty="0">
                <a:solidFill>
                  <a:schemeClr val="bg1"/>
                </a:solidFill>
              </a:rPr>
              <a:t>непосредственное общение с каждым ребенком;</a:t>
            </a:r>
          </a:p>
          <a:p>
            <a:pPr marL="158750" lvl="0" indent="-146050">
              <a:lnSpc>
                <a:spcPts val="2160"/>
              </a:lnSpc>
              <a:spcBef>
                <a:spcPts val="340"/>
              </a:spcBef>
              <a:buFontTx/>
              <a:buChar char="-"/>
              <a:tabLst>
                <a:tab pos="159385" algn="l"/>
              </a:tabLst>
            </a:pPr>
            <a:r>
              <a:rPr lang="ru-RU" dirty="0">
                <a:solidFill>
                  <a:schemeClr val="bg1"/>
                </a:solidFill>
              </a:rPr>
              <a:t>уважительное отношение к каждому ребенку, к его чувствам и потребностям;</a:t>
            </a:r>
          </a:p>
          <a:p>
            <a:pPr marL="12700" lvl="0" indent="0">
              <a:lnSpc>
                <a:spcPct val="100000"/>
              </a:lnSpc>
              <a:spcBef>
                <a:spcPts val="315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2) поддержку индивидуальности и инициативы детей через:</a:t>
            </a:r>
          </a:p>
          <a:p>
            <a:pPr marL="158750" lvl="0" indent="-146050">
              <a:lnSpc>
                <a:spcPts val="2160"/>
              </a:lnSpc>
              <a:spcBef>
                <a:spcPts val="310"/>
              </a:spcBef>
              <a:buFontTx/>
              <a:buChar char="-"/>
              <a:tabLst>
                <a:tab pos="159385" algn="l"/>
              </a:tabLst>
            </a:pPr>
            <a:r>
              <a:rPr lang="ru-RU" dirty="0">
                <a:solidFill>
                  <a:schemeClr val="bg1"/>
                </a:solidFill>
              </a:rPr>
              <a:t>создание условий для свободного выбора детьми деятельности, участников совместной деятельности;</a:t>
            </a:r>
          </a:p>
          <a:p>
            <a:pPr marL="158750" lvl="0" indent="-146050">
              <a:lnSpc>
                <a:spcPts val="2160"/>
              </a:lnSpc>
              <a:spcBef>
                <a:spcPts val="335"/>
              </a:spcBef>
              <a:buFontTx/>
              <a:buChar char="-"/>
              <a:tabLst>
                <a:tab pos="159385" algn="l"/>
              </a:tabLst>
            </a:pPr>
            <a:r>
              <a:rPr lang="ru-RU" dirty="0">
                <a:solidFill>
                  <a:schemeClr val="bg1"/>
                </a:solidFill>
              </a:rPr>
              <a:t>создание условий для принятия детьми решений, выражения своих чувств и мыслей;</a:t>
            </a:r>
          </a:p>
          <a:p>
            <a:pPr marL="158750" lvl="0" indent="-146050">
              <a:lnSpc>
                <a:spcPts val="2160"/>
              </a:lnSpc>
              <a:spcBef>
                <a:spcPts val="315"/>
              </a:spcBef>
              <a:buFontTx/>
              <a:buChar char="-"/>
              <a:tabLst>
                <a:tab pos="159385" algn="l"/>
              </a:tabLst>
            </a:pPr>
            <a:r>
              <a:rPr lang="ru-RU" dirty="0" err="1">
                <a:solidFill>
                  <a:schemeClr val="bg1"/>
                </a:solidFill>
              </a:rPr>
              <a:t>недирективную</a:t>
            </a:r>
            <a:r>
              <a:rPr lang="ru-RU" dirty="0">
                <a:solidFill>
                  <a:schemeClr val="bg1"/>
                </a:solidFill>
              </a:rPr>
              <a:t> помощь детям, поддержку детской инициативы и самостоятельности в разных видах деятельности (игровой, исследовательской, проектной, познавательной и т.д.).</a:t>
            </a:r>
          </a:p>
          <a:p>
            <a:pPr marL="12700" lvl="0" indent="0">
              <a:lnSpc>
                <a:spcPts val="2055"/>
              </a:lnSpc>
              <a:spcBef>
                <a:spcPts val="95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57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269" y="262759"/>
            <a:ext cx="11508828" cy="5218198"/>
          </a:xfrm>
        </p:spPr>
        <p:txBody>
          <a:bodyPr>
            <a:noAutofit/>
          </a:bodyPr>
          <a:lstStyle/>
          <a:p>
            <a:pPr marL="12700" lvl="0" indent="0" algn="ctr">
              <a:lnSpc>
                <a:spcPts val="2055"/>
              </a:lnSpc>
              <a:spcBef>
                <a:spcPts val="95"/>
              </a:spcBef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Сферы проявления детской инициативы (т.е. собственно-содержательной направленности активности ребенка):</a:t>
            </a:r>
          </a:p>
          <a:p>
            <a:pPr marL="12700" lvl="0" indent="0" algn="ctr">
              <a:lnSpc>
                <a:spcPts val="2055"/>
              </a:lnSpc>
              <a:spcBef>
                <a:spcPts val="95"/>
              </a:spcBef>
              <a:buNone/>
            </a:pPr>
            <a:endParaRPr lang="ru-RU" sz="2400" b="1" i="1" dirty="0">
              <a:solidFill>
                <a:srgbClr val="7030A0"/>
              </a:solidFill>
            </a:endParaRPr>
          </a:p>
          <a:p>
            <a:pPr marL="355600" lvl="0" indent="-342900">
              <a:lnSpc>
                <a:spcPts val="2055"/>
              </a:lnSpc>
              <a:spcBef>
                <a:spcPts val="95"/>
              </a:spcBef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Творческая</a:t>
            </a:r>
          </a:p>
          <a:p>
            <a:pPr marL="355600" lvl="0" indent="-342900">
              <a:lnSpc>
                <a:spcPts val="2055"/>
              </a:lnSpc>
              <a:spcBef>
                <a:spcPts val="95"/>
              </a:spcBef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Созидательная</a:t>
            </a:r>
          </a:p>
          <a:p>
            <a:pPr marL="355600" lvl="0" indent="-342900">
              <a:lnSpc>
                <a:spcPts val="2055"/>
              </a:lnSpc>
              <a:spcBef>
                <a:spcPts val="95"/>
              </a:spcBef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Познавательная</a:t>
            </a:r>
          </a:p>
          <a:p>
            <a:pPr marL="355600" lvl="0" indent="-342900">
              <a:lnSpc>
                <a:spcPts val="2055"/>
              </a:lnSpc>
              <a:spcBef>
                <a:spcPts val="95"/>
              </a:spcBef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Коммуникативная</a:t>
            </a:r>
          </a:p>
          <a:p>
            <a:pPr marL="355600" lvl="0" indent="-342900">
              <a:lnSpc>
                <a:spcPts val="2055"/>
              </a:lnSpc>
              <a:spcBef>
                <a:spcPts val="95"/>
              </a:spcBef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Двигательная </a:t>
            </a:r>
          </a:p>
          <a:p>
            <a:pPr marL="12700" lvl="0" indent="0">
              <a:lnSpc>
                <a:spcPts val="2055"/>
              </a:lnSpc>
              <a:spcBef>
                <a:spcPts val="95"/>
              </a:spcBef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Этапы развития инициативного замысла ребенка:</a:t>
            </a:r>
          </a:p>
          <a:p>
            <a:pPr marL="355600" lvl="0" indent="-342900">
              <a:lnSpc>
                <a:spcPts val="2055"/>
              </a:lnSpc>
              <a:spcBef>
                <a:spcPts val="95"/>
              </a:spcBef>
              <a:buFontTx/>
              <a:buChar char="-"/>
            </a:pPr>
            <a:r>
              <a:rPr lang="ru-RU" sz="2400" dirty="0">
                <a:solidFill>
                  <a:schemeClr val="bg1"/>
                </a:solidFill>
              </a:rPr>
              <a:t>2-3 года </a:t>
            </a:r>
            <a:r>
              <a:rPr lang="ru-RU" dirty="0">
                <a:solidFill>
                  <a:schemeClr val="bg1"/>
                </a:solidFill>
              </a:rPr>
              <a:t>– апробирование себя во внешнем поле (кто я?)</a:t>
            </a:r>
          </a:p>
          <a:p>
            <a:pPr marL="355600" lvl="0" indent="-342900">
              <a:lnSpc>
                <a:spcPts val="2055"/>
              </a:lnSpc>
              <a:spcBef>
                <a:spcPts val="95"/>
              </a:spcBef>
              <a:buFontTx/>
              <a:buChar char="-"/>
            </a:pPr>
            <a:r>
              <a:rPr lang="ru-RU" sz="2400" dirty="0">
                <a:solidFill>
                  <a:schemeClr val="bg1"/>
                </a:solidFill>
              </a:rPr>
              <a:t>3-5 лет </a:t>
            </a:r>
            <a:r>
              <a:rPr lang="ru-RU" dirty="0">
                <a:solidFill>
                  <a:schemeClr val="bg1"/>
                </a:solidFill>
              </a:rPr>
              <a:t>– появление осознаваемого и словесно оформленного замысла и апробирование своих идей в разных сферах (что я могу?)</a:t>
            </a:r>
          </a:p>
          <a:p>
            <a:pPr marL="355600" lvl="0" indent="-342900">
              <a:lnSpc>
                <a:spcPts val="2055"/>
              </a:lnSpc>
              <a:spcBef>
                <a:spcPts val="95"/>
              </a:spcBef>
              <a:buFontTx/>
              <a:buChar char="-"/>
            </a:pPr>
            <a:r>
              <a:rPr lang="ru-RU" sz="2400" dirty="0">
                <a:solidFill>
                  <a:schemeClr val="bg1"/>
                </a:solidFill>
              </a:rPr>
              <a:t>5- 7 лет </a:t>
            </a:r>
            <a:r>
              <a:rPr lang="ru-RU" dirty="0">
                <a:solidFill>
                  <a:schemeClr val="bg1"/>
                </a:solidFill>
              </a:rPr>
              <a:t>– подчинение действий осознаваемом устойчивому замыслу, отчетливое субъективное расчленение сфер инициативы                                                                                       ( (где я могу?)</a:t>
            </a:r>
          </a:p>
          <a:p>
            <a:pPr marL="355600" lvl="0" indent="-342900">
              <a:lnSpc>
                <a:spcPts val="2055"/>
              </a:lnSpc>
              <a:spcBef>
                <a:spcPts val="95"/>
              </a:spcBef>
              <a:buFontTx/>
              <a:buChar char="-"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6D9D9EB-C9D1-EB64-567F-B7959918C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724" y="3920772"/>
            <a:ext cx="4712276" cy="293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2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1909" y="89281"/>
          <a:ext cx="11708765" cy="6666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1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47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7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ФОП_22.Способы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направления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поддержки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детской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инициативы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Действия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СТАРШЕГО ВОСПИТАТЕЛЯ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396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1005840" algn="l"/>
                        </a:tabLst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22.1.	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поддержки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детской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инициативы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педагог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поощряет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свободную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73723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самостоятельную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деятельность детей, </a:t>
                      </a:r>
                      <a:r>
                        <a:rPr sz="1800" b="1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основанную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детских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интересах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предпочтениях.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Проверьте: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Есть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режиме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дня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время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самостоятельной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деятельности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Умеет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ли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педагог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поощрять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свободную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самостоятельную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детей,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видеть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ситуации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поддержки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инициативы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marR="88836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Как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педагог организует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взаимодействие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детьми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время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свободной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самостоятельной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деятельности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0724">
                <a:tc>
                  <a:txBody>
                    <a:bodyPr/>
                    <a:lstStyle/>
                    <a:p>
                      <a:pPr marL="91440" marR="817244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005840" algn="l"/>
                        </a:tabLst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22.2.	Наиболее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благоприятными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отрезками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времени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для организации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свободной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самостоятельной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деятельности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детей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является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утро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вторая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половина дня.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123825" indent="-28702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Проверьте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сколько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времени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отводится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организацию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свободной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самостоятельной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деятельности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утром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вторую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половину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дня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Понаблюдайте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чем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заняты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дети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это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время,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делает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педагог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396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005840" algn="l"/>
                        </a:tabLst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22.3.	Любая деятельность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ребёнка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133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ДОО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может протекать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форме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самостоятельной</a:t>
                      </a:r>
                      <a:r>
                        <a:rPr sz="18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инициативной </a:t>
                      </a:r>
                      <a:r>
                        <a:rPr sz="1800" b="1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деятельности,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например: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самостоятельное</a:t>
                      </a:r>
                      <a:r>
                        <a:rPr sz="1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экспериментирование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игры-импровизации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т.д.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Проанализируйте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РППС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группы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и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прогулочной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площадки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точки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зрения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доступности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насыщенности.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Именно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доступность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marR="2781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материалов,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игрушек,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пособий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способствует</a:t>
                      </a:r>
                      <a:r>
                        <a:rPr sz="1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проявлению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детьми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инициативы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самостоятельности.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marR="208915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Имеются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материалы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замыслов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детей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в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разных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видов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деятельности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0661">
                <a:tc>
                  <a:txBody>
                    <a:bodyPr/>
                    <a:lstStyle/>
                    <a:p>
                      <a:pPr marL="91440" marR="829310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1005840" algn="l"/>
                        </a:tabLst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22.8.	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поддержки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детской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инициативы</a:t>
                      </a:r>
                      <a:r>
                        <a:rPr sz="1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педагогу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рекомендуется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использовать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ряд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способов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приемов: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следует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сразу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помогать ребёнку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т.д.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Обсудите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педагогами: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какие приемы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поддержки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инициативы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используют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работе?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ситуации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создают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побуждения проявить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инициативу?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чем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заняты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дети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свободное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время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делает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педагог?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779" y="348906"/>
            <a:ext cx="10989102" cy="3695136"/>
          </a:xfrm>
        </p:spPr>
        <p:txBody>
          <a:bodyPr>
            <a:noAutofit/>
          </a:bodyPr>
          <a:lstStyle/>
          <a:p>
            <a:pPr marL="12700" lvl="0" indent="0">
              <a:lnSpc>
                <a:spcPts val="2055"/>
              </a:lnSpc>
              <a:spcBef>
                <a:spcPts val="95"/>
              </a:spcBef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Сферы инициативности ребенка (субъектной активности) обеспечивают:</a:t>
            </a:r>
          </a:p>
          <a:p>
            <a:pPr marL="355600" lvl="0" indent="-342900">
              <a:lnSpc>
                <a:spcPts val="2055"/>
              </a:lnSpc>
              <a:spcBef>
                <a:spcPts val="95"/>
              </a:spcBef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Развитие наиболее важных психических процессов (психических новообразований возраста);</a:t>
            </a:r>
          </a:p>
          <a:p>
            <a:pPr marL="355600" lvl="0" indent="-342900">
              <a:lnSpc>
                <a:spcPts val="2055"/>
              </a:lnSpc>
              <a:spcBef>
                <a:spcPts val="95"/>
              </a:spcBef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Обеспечивают эмоциональное благополучие ребенка, его самореализацию, полноту «проживания» им дошкольного детства, включенность в те виды культурных практик, которые традиционно отведены обществом для дошкольника.</a:t>
            </a:r>
          </a:p>
          <a:p>
            <a:pPr marL="355600" lvl="0" indent="-342900">
              <a:lnSpc>
                <a:spcPts val="2055"/>
              </a:lnSpc>
              <a:spcBef>
                <a:spcPts val="95"/>
              </a:spcBef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  <a:p>
            <a:pPr marL="12700" lvl="0" indent="0">
              <a:lnSpc>
                <a:spcPts val="2055"/>
              </a:lnSpc>
              <a:spcBef>
                <a:spcPts val="95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Процесс овладения культурными практиками – это процесс приобретения универсальных культурных умений при взаимодействии со взрослыми и в самостоятельной деятельности в предметной среде.</a:t>
            </a:r>
          </a:p>
          <a:p>
            <a:pPr marL="12700" lvl="0" indent="0">
              <a:lnSpc>
                <a:spcPts val="2055"/>
              </a:lnSpc>
              <a:spcBef>
                <a:spcPts val="95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К основным культурным практикам, осваиваемыми дошкольниками, относятся: игровая, познавательно-исследовательская, восприятие художественной литературы и фольклора, продуктивная. В соответствии с содержанием образовательной деятельности добавляются: музыкальная, двигательная, практическая (трудовая), целенаправленное изучение основ математики, грамоты и др.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679CCB6-05AB-2EE9-65BE-8CC7F0670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718" y="4550979"/>
            <a:ext cx="2494543" cy="223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45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240</TotalTime>
  <Words>1885</Words>
  <Application>Microsoft Office PowerPoint</Application>
  <PresentationFormat>Широкоэкранный</PresentationFormat>
  <Paragraphs>266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Bookman Old Style</vt:lpstr>
      <vt:lpstr>Calibri</vt:lpstr>
      <vt:lpstr>Century Gothic</vt:lpstr>
      <vt:lpstr>Microsoft Sans Serif</vt:lpstr>
      <vt:lpstr>Rockwell</vt:lpstr>
      <vt:lpstr>Times New Roman</vt:lpstr>
      <vt:lpstr>Wingdings</vt:lpstr>
      <vt:lpstr>Damask</vt:lpstr>
      <vt:lpstr>Office Theme</vt:lpstr>
      <vt:lpstr>         СПОСОБЫ И НАПРАВЛЕНИЯ   ПОДДЕРЖКИ ДЕТСКОЙ  ИНИЦИАТИВЫ  в соответствии с требованиями  ФГОС ДО и ФОП ДО»  </vt:lpstr>
      <vt:lpstr>Презентация PowerPoint</vt:lpstr>
      <vt:lpstr>I. Обзор нормативных правовых документов,  регламентирующих отношения в сфере дошкольного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детских инициатив</vt:lpstr>
      <vt:lpstr>ПОЗНАВАТЕЛЬНАЯ</vt:lpstr>
      <vt:lpstr>КОММУНИКАТИВНАЯ</vt:lpstr>
      <vt:lpstr>ТВОРЧЕСКАЯ</vt:lpstr>
      <vt:lpstr>ВЫБОР детьми видов деятельности</vt:lpstr>
      <vt:lpstr>СОЦИАЛЬНАЯ инициатива в старшем возрасте</vt:lpstr>
      <vt:lpstr>Преобразование детьми РППС инициатива в старшем возрасте</vt:lpstr>
      <vt:lpstr>Презентация PowerPoint</vt:lpstr>
      <vt:lpstr>Направления поддержки инициативы  детей раннего и дошкольного возраста</vt:lpstr>
      <vt:lpstr>Способы поддержки детских инициатив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И НАПРАВЛЕНИЯ ПОДДЕРЖКИ ДЕТСКОЙ ИНЦИАТИВЫ</dc:title>
  <dc:creator>sad_73</dc:creator>
  <cp:lastModifiedBy>Эмираметова Инна</cp:lastModifiedBy>
  <cp:revision>31</cp:revision>
  <dcterms:created xsi:type="dcterms:W3CDTF">2019-12-26T03:14:03Z</dcterms:created>
  <dcterms:modified xsi:type="dcterms:W3CDTF">2024-04-22T05:33:57Z</dcterms:modified>
</cp:coreProperties>
</file>