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2" r:id="rId2"/>
    <p:sldId id="263" r:id="rId3"/>
    <p:sldId id="260" r:id="rId4"/>
    <p:sldId id="257" r:id="rId5"/>
    <p:sldId id="264" r:id="rId6"/>
    <p:sldId id="265" r:id="rId7"/>
    <p:sldId id="266" r:id="rId8"/>
    <p:sldId id="261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РАБОТЫ НА УРОКЕ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Понапрасну не болтай,</a:t>
            </a:r>
          </a:p>
          <a:p>
            <a:r>
              <a:rPr lang="ru-RU" sz="3200" dirty="0" smtClean="0"/>
              <a:t>Рассуждай и убеждай.</a:t>
            </a:r>
          </a:p>
          <a:p>
            <a:r>
              <a:rPr lang="ru-RU" sz="3200" dirty="0" smtClean="0"/>
              <a:t>Здесь не нужен шум и гам.</a:t>
            </a:r>
          </a:p>
          <a:p>
            <a:r>
              <a:rPr lang="ru-RU" sz="3200" dirty="0" smtClean="0"/>
              <a:t>Ты решай задачи сам.</a:t>
            </a:r>
          </a:p>
          <a:p>
            <a:r>
              <a:rPr lang="ru-RU" sz="3200" dirty="0" smtClean="0"/>
              <a:t>Если же не сможешь вдруг,</a:t>
            </a:r>
          </a:p>
          <a:p>
            <a:r>
              <a:rPr lang="ru-RU" sz="3200" dirty="0" smtClean="0"/>
              <a:t>Пусть придет на помощь друг!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9402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19256" cy="24482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Природа- это книга, которую надо прочитать и правильно понять.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7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ПРИРОДА - волшебные двери к добру и доверию ТЕМА УРОКА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0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722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9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Игорь Северянин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620688"/>
            <a:ext cx="482550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712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Самуил Маршак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685800"/>
            <a:ext cx="4968552" cy="468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1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Собери пословицу о природе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 Всякий холод в молод зимний.</a:t>
            </a:r>
          </a:p>
          <a:p>
            <a:endParaRPr lang="ru-RU" sz="2800" dirty="0"/>
          </a:p>
          <a:p>
            <a:r>
              <a:rPr lang="ru-RU" sz="2800" dirty="0" smtClean="0"/>
              <a:t>2. Семь осеннее на ненастье в дворе погод.</a:t>
            </a:r>
          </a:p>
          <a:p>
            <a:endParaRPr lang="ru-RU" sz="2800" dirty="0"/>
          </a:p>
          <a:p>
            <a:r>
              <a:rPr lang="ru-RU" sz="2800" dirty="0" smtClean="0"/>
              <a:t>3.Цветами-осень весна а , снопами красна.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848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- Когда я на природе, то…  - Когда я прихожу в лес, я помню, что…  - Когда я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28092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3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дом: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Нарисовать свой любимый уголок природы.</a:t>
            </a:r>
          </a:p>
          <a:p>
            <a:r>
              <a:rPr lang="ru-RU" sz="4000" dirty="0" smtClean="0"/>
              <a:t>Запишите к нему красивые строки из любимого стихотворения о природе.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80577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124</TotalTime>
  <Words>101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ПРАВИЛА РАБОТЫ НА УРОКЕ</vt:lpstr>
      <vt:lpstr>Природа- это книга, которую надо прочитать и правильно понять.</vt:lpstr>
      <vt:lpstr>Презентация PowerPoint</vt:lpstr>
      <vt:lpstr>Презентация PowerPoint</vt:lpstr>
      <vt:lpstr>Игорь Северянин</vt:lpstr>
      <vt:lpstr>Самуил Маршак</vt:lpstr>
      <vt:lpstr>Собери пословицу о природе</vt:lpstr>
      <vt:lpstr>Презентация PowerPoint</vt:lpstr>
      <vt:lpstr>Задание на дом: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Aiser</dc:creator>
  <cp:lastModifiedBy>Пользователь Windows</cp:lastModifiedBy>
  <cp:revision>9</cp:revision>
  <dcterms:created xsi:type="dcterms:W3CDTF">2017-11-01T15:40:12Z</dcterms:created>
  <dcterms:modified xsi:type="dcterms:W3CDTF">2017-11-05T12:25:55Z</dcterms:modified>
</cp:coreProperties>
</file>