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63" r:id="rId3"/>
    <p:sldId id="264" r:id="rId4"/>
    <p:sldId id="257" r:id="rId5"/>
    <p:sldId id="273" r:id="rId6"/>
    <p:sldId id="258" r:id="rId7"/>
    <p:sldId id="259" r:id="rId8"/>
    <p:sldId id="265" r:id="rId9"/>
    <p:sldId id="260" r:id="rId10"/>
    <p:sldId id="261" r:id="rId11"/>
    <p:sldId id="268" r:id="rId12"/>
    <p:sldId id="262" r:id="rId13"/>
    <p:sldId id="274" r:id="rId14"/>
    <p:sldId id="270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5C672-F2B8-4481-8109-E0799E95D2CD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4DF32-3F58-4013-8316-230EB1484B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76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4DF32-3F58-4013-8316-230EB1484BE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09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4DF32-3F58-4013-8316-230EB1484BE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669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4842D11-A90F-480D-989B-964A6707A920}" type="datetimeFigureOut">
              <a:rPr lang="ru-RU" smtClean="0"/>
              <a:t>15.10.2024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1DA668E-67BB-480E-AB4A-581757E8418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97099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«Особенности образовательной области «Социально- коммуникативного развития» в соответствии с ФОП ДО. </a:t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Подготовила старший воспитатель 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МБДОУ «Детский сад «Теремок» с. Залесье»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Кущенко Людмила Викторовна</a:t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с. Залесье 2024 г.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2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266429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сфере трудового воспитания: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интерес к труду взрослых в детском саду и в семье, формировать представления о конкретных видах хозяйственно- бытового труда, направленных на заботу о детях (мытье посуды, уборка помещений детского сада и участка и пр.) и трудовые навыки;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Professional\Desktop\detsad-99048-14106987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67" y="2912795"/>
            <a:ext cx="3024336" cy="2111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4680012" y="2382343"/>
            <a:ext cx="4341168" cy="576064"/>
          </a:xfrm>
          <a:prstGeom prst="round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Хозяйственно-бытовой труд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2371902"/>
            <a:ext cx="2808312" cy="57606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в природе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3046"/>
          <a:stretch/>
        </p:blipFill>
        <p:spPr>
          <a:xfrm>
            <a:off x="5996019" y="4729117"/>
            <a:ext cx="3096344" cy="209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4798" b="17128"/>
          <a:stretch/>
        </p:blipFill>
        <p:spPr>
          <a:xfrm>
            <a:off x="322182" y="2978476"/>
            <a:ext cx="2136413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sun9-31.userapi.com/impg/-Td1pYWrLubOK4kICMw5ckF_pjr5iAtIWwPfrw/dplRtVy3-3U.jpg?size=702x1599&amp;quality=95&amp;sign=978f11ac59d5976daa5f2a9f6ed88531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b="16381"/>
          <a:stretch/>
        </p:blipFill>
        <p:spPr bwMode="auto">
          <a:xfrm>
            <a:off x="2458595" y="3895433"/>
            <a:ext cx="1941456" cy="2928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29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15456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сфере трудового воспитания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воспитывать бережное отношение к предметам и игрушкам как результатам труда взрослых;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приобщать детей к самообслуживанию (одевание, раздевание, умывание), развивать самостоятельность, уверенность, положительную самооценку.</a:t>
            </a:r>
            <a:endParaRPr lang="ru-RU" sz="2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259632" y="2707820"/>
            <a:ext cx="3672408" cy="43204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Самообслуживание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48" y="3284984"/>
            <a:ext cx="1866852" cy="341682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940152" y="2756126"/>
            <a:ext cx="2952328" cy="61028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и художественный труд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Professional\Desktop\708082_2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-809" r="13085" b="809"/>
          <a:stretch/>
        </p:blipFill>
        <p:spPr bwMode="auto">
          <a:xfrm>
            <a:off x="47813" y="3161820"/>
            <a:ext cx="2731532" cy="23504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00" y="3882096"/>
            <a:ext cx="2127781" cy="2187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Professional\Desktop\DSC_46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113" y="4595636"/>
            <a:ext cx="2631927" cy="2106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54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16024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области формирования основ безопасного поведения: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развивать интерес к правилам безопасного поведения;</a:t>
            </a:r>
            <a:b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88" y="2348880"/>
            <a:ext cx="2452076" cy="4201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98" y="1916832"/>
            <a:ext cx="2376264" cy="424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1" b="12086"/>
          <a:stretch/>
        </p:blipFill>
        <p:spPr>
          <a:xfrm>
            <a:off x="6228184" y="2996952"/>
            <a:ext cx="231460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84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области формирования основ безопасного поведения:</a:t>
            </a:r>
            <a:br>
              <a:rPr lang="ru-RU" sz="3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обогащать представления о правилах безопасного поведения в быту, безопасного использования бытовых предметов и гаджетов.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748" r="10035"/>
          <a:stretch/>
        </p:blipFill>
        <p:spPr>
          <a:xfrm>
            <a:off x="5596984" y="4365104"/>
            <a:ext cx="3332887" cy="2254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sun9-2.userapi.com/impg/-l9j8QcNkIfL-U7qtsutcqTKpw3yOjyURIZjkA/h2Z1l572fnw.jpg?size=1200x1600&amp;quality=95&amp;sign=3294c1c80c634cffecfef85aedfce99a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7" r="14927" b="7239"/>
          <a:stretch/>
        </p:blipFill>
        <p:spPr bwMode="auto">
          <a:xfrm>
            <a:off x="680983" y="1916832"/>
            <a:ext cx="2602632" cy="2741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24150" t="16600"/>
          <a:stretch/>
        </p:blipFill>
        <p:spPr>
          <a:xfrm>
            <a:off x="3283615" y="2893496"/>
            <a:ext cx="2313369" cy="3226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t="31308" b="7674"/>
          <a:stretch/>
        </p:blipFill>
        <p:spPr>
          <a:xfrm>
            <a:off x="251520" y="4506707"/>
            <a:ext cx="2518691" cy="2351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18795"/>
          <a:stretch/>
        </p:blipFill>
        <p:spPr>
          <a:xfrm>
            <a:off x="5706383" y="2541684"/>
            <a:ext cx="3114088" cy="172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7795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социально-коммуникативного развития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323528" y="1293862"/>
            <a:ext cx="2736304" cy="1016031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3361223" y="1381226"/>
            <a:ext cx="2448272" cy="897116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ьная выноска 4"/>
          <p:cNvSpPr/>
          <p:nvPr/>
        </p:nvSpPr>
        <p:spPr>
          <a:xfrm>
            <a:off x="5915318" y="1381226"/>
            <a:ext cx="3096344" cy="897116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492896"/>
            <a:ext cx="2808312" cy="18002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непосредственного наблюдения и его разновидности: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кскурсии,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прогулки</a:t>
            </a:r>
          </a:p>
          <a:p>
            <a:pPr marL="285750" indent="-285750" algn="ctr">
              <a:buFontTx/>
              <a:buChar char="-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476099"/>
            <a:ext cx="2808312" cy="212125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Опосредованное наблюдение: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ассматривание картин, рассказывание книжных иллюстраций, плакатов, презентаций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47864" y="2492895"/>
            <a:ext cx="2592288" cy="100152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и рассказывание художественных произведений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66337" y="3644851"/>
            <a:ext cx="2592288" cy="72208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наизусть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66337" y="4571557"/>
            <a:ext cx="2592288" cy="67644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Обобщающая беседа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66337" y="5445224"/>
            <a:ext cx="2592288" cy="110022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Рассказывание без опоры на наглядный материал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72282" y="2492895"/>
            <a:ext cx="2664296" cy="576064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73274" y="3260379"/>
            <a:ext cx="2664296" cy="60138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- драматизации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72282" y="4050996"/>
            <a:ext cx="2664296" cy="6039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72282" y="4869520"/>
            <a:ext cx="2664296" cy="79319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упражнения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172282" y="5877272"/>
            <a:ext cx="2664296" cy="66817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Хороводные игры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983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68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32292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«Единственная настоящая роскошь – это роскошь человеческого общения»</a:t>
            </a:r>
            <a:b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Антуан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Сент-Экзюпери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C:\Users\Professional\AppData\Local\Packages\Microsoft.Windows.Photos_8wekyb3d8bbwe\TempState\ShareServiceTempFolder\i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75619"/>
            <a:ext cx="3744416" cy="237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7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50512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ошкольное детство – это первый опыт </a:t>
            </a:r>
            <a:b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 – коммуникативного развития личности.</a:t>
            </a:r>
            <a:r>
              <a:rPr lang="ru-RU" sz="2700" dirty="0" smtClean="0">
                <a:solidFill>
                  <a:schemeClr val="tx1"/>
                </a:solidFill>
              </a:rPr>
              <a:t> </a:t>
            </a: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Professional\Desktop\abb6e_4212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32855"/>
            <a:ext cx="6696744" cy="42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5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9709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 ребенка- 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сложный процесс, в результате которого ребенок учиться устанавливать и поддерживать необходимые контакты с окружающим миром и людьми. Основной целью социально-коммуникативного развития детей в дошкольном возрасте является безболезненная и своевременная социализация ребенка, путем приобщения его к принятым нормам общения, взаимоотношению между сверстниками и старшими, а также к принятым общекультурным традициям в семье и государстве в целом.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0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7444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 направлено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107504" y="1829888"/>
            <a:ext cx="3312368" cy="187220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Усвоение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ценностей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принятых в обществе, включая моральные и нравственные ценности.</a:t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3203848" y="1340768"/>
            <a:ext cx="2952328" cy="172819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общения и взаимодействия ребенка со взрослым и сверстниками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5796136" y="1340768"/>
            <a:ext cx="3251580" cy="1944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самостоятельности, целенаправленности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собственных действий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107504" y="3486072"/>
            <a:ext cx="5184576" cy="33719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и эмоционального интеллекта, эмоциональной отзывчивости,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сопереживания, формирование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готовности к совместной деятельности со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сверстниками, формирование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уважительного  отношения и чувства принадлежности к своей семье и к сообществу детей и взрослых в организации.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5148064" y="3303847"/>
            <a:ext cx="3331910" cy="166334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позитивных установок к различным видам труда и творчества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5615608" y="5078251"/>
            <a:ext cx="3528392" cy="14979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в быту, социуме, природе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4354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92375"/>
            <a:ext cx="8229600" cy="525091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Содержание социально-коммуникативного развития</a:t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67744" y="4470687"/>
            <a:ext cx="1800200" cy="166521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социальных отношений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2040" y="2386092"/>
            <a:ext cx="1717817" cy="161844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воспитания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50828" y="2302377"/>
            <a:ext cx="2645756" cy="178587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Область формирования основ гражданственности и патриотизма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281235" y="4248354"/>
            <a:ext cx="2149050" cy="188754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Область  формирования основ 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безопасного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поведения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1" y="4137146"/>
            <a:ext cx="2143537" cy="261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" y="1785402"/>
            <a:ext cx="2400498" cy="165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60" y="1769858"/>
            <a:ext cx="2502127" cy="167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285" y="4255155"/>
            <a:ext cx="209882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803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9"/>
            <a:ext cx="8229600" cy="2586615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b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сфере социальных отношений:</a:t>
            </a:r>
            <a:b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- развивать эмоциональную отзывчивость, способность откликаться на ярко выраженные эмоции сверстников и взрослых, различать и понимать отдельные эмоциональные проявления, учить правильно их называть;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поддерживать в установлении положительных контактов между детьми, основанных на общих интересах к действиям с игрушками, предметами и взаимной симпатии;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оказывать помощь в освоении способов взаимодействия со сверстниками в игре, в повседневном общении и бытовой деятельности;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3378944"/>
            <a:ext cx="331236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5843" b="17172"/>
          <a:stretch/>
        </p:blipFill>
        <p:spPr>
          <a:xfrm>
            <a:off x="6316820" y="3618919"/>
            <a:ext cx="2376264" cy="312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865" t="21034" r="-2865" b="14107"/>
          <a:stretch/>
        </p:blipFill>
        <p:spPr>
          <a:xfrm>
            <a:off x="3859858" y="3593666"/>
            <a:ext cx="2376264" cy="3148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2895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сфере социальных отношений</a:t>
            </a: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обогащать представления детей о действиях, в которых проявляются доброе отношение и забота о членах семьи, близком окружении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приучать детей к выполнению элементарных правил культуры поведения в детском саду.</a:t>
            </a:r>
            <a: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7" y="1913534"/>
            <a:ext cx="3384376" cy="2366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72" y="2122837"/>
            <a:ext cx="2952328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Professional\Desktop\a7fbf07d-2ef7-5591-85f4-cf56c1700e76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21" y="4388532"/>
            <a:ext cx="3240360" cy="2469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061" t="33948" b="5339"/>
          <a:stretch/>
        </p:blipFill>
        <p:spPr>
          <a:xfrm>
            <a:off x="3463580" y="3420721"/>
            <a:ext cx="2441861" cy="224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92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20882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области формирования основ гражданственности и патриотизма: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обогащать представления детей о малой родине и поддерживать их отражения в различных видах деятельности 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Professional\Desktop\4507c8ea-5518-4b3f-9f76-460714781fb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2648698" cy="1661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6" y="2478732"/>
            <a:ext cx="2208966" cy="260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21651"/>
          <a:stretch/>
        </p:blipFill>
        <p:spPr>
          <a:xfrm>
            <a:off x="2886382" y="2405968"/>
            <a:ext cx="2230606" cy="252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38217"/>
          <a:stretch/>
        </p:blipFill>
        <p:spPr>
          <a:xfrm>
            <a:off x="2900218" y="4605741"/>
            <a:ext cx="3041675" cy="2140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6689" y="2326758"/>
            <a:ext cx="3108746" cy="255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29" y="4414990"/>
            <a:ext cx="3168352" cy="2331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8785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1232</TotalTime>
  <Words>295</Words>
  <Application>Microsoft Office PowerPoint</Application>
  <PresentationFormat>Экран (4:3)</PresentationFormat>
  <Paragraphs>55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 Narrow</vt:lpstr>
      <vt:lpstr>Calibri</vt:lpstr>
      <vt:lpstr>Candara</vt:lpstr>
      <vt:lpstr>Symbol</vt:lpstr>
      <vt:lpstr>Times New Roman</vt:lpstr>
      <vt:lpstr>Волна</vt:lpstr>
      <vt:lpstr>«Особенности образовательной области «Социально- коммуникативного развития» в соответствии с ФОП ДО.   Подготовила старший воспитатель  МБДОУ «Детский сад «Теремок» с. Залесье» Кущенко Людмила Викторовна   с. Залесье 2024 г.</vt:lpstr>
      <vt:lpstr>«Единственная настоящая роскошь – это роскошь человеческого общения»                                   Антуан де Сент-Экзюпери</vt:lpstr>
      <vt:lpstr>Дошкольное детство – это первый опыт  социально – коммуникативного развития личности. </vt:lpstr>
      <vt:lpstr>Социально-коммуникативное развитие ребенка- это сложный процесс, в результате которого ребенок учиться устанавливать и поддерживать необходимые контакты с окружающим миром и людьми. Основной целью социально-коммуникативного развития детей в дошкольном возрасте является безболезненная и своевременная социализация ребенка, путем приобщения его к принятым нормам общения, взаимоотношению между сверстниками и старшими, а также к принятым общекультурным традициям в семье и государстве в целом.</vt:lpstr>
      <vt:lpstr>Социально-коммуникативное развитие направлено</vt:lpstr>
      <vt:lpstr>Содержание социально-коммуникативного развития       </vt:lpstr>
      <vt:lpstr> Задачи: В сфере социальных отношений: - развивать эмоциональную отзывчивость, способность откликаться на ярко выраженные эмоции сверстников и взрослых, различать и понимать отдельные эмоциональные проявления, учить правильно их называть; - поддерживать в установлении положительных контактов между детьми, основанных на общих интересах к действиям с игрушками, предметами и взаимной симпатии; - оказывать помощь в освоении способов взаимодействия со сверстниками в игре, в повседневном общении и бытовой деятельности; </vt:lpstr>
      <vt:lpstr>   В сфере социальных отношений: -  обогащать представления детей о действиях, в которых проявляются доброе отношение и забота о членах семьи, близком окружении; - приучать детей к выполнению элементарных правил культуры поведения в детском саду. </vt:lpstr>
      <vt:lpstr>В области формирования основ гражданственности и патриотизма: - обогащать представления детей о малой родине и поддерживать их отражения в различных видах деятельности </vt:lpstr>
      <vt:lpstr>В сфере трудового воспитания:  - развивать интерес к труду взрослых в детском саду и в семье, формировать представления о конкретных видах хозяйственно- бытового труда, направленных на заботу о детях (мытье посуды, уборка помещений детского сада и участка и пр.) и трудовые навыки; </vt:lpstr>
      <vt:lpstr> В сфере трудового воспитания: - воспитывать бережное отношение к предметам и игрушкам как результатам труда взрослых; - приобщать детей к самообслуживанию (одевание, раздевание, умывание), развивать самостоятельность, уверенность, положительную самооценку.</vt:lpstr>
      <vt:lpstr>В области формирования основ безопасного поведения: - развивать интерес к правилам безопасного поведения;  </vt:lpstr>
      <vt:lpstr> В области формирования основ безопасного поведения: - обогащать представления о правилах безопасного поведения в быту, безопасного использования бытовых предметов и гаджетов.</vt:lpstr>
      <vt:lpstr>Методы социально-коммуникативного развития</vt:lpstr>
      <vt:lpstr>  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«Особенности образовательной области «Социально- коммуникативного развития» в соответствии с ФОП ДО.   Подготовила воспитатель  МБДОУ «Детский сад «Теремок» с. Залесье» Асанова Венера Ринатовна   с. Залесье 2024 г.</dc:title>
  <dc:creator>User Windows</dc:creator>
  <cp:lastModifiedBy>user</cp:lastModifiedBy>
  <cp:revision>72</cp:revision>
  <dcterms:created xsi:type="dcterms:W3CDTF">2024-09-17T08:40:58Z</dcterms:created>
  <dcterms:modified xsi:type="dcterms:W3CDTF">2024-10-15T17:10:46Z</dcterms:modified>
</cp:coreProperties>
</file>