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2" r:id="rId4"/>
    <p:sldId id="273" r:id="rId5"/>
    <p:sldId id="268" r:id="rId6"/>
    <p:sldId id="257" r:id="rId7"/>
    <p:sldId id="269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86409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Итоговое сочинение-2024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8280920" cy="5112568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Духовно-нравственные ориентиры в жизни человека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Аргументы на материале романа </a:t>
            </a:r>
          </a:p>
          <a:p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 Фадеева «Молодая гвардия»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А. В.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Бондарчук,  учитель русского языка </a:t>
            </a:r>
          </a:p>
          <a:p>
            <a:pPr algn="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литературы МБОУ    «Кубанская школа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им. С. П. Королёва»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Анжелина\Downloads\DKoa5k1MOPcLdvvyTFGZhUWIC6zgccbJ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61048"/>
            <a:ext cx="356617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72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524328" cy="1143000"/>
          </a:xfrm>
        </p:spPr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КОММЕНТАРИИ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ФГБНУ «ФЕДЕРАЛЬНЫЙ  ИНСТИТУТ ПЕДАГОГИЧЕСКИХ ИЗМЕРЕНИЙ»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 РАЗДЕЛУ 1 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ЗАКРЫТОГО БАНКА ТЕМ ИТОГОВОГО СОЧИНЕНИЯ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568952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1. Духовно-нравственные ориентиры в жизни человека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Темы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этого раздела: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связаны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вопросами, которые человек задаёт себе сам, в том числе в ситуации нравственного выбора;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нацеливают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рассуждение о нравственных идеалах и моральных нормах, сиюминутном и вечном, добре и зле, о свободе и ответственности;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касаются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размышлений о смысле жизни, гуманном и антигуманном поступках, их мотивах, причинах внутреннего разлада и об угрызениях совести;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позволяют задуматься об образе жизни человека, о выборе им жизненного пути, значимой цели и средствах её достижения, любви и дружбе;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побуждают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самоанализу, осмыслению опыта других людей (или поступков литературных героев), стремящихся понять себя.</a:t>
            </a:r>
          </a:p>
        </p:txBody>
      </p:sp>
      <p:pic>
        <p:nvPicPr>
          <p:cNvPr id="1027" name="Picture 3" descr="C:\Users\Анжелина\Downloads\favicon-fip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19342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68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Анжелина\Downloads\i6RuZuO1VX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921" y="1511808"/>
            <a:ext cx="3428999" cy="514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Анжелина\Downloads\30.12.2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4" y="267081"/>
            <a:ext cx="3877058" cy="4975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201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11010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26721"/>
            <a:ext cx="8784976" cy="57502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i="1" dirty="0"/>
              <a:t>«</a:t>
            </a:r>
            <a:r>
              <a:rPr lang="ru-RU" sz="3200" b="1" i="1" dirty="0" smtClean="0"/>
              <a:t>Молодая гвардия» - </a:t>
            </a:r>
            <a:r>
              <a:rPr lang="ru-RU" sz="3200" b="1" i="1" dirty="0"/>
              <a:t>советская подпольная антифашистская комсомольская организация юношей и девушек, действовавшая </a:t>
            </a:r>
            <a:r>
              <a:rPr lang="ru-RU" sz="3200" b="1" i="1" dirty="0" smtClean="0"/>
              <a:t>с </a:t>
            </a:r>
            <a:r>
              <a:rPr lang="ru-RU" sz="3200" b="1" i="1" dirty="0"/>
              <a:t>сентября 1942 года по январь 1943 </a:t>
            </a:r>
            <a:r>
              <a:rPr lang="ru-RU" sz="3200" b="1" i="1" dirty="0" smtClean="0"/>
              <a:t>года</a:t>
            </a:r>
            <a:r>
              <a:rPr lang="ru-RU" sz="3200" b="1" i="1" dirty="0"/>
              <a:t> </a:t>
            </a:r>
            <a:r>
              <a:rPr lang="ru-RU" sz="3200" b="1" i="1" dirty="0" smtClean="0"/>
              <a:t>в Краснодоне </a:t>
            </a:r>
            <a:endParaRPr lang="ru-RU" sz="3200" b="1" i="1" dirty="0" smtClean="0"/>
          </a:p>
          <a:p>
            <a:pPr marL="0" indent="0" algn="ctr">
              <a:buNone/>
            </a:pPr>
            <a:r>
              <a:rPr lang="ru-RU" sz="3200" b="1" i="1" dirty="0" smtClean="0"/>
              <a:t>(</a:t>
            </a:r>
            <a:r>
              <a:rPr lang="ru-RU" sz="3200" b="1" i="1" dirty="0" err="1" smtClean="0"/>
              <a:t>Ворошиловградская</a:t>
            </a:r>
            <a:r>
              <a:rPr lang="ru-RU" sz="3200" b="1" i="1" dirty="0" smtClean="0"/>
              <a:t>  область Украинская  ССР)</a:t>
            </a:r>
            <a:endParaRPr lang="ru-RU" sz="3200" b="1" i="1" dirty="0"/>
          </a:p>
        </p:txBody>
      </p:sp>
      <p:pic>
        <p:nvPicPr>
          <p:cNvPr id="5122" name="Picture 2" descr="C:\Users\Анжелина\Downloads\240px-Кадр_из_фильма_Молодая_гвард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861048"/>
            <a:ext cx="5239512" cy="270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4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Аргумент к сочинению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«Внутренний 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мир человека и его личностные 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качества»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47260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Внутренний мир человека – это основа его поступков, отношений с окружающими, того или иного нравственного выбора, который он делает в сложной жизненной ситуации. 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романе А. Фадеева «Молодая гвардия» рассказывается 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мужестве  юных советских патриотов в оккупированном нацистами Краснодоне, которые в 1942 году создали подпольную антифашистскую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организацию.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Юноши и девушки «Молодой гвардии» на протяжении  нескольких месяцев  (с сентября 1942 года по январь 1943 года)  совершали героические подвиги, рискуя жизнью и вселяя надежду в людей, но погибли от рук гестаповцев незадолго до освобождения  родного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города.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героев-молодогвардейцев: Ивана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Туркенича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Олега Кошевого, Виктора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Третьякевича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Ульяны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Громовой, Любови Шевцовой, Сергея Тюленина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навсегда вошли в историю нашего государства. Благодаря Александру Фадееву читатели узнали о трагических судьбах молодогвардейцев, их подвигах и смогли лучше представить  себе молодых людей, вставших на защиту своей Родины. 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Юноши и девушки сделали свой нравственный выбор. Свобода Родины, ее освобождение от немецко-фашистских захватчиков стали целью жизни молодогвардейцев. Юные патриоты погибли ради Победы над фашизмом.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Именно поэтому   подвиг молодогвардейцев навсегда останется  ярким примером патриотизма, мужества, стойкости,  отваги через самопожертвование.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Судьбы юношей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девушек Краснодона, их героическая смерть убеждают нас в том, что личностные качества человека, нравственные приоритеты   во многом  определяют его  поступки, жизненную судьбу и отношение к происходящему.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948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Аргумент к сочинению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«Отношение человека к другому человеку, нравственные идеалы и выбор между добром и злом»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712968" cy="5256584"/>
          </a:xfrm>
        </p:spPr>
        <p:txBody>
          <a:bodyPr>
            <a:normAutofit fontScale="40000" lnSpcReduction="20000"/>
          </a:bodyPr>
          <a:lstStyle/>
          <a:p>
            <a:pPr marL="0" indent="45720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Человек живет в обществе в окружении таких же людей, как и он сам, и его поведение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и действия имеют влияние на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окружающих и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мир в целом.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Важную роль играют и его нравственные идеалы, выбор между добром и злом, который делает практически ежедневно. </a:t>
            </a:r>
          </a:p>
          <a:p>
            <a:pPr marL="0" indent="45720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 романе советского писателя  А. Фадеева «Молодая гвардия» мы видим яркий пример отношений между  членами подпольной организации «Молодая гвардия», которые в самом начале оккупации  Краснодона  объединились в борьбе против фашистов. Зная, что очень рискуют,  молодые люди вступили в «Молодую гвардию» и стали активно заниматься 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 антифашистской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пропагандой: распространяли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листовки с призывами вредить оккупантам и информацией из Москвы, полученной по радиоприёмникам. В ночь на 7 ноября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1942 года вывесили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 городу красные знамена, сшитые из украденного немецкого флага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Подпольщики также 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подожгли здание немецкой биржи труда, где хранились списки людей, предназначенных к угону на принудительные работы в Германию. От насильственного вывоза были спасены около 2,5 тысяч юношей и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девушек. Их слаженная работа показала краснодонцам, что в городе есть сила, способная противостоять врагу. </a:t>
            </a:r>
          </a:p>
          <a:p>
            <a:pPr marL="0" indent="45720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Молодогвардейцы, вступив в ряды подпольной организации,  давали клятву «мстить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беспощадно за сожженные, разоренные города и села, за кровь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советских 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людей, за мученическую смерть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героев-шахтеров». И добавляли: «И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если для этой мести потребуется моя жизнь, я отдам ее без минуты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колебаний!». Объединенные ненавистью к фашистам, желанием приблизить Победу советского народа в этой страшной войне, они доверяли друг другу, уважали свой выбор, беспрекословно подчинялись приказам Олега Кошевого и оставались верны клятве до конца своих дней. Даже у края шурфа шахты № 5, куда позже  их сбросили немцы, молодогвардейцы были едины, поддерживая обессиленных товарищей. </a:t>
            </a:r>
          </a:p>
          <a:p>
            <a:pPr marL="0" indent="45720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Юноши и девушки Краснодона показали всему миру пример патриотизма и героизма, высоких нравственных идеалов и непримиримость со злом. И мы не можем забыть их подвиг и предать память о героях-молодогвардейцах.   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35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Аргумент к сочинению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u="sng" dirty="0"/>
              <a:t>Познание человеком самого </a:t>
            </a:r>
            <a:r>
              <a:rPr lang="ru-RU" sz="2000" b="1" u="sng" dirty="0" smtClean="0"/>
              <a:t>себя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712968" cy="5256584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человек может познать себя? Думаю, в сложных жизненных ситуациях, когда нужно быть решительным и смелым, уметь анализировать ситуацию и находить выход, при  этом сохраняя человеческое достоинство.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одном из интересных произведений советской литературы, романе А. Фадеева «Молодая гвардия», показаны юноши и девушки, вчерашние школьники, на которых обрушилась война. И их жизнь изменилась. И они изменились, узнав  себя новых. 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Думаю, вряд ли веселая, озорная, говорливая  Любка Шевцова могла представить себе, сколько испытаний  выпадет на ее долю. И как мужественно она будет выносить пытки и издевательства немцев. Беспечная хохотушка стала одной из активных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бесстрашных подпольщиц, умной и ловкой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разведчиц, членом штаба «Молодая гвардия».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 Гитлеровцы давно разыскивали её как советскую радистку, поэтому, стремясь узнать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шифры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 явки, мучили подпольщицу особенно долго и жестоко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Терпя нечеловеческие муки, Люба Шевцова ничего не сказала своим мучителям и была расстреляна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Вчерашняя беззаботная девчонка стала настоящей героиней.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Еще одна героиня романа – Ульяна Громова, отличница, любившая читать книги, страстная поклонница М. Лермонтова, М. Горького, Д. Лондона. Разве могла эта девочка представить себе, что станет членом подпольной организации, попадет к немцам, которые вырежут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ее спине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пятиконечную звезду,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прижгут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тело каленым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железом,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посыплют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солью,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посадят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раскаленную плиту.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она будет жалеть только о том, что молодогвардейцы мало успели сделать.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Уходя их жизни, Ульяна Громова осталась верна своим идеалам, поразив немцев стойкостью и выносливостью.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давало силы этим  хрупким  девчонкам? Любовь к Родине? Страх стать предателями? Ненависть к врагу? Или та внутренняя сила, которой отличался весь советский народ, воюя против фашистской Германии? Думаю, все вместе. И, конечно же, познание своих внутренних сил, которые не дали сломаться и преступить нравственные законы.  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45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Аргумент к сочинению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u="sng" dirty="0" smtClean="0"/>
              <a:t>Что значит быть гражданином?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328592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Что значит быть гражданином? Это не просто формальность, это осознание своей роли и ответственности в обществе, участие в 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судьбе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забота 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будущем. 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Олег Кошевой – герой романа А. Фадеева «Молодая гвардия», которого можно назвать настоящим гражданином своей страны. Накануне Великой Отечественной войны семья Кошевых переехала в маленький шахтерский городок Краснодон, в котором в сентябре 1942 года Олег возглавил подпольную организацию «Молодая гвардия». Под его руководством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бесстрашные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комсомольцы каждый день совершали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смелые поступки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распространяли агитационные листовки среди населения, поджигали скирды зерна, предназначенного для отправки в Германию, громили вражеские автомобили и собирали оружие для советских солдат. В обязанности Олега Кошевого также входила поддержка связи с аналогичными группами по сопротивлению, разбросанных в окрестностях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Краснодона,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выдача им заданий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немцы арестовали Олега, при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обыске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нашли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чистые бланки временных комсомольских удостоверений и печать «Молодой гвардии». Кроме того, в подкладке одежды был найден зашитый комсомольский билет, с которым парень не смог расстаться вопреки всем правилам конспирации. Так как бесстрашный и мужественный Олег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Кошевой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отказался дать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какие-либо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показания и назвать имена остальных членов «Молодой гвардии», фашисты и нанятые ими палачи стали применять к шестнадцатилетнему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юноше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нечеловеческие пытки. С каждым допросом на его голове появлялась новая седая прядь, свидетельствующая о цене его последнего подвига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Герой романа «Молодая гвардия» навсегда  вошел в историю нашей страны как достойный пример человека с активной гражданской позицией.</a:t>
            </a:r>
          </a:p>
          <a:p>
            <a:pPr marL="0" indent="457200"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278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511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Итоговое сочинение-2024</vt:lpstr>
      <vt:lpstr>КОММЕНТАРИИ  ФГБНУ «ФЕДЕРАЛЬНЫЙ  ИНСТИТУТ ПЕДАГОГИЧЕСКИХ ИЗМЕРЕНИЙ» К РАЗДЕЛУ 1   ЗАКРЫТОГО БАНКА ТЕМ ИТОГОВОГО СОЧИНЕНИЯ </vt:lpstr>
      <vt:lpstr>Презентация PowerPoint</vt:lpstr>
      <vt:lpstr>Презентация PowerPoint</vt:lpstr>
      <vt:lpstr>Аргумент к сочинению «Внутренний мир человека и его личностные качества» </vt:lpstr>
      <vt:lpstr> Аргумент к сочинению «Отношение человека к другому человеку, нравственные идеалы и выбор между добром и злом» </vt:lpstr>
      <vt:lpstr> Аргумент к сочинению «Познание человеком самого себя» </vt:lpstr>
      <vt:lpstr> Аргумент к сочинению «Что значит быть гражданином?»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Анжелина</dc:creator>
  <cp:lastModifiedBy>Анжелина</cp:lastModifiedBy>
  <cp:revision>13</cp:revision>
  <dcterms:created xsi:type="dcterms:W3CDTF">2024-10-26T17:20:27Z</dcterms:created>
  <dcterms:modified xsi:type="dcterms:W3CDTF">2024-10-26T19:37:56Z</dcterms:modified>
</cp:coreProperties>
</file>