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61" r:id="rId3"/>
    <p:sldId id="263" r:id="rId4"/>
    <p:sldId id="265" r:id="rId5"/>
    <p:sldId id="272" r:id="rId6"/>
    <p:sldId id="264" r:id="rId7"/>
    <p:sldId id="266" r:id="rId8"/>
    <p:sldId id="268" r:id="rId9"/>
    <p:sldId id="270" r:id="rId10"/>
    <p:sldId id="269" r:id="rId11"/>
    <p:sldId id="271" r:id="rId12"/>
    <p:sldId id="282" r:id="rId13"/>
    <p:sldId id="276" r:id="rId14"/>
    <p:sldId id="281" r:id="rId15"/>
    <p:sldId id="275" r:id="rId16"/>
    <p:sldId id="280" r:id="rId17"/>
    <p:sldId id="277" r:id="rId18"/>
    <p:sldId id="296" r:id="rId19"/>
    <p:sldId id="295" r:id="rId20"/>
    <p:sldId id="283" r:id="rId21"/>
    <p:sldId id="284" r:id="rId22"/>
    <p:sldId id="285" r:id="rId23"/>
    <p:sldId id="286" r:id="rId24"/>
    <p:sldId id="287" r:id="rId25"/>
    <p:sldId id="288" r:id="rId26"/>
    <p:sldId id="289" r:id="rId27"/>
    <p:sldId id="290" r:id="rId28"/>
    <p:sldId id="292" r:id="rId29"/>
    <p:sldId id="291" r:id="rId30"/>
    <p:sldId id="279" r:id="rId31"/>
    <p:sldId id="297" r:id="rId32"/>
    <p:sldId id="274" r:id="rId33"/>
    <p:sldId id="293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587" autoAdjust="0"/>
    <p:restoredTop sz="94660"/>
  </p:normalViewPr>
  <p:slideViewPr>
    <p:cSldViewPr>
      <p:cViewPr varScale="1">
        <p:scale>
          <a:sx n="73" d="100"/>
          <a:sy n="73" d="100"/>
        </p:scale>
        <p:origin x="1338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split orient="vert"/>
      </p:transition>
    </mc:Choice>
    <mc:Fallback xmlns="">
      <p:transition spd="slow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split orient="vert"/>
      </p:transition>
    </mc:Choice>
    <mc:Fallback xmlns="">
      <p:transition spd="slow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split orient="vert"/>
      </p:transition>
    </mc:Choice>
    <mc:Fallback xmlns="">
      <p:transition spd="slow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split orient="vert"/>
      </p:transition>
    </mc:Choice>
    <mc:Fallback xmlns="">
      <p:transition spd="slow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split orient="vert"/>
      </p:transition>
    </mc:Choice>
    <mc:Fallback xmlns="">
      <p:transition spd="slow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split orient="vert"/>
      </p:transition>
    </mc:Choice>
    <mc:Fallback xmlns="">
      <p:transition spd="slow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split orient="vert"/>
      </p:transition>
    </mc:Choice>
    <mc:Fallback xmlns="">
      <p:transition spd="slow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split orient="vert"/>
      </p:transition>
    </mc:Choice>
    <mc:Fallback xmlns="">
      <p:transition spd="slow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split orient="vert"/>
      </p:transition>
    </mc:Choice>
    <mc:Fallback xmlns="">
      <p:transition spd="slow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split orient="vert"/>
      </p:transition>
    </mc:Choice>
    <mc:Fallback xmlns="">
      <p:transition spd="slow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split orient="vert"/>
      </p:transition>
    </mc:Choice>
    <mc:Fallback xmlns="">
      <p:transition spd="slow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18.01.2020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 advTm="3000">
        <p:split orient="vert"/>
      </p:transition>
    </mc:Choice>
    <mc:Fallback xmlns="">
      <p:transition spd="slow" advTm="3000">
        <p:split orient="vert"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F:\презентация\JuiZfwlzebI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893984"/>
            <a:ext cx="9154566" cy="5141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Музыка для рукоделия -Шелковый путь-hitvk.mobi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7081" y="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827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split orient="vert"/>
      </p:transition>
    </mc:Choice>
    <mc:Fallback xmlns="">
      <p:transition spd="slow" advTm="3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"/>
            <a:ext cx="9144000" cy="6840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339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split orient="vert"/>
      </p:transition>
    </mc:Choice>
    <mc:Fallback xmlns="">
      <p:transition spd="slow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"/>
            <a:ext cx="9144000" cy="6840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779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split orient="vert"/>
      </p:transition>
    </mc:Choice>
    <mc:Fallback xmlns="">
      <p:transition spd="slow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857625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7625" y="6206"/>
            <a:ext cx="5286375" cy="7070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219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split orient="vert"/>
      </p:transition>
    </mc:Choice>
    <mc:Fallback xmlns="">
      <p:transition spd="slow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3359" y="-17322"/>
            <a:ext cx="5130641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"/>
            <a:ext cx="4013358" cy="342042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4376" y="3428999"/>
            <a:ext cx="4157736" cy="342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486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split orient="vert"/>
      </p:transition>
    </mc:Choice>
    <mc:Fallback xmlns="">
      <p:transition spd="slow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" y="0"/>
            <a:ext cx="3857625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020" y="-1"/>
            <a:ext cx="5280980" cy="7063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113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split orient="vert"/>
      </p:transition>
    </mc:Choice>
    <mc:Fallback xmlns="">
      <p:transition spd="slow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4544" y="-6207"/>
            <a:ext cx="4914617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3359" y="0"/>
            <a:ext cx="51306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6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split orient="vert"/>
      </p:transition>
    </mc:Choice>
    <mc:Fallback xmlns="">
      <p:transition spd="slow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"/>
            <a:ext cx="9144000" cy="6840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760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split orient="vert"/>
      </p:transition>
    </mc:Choice>
    <mc:Fallback xmlns="">
      <p:transition spd="slow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"/>
            <a:ext cx="9144000" cy="6840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161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split orient="vert"/>
      </p:transition>
    </mc:Choice>
    <mc:Fallback xmlns="">
      <p:transition spd="slow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61333"/>
            <a:ext cx="5278830" cy="389666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0"/>
            <a:ext cx="5832648" cy="296133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0372" y="0"/>
            <a:ext cx="38576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32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split orient="vert"/>
      </p:transition>
    </mc:Choice>
    <mc:Fallback xmlns="">
      <p:transition spd="slow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79" y="0"/>
            <a:ext cx="385445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829" y="-1971600"/>
            <a:ext cx="5268171" cy="9365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773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split orient="vert"/>
      </p:transition>
    </mc:Choice>
    <mc:Fallback xmlns="">
      <p:transition spd="slow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4" b="1394"/>
          <a:stretch>
            <a:fillRect/>
          </a:stretch>
        </p:blipFill>
        <p:spPr>
          <a:xfrm>
            <a:off x="-47478" y="0"/>
            <a:ext cx="9429750" cy="6858000"/>
          </a:xfrm>
        </p:spPr>
      </p:pic>
    </p:spTree>
    <p:extLst>
      <p:ext uri="{BB962C8B-B14F-4D97-AF65-F5344CB8AC3E}">
        <p14:creationId xmlns:p14="http://schemas.microsoft.com/office/powerpoint/2010/main" val="2839396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split orient="vert"/>
      </p:transition>
    </mc:Choice>
    <mc:Fallback xmlns="">
      <p:transition spd="slow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6" y="0"/>
            <a:ext cx="385445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7999" y="0"/>
            <a:ext cx="5316001" cy="7125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70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split orient="vert"/>
      </p:transition>
    </mc:Choice>
    <mc:Fallback xmlns="">
      <p:transition spd="slow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"/>
            <a:ext cx="9144000" cy="6840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379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split orient="vert"/>
      </p:transition>
    </mc:Choice>
    <mc:Fallback xmlns="">
      <p:transition spd="slow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"/>
            <a:ext cx="9144000" cy="6840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398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split orient="vert"/>
      </p:transition>
    </mc:Choice>
    <mc:Fallback xmlns="">
      <p:transition spd="slow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82"/>
            <a:ext cx="5130641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0"/>
            <a:ext cx="5084630" cy="6863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960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split orient="vert"/>
      </p:transition>
    </mc:Choice>
    <mc:Fallback xmlns="">
      <p:transition spd="slow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7" y="0"/>
            <a:ext cx="5478544" cy="336367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1558" y="162"/>
            <a:ext cx="385445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84984"/>
            <a:ext cx="5281558" cy="356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561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split orient="vert"/>
      </p:transition>
    </mc:Choice>
    <mc:Fallback xmlns="">
      <p:transition spd="slow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4544" y="0"/>
            <a:ext cx="5130641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5" y="-3610"/>
            <a:ext cx="489654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692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split orient="vert"/>
      </p:transition>
    </mc:Choice>
    <mc:Fallback xmlns="">
      <p:transition spd="slow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0"/>
            <a:ext cx="9144000" cy="684085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146"/>
            <a:ext cx="4427984" cy="6971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292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split orient="vert"/>
      </p:transition>
    </mc:Choice>
    <mc:Fallback xmlns="">
      <p:transition spd="slow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0"/>
            <a:ext cx="5184576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19" y="0"/>
            <a:ext cx="46805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871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split orient="vert"/>
      </p:transition>
    </mc:Choice>
    <mc:Fallback xmlns="">
      <p:transition spd="slow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1040" y="0"/>
            <a:ext cx="3857625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2710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073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split orient="vert"/>
      </p:transition>
    </mc:Choice>
    <mc:Fallback xmlns="">
      <p:transition spd="slow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130641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0316" y="0"/>
            <a:ext cx="4013684" cy="7141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875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split orient="vert"/>
      </p:transition>
    </mc:Choice>
    <mc:Fallback xmlns="">
      <p:transition spd="slow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"/>
            <a:ext cx="9144000" cy="6840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403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split orient="vert"/>
      </p:transition>
    </mc:Choice>
    <mc:Fallback xmlns="">
      <p:transition spd="slow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857625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7078" y="-25964"/>
            <a:ext cx="5425442" cy="7252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041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split orient="vert"/>
      </p:transition>
    </mc:Choice>
    <mc:Fallback xmlns="">
      <p:transition spd="slow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"/>
            <a:ext cx="9144000" cy="6840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708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split orient="vert"/>
      </p:transition>
    </mc:Choice>
    <mc:Fallback xmlns="">
      <p:transition spd="slow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0"/>
            <a:ext cx="5130641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2536" y="-17445"/>
            <a:ext cx="49685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112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split orient="vert"/>
      </p:transition>
    </mc:Choice>
    <mc:Fallback xmlns="">
      <p:transition spd="slow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2606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163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split orient="vert"/>
      </p:transition>
    </mc:Choice>
    <mc:Fallback xmlns="">
      <p:transition spd="slow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264" y="1412776"/>
            <a:ext cx="5264315" cy="687622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2536" y="18225"/>
            <a:ext cx="2764408" cy="248854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5256" y="18225"/>
            <a:ext cx="2808312" cy="248854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4315" y="18225"/>
            <a:ext cx="38576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238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split orient="vert"/>
      </p:transition>
    </mc:Choice>
    <mc:Fallback xmlns="">
      <p:transition spd="slow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85445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4450" y="0"/>
            <a:ext cx="5289550" cy="7070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816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split orient="vert"/>
      </p:transition>
    </mc:Choice>
    <mc:Fallback xmlns="">
      <p:transition spd="slow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"/>
            <a:ext cx="9144000" cy="6840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572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split orient="vert"/>
      </p:transition>
    </mc:Choice>
    <mc:Fallback xmlns="">
      <p:transition spd="slow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" y="7284"/>
            <a:ext cx="385445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4806" y="7284"/>
            <a:ext cx="528919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248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split orient="vert"/>
      </p:transition>
    </mc:Choice>
    <mc:Fallback xmlns="">
      <p:transition spd="slow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24" y="0"/>
            <a:ext cx="5130641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554" y="0"/>
            <a:ext cx="43430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696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split orient="vert"/>
      </p:transition>
    </mc:Choice>
    <mc:Fallback xmlns="">
      <p:transition spd="slow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6375" y="0"/>
            <a:ext cx="3857625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382"/>
            <a:ext cx="5286375" cy="342042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37572"/>
            <a:ext cx="5286375" cy="3420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541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split orient="vert"/>
      </p:transition>
    </mc:Choice>
    <mc:Fallback xmlns="">
      <p:transition spd="slow" advTm="3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147</TotalTime>
  <Words>0</Words>
  <Application>Microsoft Office PowerPoint</Application>
  <PresentationFormat>Экран (4:3)</PresentationFormat>
  <Paragraphs>0</Paragraphs>
  <Slides>33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7" baseType="lpstr">
      <vt:lpstr>Franklin Gothic Book</vt:lpstr>
      <vt:lpstr>Franklin Gothic Medium</vt:lpstr>
      <vt:lpstr>Wingdings 2</vt:lpstr>
      <vt:lpstr>Трек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Анатолий</dc:creator>
  <cp:lastModifiedBy>Windows User</cp:lastModifiedBy>
  <cp:revision>14</cp:revision>
  <dcterms:created xsi:type="dcterms:W3CDTF">2020-01-16T17:22:19Z</dcterms:created>
  <dcterms:modified xsi:type="dcterms:W3CDTF">2020-01-18T14:16:14Z</dcterms:modified>
</cp:coreProperties>
</file>