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61" r:id="rId3"/>
    <p:sldId id="263" r:id="rId4"/>
    <p:sldId id="265" r:id="rId5"/>
    <p:sldId id="272" r:id="rId6"/>
    <p:sldId id="264" r:id="rId7"/>
    <p:sldId id="266" r:id="rId8"/>
    <p:sldId id="268" r:id="rId9"/>
    <p:sldId id="270" r:id="rId10"/>
    <p:sldId id="269" r:id="rId11"/>
    <p:sldId id="271" r:id="rId12"/>
    <p:sldId id="282" r:id="rId13"/>
    <p:sldId id="276" r:id="rId14"/>
    <p:sldId id="281" r:id="rId15"/>
    <p:sldId id="275" r:id="rId16"/>
    <p:sldId id="280" r:id="rId17"/>
    <p:sldId id="277" r:id="rId18"/>
    <p:sldId id="296" r:id="rId19"/>
    <p:sldId id="295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2" r:id="rId29"/>
    <p:sldId id="291" r:id="rId30"/>
    <p:sldId id="279" r:id="rId31"/>
    <p:sldId id="297" r:id="rId32"/>
    <p:sldId id="274" r:id="rId33"/>
    <p:sldId id="293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87" autoAdjust="0"/>
    <p:restoredTop sz="94660"/>
  </p:normalViewPr>
  <p:slideViewPr>
    <p:cSldViewPr>
      <p:cViewPr varScale="1">
        <p:scale>
          <a:sx n="73" d="100"/>
          <a:sy n="73" d="100"/>
        </p:scale>
        <p:origin x="1338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18.01.2020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презентация\JuiZfwlzeb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93984"/>
            <a:ext cx="9154566" cy="514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Музыка для рукоделия -Шелковый путь-hitvk.mob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081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2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"/>
            <a:ext cx="9144000" cy="684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3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"/>
            <a:ext cx="9144000" cy="684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7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5" y="6206"/>
            <a:ext cx="5286375" cy="707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1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359" y="-17322"/>
            <a:ext cx="513064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"/>
            <a:ext cx="4013358" cy="34204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376" y="3428999"/>
            <a:ext cx="4157736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8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" y="0"/>
            <a:ext cx="3857625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020" y="-1"/>
            <a:ext cx="5280980" cy="706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11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6207"/>
            <a:ext cx="4914617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359" y="0"/>
            <a:ext cx="51306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"/>
            <a:ext cx="9144000" cy="684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6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"/>
            <a:ext cx="9144000" cy="684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6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1333"/>
            <a:ext cx="5278830" cy="38966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5832648" cy="296133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372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9" y="0"/>
            <a:ext cx="385445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829" y="-1971600"/>
            <a:ext cx="5268171" cy="936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7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" b="1394"/>
          <a:stretch>
            <a:fillRect/>
          </a:stretch>
        </p:blipFill>
        <p:spPr>
          <a:xfrm>
            <a:off x="-47478" y="0"/>
            <a:ext cx="9429750" cy="6858000"/>
          </a:xfrm>
        </p:spPr>
      </p:pic>
    </p:spTree>
    <p:extLst>
      <p:ext uri="{BB962C8B-B14F-4D97-AF65-F5344CB8AC3E}">
        <p14:creationId xmlns:p14="http://schemas.microsoft.com/office/powerpoint/2010/main" val="283939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" y="0"/>
            <a:ext cx="385445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999" y="0"/>
            <a:ext cx="5316001" cy="712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7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"/>
            <a:ext cx="9144000" cy="684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7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"/>
            <a:ext cx="9144000" cy="684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9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82"/>
            <a:ext cx="513064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0"/>
            <a:ext cx="5084630" cy="686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6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" y="0"/>
            <a:ext cx="5478544" cy="336367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558" y="162"/>
            <a:ext cx="385445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4984"/>
            <a:ext cx="5281558" cy="35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6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0"/>
            <a:ext cx="513064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5" y="-3610"/>
            <a:ext cx="4896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9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0"/>
            <a:ext cx="9144000" cy="68408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6"/>
            <a:ext cx="4427984" cy="697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9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0"/>
            <a:ext cx="518457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19" y="0"/>
            <a:ext cx="4680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7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040" y="0"/>
            <a:ext cx="385762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71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7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3064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316" y="0"/>
            <a:ext cx="4013684" cy="714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7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"/>
            <a:ext cx="9144000" cy="684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0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078" y="-25964"/>
            <a:ext cx="5425442" cy="725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4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"/>
            <a:ext cx="9144000" cy="684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0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0"/>
            <a:ext cx="5130641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17445"/>
            <a:ext cx="4968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1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60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6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4" y="1412776"/>
            <a:ext cx="5264315" cy="68762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18225"/>
            <a:ext cx="2764408" cy="24885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256" y="18225"/>
            <a:ext cx="2808312" cy="24885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315" y="18225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3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445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450" y="0"/>
            <a:ext cx="5289550" cy="707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1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"/>
            <a:ext cx="9144000" cy="684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57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" y="7284"/>
            <a:ext cx="385445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806" y="7284"/>
            <a:ext cx="52891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4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4" y="0"/>
            <a:ext cx="5130641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54" y="0"/>
            <a:ext cx="4343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9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5" y="0"/>
            <a:ext cx="3857625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82"/>
            <a:ext cx="5286375" cy="34204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7572"/>
            <a:ext cx="5286375" cy="342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4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147</TotalTime>
  <Words>0</Words>
  <Application>Microsoft Office PowerPoint</Application>
  <PresentationFormat>Экран (4:3)</PresentationFormat>
  <Paragraphs>0</Paragraphs>
  <Slides>33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Franklin Gothic Book</vt:lpstr>
      <vt:lpstr>Franklin Gothic Medium</vt:lpstr>
      <vt:lpstr>Wingdings 2</vt:lpstr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Анатолий</dc:creator>
  <cp:lastModifiedBy>Windows User</cp:lastModifiedBy>
  <cp:revision>14</cp:revision>
  <dcterms:created xsi:type="dcterms:W3CDTF">2020-01-16T17:22:19Z</dcterms:created>
  <dcterms:modified xsi:type="dcterms:W3CDTF">2020-01-18T14:16:14Z</dcterms:modified>
</cp:coreProperties>
</file>