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0" r:id="rId2"/>
    <p:sldId id="279" r:id="rId3"/>
    <p:sldId id="256" r:id="rId4"/>
    <p:sldId id="281" r:id="rId5"/>
    <p:sldId id="282" r:id="rId6"/>
    <p:sldId id="258" r:id="rId7"/>
    <p:sldId id="257" r:id="rId8"/>
    <p:sldId id="272" r:id="rId9"/>
    <p:sldId id="259" r:id="rId10"/>
    <p:sldId id="286" r:id="rId11"/>
    <p:sldId id="283" r:id="rId12"/>
    <p:sldId id="260" r:id="rId13"/>
    <p:sldId id="261" r:id="rId14"/>
    <p:sldId id="262" r:id="rId15"/>
    <p:sldId id="264" r:id="rId16"/>
    <p:sldId id="265" r:id="rId17"/>
    <p:sldId id="284" r:id="rId18"/>
    <p:sldId id="273" r:id="rId19"/>
    <p:sldId id="274" r:id="rId20"/>
    <p:sldId id="275" r:id="rId21"/>
    <p:sldId id="276" r:id="rId22"/>
    <p:sldId id="277" r:id="rId23"/>
    <p:sldId id="285" r:id="rId24"/>
    <p:sldId id="266" r:id="rId25"/>
    <p:sldId id="268" r:id="rId26"/>
    <p:sldId id="269" r:id="rId27"/>
    <p:sldId id="270" r:id="rId28"/>
    <p:sldId id="271" r:id="rId29"/>
    <p:sldId id="267" r:id="rId30"/>
    <p:sldId id="287" r:id="rId31"/>
    <p:sldId id="27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DC751B1-A4A3-4D8E-BE2D-E472534F24D4}">
          <p14:sldIdLst>
            <p14:sldId id="280"/>
            <p14:sldId id="279"/>
            <p14:sldId id="256"/>
            <p14:sldId id="281"/>
            <p14:sldId id="282"/>
            <p14:sldId id="258"/>
            <p14:sldId id="257"/>
            <p14:sldId id="272"/>
            <p14:sldId id="259"/>
            <p14:sldId id="286"/>
            <p14:sldId id="283"/>
            <p14:sldId id="260"/>
            <p14:sldId id="261"/>
            <p14:sldId id="262"/>
            <p14:sldId id="264"/>
            <p14:sldId id="265"/>
            <p14:sldId id="284"/>
            <p14:sldId id="273"/>
            <p14:sldId id="274"/>
            <p14:sldId id="275"/>
            <p14:sldId id="276"/>
            <p14:sldId id="277"/>
            <p14:sldId id="285"/>
            <p14:sldId id="266"/>
            <p14:sldId id="268"/>
            <p14:sldId id="269"/>
            <p14:sldId id="270"/>
            <p14:sldId id="271"/>
            <p14:sldId id="267"/>
            <p14:sldId id="28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5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0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612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7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4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1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6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0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3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2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2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5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7FC25D-810D-4CC9-AFD4-D50B7ECF0032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90B5-9F76-4529-9539-174678EF3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2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4"/>
            <a:ext cx="12206478" cy="68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446" y="1219200"/>
            <a:ext cx="9261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сборки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бискорню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декорированных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 (из канвы или ткани равномерного переплетения)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Нитки, которыми вышиты контуры квадратов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Игла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Бисер, бусинки или пуговички в качестве декора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Наполнитель (подойдет синтепон,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синтепух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 для суши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50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5" y="2110154"/>
            <a:ext cx="8581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Рассмотрим </a:t>
            </a:r>
            <a:r>
              <a:rPr lang="ru-RU" sz="3200" dirty="0"/>
              <a:t>поэтапное выполнение </a:t>
            </a:r>
            <a:r>
              <a:rPr lang="ru-RU" sz="3200" dirty="0" smtClean="0"/>
              <a:t>«</a:t>
            </a:r>
            <a:r>
              <a:rPr lang="ru-RU" sz="3200" dirty="0" err="1" smtClean="0"/>
              <a:t>Пендибуль</a:t>
            </a:r>
            <a:r>
              <a:rPr lang="ru-RU" sz="3200" dirty="0" smtClean="0"/>
              <a:t>»</a:t>
            </a:r>
            <a:endParaRPr lang="ru-RU" sz="32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1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513064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41" y="0"/>
            <a:ext cx="513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0" y="-471054"/>
            <a:ext cx="10346950" cy="77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3" y="138546"/>
            <a:ext cx="10537324" cy="78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94" y="0"/>
            <a:ext cx="10037311" cy="75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41" y="0"/>
            <a:ext cx="9917459" cy="74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1" y="2110153"/>
            <a:ext cx="799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Рассмотрим поэтапное выполнение </a:t>
            </a:r>
            <a:r>
              <a:rPr lang="ru-RU" sz="3200" dirty="0" smtClean="0"/>
              <a:t>«</a:t>
            </a:r>
            <a:r>
              <a:rPr lang="ru-RU" sz="3200" dirty="0" err="1" smtClean="0"/>
              <a:t>Зигугу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90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4281" y="-1204992"/>
            <a:ext cx="6901252" cy="92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41" y="0"/>
            <a:ext cx="916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339" y="1493093"/>
            <a:ext cx="9159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4800" dirty="0" smtClean="0"/>
              <a:t>Презентация на тему; «</a:t>
            </a:r>
            <a:r>
              <a:rPr lang="ru-RU" sz="4800" dirty="0" err="1" smtClean="0"/>
              <a:t>Бискорню</a:t>
            </a:r>
            <a:r>
              <a:rPr lang="ru-RU" sz="4800" dirty="0"/>
              <a:t>»-декоративная игольница».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35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" y="0"/>
            <a:ext cx="10148425" cy="75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7" y="0"/>
            <a:ext cx="10370653" cy="775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3" y="-443345"/>
            <a:ext cx="10402368" cy="77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047" y="1758462"/>
            <a:ext cx="9542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Рассмотрим поэтапное выполнение </a:t>
            </a:r>
            <a:r>
              <a:rPr lang="ru-RU" sz="3200" dirty="0" smtClean="0"/>
              <a:t>«</a:t>
            </a:r>
            <a:r>
              <a:rPr lang="ru-RU" sz="3200" dirty="0" err="1" smtClean="0"/>
              <a:t>Бискорню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225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24" y="0"/>
            <a:ext cx="9460258" cy="70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41" y="0"/>
            <a:ext cx="9543386" cy="71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2" y="-110838"/>
            <a:ext cx="10360804" cy="77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8848" y="-1495288"/>
            <a:ext cx="7730446" cy="103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-277091"/>
            <a:ext cx="9975273" cy="73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3" y="0"/>
            <a:ext cx="10056004" cy="75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Бискорню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77787"/>
            <a:ext cx="10753725" cy="747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262" y="217049"/>
            <a:ext cx="1012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Бискорню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»-декоративная игольница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9" y="-415637"/>
            <a:ext cx="10097568" cy="75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-332509"/>
            <a:ext cx="10360803" cy="7751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9" y="23446"/>
            <a:ext cx="848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Можете оценить результат.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066" y="1091626"/>
            <a:ext cx="10596318" cy="5191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Бискорню</a:t>
            </a:r>
            <a:r>
              <a:rPr lang="ru-RU" sz="2800" dirty="0"/>
              <a:t> (от фр. </a:t>
            </a:r>
            <a:r>
              <a:rPr lang="ru-RU" sz="2800" dirty="0" err="1"/>
              <a:t>biscornu</a:t>
            </a:r>
            <a:r>
              <a:rPr lang="ru-RU" sz="2800" dirty="0"/>
              <a:t> – изогнутый) - это «</a:t>
            </a:r>
            <a:r>
              <a:rPr lang="ru-RU" sz="2800" dirty="0" err="1"/>
              <a:t>кривулька</a:t>
            </a:r>
            <a:r>
              <a:rPr lang="ru-RU" sz="2800" dirty="0"/>
              <a:t>», или же, попросту, крохотная изогнутая подушечка, которая зачастую используется как аксессуар в рукоделии. </a:t>
            </a:r>
            <a:r>
              <a:rPr lang="ru-RU" sz="2800" dirty="0" err="1"/>
              <a:t>Бискорню</a:t>
            </a:r>
            <a:r>
              <a:rPr lang="ru-RU" sz="2800" dirty="0"/>
              <a:t> настолько очаровательно и уютно выглядит, что запросто может исполнить роль игольницы, маячка для ножниц, декоративной подвески, ёлочного украшения. Так же украшение, на котором изображен тематический рисунок, запросто может стать подарком на любой праздник.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559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10240924" cy="27178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Мы </a:t>
            </a:r>
            <a:r>
              <a:rPr lang="ru-RU" dirty="0" err="1" smtClean="0">
                <a:solidFill>
                  <a:schemeClr val="tx1"/>
                </a:solidFill>
              </a:rPr>
              <a:t>расмотрим</a:t>
            </a:r>
            <a:r>
              <a:rPr lang="ru-RU" dirty="0" smtClean="0">
                <a:solidFill>
                  <a:schemeClr val="tx1"/>
                </a:solidFill>
              </a:rPr>
              <a:t> несколько </a:t>
            </a:r>
            <a:r>
              <a:rPr lang="ru-RU" dirty="0">
                <a:solidFill>
                  <a:schemeClr val="tx1"/>
                </a:solidFill>
              </a:rPr>
              <a:t>видов игольниц: </a:t>
            </a:r>
            <a:r>
              <a:rPr lang="ru-RU" dirty="0" err="1">
                <a:solidFill>
                  <a:schemeClr val="tx1"/>
                </a:solidFill>
              </a:rPr>
              <a:t>Пендибуль</a:t>
            </a:r>
            <a:r>
              <a:rPr lang="ru-RU" dirty="0">
                <a:solidFill>
                  <a:schemeClr val="tx1"/>
                </a:solidFill>
              </a:rPr>
              <a:t> (в виде сердечка), </a:t>
            </a:r>
            <a:r>
              <a:rPr lang="ru-RU" dirty="0" err="1">
                <a:solidFill>
                  <a:schemeClr val="tx1"/>
                </a:solidFill>
              </a:rPr>
              <a:t>Зигугу</a:t>
            </a:r>
            <a:r>
              <a:rPr lang="ru-RU" dirty="0">
                <a:solidFill>
                  <a:schemeClr val="tx1"/>
                </a:solidFill>
              </a:rPr>
              <a:t> (квадратные подушечки, подвешенные на петельках), и </a:t>
            </a:r>
            <a:r>
              <a:rPr lang="ru-RU" dirty="0" err="1">
                <a:solidFill>
                  <a:schemeClr val="tx1"/>
                </a:solidFill>
              </a:rPr>
              <a:t>Берлинго</a:t>
            </a:r>
            <a:r>
              <a:rPr lang="ru-RU" dirty="0">
                <a:solidFill>
                  <a:schemeClr val="tx1"/>
                </a:solidFill>
              </a:rPr>
              <a:t> (в форме равносторонней пирамиды).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9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9384" y="-2298657"/>
            <a:ext cx="7744691" cy="10568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6619" y="277091"/>
            <a:ext cx="605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Пендибуль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-693393"/>
            <a:ext cx="10889673" cy="7551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9709" y="277091"/>
            <a:ext cx="559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Зигугу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9" y="-415637"/>
            <a:ext cx="10097568" cy="7554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4668" y="164123"/>
            <a:ext cx="616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Бискорню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7" y="0"/>
            <a:ext cx="10825862" cy="7827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4290" y="235528"/>
            <a:ext cx="466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ерлинго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125</Words>
  <Application>Microsoft Office PowerPoint</Application>
  <PresentationFormat>Широкоэкранный</PresentationFormat>
  <Paragraphs>23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Бискорню</vt:lpstr>
      <vt:lpstr>Презентация PowerPoint</vt:lpstr>
      <vt:lpstr>Мы расмотрим несколько видов игольниц: Пендибуль (в виде сердечка), Зигугу (квадратные подушечки, подвешенные на петельках), и Берлинго (в форме равносторонней пирамиды).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Бискорню</dc:title>
  <dc:creator>Windows User</dc:creator>
  <cp:lastModifiedBy>Windows User</cp:lastModifiedBy>
  <cp:revision>9</cp:revision>
  <dcterms:created xsi:type="dcterms:W3CDTF">2020-01-26T16:19:49Z</dcterms:created>
  <dcterms:modified xsi:type="dcterms:W3CDTF">2020-06-02T15:55:18Z</dcterms:modified>
</cp:coreProperties>
</file>