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80" r:id="rId2"/>
    <p:sldId id="279" r:id="rId3"/>
    <p:sldId id="256" r:id="rId4"/>
    <p:sldId id="281" r:id="rId5"/>
    <p:sldId id="282" r:id="rId6"/>
    <p:sldId id="258" r:id="rId7"/>
    <p:sldId id="257" r:id="rId8"/>
    <p:sldId id="272" r:id="rId9"/>
    <p:sldId id="259" r:id="rId10"/>
    <p:sldId id="286" r:id="rId11"/>
    <p:sldId id="283" r:id="rId12"/>
    <p:sldId id="260" r:id="rId13"/>
    <p:sldId id="261" r:id="rId14"/>
    <p:sldId id="262" r:id="rId15"/>
    <p:sldId id="264" r:id="rId16"/>
    <p:sldId id="265" r:id="rId17"/>
    <p:sldId id="284" r:id="rId18"/>
    <p:sldId id="273" r:id="rId19"/>
    <p:sldId id="274" r:id="rId20"/>
    <p:sldId id="275" r:id="rId21"/>
    <p:sldId id="276" r:id="rId22"/>
    <p:sldId id="277" r:id="rId23"/>
    <p:sldId id="285" r:id="rId24"/>
    <p:sldId id="266" r:id="rId25"/>
    <p:sldId id="268" r:id="rId26"/>
    <p:sldId id="269" r:id="rId27"/>
    <p:sldId id="270" r:id="rId28"/>
    <p:sldId id="271" r:id="rId29"/>
    <p:sldId id="267" r:id="rId30"/>
    <p:sldId id="287" r:id="rId31"/>
    <p:sldId id="278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2DC751B1-A4A3-4D8E-BE2D-E472534F24D4}">
          <p14:sldIdLst>
            <p14:sldId id="280"/>
            <p14:sldId id="279"/>
            <p14:sldId id="256"/>
            <p14:sldId id="281"/>
            <p14:sldId id="282"/>
            <p14:sldId id="258"/>
            <p14:sldId id="257"/>
            <p14:sldId id="272"/>
            <p14:sldId id="259"/>
            <p14:sldId id="286"/>
            <p14:sldId id="283"/>
            <p14:sldId id="260"/>
            <p14:sldId id="261"/>
            <p14:sldId id="262"/>
            <p14:sldId id="264"/>
            <p14:sldId id="265"/>
            <p14:sldId id="284"/>
            <p14:sldId id="273"/>
            <p14:sldId id="274"/>
            <p14:sldId id="275"/>
            <p14:sldId id="276"/>
            <p14:sldId id="277"/>
            <p14:sldId id="285"/>
            <p14:sldId id="266"/>
            <p14:sldId id="268"/>
            <p14:sldId id="269"/>
            <p14:sldId id="270"/>
            <p14:sldId id="271"/>
            <p14:sldId id="267"/>
            <p14:sldId id="287"/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9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25D-810D-4CC9-AFD4-D50B7ECF0032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490B5-9F76-4529-9539-174678EF3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467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25D-810D-4CC9-AFD4-D50B7ECF0032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490B5-9F76-4529-9539-174678EF3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153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25D-810D-4CC9-AFD4-D50B7ECF0032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490B5-9F76-4529-9539-174678EF3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400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25D-810D-4CC9-AFD4-D50B7ECF0032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490B5-9F76-4529-9539-174678EF30C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86127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25D-810D-4CC9-AFD4-D50B7ECF0032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490B5-9F76-4529-9539-174678EF3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3733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25D-810D-4CC9-AFD4-D50B7ECF0032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490B5-9F76-4529-9539-174678EF3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44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25D-810D-4CC9-AFD4-D50B7ECF0032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490B5-9F76-4529-9539-174678EF3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3363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25D-810D-4CC9-AFD4-D50B7ECF0032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490B5-9F76-4529-9539-174678EF3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1488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25D-810D-4CC9-AFD4-D50B7ECF0032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490B5-9F76-4529-9539-174678EF3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917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25D-810D-4CC9-AFD4-D50B7ECF0032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490B5-9F76-4529-9539-174678EF3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261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25D-810D-4CC9-AFD4-D50B7ECF0032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490B5-9F76-4529-9539-174678EF3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901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25D-810D-4CC9-AFD4-D50B7ECF0032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490B5-9F76-4529-9539-174678EF3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268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25D-810D-4CC9-AFD4-D50B7ECF0032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490B5-9F76-4529-9539-174678EF3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144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25D-810D-4CC9-AFD4-D50B7ECF0032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490B5-9F76-4529-9539-174678EF3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231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25D-810D-4CC9-AFD4-D50B7ECF0032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490B5-9F76-4529-9539-174678EF3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025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25D-810D-4CC9-AFD4-D50B7ECF0032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490B5-9F76-4529-9539-174678EF3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221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25D-810D-4CC9-AFD4-D50B7ECF0032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490B5-9F76-4529-9539-174678EF3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852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B7FC25D-810D-4CC9-AFD4-D50B7ECF0032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490B5-9F76-4529-9539-174678EF30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620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24"/>
            <a:ext cx="12206478" cy="684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049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47446" y="1219200"/>
            <a:ext cx="926123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сборки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бискорню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нам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понадобится;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декорированных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квадрата (из канвы или ткани равномерного переплетения)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Нитки, которыми вышиты контуры квадратов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Игла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Ножницы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Бисер, бусинки или пуговички в качестве декора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Наполнитель (подойдет синтепон,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синтепух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т.д.)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Палочка для суши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4509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32185" y="2110154"/>
            <a:ext cx="85812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Рассмотрим </a:t>
            </a:r>
            <a:r>
              <a:rPr lang="ru-RU" sz="3200" dirty="0"/>
              <a:t>поэтапное выполнение </a:t>
            </a:r>
            <a:r>
              <a:rPr lang="ru-RU" sz="3200" dirty="0" smtClean="0"/>
              <a:t>«</a:t>
            </a:r>
            <a:r>
              <a:rPr lang="ru-RU" sz="3200" dirty="0" err="1" smtClean="0"/>
              <a:t>Пендибуль</a:t>
            </a:r>
            <a:r>
              <a:rPr lang="ru-RU" sz="3200" dirty="0" smtClean="0"/>
              <a:t>»</a:t>
            </a:r>
            <a:endParaRPr lang="ru-RU" sz="3200" dirty="0"/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8217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0"/>
            <a:ext cx="5130641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041" y="0"/>
            <a:ext cx="51306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73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650" y="-471054"/>
            <a:ext cx="10346950" cy="774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86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23" y="138546"/>
            <a:ext cx="10537324" cy="7883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21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794" y="0"/>
            <a:ext cx="10037311" cy="750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09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741" y="0"/>
            <a:ext cx="9917459" cy="741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42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2861" y="2110153"/>
            <a:ext cx="79951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Рассмотрим поэтапное выполнение </a:t>
            </a:r>
            <a:r>
              <a:rPr lang="ru-RU" sz="3200" dirty="0" smtClean="0"/>
              <a:t>«</a:t>
            </a:r>
            <a:r>
              <a:rPr lang="ru-RU" sz="3200" dirty="0" err="1" smtClean="0"/>
              <a:t>Зигугу</a:t>
            </a:r>
            <a:r>
              <a:rPr lang="ru-RU" sz="3200" dirty="0" smtClean="0"/>
              <a:t>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50909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74281" y="-1204992"/>
            <a:ext cx="6901252" cy="922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85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541" y="0"/>
            <a:ext cx="91669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53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4339" y="1493093"/>
            <a:ext cx="91599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sz="4800" dirty="0" smtClean="0"/>
              <a:t>Презентация на тему; «</a:t>
            </a:r>
            <a:r>
              <a:rPr lang="ru-RU" sz="4800" dirty="0" err="1" smtClean="0"/>
              <a:t>Бискорню</a:t>
            </a:r>
            <a:r>
              <a:rPr lang="ru-RU" sz="4800" dirty="0"/>
              <a:t>»-декоративная игольница».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93524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233" y="0"/>
            <a:ext cx="10148425" cy="759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46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77" y="0"/>
            <a:ext cx="10370653" cy="775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3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23" y="-443345"/>
            <a:ext cx="10402368" cy="778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76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3047" y="1758462"/>
            <a:ext cx="95425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Рассмотрим поэтапное выполнение </a:t>
            </a:r>
            <a:r>
              <a:rPr lang="ru-RU" sz="3200" dirty="0" smtClean="0"/>
              <a:t>«</a:t>
            </a:r>
            <a:r>
              <a:rPr lang="ru-RU" sz="3200" dirty="0" err="1" smtClean="0"/>
              <a:t>Бискорню</a:t>
            </a:r>
            <a:r>
              <a:rPr lang="ru-RU" sz="3200" dirty="0" smtClean="0"/>
              <a:t>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5922536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724" y="0"/>
            <a:ext cx="9460258" cy="707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97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141" y="0"/>
            <a:ext cx="9543386" cy="713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13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22" y="-110838"/>
            <a:ext cx="10360804" cy="775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98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48848" y="-1495288"/>
            <a:ext cx="7730446" cy="1033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98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782" y="-277091"/>
            <a:ext cx="9975273" cy="731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77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23" y="0"/>
            <a:ext cx="10056004" cy="752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90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Бискорню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-77787"/>
            <a:ext cx="10753725" cy="74787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57262" y="217049"/>
            <a:ext cx="10129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Бискорню</a:t>
            </a:r>
            <a:r>
              <a:rPr lang="ru-RU" sz="48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»-декоративная игольница</a:t>
            </a:r>
            <a:endParaRPr lang="ru-RU" sz="4800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31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069" y="-415637"/>
            <a:ext cx="10097568" cy="755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90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-332509"/>
            <a:ext cx="10360803" cy="77511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399" y="23446"/>
            <a:ext cx="8487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Можете оценить результат.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785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5066" y="1091626"/>
            <a:ext cx="10596318" cy="51919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err="1"/>
              <a:t>Бискорню</a:t>
            </a:r>
            <a:r>
              <a:rPr lang="ru-RU" sz="2800" dirty="0"/>
              <a:t> (от фр. </a:t>
            </a:r>
            <a:r>
              <a:rPr lang="ru-RU" sz="2800" dirty="0" err="1"/>
              <a:t>biscornu</a:t>
            </a:r>
            <a:r>
              <a:rPr lang="ru-RU" sz="2800" dirty="0"/>
              <a:t> – изогнутый) - это «</a:t>
            </a:r>
            <a:r>
              <a:rPr lang="ru-RU" sz="2800" dirty="0" err="1"/>
              <a:t>кривулька</a:t>
            </a:r>
            <a:r>
              <a:rPr lang="ru-RU" sz="2800" dirty="0"/>
              <a:t>», или же, попросту, крохотная изогнутая подушечка, которая зачастую используется как аксессуар в рукоделии. </a:t>
            </a:r>
            <a:r>
              <a:rPr lang="ru-RU" sz="2800" dirty="0" err="1"/>
              <a:t>Бискорню</a:t>
            </a:r>
            <a:r>
              <a:rPr lang="ru-RU" sz="2800" dirty="0"/>
              <a:t> настолько очаровательно и уютно выглядит, что запросто может исполнить роль игольницы, маячка для ножниц, декоративной подвески, ёлочного украшения. Так же украшение, на котором изображен тематический рисунок, запросто может стать подарком на любой праздник.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75591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10240924" cy="271780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Мы </a:t>
            </a:r>
            <a:r>
              <a:rPr lang="ru-RU" dirty="0" err="1" smtClean="0">
                <a:solidFill>
                  <a:schemeClr val="tx1"/>
                </a:solidFill>
              </a:rPr>
              <a:t>расмотрим</a:t>
            </a:r>
            <a:r>
              <a:rPr lang="ru-RU" dirty="0" smtClean="0">
                <a:solidFill>
                  <a:schemeClr val="tx1"/>
                </a:solidFill>
              </a:rPr>
              <a:t> несколько </a:t>
            </a:r>
            <a:r>
              <a:rPr lang="ru-RU" dirty="0">
                <a:solidFill>
                  <a:schemeClr val="tx1"/>
                </a:solidFill>
              </a:rPr>
              <a:t>видов игольниц: </a:t>
            </a:r>
            <a:r>
              <a:rPr lang="ru-RU" dirty="0" err="1">
                <a:solidFill>
                  <a:schemeClr val="tx1"/>
                </a:solidFill>
              </a:rPr>
              <a:t>Пендибуль</a:t>
            </a:r>
            <a:r>
              <a:rPr lang="ru-RU" dirty="0">
                <a:solidFill>
                  <a:schemeClr val="tx1"/>
                </a:solidFill>
              </a:rPr>
              <a:t> (в виде сердечка), </a:t>
            </a:r>
            <a:r>
              <a:rPr lang="ru-RU" dirty="0" err="1">
                <a:solidFill>
                  <a:schemeClr val="tx1"/>
                </a:solidFill>
              </a:rPr>
              <a:t>Зигугу</a:t>
            </a:r>
            <a:r>
              <a:rPr lang="ru-RU" dirty="0">
                <a:solidFill>
                  <a:schemeClr val="tx1"/>
                </a:solidFill>
              </a:rPr>
              <a:t> (квадратные подушечки, подвешенные на петельках), и </a:t>
            </a:r>
            <a:r>
              <a:rPr lang="ru-RU" dirty="0" err="1">
                <a:solidFill>
                  <a:schemeClr val="tx1"/>
                </a:solidFill>
              </a:rPr>
              <a:t>Берлинго</a:t>
            </a:r>
            <a:r>
              <a:rPr lang="ru-RU" dirty="0">
                <a:solidFill>
                  <a:schemeClr val="tx1"/>
                </a:solidFill>
              </a:rPr>
              <a:t> (в форме равносторонней пирамиды).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994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229384" y="-2298657"/>
            <a:ext cx="7744691" cy="105686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16619" y="277091"/>
            <a:ext cx="60544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Пендибуль</a:t>
            </a:r>
            <a:r>
              <a:rPr lang="ru-RU" sz="48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800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36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54" y="-693393"/>
            <a:ext cx="10889673" cy="75513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99709" y="277091"/>
            <a:ext cx="55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Зигугу</a:t>
            </a:r>
            <a:r>
              <a:rPr lang="ru-RU" sz="48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800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70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069" y="-415637"/>
            <a:ext cx="10097568" cy="75542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64668" y="164123"/>
            <a:ext cx="6166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Бискорню</a:t>
            </a:r>
            <a:r>
              <a:rPr lang="ru-RU" sz="48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800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91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47" y="0"/>
            <a:ext cx="10825862" cy="78278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44290" y="235528"/>
            <a:ext cx="4668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4800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ерлинго</a:t>
            </a:r>
            <a:r>
              <a:rPr lang="ru-RU" sz="48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800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17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ндикатор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68</TotalTime>
  <Words>125</Words>
  <Application>Microsoft Office PowerPoint</Application>
  <PresentationFormat>Широкоэкранный</PresentationFormat>
  <Paragraphs>23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Бискорню</vt:lpstr>
      <vt:lpstr>Презентация PowerPoint</vt:lpstr>
      <vt:lpstr>Мы расмотрим несколько видов игольниц: Пендибуль (в виде сердечка), Зигугу (квадратные подушечки, подвешенные на петельках), и Берлинго (в форме равносторонней пирамиды).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Бискорню</dc:title>
  <dc:creator>Windows User</dc:creator>
  <cp:lastModifiedBy>Windows User</cp:lastModifiedBy>
  <cp:revision>9</cp:revision>
  <dcterms:created xsi:type="dcterms:W3CDTF">2020-01-26T16:19:49Z</dcterms:created>
  <dcterms:modified xsi:type="dcterms:W3CDTF">2020-06-02T15:55:18Z</dcterms:modified>
</cp:coreProperties>
</file>