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21.02.2025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21.02.2025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21.02.2025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4852938_17-p-foni-dlya-prezentatsii-shkolnie-18-scal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80" y="0"/>
            <a:ext cx="913924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Отчёт аттестуемого учителя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ru-RU" dirty="0" smtClean="0"/>
              <a:t>2025 г.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7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69" y="0"/>
            <a:ext cx="9138462" cy="6858000"/>
          </a:xfrm>
          <a:prstGeom prst="rect">
            <a:avLst/>
          </a:prstGeom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674635"/>
          </a:xfrm>
        </p:spPr>
        <p:txBody>
          <a:bodyPr/>
          <a:lstStyle/>
          <a:p>
            <a:pPr marL="0" indent="0">
              <a:buNone/>
            </a:pPr>
            <a:endParaRPr lang="ru-RU" sz="2800" b="1" dirty="0" smtClean="0"/>
          </a:p>
          <a:p>
            <a:pPr marL="0" indent="0">
              <a:buNone/>
            </a:pPr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В 2023/2024 учебном году подготовил призёра муниципального этапа всероссийской олимпиады школьников по истории учащегося 10 класса Новицкого Максима. </a:t>
            </a:r>
          </a:p>
          <a:p>
            <a:pPr marL="0" indent="0">
              <a:buNone/>
            </a:pPr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В 2024/2025 учебном году подготовил призёров муниципального этапа всероссийской олимпиады школьников по истории и обществознанию учащихся 11 класса </a:t>
            </a:r>
            <a:r>
              <a:rPr lang="ru-RU" sz="2800" b="1" dirty="0" err="1" smtClean="0">
                <a:latin typeface="Calibri" pitchFamily="34" charset="0"/>
                <a:cs typeface="Calibri" pitchFamily="34" charset="0"/>
              </a:rPr>
              <a:t>Абдураманову</a:t>
            </a:r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b="1" dirty="0" err="1" smtClean="0">
                <a:latin typeface="Calibri" pitchFamily="34" charset="0"/>
                <a:cs typeface="Calibri" pitchFamily="34" charset="0"/>
              </a:rPr>
              <a:t>Зибиде</a:t>
            </a:r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 и Новицкого Максима. </a:t>
            </a:r>
          </a:p>
          <a:p>
            <a:pPr marL="0" indent="0">
              <a:buNone/>
            </a:pPr>
            <a:endParaRPr lang="ru-RU" sz="2800" b="1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7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69" y="0"/>
            <a:ext cx="9138462" cy="6858000"/>
          </a:xfrm>
          <a:prstGeom prst="rect">
            <a:avLst/>
          </a:prstGeom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476672"/>
            <a:ext cx="8208912" cy="5530619"/>
          </a:xfrm>
        </p:spPr>
        <p:txBody>
          <a:bodyPr/>
          <a:lstStyle/>
          <a:p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В 2020/2021 учебном году подготовил победителя и призёра  муниципального этапа республиканского конкурса на знание Конституции Российской Федерации.</a:t>
            </a:r>
            <a:endParaRPr lang="ru-RU" sz="24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098" name="Picture 2" descr="E:\Работа\Аттестация\Достижения\1WYao6zp6e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700808"/>
            <a:ext cx="3579371" cy="4924328"/>
          </a:xfrm>
          <a:prstGeom prst="rect">
            <a:avLst/>
          </a:prstGeom>
          <a:noFill/>
        </p:spPr>
      </p:pic>
      <p:pic>
        <p:nvPicPr>
          <p:cNvPr id="4099" name="Picture 3" descr="C:\Users\Александр\Pictures\2025-02-17 Скан3\Скан3 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1844824"/>
            <a:ext cx="3507190" cy="4824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7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69" y="0"/>
            <a:ext cx="9138462" cy="6858000"/>
          </a:xfrm>
          <a:prstGeom prst="rect">
            <a:avLst/>
          </a:prstGeom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404664"/>
            <a:ext cx="8208912" cy="5602627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В 2020/2021 учебном году подготовил победителя районного зонального конкурса «История, культура и традиции в средневековом Крыму» учащуюся 7 класса Каракаш </a:t>
            </a:r>
            <a:r>
              <a:rPr lang="ru-RU" sz="2000" b="1" dirty="0" err="1" smtClean="0">
                <a:latin typeface="Calibri" pitchFamily="34" charset="0"/>
                <a:cs typeface="Calibri" pitchFamily="34" charset="0"/>
              </a:rPr>
              <a:t>Сабрие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. В том же году подготовил победителя районного зонального конкурса «Слава Героям – </a:t>
            </a:r>
            <a:r>
              <a:rPr lang="ru-RU" sz="2000" b="1" dirty="0" err="1" smtClean="0">
                <a:latin typeface="Calibri" pitchFamily="34" charset="0"/>
                <a:cs typeface="Calibri" pitchFamily="34" charset="0"/>
              </a:rPr>
              <a:t>Къараманларгъа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000" b="1" dirty="0" err="1" smtClean="0">
                <a:latin typeface="Calibri" pitchFamily="34" charset="0"/>
                <a:cs typeface="Calibri" pitchFamily="34" charset="0"/>
              </a:rPr>
              <a:t>шереф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!» учащегося 7 класса Новицкого Максима.</a:t>
            </a:r>
            <a:endParaRPr lang="ru-RU" sz="20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122" name="Picture 2" descr="C:\Users\Александр\Pictures\2025-02-17 Скан5\Скан5 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2636912"/>
            <a:ext cx="2720629" cy="3742532"/>
          </a:xfrm>
          <a:prstGeom prst="rect">
            <a:avLst/>
          </a:prstGeom>
          <a:noFill/>
        </p:spPr>
      </p:pic>
      <p:pic>
        <p:nvPicPr>
          <p:cNvPr id="5123" name="Picture 3" descr="C:\Users\Александр\Pictures\2025-02-17 Скан6\Скан6 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2204864"/>
            <a:ext cx="3219086" cy="4428216"/>
          </a:xfrm>
          <a:prstGeom prst="rect">
            <a:avLst/>
          </a:prstGeom>
          <a:noFill/>
        </p:spPr>
      </p:pic>
      <p:pic>
        <p:nvPicPr>
          <p:cNvPr id="7" name="Рисунок 6" descr="7-20211129_181248.png"/>
          <p:cNvPicPr>
            <a:picLocks noChangeAspect="1"/>
          </p:cNvPicPr>
          <p:nvPr/>
        </p:nvPicPr>
        <p:blipFill>
          <a:blip r:embed="rId5" cstate="print"/>
          <a:srcRect l="31888" r="31100"/>
          <a:stretch>
            <a:fillRect/>
          </a:stretch>
        </p:blipFill>
        <p:spPr>
          <a:xfrm>
            <a:off x="323528" y="2420888"/>
            <a:ext cx="2089760" cy="328889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7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69" y="0"/>
            <a:ext cx="9138462" cy="6858000"/>
          </a:xfrm>
          <a:prstGeom prst="rect">
            <a:avLst/>
          </a:prstGeom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602627"/>
          </a:xfrm>
        </p:spPr>
        <p:txBody>
          <a:bodyPr>
            <a:normAutofit/>
          </a:bodyPr>
          <a:lstStyle/>
          <a:p>
            <a:pPr marL="85725" indent="0">
              <a:buNone/>
            </a:pP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В 2023/2024 учебном году подготовил команду учащихся 6К кадетского класса к участию в </a:t>
            </a:r>
            <a:r>
              <a:rPr lang="ru-RU" sz="2200" b="1" dirty="0" err="1" smtClean="0">
                <a:latin typeface="Calibri" pitchFamily="34" charset="0"/>
                <a:cs typeface="Calibri" pitchFamily="34" charset="0"/>
              </a:rPr>
              <a:t>онлайн-викторине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 «Знатоки истории» в рамках «Суворовских чтений» для обучающихся кадетских/казачьих классов общеобразовательных организаций Республики Крым. </a:t>
            </a:r>
            <a:endParaRPr lang="ru-RU" sz="22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146" name="Picture 2" descr="C:\Users\Александр\Pictures\2025-02-17 Скан7\Скан7 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2132856"/>
            <a:ext cx="3312368" cy="4556535"/>
          </a:xfrm>
          <a:prstGeom prst="rect">
            <a:avLst/>
          </a:prstGeom>
          <a:noFill/>
        </p:spPr>
      </p:pic>
      <p:pic>
        <p:nvPicPr>
          <p:cNvPr id="6147" name="Picture 3" descr="C:\Users\Александр\Pictures\2025-02-17 Скан8\Скан8 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2132856"/>
            <a:ext cx="3312368" cy="4556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7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69" y="0"/>
            <a:ext cx="9138462" cy="6858000"/>
          </a:xfrm>
          <a:prstGeom prst="rect">
            <a:avLst/>
          </a:prstGeom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0" y="1481328"/>
            <a:ext cx="4248472" cy="518803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 smtClean="0">
                <a:latin typeface="Calibri" pitchFamily="34" charset="0"/>
                <a:cs typeface="Calibri" pitchFamily="34" charset="0"/>
              </a:rPr>
              <a:t>25 марта 2021 г. получил грамоту управления образования Симферопольского района за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III </a:t>
            </a:r>
            <a:r>
              <a:rPr lang="ru-RU" b="1" dirty="0" smtClean="0">
                <a:latin typeface="Calibri" pitchFamily="34" charset="0"/>
                <a:cs typeface="Calibri" pitchFamily="34" charset="0"/>
              </a:rPr>
              <a:t>место в Муниципальном этапе фестиваля ВФСК ГТО среди трудовых коллективов, государственных служащих Российской Федерации и муниципальных служащих, посвящённый празднованию Дня воссоединения Крыма с Россией «Крымская весна».</a:t>
            </a:r>
            <a:endParaRPr lang="ru-RU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100" dirty="0" smtClean="0"/>
              <a:t>Результативность участия в педагогических конкурсах профессионального мастерства </a:t>
            </a:r>
            <a:r>
              <a:rPr lang="ru-RU" sz="3100" b="0" dirty="0" smtClean="0"/>
              <a:t/>
            </a:r>
            <a:br>
              <a:rPr lang="ru-RU" sz="3100" b="0" dirty="0" smtClean="0"/>
            </a:br>
            <a:endParaRPr lang="ru-RU" sz="3100" dirty="0"/>
          </a:p>
        </p:txBody>
      </p:sp>
      <p:pic>
        <p:nvPicPr>
          <p:cNvPr id="1026" name="Picture 2" descr="C:\Users\Александр\Pictures\2025-02-17 Скан9\Скан9 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340768"/>
            <a:ext cx="3888432" cy="53489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7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69" y="0"/>
            <a:ext cx="9138462" cy="6858000"/>
          </a:xfrm>
          <a:prstGeom prst="rect">
            <a:avLst/>
          </a:prstGeom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124744"/>
            <a:ext cx="8208912" cy="5544616"/>
          </a:xfrm>
        </p:spPr>
        <p:txBody>
          <a:bodyPr>
            <a:normAutofit fontScale="85000" lnSpcReduction="20000"/>
          </a:bodyPr>
          <a:lstStyle/>
          <a:p>
            <a:pPr marL="0" indent="0"/>
            <a:r>
              <a:rPr lang="ru-RU" b="1" dirty="0" smtClean="0">
                <a:latin typeface="Calibri" pitchFamily="34" charset="0"/>
                <a:cs typeface="Calibri" pitchFamily="34" charset="0"/>
              </a:rPr>
              <a:t> Принимал участие в проверке диагностических работ в 10-х классах общеобразовательных учреждений Симферопольского района в 2020/2021 учебном году в качестве эксперта. </a:t>
            </a:r>
          </a:p>
          <a:p>
            <a:pPr marL="0" indent="0"/>
            <a:r>
              <a:rPr lang="ru-RU" b="1" dirty="0" smtClean="0">
                <a:latin typeface="Calibri" pitchFamily="34" charset="0"/>
                <a:cs typeface="Calibri" pitchFamily="34" charset="0"/>
              </a:rPr>
              <a:t> Принимал участие в муниципальном этапе всероссийской олимпиады школьников по обществознанию в 2022/2023 учебном году в качестве члена жюри. </a:t>
            </a:r>
          </a:p>
          <a:p>
            <a:pPr marL="0" indent="0"/>
            <a:r>
              <a:rPr lang="ru-RU" b="1" dirty="0" smtClean="0">
                <a:latin typeface="Calibri" pitchFamily="34" charset="0"/>
                <a:cs typeface="Calibri" pitchFamily="34" charset="0"/>
              </a:rPr>
              <a:t> Принимал участие в муниципальном этапе всероссийской олимпиады школьников по обществознанию в 2023/2024 учебном году в качестве члена жюри.</a:t>
            </a:r>
          </a:p>
          <a:p>
            <a:pPr marL="0" indent="0"/>
            <a:r>
              <a:rPr lang="ru-RU" b="1" dirty="0" smtClean="0">
                <a:latin typeface="Calibri" pitchFamily="34" charset="0"/>
                <a:cs typeface="Calibri" pitchFamily="34" charset="0"/>
              </a:rPr>
              <a:t> Принимал участие в муниципальном этапе всероссийской олимпиады школьников по обществознанию в 2024/2025 учебном году в качестве члена оргкомитета. </a:t>
            </a:r>
          </a:p>
          <a:p>
            <a:pPr marL="0" indent="0"/>
            <a:r>
              <a:rPr lang="ru-RU" b="1" dirty="0" smtClean="0">
                <a:latin typeface="Calibri" pitchFamily="34" charset="0"/>
                <a:cs typeface="Calibri" pitchFamily="34" charset="0"/>
              </a:rPr>
              <a:t> Принимал участие в проведении проверки экзаменационных работ участников основного периода государственной итоговой аттестации в Республике Крым в 2022 году в качестве старшего эксперта. </a:t>
            </a:r>
          </a:p>
          <a:p>
            <a:pPr marL="0" indent="0"/>
            <a:endParaRPr lang="ru-RU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4600" dirty="0" smtClean="0"/>
              <a:t>Общественная активность</a:t>
            </a:r>
            <a:r>
              <a:rPr lang="ru-RU" sz="4600" b="0" dirty="0" smtClean="0"/>
              <a:t/>
            </a:r>
            <a:br>
              <a:rPr lang="ru-RU" sz="4600" b="0" dirty="0" smtClean="0"/>
            </a:br>
            <a:endParaRPr lang="ru-RU" sz="4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7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69" y="0"/>
            <a:ext cx="9138462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  <a:tabLst>
                <a:tab pos="0" algn="l"/>
              </a:tabLst>
            </a:pPr>
            <a:r>
              <a:rPr lang="ru-RU" b="1" dirty="0" smtClean="0">
                <a:latin typeface="Calibri" pitchFamily="34" charset="0"/>
                <a:cs typeface="Calibri" pitchFamily="34" charset="0"/>
              </a:rPr>
              <a:t>Меня зовут Караулов Александр Андреевич. Я работаю учителем истории и обществознания в МБОУ «</a:t>
            </a:r>
            <a:r>
              <a:rPr lang="ru-RU" b="1" dirty="0" err="1" smtClean="0">
                <a:latin typeface="Calibri" pitchFamily="34" charset="0"/>
                <a:cs typeface="Calibri" pitchFamily="34" charset="0"/>
              </a:rPr>
              <a:t>Заречненская</a:t>
            </a:r>
            <a:r>
              <a:rPr lang="ru-RU" b="1" dirty="0" smtClean="0">
                <a:latin typeface="Calibri" pitchFamily="34" charset="0"/>
                <a:cs typeface="Calibri" pitchFamily="34" charset="0"/>
              </a:rPr>
              <a:t> школа им. 126 ОГББО»</a:t>
            </a:r>
            <a:endParaRPr lang="ru-RU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Вступление</a:t>
            </a:r>
            <a:endParaRPr lang="ru-RU" dirty="0"/>
          </a:p>
        </p:txBody>
      </p:sp>
      <p:pic>
        <p:nvPicPr>
          <p:cNvPr id="5" name="Рисунок 4" descr="2025-02-17_14-44-07.png"/>
          <p:cNvPicPr>
            <a:picLocks noChangeAspect="1"/>
          </p:cNvPicPr>
          <p:nvPr/>
        </p:nvPicPr>
        <p:blipFill>
          <a:blip r:embed="rId3" cstate="print"/>
          <a:srcRect b="8163"/>
          <a:stretch>
            <a:fillRect/>
          </a:stretch>
        </p:blipFill>
        <p:spPr>
          <a:xfrm>
            <a:off x="3059832" y="2924944"/>
            <a:ext cx="5860839" cy="338437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7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69" y="0"/>
            <a:ext cx="9138462" cy="6858000"/>
          </a:xfrm>
          <a:prstGeom prst="rect">
            <a:avLst/>
          </a:prstGeom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6026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50" b="1" dirty="0" smtClean="0">
                <a:latin typeface="Calibri" pitchFamily="34" charset="0"/>
                <a:cs typeface="Calibri" pitchFamily="34" charset="0"/>
              </a:rPr>
              <a:t>Родился в 1988 г. Имею высшее образование. В 2011 г. окончил Таврический национальный университет имени В.И. Вернадского. Общий педагогический стаж работы составляет 13 лет, 6 месяцев. Моей методической проблемой является «Формы и методы, используемые при преподавании истории с целью повышения мотивации к изучению предмета».  </a:t>
            </a:r>
            <a:endParaRPr lang="ru-RU" sz="265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Рисунок 5" descr="2025-02-17_15-04-0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35102" y="3645024"/>
            <a:ext cx="5294388" cy="302060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7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69" y="0"/>
            <a:ext cx="9138462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algn="ctr"/>
            <a:r>
              <a:rPr lang="ru-RU" dirty="0" smtClean="0"/>
              <a:t>Методическая проблема</a:t>
            </a:r>
            <a:endParaRPr lang="ru-RU" dirty="0"/>
          </a:p>
        </p:txBody>
      </p:sp>
      <p:pic>
        <p:nvPicPr>
          <p:cNvPr id="4" name="Рисунок 3" descr="D:\Работа\Фотографиии\Саша на уроке\DSC_082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052736"/>
            <a:ext cx="4248471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Работа\Фотографиии\Саша на уроке\DSC_082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052736"/>
            <a:ext cx="4248472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Работа\Фотографиии\Саша на уроке\DSC_083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4013763"/>
            <a:ext cx="4248472" cy="2655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Работа\Фотографиии\Саша на уроке\DSC_083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3861048"/>
            <a:ext cx="4248472" cy="284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7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69" y="0"/>
            <a:ext cx="9138462" cy="6858000"/>
          </a:xfrm>
          <a:prstGeom prst="rect">
            <a:avLst/>
          </a:prstGeom>
        </p:spPr>
      </p:pic>
      <p:pic>
        <p:nvPicPr>
          <p:cNvPr id="4" name="Содержимое 3" descr="2025-02-17_15-19-03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9512" y="1700808"/>
            <a:ext cx="8784975" cy="3528391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0" dirty="0" smtClean="0"/>
              <a:t/>
            </a:r>
            <a:br>
              <a:rPr lang="ru-RU" b="0" dirty="0" smtClean="0"/>
            </a:br>
            <a:r>
              <a:rPr lang="ru-RU" b="0" dirty="0" smtClean="0"/>
              <a:t/>
            </a:r>
            <a:br>
              <a:rPr lang="ru-RU" b="0" dirty="0" smtClean="0"/>
            </a:br>
            <a:r>
              <a:rPr lang="ru-RU" dirty="0" smtClean="0"/>
              <a:t>Результативность по предмету за аттестационный период (ВПР)</a:t>
            </a:r>
            <a:r>
              <a:rPr lang="ru-RU" b="0" dirty="0" smtClean="0"/>
              <a:t/>
            </a:r>
            <a:br>
              <a:rPr lang="ru-RU" b="0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7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69" y="0"/>
            <a:ext cx="9138462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1460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Результативность моих учащихся в предметных олимпиадах и конкурсах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7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69" y="0"/>
            <a:ext cx="9138462" cy="6858000"/>
          </a:xfrm>
          <a:prstGeom prst="rect">
            <a:avLst/>
          </a:prstGeom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88639"/>
            <a:ext cx="8208912" cy="129614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ru-RU" sz="2400" b="1" dirty="0" smtClean="0"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В 2020/2021 учебном году подготовил призёра муниципального этапа всероссийской олимпиады школьников по обществознанию учащегося 11 класса Филиппенко Евгения.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2021_04_28_gost_v_studii_evgenij_filippenko-scal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484784"/>
            <a:ext cx="3888432" cy="5184576"/>
          </a:xfrm>
          <a:prstGeom prst="rect">
            <a:avLst/>
          </a:prstGeom>
        </p:spPr>
      </p:pic>
      <p:pic>
        <p:nvPicPr>
          <p:cNvPr id="2050" name="Picture 2" descr="C:\Users\Александр\Pictures\2025-02-17 Скан1\Скан1 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1412776"/>
            <a:ext cx="4022629" cy="52364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7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69" y="0"/>
            <a:ext cx="9138462" cy="6858000"/>
          </a:xfrm>
          <a:prstGeom prst="rect">
            <a:avLst/>
          </a:prstGeom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404664"/>
            <a:ext cx="8496944" cy="79208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В 2022/2023 учебном году подготовил призёра муниципального этапа всероссийской олимпиады школьников по обществознанию учащегося 9 класса Новицкого Максима.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>
            <a:normAutofit fontScale="90000"/>
          </a:bodyPr>
          <a:lstStyle/>
          <a:p>
            <a:pPr algn="ctr"/>
            <a:r>
              <a:rPr lang="ru-RU" b="0" dirty="0" smtClean="0"/>
              <a:t/>
            </a:r>
            <a:br>
              <a:rPr lang="ru-RU" b="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0" dirty="0" smtClean="0"/>
              <a:t/>
            </a:r>
            <a:br>
              <a:rPr lang="ru-RU" b="0" dirty="0" smtClean="0"/>
            </a:br>
            <a:endParaRPr lang="ru-RU" dirty="0"/>
          </a:p>
        </p:txBody>
      </p:sp>
      <p:pic>
        <p:nvPicPr>
          <p:cNvPr id="6" name="Рисунок 5" descr="EgO44rSb5vU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268760"/>
            <a:ext cx="3562244" cy="5373216"/>
          </a:xfrm>
          <a:prstGeom prst="rect">
            <a:avLst/>
          </a:prstGeom>
        </p:spPr>
      </p:pic>
      <p:pic>
        <p:nvPicPr>
          <p:cNvPr id="8" name="Рисунок 7" descr="BAx6MEMGV-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1268760"/>
            <a:ext cx="4029911" cy="537321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7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69" y="0"/>
            <a:ext cx="9138462" cy="6858000"/>
          </a:xfrm>
          <a:prstGeom prst="rect">
            <a:avLst/>
          </a:prstGeom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404664"/>
            <a:ext cx="8208912" cy="108012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В 2023/2024 учебном году подготовил призёра муниципального этапа всероссийской олимпиады школьников по обществознанию учащуюся 10 класса </a:t>
            </a:r>
            <a:r>
              <a:rPr lang="ru-RU" sz="2400" b="1" dirty="0" err="1" smtClean="0">
                <a:latin typeface="Calibri" pitchFamily="34" charset="0"/>
                <a:cs typeface="Calibri" pitchFamily="34" charset="0"/>
              </a:rPr>
              <a:t>Абдураманову</a:t>
            </a:r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400" b="1" dirty="0" err="1" smtClean="0">
                <a:latin typeface="Calibri" pitchFamily="34" charset="0"/>
                <a:cs typeface="Calibri" pitchFamily="34" charset="0"/>
              </a:rPr>
              <a:t>Зибиде</a:t>
            </a:r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68760"/>
          </a:xfrm>
        </p:spPr>
        <p:txBody>
          <a:bodyPr>
            <a:normAutofit fontScale="90000"/>
          </a:bodyPr>
          <a:lstStyle/>
          <a:p>
            <a:pPr algn="ctr"/>
            <a:r>
              <a:rPr lang="ru-RU" b="0" dirty="0" smtClean="0"/>
              <a:t/>
            </a:r>
            <a:br>
              <a:rPr lang="ru-RU" b="0" dirty="0" smtClean="0"/>
            </a:br>
            <a:r>
              <a:rPr lang="ru-RU" b="0" dirty="0" smtClean="0"/>
              <a:t/>
            </a:r>
            <a:br>
              <a:rPr lang="ru-RU" b="0" dirty="0" smtClean="0"/>
            </a:br>
            <a:endParaRPr lang="ru-RU" dirty="0"/>
          </a:p>
        </p:txBody>
      </p:sp>
      <p:pic>
        <p:nvPicPr>
          <p:cNvPr id="3074" name="Picture 2" descr="C:\Users\Александр\Pictures\2025-02-17 Скан2\Скан2 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484784"/>
            <a:ext cx="3781943" cy="5202489"/>
          </a:xfrm>
          <a:prstGeom prst="rect">
            <a:avLst/>
          </a:prstGeom>
          <a:noFill/>
        </p:spPr>
      </p:pic>
      <p:pic>
        <p:nvPicPr>
          <p:cNvPr id="7" name="Рисунок 6" descr="JAfYfvbWqx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1556792"/>
            <a:ext cx="3888432" cy="4058551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180</TotalTime>
  <Words>433</Words>
  <Application>Microsoft Office PowerPoint</Application>
  <PresentationFormat>Экран (4:3)</PresentationFormat>
  <Paragraphs>34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Открытая</vt:lpstr>
      <vt:lpstr>Отчёт аттестуемого учителя</vt:lpstr>
      <vt:lpstr>Вступление</vt:lpstr>
      <vt:lpstr>Презентация PowerPoint</vt:lpstr>
      <vt:lpstr>Методическая проблема</vt:lpstr>
      <vt:lpstr>  Результативность по предмету за аттестационный период (ВПР) </vt:lpstr>
      <vt:lpstr>  Результативность моих учащихся в предметных олимпиадах и конкурсах </vt:lpstr>
      <vt:lpstr>Презентация PowerPoint</vt:lpstr>
      <vt:lpstr>   </vt:lpstr>
      <vt:lpstr>  </vt:lpstr>
      <vt:lpstr>Презентация PowerPoint</vt:lpstr>
      <vt:lpstr>Презентация PowerPoint</vt:lpstr>
      <vt:lpstr>Презентация PowerPoint</vt:lpstr>
      <vt:lpstr>Презентация PowerPoint</vt:lpstr>
      <vt:lpstr> Результативность участия в педагогических конкурсах профессионального мастерства  </vt:lpstr>
      <vt:lpstr> Общественная активность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Отчёт аттестуемого учителя</dc:title>
  <dc:creator>Александр</dc:creator>
  <cp:lastModifiedBy>user</cp:lastModifiedBy>
  <cp:revision>20</cp:revision>
  <dcterms:created xsi:type="dcterms:W3CDTF">2025-02-17T11:35:27Z</dcterms:created>
  <dcterms:modified xsi:type="dcterms:W3CDTF">2025-02-21T06:39:01Z</dcterms:modified>
</cp:coreProperties>
</file>