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17" r:id="rId4"/>
    <p:sldId id="266" r:id="rId5"/>
    <p:sldId id="313" r:id="rId6"/>
    <p:sldId id="276" r:id="rId7"/>
    <p:sldId id="277" r:id="rId8"/>
    <p:sldId id="309" r:id="rId9"/>
    <p:sldId id="310" r:id="rId10"/>
    <p:sldId id="320" r:id="rId11"/>
    <p:sldId id="311" r:id="rId12"/>
    <p:sldId id="319" r:id="rId13"/>
    <p:sldId id="312" r:id="rId14"/>
    <p:sldId id="318" r:id="rId15"/>
    <p:sldId id="315" r:id="rId16"/>
    <p:sldId id="316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33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57" autoAdjust="0"/>
  </p:normalViewPr>
  <p:slideViewPr>
    <p:cSldViewPr>
      <p:cViewPr>
        <p:scale>
          <a:sx n="64" d="100"/>
          <a:sy n="64" d="100"/>
        </p:scale>
        <p:origin x="-1901" y="-3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288D46-8792-4169-BDA3-5850479B2C01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D967CA-1B88-46AE-86B5-6C310A3CC3CB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162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2400" b="1" i="0" dirty="0" smtClean="0">
              <a:solidFill>
                <a:schemeClr val="tx1"/>
              </a:solidFill>
            </a:rPr>
            <a:t>формирование нового стиля мышления, культуры чтения и письма </a:t>
          </a:r>
          <a:endParaRPr lang="ru-RU" sz="2400" b="1" dirty="0">
            <a:solidFill>
              <a:schemeClr val="tx1"/>
            </a:solidFill>
          </a:endParaRPr>
        </a:p>
      </dgm:t>
    </dgm:pt>
    <dgm:pt modelId="{41507C18-360A-4D94-AD8E-A6E0A5D17A11}" type="parTrans" cxnId="{043D789E-627A-4FB4-AAC5-700631BD17FA}">
      <dgm:prSet/>
      <dgm:spPr/>
      <dgm:t>
        <a:bodyPr/>
        <a:lstStyle/>
        <a:p>
          <a:endParaRPr lang="ru-RU"/>
        </a:p>
      </dgm:t>
    </dgm:pt>
    <dgm:pt modelId="{4C59C4F9-A5EB-4C88-887E-8B015F623A12}" type="sibTrans" cxnId="{043D789E-627A-4FB4-AAC5-700631BD17FA}">
      <dgm:prSet/>
      <dgm:spPr/>
      <dgm:t>
        <a:bodyPr/>
        <a:lstStyle/>
        <a:p>
          <a:endParaRPr lang="ru-RU"/>
        </a:p>
      </dgm:t>
    </dgm:pt>
    <dgm:pt modelId="{8E7A9ADC-1DDC-4FA2-B265-EBEC06E23295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формирование у обучающихся навыков самообучения, а также навыков самостоятельного поиска, анализа и применения учебной информации</a:t>
          </a:r>
          <a:endParaRPr lang="ru-RU" sz="2400" b="1" dirty="0">
            <a:solidFill>
              <a:schemeClr val="tx1"/>
            </a:solidFill>
          </a:endParaRPr>
        </a:p>
      </dgm:t>
    </dgm:pt>
    <dgm:pt modelId="{FC9F7A90-0446-433B-B442-40FAE88E0858}" type="parTrans" cxnId="{E937D05A-124E-4FD4-A861-01973FF7E6DE}">
      <dgm:prSet/>
      <dgm:spPr/>
      <dgm:t>
        <a:bodyPr/>
        <a:lstStyle/>
        <a:p>
          <a:endParaRPr lang="ru-RU"/>
        </a:p>
      </dgm:t>
    </dgm:pt>
    <dgm:pt modelId="{9096E3B8-43A9-4914-A07E-85C804FD23B4}" type="sibTrans" cxnId="{E937D05A-124E-4FD4-A861-01973FF7E6DE}">
      <dgm:prSet/>
      <dgm:spPr/>
      <dgm:t>
        <a:bodyPr/>
        <a:lstStyle/>
        <a:p>
          <a:endParaRPr lang="ru-RU"/>
        </a:p>
      </dgm:t>
    </dgm:pt>
    <dgm:pt modelId="{A8862B55-80E3-408A-B07C-CE655A261E34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2400" b="1" i="0" dirty="0" smtClean="0">
              <a:solidFill>
                <a:schemeClr val="tx1"/>
              </a:solidFill>
            </a:rPr>
            <a:t>развитие базовых качеств личности</a:t>
          </a:r>
          <a:endParaRPr lang="ru-RU" sz="2400" b="1" dirty="0">
            <a:solidFill>
              <a:schemeClr val="tx1"/>
            </a:solidFill>
          </a:endParaRPr>
        </a:p>
      </dgm:t>
    </dgm:pt>
    <dgm:pt modelId="{DE913D76-576F-4FBB-9AF5-0AF389A78177}" type="parTrans" cxnId="{CB191A4C-7558-489B-89FB-C521E584E716}">
      <dgm:prSet/>
      <dgm:spPr/>
      <dgm:t>
        <a:bodyPr/>
        <a:lstStyle/>
        <a:p>
          <a:endParaRPr lang="ru-RU"/>
        </a:p>
      </dgm:t>
    </dgm:pt>
    <dgm:pt modelId="{7D33EA31-BF2E-4A31-B0F6-9311AA1A6981}" type="sibTrans" cxnId="{CB191A4C-7558-489B-89FB-C521E584E716}">
      <dgm:prSet/>
      <dgm:spPr/>
      <dgm:t>
        <a:bodyPr/>
        <a:lstStyle/>
        <a:p>
          <a:endParaRPr lang="ru-RU"/>
        </a:p>
      </dgm:t>
    </dgm:pt>
    <dgm:pt modelId="{2F18AE5B-EDDF-4B2B-A456-1950EA57BB60}" type="pres">
      <dgm:prSet presAssocID="{4F288D46-8792-4169-BDA3-5850479B2C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4E02F3E-31F6-4A9D-9499-A3CE9FFF0A31}" type="pres">
      <dgm:prSet presAssocID="{4F288D46-8792-4169-BDA3-5850479B2C01}" presName="Name1" presStyleCnt="0"/>
      <dgm:spPr/>
    </dgm:pt>
    <dgm:pt modelId="{E4CB0305-3A26-403E-AD8C-5EC4973545C0}" type="pres">
      <dgm:prSet presAssocID="{4F288D46-8792-4169-BDA3-5850479B2C01}" presName="cycle" presStyleCnt="0"/>
      <dgm:spPr/>
    </dgm:pt>
    <dgm:pt modelId="{4E755D3A-A1C7-4961-92AF-08B1E99DEC77}" type="pres">
      <dgm:prSet presAssocID="{4F288D46-8792-4169-BDA3-5850479B2C01}" presName="srcNode" presStyleLbl="node1" presStyleIdx="0" presStyleCnt="3"/>
      <dgm:spPr/>
    </dgm:pt>
    <dgm:pt modelId="{28C65039-AF21-4996-8EE8-49F2AA9501BE}" type="pres">
      <dgm:prSet presAssocID="{4F288D46-8792-4169-BDA3-5850479B2C01}" presName="conn" presStyleLbl="parChTrans1D2" presStyleIdx="0" presStyleCnt="1"/>
      <dgm:spPr/>
      <dgm:t>
        <a:bodyPr/>
        <a:lstStyle/>
        <a:p>
          <a:endParaRPr lang="ru-RU"/>
        </a:p>
      </dgm:t>
    </dgm:pt>
    <dgm:pt modelId="{AE7DCA3F-6924-4761-9D6F-F760C5B684E7}" type="pres">
      <dgm:prSet presAssocID="{4F288D46-8792-4169-BDA3-5850479B2C01}" presName="extraNode" presStyleLbl="node1" presStyleIdx="0" presStyleCnt="3"/>
      <dgm:spPr/>
    </dgm:pt>
    <dgm:pt modelId="{575037EA-459E-41B1-896E-36851E40A219}" type="pres">
      <dgm:prSet presAssocID="{4F288D46-8792-4169-BDA3-5850479B2C01}" presName="dstNode" presStyleLbl="node1" presStyleIdx="0" presStyleCnt="3"/>
      <dgm:spPr/>
    </dgm:pt>
    <dgm:pt modelId="{8CCE35A7-571A-4E0D-A67A-12905A354F6F}" type="pres">
      <dgm:prSet presAssocID="{B9D967CA-1B88-46AE-86B5-6C310A3CC3CB}" presName="text_1" presStyleLbl="node1" presStyleIdx="0" presStyleCnt="3" custScaleY="153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A4DED-3448-4DC8-A1A3-DB6759F2A50A}" type="pres">
      <dgm:prSet presAssocID="{B9D967CA-1B88-46AE-86B5-6C310A3CC3CB}" presName="accent_1" presStyleCnt="0"/>
      <dgm:spPr/>
    </dgm:pt>
    <dgm:pt modelId="{41818609-8253-422D-B843-CE4A39D3131D}" type="pres">
      <dgm:prSet presAssocID="{B9D967CA-1B88-46AE-86B5-6C310A3CC3CB}" presName="accentRepeatNode" presStyleLbl="solidFgAcc1" presStyleIdx="0" presStyleCnt="3"/>
      <dgm:spPr>
        <a:solidFill>
          <a:srgbClr val="FFFFCC"/>
        </a:solidFill>
      </dgm:spPr>
    </dgm:pt>
    <dgm:pt modelId="{7E6BA714-BF62-4B38-B06B-13003B9F146B}" type="pres">
      <dgm:prSet presAssocID="{8E7A9ADC-1DDC-4FA2-B265-EBEC06E23295}" presName="text_2" presStyleLbl="node1" presStyleIdx="1" presStyleCnt="3" custScaleY="153275" custLinFactNeighborX="790" custLinFactNeighborY="28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3C9E6-F7BC-47DF-8FF0-C86F8A73D49E}" type="pres">
      <dgm:prSet presAssocID="{8E7A9ADC-1DDC-4FA2-B265-EBEC06E23295}" presName="accent_2" presStyleCnt="0"/>
      <dgm:spPr/>
    </dgm:pt>
    <dgm:pt modelId="{FC215764-6FD4-4333-BAE5-1DC5A619FC98}" type="pres">
      <dgm:prSet presAssocID="{8E7A9ADC-1DDC-4FA2-B265-EBEC06E23295}" presName="accentRepeatNode" presStyleLbl="solidFgAcc1" presStyleIdx="1" presStyleCnt="3"/>
      <dgm:spPr>
        <a:solidFill>
          <a:srgbClr val="FFFFCC"/>
        </a:solidFill>
      </dgm:spPr>
    </dgm:pt>
    <dgm:pt modelId="{4E9567AA-EE2F-4A04-8055-59988B3E3C86}" type="pres">
      <dgm:prSet presAssocID="{A8862B55-80E3-408A-B07C-CE655A261E34}" presName="text_3" presStyleLbl="node1" presStyleIdx="2" presStyleCnt="3" custLinFactNeighborX="6" custLinFactNeighborY="31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B78953-AFC3-4CBC-B8D0-61EF28F9F054}" type="pres">
      <dgm:prSet presAssocID="{A8862B55-80E3-408A-B07C-CE655A261E34}" presName="accent_3" presStyleCnt="0"/>
      <dgm:spPr/>
    </dgm:pt>
    <dgm:pt modelId="{E71A11E6-3904-4B69-8309-1D9A6C579D84}" type="pres">
      <dgm:prSet presAssocID="{A8862B55-80E3-408A-B07C-CE655A261E34}" presName="accentRepeatNode" presStyleLbl="solidFgAcc1" presStyleIdx="2" presStyleCnt="3"/>
      <dgm:spPr>
        <a:solidFill>
          <a:srgbClr val="FFFFCC"/>
        </a:solidFill>
      </dgm:spPr>
    </dgm:pt>
  </dgm:ptLst>
  <dgm:cxnLst>
    <dgm:cxn modelId="{043D789E-627A-4FB4-AAC5-700631BD17FA}" srcId="{4F288D46-8792-4169-BDA3-5850479B2C01}" destId="{B9D967CA-1B88-46AE-86B5-6C310A3CC3CB}" srcOrd="0" destOrd="0" parTransId="{41507C18-360A-4D94-AD8E-A6E0A5D17A11}" sibTransId="{4C59C4F9-A5EB-4C88-887E-8B015F623A12}"/>
    <dgm:cxn modelId="{CB191A4C-7558-489B-89FB-C521E584E716}" srcId="{4F288D46-8792-4169-BDA3-5850479B2C01}" destId="{A8862B55-80E3-408A-B07C-CE655A261E34}" srcOrd="2" destOrd="0" parTransId="{DE913D76-576F-4FBB-9AF5-0AF389A78177}" sibTransId="{7D33EA31-BF2E-4A31-B0F6-9311AA1A6981}"/>
    <dgm:cxn modelId="{E937D05A-124E-4FD4-A861-01973FF7E6DE}" srcId="{4F288D46-8792-4169-BDA3-5850479B2C01}" destId="{8E7A9ADC-1DDC-4FA2-B265-EBEC06E23295}" srcOrd="1" destOrd="0" parTransId="{FC9F7A90-0446-433B-B442-40FAE88E0858}" sibTransId="{9096E3B8-43A9-4914-A07E-85C804FD23B4}"/>
    <dgm:cxn modelId="{F53035AD-F0AF-4FA6-96A0-CBC3C17EED4B}" type="presOf" srcId="{A8862B55-80E3-408A-B07C-CE655A261E34}" destId="{4E9567AA-EE2F-4A04-8055-59988B3E3C86}" srcOrd="0" destOrd="0" presId="urn:microsoft.com/office/officeart/2008/layout/VerticalCurvedList"/>
    <dgm:cxn modelId="{8016565F-77ED-4948-9BB3-7572F7088FD0}" type="presOf" srcId="{B9D967CA-1B88-46AE-86B5-6C310A3CC3CB}" destId="{8CCE35A7-571A-4E0D-A67A-12905A354F6F}" srcOrd="0" destOrd="0" presId="urn:microsoft.com/office/officeart/2008/layout/VerticalCurvedList"/>
    <dgm:cxn modelId="{04336E78-4342-4E0C-B085-7539BB6F831B}" type="presOf" srcId="{4F288D46-8792-4169-BDA3-5850479B2C01}" destId="{2F18AE5B-EDDF-4B2B-A456-1950EA57BB60}" srcOrd="0" destOrd="0" presId="urn:microsoft.com/office/officeart/2008/layout/VerticalCurvedList"/>
    <dgm:cxn modelId="{BFD8E57B-E7E3-4DF3-BE84-BF00BA78F06A}" type="presOf" srcId="{4C59C4F9-A5EB-4C88-887E-8B015F623A12}" destId="{28C65039-AF21-4996-8EE8-49F2AA9501BE}" srcOrd="0" destOrd="0" presId="urn:microsoft.com/office/officeart/2008/layout/VerticalCurvedList"/>
    <dgm:cxn modelId="{EDD57092-2938-47B7-A852-8C7B4E78C2F5}" type="presOf" srcId="{8E7A9ADC-1DDC-4FA2-B265-EBEC06E23295}" destId="{7E6BA714-BF62-4B38-B06B-13003B9F146B}" srcOrd="0" destOrd="0" presId="urn:microsoft.com/office/officeart/2008/layout/VerticalCurvedList"/>
    <dgm:cxn modelId="{E7DD38F6-87F3-4A50-BB2D-7A48EBC4598C}" type="presParOf" srcId="{2F18AE5B-EDDF-4B2B-A456-1950EA57BB60}" destId="{F4E02F3E-31F6-4A9D-9499-A3CE9FFF0A31}" srcOrd="0" destOrd="0" presId="urn:microsoft.com/office/officeart/2008/layout/VerticalCurvedList"/>
    <dgm:cxn modelId="{2C9F4F5D-6216-4AF4-818B-58FEF059DA1D}" type="presParOf" srcId="{F4E02F3E-31F6-4A9D-9499-A3CE9FFF0A31}" destId="{E4CB0305-3A26-403E-AD8C-5EC4973545C0}" srcOrd="0" destOrd="0" presId="urn:microsoft.com/office/officeart/2008/layout/VerticalCurvedList"/>
    <dgm:cxn modelId="{B30CC8F0-88C9-4B3A-BFF1-B210D3353671}" type="presParOf" srcId="{E4CB0305-3A26-403E-AD8C-5EC4973545C0}" destId="{4E755D3A-A1C7-4961-92AF-08B1E99DEC77}" srcOrd="0" destOrd="0" presId="urn:microsoft.com/office/officeart/2008/layout/VerticalCurvedList"/>
    <dgm:cxn modelId="{FB552BC9-4D2E-432E-BD95-45C4A976E57D}" type="presParOf" srcId="{E4CB0305-3A26-403E-AD8C-5EC4973545C0}" destId="{28C65039-AF21-4996-8EE8-49F2AA9501BE}" srcOrd="1" destOrd="0" presId="urn:microsoft.com/office/officeart/2008/layout/VerticalCurvedList"/>
    <dgm:cxn modelId="{B8DE23C5-9876-4A7D-B9AA-05BF149B7E44}" type="presParOf" srcId="{E4CB0305-3A26-403E-AD8C-5EC4973545C0}" destId="{AE7DCA3F-6924-4761-9D6F-F760C5B684E7}" srcOrd="2" destOrd="0" presId="urn:microsoft.com/office/officeart/2008/layout/VerticalCurvedList"/>
    <dgm:cxn modelId="{12BE8463-E854-46D3-A61D-4187D7E2380B}" type="presParOf" srcId="{E4CB0305-3A26-403E-AD8C-5EC4973545C0}" destId="{575037EA-459E-41B1-896E-36851E40A219}" srcOrd="3" destOrd="0" presId="urn:microsoft.com/office/officeart/2008/layout/VerticalCurvedList"/>
    <dgm:cxn modelId="{B59D9C38-F380-40F0-9775-357CB14BBB41}" type="presParOf" srcId="{F4E02F3E-31F6-4A9D-9499-A3CE9FFF0A31}" destId="{8CCE35A7-571A-4E0D-A67A-12905A354F6F}" srcOrd="1" destOrd="0" presId="urn:microsoft.com/office/officeart/2008/layout/VerticalCurvedList"/>
    <dgm:cxn modelId="{C935FEB1-EA0A-4816-84B5-FB217B7AE249}" type="presParOf" srcId="{F4E02F3E-31F6-4A9D-9499-A3CE9FFF0A31}" destId="{D2BA4DED-3448-4DC8-A1A3-DB6759F2A50A}" srcOrd="2" destOrd="0" presId="urn:microsoft.com/office/officeart/2008/layout/VerticalCurvedList"/>
    <dgm:cxn modelId="{F8C840D8-60E4-4E28-924F-B16974AD51D3}" type="presParOf" srcId="{D2BA4DED-3448-4DC8-A1A3-DB6759F2A50A}" destId="{41818609-8253-422D-B843-CE4A39D3131D}" srcOrd="0" destOrd="0" presId="urn:microsoft.com/office/officeart/2008/layout/VerticalCurvedList"/>
    <dgm:cxn modelId="{DBB58A67-5AD0-462E-B9EA-8B0883456455}" type="presParOf" srcId="{F4E02F3E-31F6-4A9D-9499-A3CE9FFF0A31}" destId="{7E6BA714-BF62-4B38-B06B-13003B9F146B}" srcOrd="3" destOrd="0" presId="urn:microsoft.com/office/officeart/2008/layout/VerticalCurvedList"/>
    <dgm:cxn modelId="{9B22DA9B-A86B-4E16-84B4-E344B25B3EE1}" type="presParOf" srcId="{F4E02F3E-31F6-4A9D-9499-A3CE9FFF0A31}" destId="{B2B3C9E6-F7BC-47DF-8FF0-C86F8A73D49E}" srcOrd="4" destOrd="0" presId="urn:microsoft.com/office/officeart/2008/layout/VerticalCurvedList"/>
    <dgm:cxn modelId="{A21CA84F-A33C-4B00-9351-E4149446DBC9}" type="presParOf" srcId="{B2B3C9E6-F7BC-47DF-8FF0-C86F8A73D49E}" destId="{FC215764-6FD4-4333-BAE5-1DC5A619FC98}" srcOrd="0" destOrd="0" presId="urn:microsoft.com/office/officeart/2008/layout/VerticalCurvedList"/>
    <dgm:cxn modelId="{001B9C08-CD3B-4F3E-9722-0BEEBFFE9BAE}" type="presParOf" srcId="{F4E02F3E-31F6-4A9D-9499-A3CE9FFF0A31}" destId="{4E9567AA-EE2F-4A04-8055-59988B3E3C86}" srcOrd="5" destOrd="0" presId="urn:microsoft.com/office/officeart/2008/layout/VerticalCurvedList"/>
    <dgm:cxn modelId="{6041FFBC-4443-4DA5-B192-1C6C5B975006}" type="presParOf" srcId="{F4E02F3E-31F6-4A9D-9499-A3CE9FFF0A31}" destId="{E5B78953-AFC3-4CBC-B8D0-61EF28F9F054}" srcOrd="6" destOrd="0" presId="urn:microsoft.com/office/officeart/2008/layout/VerticalCurvedList"/>
    <dgm:cxn modelId="{666A5CDE-6560-42BB-B758-E44AD3004B50}" type="presParOf" srcId="{E5B78953-AFC3-4CBC-B8D0-61EF28F9F054}" destId="{E71A11E6-3904-4B69-8309-1D9A6C579D8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A2F465-55FA-41AC-93B1-21CFE16AE9C6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CD79DC-A979-4FA7-99FA-D581D2AE3518}">
      <dgm:prSet phldrT="[Текст]"/>
      <dgm:spPr>
        <a:solidFill>
          <a:srgbClr val="6633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b="1" i="0" dirty="0" smtClean="0"/>
            <a:t>Прием </a:t>
          </a:r>
          <a:r>
            <a:rPr lang="en-US" b="1" i="0" dirty="0" smtClean="0"/>
            <a:t>SWOT-</a:t>
          </a:r>
          <a:r>
            <a:rPr lang="ru-RU" b="1" i="0" dirty="0" smtClean="0"/>
            <a:t>анализ</a:t>
          </a:r>
          <a:endParaRPr lang="ru-RU" dirty="0"/>
        </a:p>
      </dgm:t>
    </dgm:pt>
    <dgm:pt modelId="{E688FEB6-D4AB-4F5D-8715-0650049A9C70}" type="parTrans" cxnId="{7C5C3148-EEB9-4576-9701-F5528CA4CB45}">
      <dgm:prSet/>
      <dgm:spPr/>
      <dgm:t>
        <a:bodyPr/>
        <a:lstStyle/>
        <a:p>
          <a:endParaRPr lang="ru-RU"/>
        </a:p>
      </dgm:t>
    </dgm:pt>
    <dgm:pt modelId="{F6D7BB65-53C2-48E6-969C-286606EBFA59}" type="sibTrans" cxnId="{7C5C3148-EEB9-4576-9701-F5528CA4CB45}">
      <dgm:prSet/>
      <dgm:spPr/>
      <dgm:t>
        <a:bodyPr/>
        <a:lstStyle/>
        <a:p>
          <a:endParaRPr lang="ru-RU"/>
        </a:p>
      </dgm:t>
    </dgm:pt>
    <dgm:pt modelId="{CC71F28B-3356-43CA-AF93-E68355BDABBB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S – сильные стороны изучаемого явления</a:t>
          </a:r>
          <a:endParaRPr lang="ru-RU" b="1" dirty="0">
            <a:solidFill>
              <a:schemeClr val="tx1"/>
            </a:solidFill>
          </a:endParaRPr>
        </a:p>
      </dgm:t>
    </dgm:pt>
    <dgm:pt modelId="{9740DE8A-F48B-4DB3-9531-0BB6D8FFD729}" type="parTrans" cxnId="{0E685708-398A-4084-9B36-C51C4879C2FE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B05A5E3-4BB1-4F9C-B2CA-DC960ADE0661}" type="sibTrans" cxnId="{0E685708-398A-4084-9B36-C51C4879C2FE}">
      <dgm:prSet/>
      <dgm:spPr/>
      <dgm:t>
        <a:bodyPr/>
        <a:lstStyle/>
        <a:p>
          <a:endParaRPr lang="ru-RU"/>
        </a:p>
      </dgm:t>
    </dgm:pt>
    <dgm:pt modelId="{5A4A3329-FAF0-44B0-B637-2BFE3CD03D40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О – возможности применения</a:t>
          </a:r>
          <a:endParaRPr lang="ru-RU" b="1" dirty="0">
            <a:solidFill>
              <a:schemeClr val="tx1"/>
            </a:solidFill>
          </a:endParaRPr>
        </a:p>
      </dgm:t>
    </dgm:pt>
    <dgm:pt modelId="{40843878-5A7E-43E2-A108-744822F75A7A}" type="parTrans" cxnId="{33150718-63C7-4636-87F1-0305B0DC6AA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5B225F3C-0629-4949-B22E-F6C96C48B461}" type="sibTrans" cxnId="{33150718-63C7-4636-87F1-0305B0DC6AA5}">
      <dgm:prSet/>
      <dgm:spPr/>
      <dgm:t>
        <a:bodyPr/>
        <a:lstStyle/>
        <a:p>
          <a:endParaRPr lang="ru-RU"/>
        </a:p>
      </dgm:t>
    </dgm:pt>
    <dgm:pt modelId="{E3664FE9-AE53-42B1-960F-72A43B5E4404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en-US" b="1" i="0" dirty="0" smtClean="0">
              <a:solidFill>
                <a:schemeClr val="tx1"/>
              </a:solidFill>
            </a:rPr>
            <a:t>T – </a:t>
          </a:r>
          <a:r>
            <a:rPr lang="ru-RU" b="1" i="0" dirty="0" smtClean="0">
              <a:solidFill>
                <a:schemeClr val="tx1"/>
              </a:solidFill>
            </a:rPr>
            <a:t>угрозы применения</a:t>
          </a:r>
          <a:endParaRPr lang="ru-RU" b="1" dirty="0">
            <a:solidFill>
              <a:schemeClr val="tx1"/>
            </a:solidFill>
          </a:endParaRPr>
        </a:p>
      </dgm:t>
    </dgm:pt>
    <dgm:pt modelId="{B5631019-1A2B-49AC-8842-8A577B3D455F}" type="parTrans" cxnId="{D675EE1F-2277-44B7-9EA0-E3A8AA51279F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FC0DEA33-6C28-4E8B-9331-A74523B90B44}" type="sibTrans" cxnId="{D675EE1F-2277-44B7-9EA0-E3A8AA51279F}">
      <dgm:prSet/>
      <dgm:spPr/>
      <dgm:t>
        <a:bodyPr/>
        <a:lstStyle/>
        <a:p>
          <a:endParaRPr lang="ru-RU"/>
        </a:p>
      </dgm:t>
    </dgm:pt>
    <dgm:pt modelId="{29F7C938-906B-43C2-8685-4775A77AE726}">
      <dgm:prSet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W – слабые стороны изучаемого явления</a:t>
          </a:r>
          <a:endParaRPr lang="ru-RU" b="1" dirty="0">
            <a:solidFill>
              <a:schemeClr val="tx1"/>
            </a:solidFill>
          </a:endParaRPr>
        </a:p>
      </dgm:t>
    </dgm:pt>
    <dgm:pt modelId="{74202EA6-72BA-435D-8C05-7601E9D526EF}" type="parTrans" cxnId="{F3AC1615-5B7B-4E7B-BAFE-29E10B10E1DF}">
      <dgm:prSet/>
      <dgm:spPr/>
      <dgm:t>
        <a:bodyPr/>
        <a:lstStyle/>
        <a:p>
          <a:endParaRPr lang="ru-RU"/>
        </a:p>
      </dgm:t>
    </dgm:pt>
    <dgm:pt modelId="{4551C583-71A5-4ACD-9890-764E87697A62}" type="sibTrans" cxnId="{F3AC1615-5B7B-4E7B-BAFE-29E10B10E1DF}">
      <dgm:prSet/>
      <dgm:spPr/>
      <dgm:t>
        <a:bodyPr/>
        <a:lstStyle/>
        <a:p>
          <a:endParaRPr lang="ru-RU"/>
        </a:p>
      </dgm:t>
    </dgm:pt>
    <dgm:pt modelId="{041817A3-CE57-4BB2-BF5F-6169747FF8D1}" type="pres">
      <dgm:prSet presAssocID="{CDA2F465-55FA-41AC-93B1-21CFE16AE9C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FAC075-FA6A-4B32-8B4F-01C5B7EEB180}" type="pres">
      <dgm:prSet presAssocID="{39CD79DC-A979-4FA7-99FA-D581D2AE3518}" presName="root1" presStyleCnt="0"/>
      <dgm:spPr/>
    </dgm:pt>
    <dgm:pt modelId="{CAA7A67F-A544-497B-B0B3-0F4CF5F3EB1A}" type="pres">
      <dgm:prSet presAssocID="{39CD79DC-A979-4FA7-99FA-D581D2AE351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32F733-EF72-4780-A62F-7A2B5AD8283D}" type="pres">
      <dgm:prSet presAssocID="{39CD79DC-A979-4FA7-99FA-D581D2AE3518}" presName="level2hierChild" presStyleCnt="0"/>
      <dgm:spPr/>
    </dgm:pt>
    <dgm:pt modelId="{2B85AB51-9144-4CE5-B033-B638C90D71CF}" type="pres">
      <dgm:prSet presAssocID="{9740DE8A-F48B-4DB3-9531-0BB6D8FFD729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59CBADB3-96B7-4835-A8DD-4B3550797EBA}" type="pres">
      <dgm:prSet presAssocID="{9740DE8A-F48B-4DB3-9531-0BB6D8FFD729}" presName="connTx" presStyleLbl="parChTrans1D2" presStyleIdx="0" presStyleCnt="4"/>
      <dgm:spPr/>
      <dgm:t>
        <a:bodyPr/>
        <a:lstStyle/>
        <a:p>
          <a:endParaRPr lang="ru-RU"/>
        </a:p>
      </dgm:t>
    </dgm:pt>
    <dgm:pt modelId="{7F646887-915C-472C-98C8-F6EE8251F839}" type="pres">
      <dgm:prSet presAssocID="{CC71F28B-3356-43CA-AF93-E68355BDABBB}" presName="root2" presStyleCnt="0"/>
      <dgm:spPr/>
    </dgm:pt>
    <dgm:pt modelId="{B06C58F8-947C-4181-982D-909188CBAFFD}" type="pres">
      <dgm:prSet presAssocID="{CC71F28B-3356-43CA-AF93-E68355BDABBB}" presName="LevelTwoTextNode" presStyleLbl="node2" presStyleIdx="0" presStyleCnt="4" custScaleX="121301" custScaleY="1087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0C1FF-9059-4786-9EDE-4D1F5E3C1283}" type="pres">
      <dgm:prSet presAssocID="{CC71F28B-3356-43CA-AF93-E68355BDABBB}" presName="level3hierChild" presStyleCnt="0"/>
      <dgm:spPr/>
    </dgm:pt>
    <dgm:pt modelId="{F4B2EEC7-356F-4AB5-B149-2BC782200603}" type="pres">
      <dgm:prSet presAssocID="{74202EA6-72BA-435D-8C05-7601E9D526EF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42A706CD-C411-4168-8E90-901EC36C3223}" type="pres">
      <dgm:prSet presAssocID="{74202EA6-72BA-435D-8C05-7601E9D526EF}" presName="connTx" presStyleLbl="parChTrans1D2" presStyleIdx="1" presStyleCnt="4"/>
      <dgm:spPr/>
      <dgm:t>
        <a:bodyPr/>
        <a:lstStyle/>
        <a:p>
          <a:endParaRPr lang="ru-RU"/>
        </a:p>
      </dgm:t>
    </dgm:pt>
    <dgm:pt modelId="{2BC2D539-B37B-4234-9DFE-1C56F47655F4}" type="pres">
      <dgm:prSet presAssocID="{29F7C938-906B-43C2-8685-4775A77AE726}" presName="root2" presStyleCnt="0"/>
      <dgm:spPr/>
    </dgm:pt>
    <dgm:pt modelId="{E21A1CBF-6C61-4C36-B0A9-96569273A7BC}" type="pres">
      <dgm:prSet presAssocID="{29F7C938-906B-43C2-8685-4775A77AE726}" presName="LevelTwoTextNode" presStyleLbl="node2" presStyleIdx="1" presStyleCnt="4" custScaleX="121301" custScaleY="976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398C11-B1A8-4B7A-A225-2AC5FF1BE241}" type="pres">
      <dgm:prSet presAssocID="{29F7C938-906B-43C2-8685-4775A77AE726}" presName="level3hierChild" presStyleCnt="0"/>
      <dgm:spPr/>
    </dgm:pt>
    <dgm:pt modelId="{D7882995-E8DD-4A82-8CCA-44FD742F4BD0}" type="pres">
      <dgm:prSet presAssocID="{40843878-5A7E-43E2-A108-744822F75A7A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5BCA46E0-16F5-4CA0-97C6-A33572796FF3}" type="pres">
      <dgm:prSet presAssocID="{40843878-5A7E-43E2-A108-744822F75A7A}" presName="connTx" presStyleLbl="parChTrans1D2" presStyleIdx="2" presStyleCnt="4"/>
      <dgm:spPr/>
      <dgm:t>
        <a:bodyPr/>
        <a:lstStyle/>
        <a:p>
          <a:endParaRPr lang="ru-RU"/>
        </a:p>
      </dgm:t>
    </dgm:pt>
    <dgm:pt modelId="{F45A67A1-DA42-40FE-B7E8-68A109861C72}" type="pres">
      <dgm:prSet presAssocID="{5A4A3329-FAF0-44B0-B637-2BFE3CD03D40}" presName="root2" presStyleCnt="0"/>
      <dgm:spPr/>
    </dgm:pt>
    <dgm:pt modelId="{F1A29BC9-4902-47EA-A492-47D084948688}" type="pres">
      <dgm:prSet presAssocID="{5A4A3329-FAF0-44B0-B637-2BFE3CD03D40}" presName="LevelTwoTextNode" presStyleLbl="node2" presStyleIdx="2" presStyleCnt="4" custScaleX="119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584F27-46D4-40BF-8763-7EC10291BBB7}" type="pres">
      <dgm:prSet presAssocID="{5A4A3329-FAF0-44B0-B637-2BFE3CD03D40}" presName="level3hierChild" presStyleCnt="0"/>
      <dgm:spPr/>
    </dgm:pt>
    <dgm:pt modelId="{159807EF-89C7-4536-AA9D-1534632EF465}" type="pres">
      <dgm:prSet presAssocID="{B5631019-1A2B-49AC-8842-8A577B3D455F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31BED1FD-5609-4D43-B1C7-2E0A83A5DB27}" type="pres">
      <dgm:prSet presAssocID="{B5631019-1A2B-49AC-8842-8A577B3D455F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3CED18E-4E39-4E60-8456-9E29726EC440}" type="pres">
      <dgm:prSet presAssocID="{E3664FE9-AE53-42B1-960F-72A43B5E4404}" presName="root2" presStyleCnt="0"/>
      <dgm:spPr/>
    </dgm:pt>
    <dgm:pt modelId="{EAC53DC1-29FC-4F01-B1AE-5C53841BC7B5}" type="pres">
      <dgm:prSet presAssocID="{E3664FE9-AE53-42B1-960F-72A43B5E4404}" presName="LevelTwoTextNode" presStyleLbl="node2" presStyleIdx="3" presStyleCnt="4" custScaleX="121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69DDA7-1F2B-44ED-8369-B38F3E5461A1}" type="pres">
      <dgm:prSet presAssocID="{E3664FE9-AE53-42B1-960F-72A43B5E4404}" presName="level3hierChild" presStyleCnt="0"/>
      <dgm:spPr/>
    </dgm:pt>
  </dgm:ptLst>
  <dgm:cxnLst>
    <dgm:cxn modelId="{33150718-63C7-4636-87F1-0305B0DC6AA5}" srcId="{39CD79DC-A979-4FA7-99FA-D581D2AE3518}" destId="{5A4A3329-FAF0-44B0-B637-2BFE3CD03D40}" srcOrd="2" destOrd="0" parTransId="{40843878-5A7E-43E2-A108-744822F75A7A}" sibTransId="{5B225F3C-0629-4949-B22E-F6C96C48B461}"/>
    <dgm:cxn modelId="{F248B6E8-600A-445D-B75F-17726A987752}" type="presOf" srcId="{29F7C938-906B-43C2-8685-4775A77AE726}" destId="{E21A1CBF-6C61-4C36-B0A9-96569273A7BC}" srcOrd="0" destOrd="0" presId="urn:microsoft.com/office/officeart/2008/layout/HorizontalMultiLevelHierarchy"/>
    <dgm:cxn modelId="{D675EE1F-2277-44B7-9EA0-E3A8AA51279F}" srcId="{39CD79DC-A979-4FA7-99FA-D581D2AE3518}" destId="{E3664FE9-AE53-42B1-960F-72A43B5E4404}" srcOrd="3" destOrd="0" parTransId="{B5631019-1A2B-49AC-8842-8A577B3D455F}" sibTransId="{FC0DEA33-6C28-4E8B-9331-A74523B90B44}"/>
    <dgm:cxn modelId="{4E0A3A96-A5DD-4B7C-A36D-0CCBE03577FF}" type="presOf" srcId="{74202EA6-72BA-435D-8C05-7601E9D526EF}" destId="{F4B2EEC7-356F-4AB5-B149-2BC782200603}" srcOrd="0" destOrd="0" presId="urn:microsoft.com/office/officeart/2008/layout/HorizontalMultiLevelHierarchy"/>
    <dgm:cxn modelId="{F3AC1615-5B7B-4E7B-BAFE-29E10B10E1DF}" srcId="{39CD79DC-A979-4FA7-99FA-D581D2AE3518}" destId="{29F7C938-906B-43C2-8685-4775A77AE726}" srcOrd="1" destOrd="0" parTransId="{74202EA6-72BA-435D-8C05-7601E9D526EF}" sibTransId="{4551C583-71A5-4ACD-9890-764E87697A62}"/>
    <dgm:cxn modelId="{E22AFF6F-48AD-42E5-A11F-2A4CCC89D0CE}" type="presOf" srcId="{40843878-5A7E-43E2-A108-744822F75A7A}" destId="{5BCA46E0-16F5-4CA0-97C6-A33572796FF3}" srcOrd="1" destOrd="0" presId="urn:microsoft.com/office/officeart/2008/layout/HorizontalMultiLevelHierarchy"/>
    <dgm:cxn modelId="{8E688C10-0072-43D3-900C-40C89AE37DA6}" type="presOf" srcId="{39CD79DC-A979-4FA7-99FA-D581D2AE3518}" destId="{CAA7A67F-A544-497B-B0B3-0F4CF5F3EB1A}" srcOrd="0" destOrd="0" presId="urn:microsoft.com/office/officeart/2008/layout/HorizontalMultiLevelHierarchy"/>
    <dgm:cxn modelId="{20C0444A-63F2-4C2B-BAA4-23989E5E0990}" type="presOf" srcId="{74202EA6-72BA-435D-8C05-7601E9D526EF}" destId="{42A706CD-C411-4168-8E90-901EC36C3223}" srcOrd="1" destOrd="0" presId="urn:microsoft.com/office/officeart/2008/layout/HorizontalMultiLevelHierarchy"/>
    <dgm:cxn modelId="{7854C8C5-3627-433D-9FC6-A41C78B0B3C9}" type="presOf" srcId="{9740DE8A-F48B-4DB3-9531-0BB6D8FFD729}" destId="{2B85AB51-9144-4CE5-B033-B638C90D71CF}" srcOrd="0" destOrd="0" presId="urn:microsoft.com/office/officeart/2008/layout/HorizontalMultiLevelHierarchy"/>
    <dgm:cxn modelId="{ED827E4D-3638-4D38-AAE6-94E7950E5493}" type="presOf" srcId="{B5631019-1A2B-49AC-8842-8A577B3D455F}" destId="{31BED1FD-5609-4D43-B1C7-2E0A83A5DB27}" srcOrd="1" destOrd="0" presId="urn:microsoft.com/office/officeart/2008/layout/HorizontalMultiLevelHierarchy"/>
    <dgm:cxn modelId="{AD18942A-91B8-4B7A-B14D-2510AC506FE0}" type="presOf" srcId="{B5631019-1A2B-49AC-8842-8A577B3D455F}" destId="{159807EF-89C7-4536-AA9D-1534632EF465}" srcOrd="0" destOrd="0" presId="urn:microsoft.com/office/officeart/2008/layout/HorizontalMultiLevelHierarchy"/>
    <dgm:cxn modelId="{7EA3AD45-E3FA-4699-82FA-F784083460A8}" type="presOf" srcId="{40843878-5A7E-43E2-A108-744822F75A7A}" destId="{D7882995-E8DD-4A82-8CCA-44FD742F4BD0}" srcOrd="0" destOrd="0" presId="urn:microsoft.com/office/officeart/2008/layout/HorizontalMultiLevelHierarchy"/>
    <dgm:cxn modelId="{6FDFC59C-7530-4F3F-ABFD-E5DE491F623B}" type="presOf" srcId="{CC71F28B-3356-43CA-AF93-E68355BDABBB}" destId="{B06C58F8-947C-4181-982D-909188CBAFFD}" srcOrd="0" destOrd="0" presId="urn:microsoft.com/office/officeart/2008/layout/HorizontalMultiLevelHierarchy"/>
    <dgm:cxn modelId="{0E685708-398A-4084-9B36-C51C4879C2FE}" srcId="{39CD79DC-A979-4FA7-99FA-D581D2AE3518}" destId="{CC71F28B-3356-43CA-AF93-E68355BDABBB}" srcOrd="0" destOrd="0" parTransId="{9740DE8A-F48B-4DB3-9531-0BB6D8FFD729}" sibTransId="{3B05A5E3-4BB1-4F9C-B2CA-DC960ADE0661}"/>
    <dgm:cxn modelId="{85CA9175-94D5-46CB-80FC-97163EC83124}" type="presOf" srcId="{9740DE8A-F48B-4DB3-9531-0BB6D8FFD729}" destId="{59CBADB3-96B7-4835-A8DD-4B3550797EBA}" srcOrd="1" destOrd="0" presId="urn:microsoft.com/office/officeart/2008/layout/HorizontalMultiLevelHierarchy"/>
    <dgm:cxn modelId="{529A2153-1F7F-4A34-AB95-9DB03AAF0138}" type="presOf" srcId="{CDA2F465-55FA-41AC-93B1-21CFE16AE9C6}" destId="{041817A3-CE57-4BB2-BF5F-6169747FF8D1}" srcOrd="0" destOrd="0" presId="urn:microsoft.com/office/officeart/2008/layout/HorizontalMultiLevelHierarchy"/>
    <dgm:cxn modelId="{43015DB7-7B4F-402A-8544-6C13B8CCBA10}" type="presOf" srcId="{5A4A3329-FAF0-44B0-B637-2BFE3CD03D40}" destId="{F1A29BC9-4902-47EA-A492-47D084948688}" srcOrd="0" destOrd="0" presId="urn:microsoft.com/office/officeart/2008/layout/HorizontalMultiLevelHierarchy"/>
    <dgm:cxn modelId="{5253CB59-E3C7-4B13-87B8-0C138A5B0A3D}" type="presOf" srcId="{E3664FE9-AE53-42B1-960F-72A43B5E4404}" destId="{EAC53DC1-29FC-4F01-B1AE-5C53841BC7B5}" srcOrd="0" destOrd="0" presId="urn:microsoft.com/office/officeart/2008/layout/HorizontalMultiLevelHierarchy"/>
    <dgm:cxn modelId="{7C5C3148-EEB9-4576-9701-F5528CA4CB45}" srcId="{CDA2F465-55FA-41AC-93B1-21CFE16AE9C6}" destId="{39CD79DC-A979-4FA7-99FA-D581D2AE3518}" srcOrd="0" destOrd="0" parTransId="{E688FEB6-D4AB-4F5D-8715-0650049A9C70}" sibTransId="{F6D7BB65-53C2-48E6-969C-286606EBFA59}"/>
    <dgm:cxn modelId="{78E99FF9-3FCD-4794-8BD2-FBFA6A4DAB70}" type="presParOf" srcId="{041817A3-CE57-4BB2-BF5F-6169747FF8D1}" destId="{1DFAC075-FA6A-4B32-8B4F-01C5B7EEB180}" srcOrd="0" destOrd="0" presId="urn:microsoft.com/office/officeart/2008/layout/HorizontalMultiLevelHierarchy"/>
    <dgm:cxn modelId="{FF11C835-8CBD-466D-B9BB-1A3E2544E43B}" type="presParOf" srcId="{1DFAC075-FA6A-4B32-8B4F-01C5B7EEB180}" destId="{CAA7A67F-A544-497B-B0B3-0F4CF5F3EB1A}" srcOrd="0" destOrd="0" presId="urn:microsoft.com/office/officeart/2008/layout/HorizontalMultiLevelHierarchy"/>
    <dgm:cxn modelId="{A25497E1-93EF-4EAE-BCDD-703AC73835A0}" type="presParOf" srcId="{1DFAC075-FA6A-4B32-8B4F-01C5B7EEB180}" destId="{7632F733-EF72-4780-A62F-7A2B5AD8283D}" srcOrd="1" destOrd="0" presId="urn:microsoft.com/office/officeart/2008/layout/HorizontalMultiLevelHierarchy"/>
    <dgm:cxn modelId="{FD704D12-45BD-4F35-ACFC-5A37A8FE3568}" type="presParOf" srcId="{7632F733-EF72-4780-A62F-7A2B5AD8283D}" destId="{2B85AB51-9144-4CE5-B033-B638C90D71CF}" srcOrd="0" destOrd="0" presId="urn:microsoft.com/office/officeart/2008/layout/HorizontalMultiLevelHierarchy"/>
    <dgm:cxn modelId="{ADAFE05F-0CF2-4D06-9E26-CEC893142FCF}" type="presParOf" srcId="{2B85AB51-9144-4CE5-B033-B638C90D71CF}" destId="{59CBADB3-96B7-4835-A8DD-4B3550797EBA}" srcOrd="0" destOrd="0" presId="urn:microsoft.com/office/officeart/2008/layout/HorizontalMultiLevelHierarchy"/>
    <dgm:cxn modelId="{3B536448-7FBC-4092-81A2-23696CEF7B7D}" type="presParOf" srcId="{7632F733-EF72-4780-A62F-7A2B5AD8283D}" destId="{7F646887-915C-472C-98C8-F6EE8251F839}" srcOrd="1" destOrd="0" presId="urn:microsoft.com/office/officeart/2008/layout/HorizontalMultiLevelHierarchy"/>
    <dgm:cxn modelId="{1EF24907-EA7D-440F-BFC1-96EDB202EB84}" type="presParOf" srcId="{7F646887-915C-472C-98C8-F6EE8251F839}" destId="{B06C58F8-947C-4181-982D-909188CBAFFD}" srcOrd="0" destOrd="0" presId="urn:microsoft.com/office/officeart/2008/layout/HorizontalMultiLevelHierarchy"/>
    <dgm:cxn modelId="{47CF40A1-1178-4AE8-B4D3-04E4B60A06DB}" type="presParOf" srcId="{7F646887-915C-472C-98C8-F6EE8251F839}" destId="{0840C1FF-9059-4786-9EDE-4D1F5E3C1283}" srcOrd="1" destOrd="0" presId="urn:microsoft.com/office/officeart/2008/layout/HorizontalMultiLevelHierarchy"/>
    <dgm:cxn modelId="{F8F862D6-5A06-473C-87F5-769FE6744904}" type="presParOf" srcId="{7632F733-EF72-4780-A62F-7A2B5AD8283D}" destId="{F4B2EEC7-356F-4AB5-B149-2BC782200603}" srcOrd="2" destOrd="0" presId="urn:microsoft.com/office/officeart/2008/layout/HorizontalMultiLevelHierarchy"/>
    <dgm:cxn modelId="{CF846C13-51FA-435A-89AF-B6BF63F53F22}" type="presParOf" srcId="{F4B2EEC7-356F-4AB5-B149-2BC782200603}" destId="{42A706CD-C411-4168-8E90-901EC36C3223}" srcOrd="0" destOrd="0" presId="urn:microsoft.com/office/officeart/2008/layout/HorizontalMultiLevelHierarchy"/>
    <dgm:cxn modelId="{9B982A5F-F65D-4768-80D6-071DF9C96D1B}" type="presParOf" srcId="{7632F733-EF72-4780-A62F-7A2B5AD8283D}" destId="{2BC2D539-B37B-4234-9DFE-1C56F47655F4}" srcOrd="3" destOrd="0" presId="urn:microsoft.com/office/officeart/2008/layout/HorizontalMultiLevelHierarchy"/>
    <dgm:cxn modelId="{1CF9E650-10FA-4A8C-992A-279DA52F7228}" type="presParOf" srcId="{2BC2D539-B37B-4234-9DFE-1C56F47655F4}" destId="{E21A1CBF-6C61-4C36-B0A9-96569273A7BC}" srcOrd="0" destOrd="0" presId="urn:microsoft.com/office/officeart/2008/layout/HorizontalMultiLevelHierarchy"/>
    <dgm:cxn modelId="{FA3C8D89-5792-4E4E-91B9-4115D0A4F297}" type="presParOf" srcId="{2BC2D539-B37B-4234-9DFE-1C56F47655F4}" destId="{8A398C11-B1A8-4B7A-A225-2AC5FF1BE241}" srcOrd="1" destOrd="0" presId="urn:microsoft.com/office/officeart/2008/layout/HorizontalMultiLevelHierarchy"/>
    <dgm:cxn modelId="{2051ECB8-1A22-4E82-8359-C12562240AA9}" type="presParOf" srcId="{7632F733-EF72-4780-A62F-7A2B5AD8283D}" destId="{D7882995-E8DD-4A82-8CCA-44FD742F4BD0}" srcOrd="4" destOrd="0" presId="urn:microsoft.com/office/officeart/2008/layout/HorizontalMultiLevelHierarchy"/>
    <dgm:cxn modelId="{28288EFD-F76D-47F1-BAB3-5EECF7BCE90A}" type="presParOf" srcId="{D7882995-E8DD-4A82-8CCA-44FD742F4BD0}" destId="{5BCA46E0-16F5-4CA0-97C6-A33572796FF3}" srcOrd="0" destOrd="0" presId="urn:microsoft.com/office/officeart/2008/layout/HorizontalMultiLevelHierarchy"/>
    <dgm:cxn modelId="{40D387F8-5536-4AB6-8005-2F141D507E3C}" type="presParOf" srcId="{7632F733-EF72-4780-A62F-7A2B5AD8283D}" destId="{F45A67A1-DA42-40FE-B7E8-68A109861C72}" srcOrd="5" destOrd="0" presId="urn:microsoft.com/office/officeart/2008/layout/HorizontalMultiLevelHierarchy"/>
    <dgm:cxn modelId="{0B583537-942C-4CC6-9303-66D6A91B6964}" type="presParOf" srcId="{F45A67A1-DA42-40FE-B7E8-68A109861C72}" destId="{F1A29BC9-4902-47EA-A492-47D084948688}" srcOrd="0" destOrd="0" presId="urn:microsoft.com/office/officeart/2008/layout/HorizontalMultiLevelHierarchy"/>
    <dgm:cxn modelId="{4E8E91DA-A954-49DF-A2E5-9DA64D772DC3}" type="presParOf" srcId="{F45A67A1-DA42-40FE-B7E8-68A109861C72}" destId="{E5584F27-46D4-40BF-8763-7EC10291BBB7}" srcOrd="1" destOrd="0" presId="urn:microsoft.com/office/officeart/2008/layout/HorizontalMultiLevelHierarchy"/>
    <dgm:cxn modelId="{5856E43F-34C1-477A-B951-88CDE703564C}" type="presParOf" srcId="{7632F733-EF72-4780-A62F-7A2B5AD8283D}" destId="{159807EF-89C7-4536-AA9D-1534632EF465}" srcOrd="6" destOrd="0" presId="urn:microsoft.com/office/officeart/2008/layout/HorizontalMultiLevelHierarchy"/>
    <dgm:cxn modelId="{6C234586-D52C-4218-A9DE-DC15BF8DB713}" type="presParOf" srcId="{159807EF-89C7-4536-AA9D-1534632EF465}" destId="{31BED1FD-5609-4D43-B1C7-2E0A83A5DB27}" srcOrd="0" destOrd="0" presId="urn:microsoft.com/office/officeart/2008/layout/HorizontalMultiLevelHierarchy"/>
    <dgm:cxn modelId="{E422C96F-7442-4948-AF64-8585E633F295}" type="presParOf" srcId="{7632F733-EF72-4780-A62F-7A2B5AD8283D}" destId="{33CED18E-4E39-4E60-8456-9E29726EC440}" srcOrd="7" destOrd="0" presId="urn:microsoft.com/office/officeart/2008/layout/HorizontalMultiLevelHierarchy"/>
    <dgm:cxn modelId="{38B89A52-627E-4A07-A2FB-E94DB6BAEE23}" type="presParOf" srcId="{33CED18E-4E39-4E60-8456-9E29726EC440}" destId="{EAC53DC1-29FC-4F01-B1AE-5C53841BC7B5}" srcOrd="0" destOrd="0" presId="urn:microsoft.com/office/officeart/2008/layout/HorizontalMultiLevelHierarchy"/>
    <dgm:cxn modelId="{7B2D52C0-7578-4085-8F44-FA75DE7BE3C9}" type="presParOf" srcId="{33CED18E-4E39-4E60-8456-9E29726EC440}" destId="{B669DDA7-1F2B-44ED-8369-B38F3E5461A1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A2F465-55FA-41AC-93B1-21CFE16AE9C6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CD79DC-A979-4FA7-99FA-D581D2AE3518}">
      <dgm:prSet phldrT="[Текст]"/>
      <dgm:spPr>
        <a:solidFill>
          <a:srgbClr val="6633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/>
            <a:t>Кубик </a:t>
          </a:r>
          <a:r>
            <a:rPr lang="ru-RU" dirty="0" err="1" smtClean="0"/>
            <a:t>Блума</a:t>
          </a:r>
          <a:endParaRPr lang="ru-RU" dirty="0" smtClean="0"/>
        </a:p>
        <a:p>
          <a:r>
            <a:rPr lang="ru-RU" dirty="0" smtClean="0"/>
            <a:t> (ромашка </a:t>
          </a:r>
          <a:r>
            <a:rPr lang="ru-RU" dirty="0" err="1" smtClean="0"/>
            <a:t>Блума</a:t>
          </a:r>
          <a:r>
            <a:rPr lang="ru-RU" dirty="0" smtClean="0"/>
            <a:t>)</a:t>
          </a:r>
          <a:endParaRPr lang="ru-RU" dirty="0"/>
        </a:p>
      </dgm:t>
    </dgm:pt>
    <dgm:pt modelId="{E688FEB6-D4AB-4F5D-8715-0650049A9C70}" type="parTrans" cxnId="{7C5C3148-EEB9-4576-9701-F5528CA4CB45}">
      <dgm:prSet/>
      <dgm:spPr/>
      <dgm:t>
        <a:bodyPr/>
        <a:lstStyle/>
        <a:p>
          <a:endParaRPr lang="ru-RU"/>
        </a:p>
      </dgm:t>
    </dgm:pt>
    <dgm:pt modelId="{F6D7BB65-53C2-48E6-969C-286606EBFA59}" type="sibTrans" cxnId="{7C5C3148-EEB9-4576-9701-F5528CA4CB45}">
      <dgm:prSet/>
      <dgm:spPr/>
      <dgm:t>
        <a:bodyPr/>
        <a:lstStyle/>
        <a:p>
          <a:endParaRPr lang="ru-RU"/>
        </a:p>
      </dgm:t>
    </dgm:pt>
    <dgm:pt modelId="{CC71F28B-3356-43CA-AF93-E68355BDABBB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Простые вопросы </a:t>
          </a:r>
          <a:endParaRPr lang="ru-RU" b="1" dirty="0">
            <a:solidFill>
              <a:schemeClr val="tx1"/>
            </a:solidFill>
          </a:endParaRPr>
        </a:p>
      </dgm:t>
    </dgm:pt>
    <dgm:pt modelId="{9740DE8A-F48B-4DB3-9531-0BB6D8FFD729}" type="parTrans" cxnId="{0E685708-398A-4084-9B36-C51C4879C2FE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B05A5E3-4BB1-4F9C-B2CA-DC960ADE0661}" type="sibTrans" cxnId="{0E685708-398A-4084-9B36-C51C4879C2FE}">
      <dgm:prSet/>
      <dgm:spPr/>
      <dgm:t>
        <a:bodyPr/>
        <a:lstStyle/>
        <a:p>
          <a:endParaRPr lang="ru-RU"/>
        </a:p>
      </dgm:t>
    </dgm:pt>
    <dgm:pt modelId="{5A4A3329-FAF0-44B0-B637-2BFE3CD03D40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Интерпретационные (объясняющие) вопросы</a:t>
          </a:r>
          <a:endParaRPr lang="ru-RU" b="1" dirty="0">
            <a:solidFill>
              <a:schemeClr val="tx1"/>
            </a:solidFill>
          </a:endParaRPr>
        </a:p>
      </dgm:t>
    </dgm:pt>
    <dgm:pt modelId="{40843878-5A7E-43E2-A108-744822F75A7A}" type="parTrans" cxnId="{33150718-63C7-4636-87F1-0305B0DC6AA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5B225F3C-0629-4949-B22E-F6C96C48B461}" type="sibTrans" cxnId="{33150718-63C7-4636-87F1-0305B0DC6AA5}">
      <dgm:prSet/>
      <dgm:spPr/>
      <dgm:t>
        <a:bodyPr/>
        <a:lstStyle/>
        <a:p>
          <a:endParaRPr lang="ru-RU"/>
        </a:p>
      </dgm:t>
    </dgm:pt>
    <dgm:pt modelId="{E3664FE9-AE53-42B1-960F-72A43B5E4404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Творческие вопросы</a:t>
          </a:r>
          <a:endParaRPr lang="ru-RU" b="1" dirty="0">
            <a:solidFill>
              <a:schemeClr val="tx1"/>
            </a:solidFill>
          </a:endParaRPr>
        </a:p>
      </dgm:t>
    </dgm:pt>
    <dgm:pt modelId="{B5631019-1A2B-49AC-8842-8A577B3D455F}" type="parTrans" cxnId="{D675EE1F-2277-44B7-9EA0-E3A8AA51279F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FC0DEA33-6C28-4E8B-9331-A74523B90B44}" type="sibTrans" cxnId="{D675EE1F-2277-44B7-9EA0-E3A8AA51279F}">
      <dgm:prSet/>
      <dgm:spPr/>
      <dgm:t>
        <a:bodyPr/>
        <a:lstStyle/>
        <a:p>
          <a:endParaRPr lang="ru-RU"/>
        </a:p>
      </dgm:t>
    </dgm:pt>
    <dgm:pt modelId="{29F7C938-906B-43C2-8685-4775A77AE726}">
      <dgm:prSet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Уточняющие вопросы</a:t>
          </a:r>
          <a:endParaRPr lang="ru-RU" b="1" dirty="0">
            <a:solidFill>
              <a:schemeClr val="tx1"/>
            </a:solidFill>
          </a:endParaRPr>
        </a:p>
      </dgm:t>
    </dgm:pt>
    <dgm:pt modelId="{74202EA6-72BA-435D-8C05-7601E9D526EF}" type="parTrans" cxnId="{F3AC1615-5B7B-4E7B-BAFE-29E10B10E1DF}">
      <dgm:prSet/>
      <dgm:spPr/>
      <dgm:t>
        <a:bodyPr/>
        <a:lstStyle/>
        <a:p>
          <a:endParaRPr lang="ru-RU"/>
        </a:p>
      </dgm:t>
    </dgm:pt>
    <dgm:pt modelId="{4551C583-71A5-4ACD-9890-764E87697A62}" type="sibTrans" cxnId="{F3AC1615-5B7B-4E7B-BAFE-29E10B10E1DF}">
      <dgm:prSet/>
      <dgm:spPr/>
      <dgm:t>
        <a:bodyPr/>
        <a:lstStyle/>
        <a:p>
          <a:endParaRPr lang="ru-RU"/>
        </a:p>
      </dgm:t>
    </dgm:pt>
    <dgm:pt modelId="{22A0DFC8-E67F-40C5-9E3C-D34216884E57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Оценочные вопросы</a:t>
          </a:r>
          <a:endParaRPr lang="ru-RU" b="1" dirty="0">
            <a:solidFill>
              <a:schemeClr val="tx1"/>
            </a:solidFill>
          </a:endParaRPr>
        </a:p>
      </dgm:t>
    </dgm:pt>
    <dgm:pt modelId="{6BEA98D7-4456-46A6-8412-BC0657C6237E}" type="parTrans" cxnId="{8DE031F2-591D-4C64-9200-6FDB6B722F3A}">
      <dgm:prSet/>
      <dgm:spPr/>
      <dgm:t>
        <a:bodyPr/>
        <a:lstStyle/>
        <a:p>
          <a:endParaRPr lang="ru-RU"/>
        </a:p>
      </dgm:t>
    </dgm:pt>
    <dgm:pt modelId="{FB721AFC-B616-47AD-B3F9-2D90E3E02394}" type="sibTrans" cxnId="{8DE031F2-591D-4C64-9200-6FDB6B722F3A}">
      <dgm:prSet/>
      <dgm:spPr/>
      <dgm:t>
        <a:bodyPr/>
        <a:lstStyle/>
        <a:p>
          <a:endParaRPr lang="ru-RU"/>
        </a:p>
      </dgm:t>
    </dgm:pt>
    <dgm:pt modelId="{B60196D2-F89F-4B33-9E92-5D60FCF107F0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Практические вопросы</a:t>
          </a:r>
          <a:endParaRPr lang="ru-RU" b="1" dirty="0">
            <a:solidFill>
              <a:schemeClr val="tx1"/>
            </a:solidFill>
          </a:endParaRPr>
        </a:p>
      </dgm:t>
    </dgm:pt>
    <dgm:pt modelId="{DC54DEFE-5EB6-4FD1-9825-0971FD3EECFF}" type="parTrans" cxnId="{BD0D59FB-4A76-4AC3-A2FD-44A1A7609D69}">
      <dgm:prSet/>
      <dgm:spPr/>
      <dgm:t>
        <a:bodyPr/>
        <a:lstStyle/>
        <a:p>
          <a:endParaRPr lang="ru-RU"/>
        </a:p>
      </dgm:t>
    </dgm:pt>
    <dgm:pt modelId="{6F98C039-2A4F-4247-917A-3985760BAEC9}" type="sibTrans" cxnId="{BD0D59FB-4A76-4AC3-A2FD-44A1A7609D69}">
      <dgm:prSet/>
      <dgm:spPr/>
      <dgm:t>
        <a:bodyPr/>
        <a:lstStyle/>
        <a:p>
          <a:endParaRPr lang="ru-RU"/>
        </a:p>
      </dgm:t>
    </dgm:pt>
    <dgm:pt modelId="{041817A3-CE57-4BB2-BF5F-6169747FF8D1}" type="pres">
      <dgm:prSet presAssocID="{CDA2F465-55FA-41AC-93B1-21CFE16AE9C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FAC075-FA6A-4B32-8B4F-01C5B7EEB180}" type="pres">
      <dgm:prSet presAssocID="{39CD79DC-A979-4FA7-99FA-D581D2AE3518}" presName="root1" presStyleCnt="0"/>
      <dgm:spPr/>
    </dgm:pt>
    <dgm:pt modelId="{CAA7A67F-A544-497B-B0B3-0F4CF5F3EB1A}" type="pres">
      <dgm:prSet presAssocID="{39CD79DC-A979-4FA7-99FA-D581D2AE351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32F733-EF72-4780-A62F-7A2B5AD8283D}" type="pres">
      <dgm:prSet presAssocID="{39CD79DC-A979-4FA7-99FA-D581D2AE3518}" presName="level2hierChild" presStyleCnt="0"/>
      <dgm:spPr/>
    </dgm:pt>
    <dgm:pt modelId="{2B85AB51-9144-4CE5-B033-B638C90D71CF}" type="pres">
      <dgm:prSet presAssocID="{9740DE8A-F48B-4DB3-9531-0BB6D8FFD729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59CBADB3-96B7-4835-A8DD-4B3550797EBA}" type="pres">
      <dgm:prSet presAssocID="{9740DE8A-F48B-4DB3-9531-0BB6D8FFD729}" presName="connTx" presStyleLbl="parChTrans1D2" presStyleIdx="0" presStyleCnt="6"/>
      <dgm:spPr/>
      <dgm:t>
        <a:bodyPr/>
        <a:lstStyle/>
        <a:p>
          <a:endParaRPr lang="ru-RU"/>
        </a:p>
      </dgm:t>
    </dgm:pt>
    <dgm:pt modelId="{7F646887-915C-472C-98C8-F6EE8251F839}" type="pres">
      <dgm:prSet presAssocID="{CC71F28B-3356-43CA-AF93-E68355BDABBB}" presName="root2" presStyleCnt="0"/>
      <dgm:spPr/>
    </dgm:pt>
    <dgm:pt modelId="{B06C58F8-947C-4181-982D-909188CBAFFD}" type="pres">
      <dgm:prSet presAssocID="{CC71F28B-3356-43CA-AF93-E68355BDABBB}" presName="LevelTwoTextNode" presStyleLbl="node2" presStyleIdx="0" presStyleCnt="6" custScaleX="121301" custScaleY="447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0C1FF-9059-4786-9EDE-4D1F5E3C1283}" type="pres">
      <dgm:prSet presAssocID="{CC71F28B-3356-43CA-AF93-E68355BDABBB}" presName="level3hierChild" presStyleCnt="0"/>
      <dgm:spPr/>
    </dgm:pt>
    <dgm:pt modelId="{F4B2EEC7-356F-4AB5-B149-2BC782200603}" type="pres">
      <dgm:prSet presAssocID="{74202EA6-72BA-435D-8C05-7601E9D526EF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42A706CD-C411-4168-8E90-901EC36C3223}" type="pres">
      <dgm:prSet presAssocID="{74202EA6-72BA-435D-8C05-7601E9D526EF}" presName="connTx" presStyleLbl="parChTrans1D2" presStyleIdx="1" presStyleCnt="6"/>
      <dgm:spPr/>
      <dgm:t>
        <a:bodyPr/>
        <a:lstStyle/>
        <a:p>
          <a:endParaRPr lang="ru-RU"/>
        </a:p>
      </dgm:t>
    </dgm:pt>
    <dgm:pt modelId="{2BC2D539-B37B-4234-9DFE-1C56F47655F4}" type="pres">
      <dgm:prSet presAssocID="{29F7C938-906B-43C2-8685-4775A77AE726}" presName="root2" presStyleCnt="0"/>
      <dgm:spPr/>
    </dgm:pt>
    <dgm:pt modelId="{E21A1CBF-6C61-4C36-B0A9-96569273A7BC}" type="pres">
      <dgm:prSet presAssocID="{29F7C938-906B-43C2-8685-4775A77AE726}" presName="LevelTwoTextNode" presStyleLbl="node2" presStyleIdx="1" presStyleCnt="6" custScaleX="121301" custScaleY="557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398C11-B1A8-4B7A-A225-2AC5FF1BE241}" type="pres">
      <dgm:prSet presAssocID="{29F7C938-906B-43C2-8685-4775A77AE726}" presName="level3hierChild" presStyleCnt="0"/>
      <dgm:spPr/>
    </dgm:pt>
    <dgm:pt modelId="{D7882995-E8DD-4A82-8CCA-44FD742F4BD0}" type="pres">
      <dgm:prSet presAssocID="{40843878-5A7E-43E2-A108-744822F75A7A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5BCA46E0-16F5-4CA0-97C6-A33572796FF3}" type="pres">
      <dgm:prSet presAssocID="{40843878-5A7E-43E2-A108-744822F75A7A}" presName="connTx" presStyleLbl="parChTrans1D2" presStyleIdx="2" presStyleCnt="6"/>
      <dgm:spPr/>
      <dgm:t>
        <a:bodyPr/>
        <a:lstStyle/>
        <a:p>
          <a:endParaRPr lang="ru-RU"/>
        </a:p>
      </dgm:t>
    </dgm:pt>
    <dgm:pt modelId="{F45A67A1-DA42-40FE-B7E8-68A109861C72}" type="pres">
      <dgm:prSet presAssocID="{5A4A3329-FAF0-44B0-B637-2BFE3CD03D40}" presName="root2" presStyleCnt="0"/>
      <dgm:spPr/>
    </dgm:pt>
    <dgm:pt modelId="{F1A29BC9-4902-47EA-A492-47D084948688}" type="pres">
      <dgm:prSet presAssocID="{5A4A3329-FAF0-44B0-B637-2BFE3CD03D40}" presName="LevelTwoTextNode" presStyleLbl="node2" presStyleIdx="2" presStyleCnt="6" custScaleX="119949" custScaleY="98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584F27-46D4-40BF-8763-7EC10291BBB7}" type="pres">
      <dgm:prSet presAssocID="{5A4A3329-FAF0-44B0-B637-2BFE3CD03D40}" presName="level3hierChild" presStyleCnt="0"/>
      <dgm:spPr/>
    </dgm:pt>
    <dgm:pt modelId="{159807EF-89C7-4536-AA9D-1534632EF465}" type="pres">
      <dgm:prSet presAssocID="{B5631019-1A2B-49AC-8842-8A577B3D455F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1BED1FD-5609-4D43-B1C7-2E0A83A5DB27}" type="pres">
      <dgm:prSet presAssocID="{B5631019-1A2B-49AC-8842-8A577B3D455F}" presName="connTx" presStyleLbl="parChTrans1D2" presStyleIdx="3" presStyleCnt="6"/>
      <dgm:spPr/>
      <dgm:t>
        <a:bodyPr/>
        <a:lstStyle/>
        <a:p>
          <a:endParaRPr lang="ru-RU"/>
        </a:p>
      </dgm:t>
    </dgm:pt>
    <dgm:pt modelId="{33CED18E-4E39-4E60-8456-9E29726EC440}" type="pres">
      <dgm:prSet presAssocID="{E3664FE9-AE53-42B1-960F-72A43B5E4404}" presName="root2" presStyleCnt="0"/>
      <dgm:spPr/>
    </dgm:pt>
    <dgm:pt modelId="{EAC53DC1-29FC-4F01-B1AE-5C53841BC7B5}" type="pres">
      <dgm:prSet presAssocID="{E3664FE9-AE53-42B1-960F-72A43B5E4404}" presName="LevelTwoTextNode" presStyleLbl="node2" presStyleIdx="3" presStyleCnt="6" custScaleX="121301" custScaleY="62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69DDA7-1F2B-44ED-8369-B38F3E5461A1}" type="pres">
      <dgm:prSet presAssocID="{E3664FE9-AE53-42B1-960F-72A43B5E4404}" presName="level3hierChild" presStyleCnt="0"/>
      <dgm:spPr/>
    </dgm:pt>
    <dgm:pt modelId="{684F5C83-66F9-468D-8D50-2957E8635643}" type="pres">
      <dgm:prSet presAssocID="{6BEA98D7-4456-46A6-8412-BC0657C6237E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367D8224-0643-4321-9BFC-0026AC5DD535}" type="pres">
      <dgm:prSet presAssocID="{6BEA98D7-4456-46A6-8412-BC0657C6237E}" presName="connTx" presStyleLbl="parChTrans1D2" presStyleIdx="4" presStyleCnt="6"/>
      <dgm:spPr/>
      <dgm:t>
        <a:bodyPr/>
        <a:lstStyle/>
        <a:p>
          <a:endParaRPr lang="ru-RU"/>
        </a:p>
      </dgm:t>
    </dgm:pt>
    <dgm:pt modelId="{EE38CFF7-6FAE-4002-99A5-B48DC5111822}" type="pres">
      <dgm:prSet presAssocID="{22A0DFC8-E67F-40C5-9E3C-D34216884E57}" presName="root2" presStyleCnt="0"/>
      <dgm:spPr/>
    </dgm:pt>
    <dgm:pt modelId="{5C5FF2A9-2989-4754-9629-7EFA0BEBB8B4}" type="pres">
      <dgm:prSet presAssocID="{22A0DFC8-E67F-40C5-9E3C-D34216884E57}" presName="LevelTwoTextNode" presStyleLbl="node2" presStyleIdx="4" presStyleCnt="6" custScaleX="121301" custScaleY="505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114D1-3119-440E-9419-E4B3F656F939}" type="pres">
      <dgm:prSet presAssocID="{22A0DFC8-E67F-40C5-9E3C-D34216884E57}" presName="level3hierChild" presStyleCnt="0"/>
      <dgm:spPr/>
    </dgm:pt>
    <dgm:pt modelId="{E0733B43-ECCF-407C-8A92-209E1F38B4EA}" type="pres">
      <dgm:prSet presAssocID="{DC54DEFE-5EB6-4FD1-9825-0971FD3EECFF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E7EFD095-C5E6-4709-9C9B-E9B37DCEE9C8}" type="pres">
      <dgm:prSet presAssocID="{DC54DEFE-5EB6-4FD1-9825-0971FD3EECFF}" presName="connTx" presStyleLbl="parChTrans1D2" presStyleIdx="5" presStyleCnt="6"/>
      <dgm:spPr/>
      <dgm:t>
        <a:bodyPr/>
        <a:lstStyle/>
        <a:p>
          <a:endParaRPr lang="ru-RU"/>
        </a:p>
      </dgm:t>
    </dgm:pt>
    <dgm:pt modelId="{6F0C74CE-8DF3-4C11-92BC-97F49179D459}" type="pres">
      <dgm:prSet presAssocID="{B60196D2-F89F-4B33-9E92-5D60FCF107F0}" presName="root2" presStyleCnt="0"/>
      <dgm:spPr/>
    </dgm:pt>
    <dgm:pt modelId="{9B8015E6-8EFD-4B99-9F3C-D4211549B9BF}" type="pres">
      <dgm:prSet presAssocID="{B60196D2-F89F-4B33-9E92-5D60FCF107F0}" presName="LevelTwoTextNode" presStyleLbl="node2" presStyleIdx="5" presStyleCnt="6" custScaleX="121727" custScaleY="535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007622-021A-426E-964B-F7D360472018}" type="pres">
      <dgm:prSet presAssocID="{B60196D2-F89F-4B33-9E92-5D60FCF107F0}" presName="level3hierChild" presStyleCnt="0"/>
      <dgm:spPr/>
    </dgm:pt>
  </dgm:ptLst>
  <dgm:cxnLst>
    <dgm:cxn modelId="{8172D4AE-6126-4970-8C31-C9FE5B1C1F47}" type="presOf" srcId="{74202EA6-72BA-435D-8C05-7601E9D526EF}" destId="{F4B2EEC7-356F-4AB5-B149-2BC782200603}" srcOrd="0" destOrd="0" presId="urn:microsoft.com/office/officeart/2008/layout/HorizontalMultiLevelHierarchy"/>
    <dgm:cxn modelId="{F82F6B78-0B4A-4902-B9F0-A0FFF625E75A}" type="presOf" srcId="{40843878-5A7E-43E2-A108-744822F75A7A}" destId="{D7882995-E8DD-4A82-8CCA-44FD742F4BD0}" srcOrd="0" destOrd="0" presId="urn:microsoft.com/office/officeart/2008/layout/HorizontalMultiLevelHierarchy"/>
    <dgm:cxn modelId="{33150718-63C7-4636-87F1-0305B0DC6AA5}" srcId="{39CD79DC-A979-4FA7-99FA-D581D2AE3518}" destId="{5A4A3329-FAF0-44B0-B637-2BFE3CD03D40}" srcOrd="2" destOrd="0" parTransId="{40843878-5A7E-43E2-A108-744822F75A7A}" sibTransId="{5B225F3C-0629-4949-B22E-F6C96C48B461}"/>
    <dgm:cxn modelId="{836C6FA9-11BF-414B-B50B-B69BE38CFBDD}" type="presOf" srcId="{E3664FE9-AE53-42B1-960F-72A43B5E4404}" destId="{EAC53DC1-29FC-4F01-B1AE-5C53841BC7B5}" srcOrd="0" destOrd="0" presId="urn:microsoft.com/office/officeart/2008/layout/HorizontalMultiLevelHierarchy"/>
    <dgm:cxn modelId="{8C335A9A-2DF1-499F-8DBF-B1143424A900}" type="presOf" srcId="{6BEA98D7-4456-46A6-8412-BC0657C6237E}" destId="{367D8224-0643-4321-9BFC-0026AC5DD535}" srcOrd="1" destOrd="0" presId="urn:microsoft.com/office/officeart/2008/layout/HorizontalMultiLevelHierarchy"/>
    <dgm:cxn modelId="{84FC956B-5411-4064-9DC8-DF20BB0E84AB}" type="presOf" srcId="{40843878-5A7E-43E2-A108-744822F75A7A}" destId="{5BCA46E0-16F5-4CA0-97C6-A33572796FF3}" srcOrd="1" destOrd="0" presId="urn:microsoft.com/office/officeart/2008/layout/HorizontalMultiLevelHierarchy"/>
    <dgm:cxn modelId="{035A3350-FF71-4E81-9D04-D6139FFE1D70}" type="presOf" srcId="{74202EA6-72BA-435D-8C05-7601E9D526EF}" destId="{42A706CD-C411-4168-8E90-901EC36C3223}" srcOrd="1" destOrd="0" presId="urn:microsoft.com/office/officeart/2008/layout/HorizontalMultiLevelHierarchy"/>
    <dgm:cxn modelId="{414867C3-4474-42F3-A25C-649EE9E9C89A}" type="presOf" srcId="{9740DE8A-F48B-4DB3-9531-0BB6D8FFD729}" destId="{2B85AB51-9144-4CE5-B033-B638C90D71CF}" srcOrd="0" destOrd="0" presId="urn:microsoft.com/office/officeart/2008/layout/HorizontalMultiLevelHierarchy"/>
    <dgm:cxn modelId="{D675EE1F-2277-44B7-9EA0-E3A8AA51279F}" srcId="{39CD79DC-A979-4FA7-99FA-D581D2AE3518}" destId="{E3664FE9-AE53-42B1-960F-72A43B5E4404}" srcOrd="3" destOrd="0" parTransId="{B5631019-1A2B-49AC-8842-8A577B3D455F}" sibTransId="{FC0DEA33-6C28-4E8B-9331-A74523B90B44}"/>
    <dgm:cxn modelId="{BD0D59FB-4A76-4AC3-A2FD-44A1A7609D69}" srcId="{39CD79DC-A979-4FA7-99FA-D581D2AE3518}" destId="{B60196D2-F89F-4B33-9E92-5D60FCF107F0}" srcOrd="5" destOrd="0" parTransId="{DC54DEFE-5EB6-4FD1-9825-0971FD3EECFF}" sibTransId="{6F98C039-2A4F-4247-917A-3985760BAEC9}"/>
    <dgm:cxn modelId="{F3AC1615-5B7B-4E7B-BAFE-29E10B10E1DF}" srcId="{39CD79DC-A979-4FA7-99FA-D581D2AE3518}" destId="{29F7C938-906B-43C2-8685-4775A77AE726}" srcOrd="1" destOrd="0" parTransId="{74202EA6-72BA-435D-8C05-7601E9D526EF}" sibTransId="{4551C583-71A5-4ACD-9890-764E87697A62}"/>
    <dgm:cxn modelId="{1C746EDA-9167-4077-8CAA-EE34F6464CC2}" type="presOf" srcId="{DC54DEFE-5EB6-4FD1-9825-0971FD3EECFF}" destId="{E7EFD095-C5E6-4709-9C9B-E9B37DCEE9C8}" srcOrd="1" destOrd="0" presId="urn:microsoft.com/office/officeart/2008/layout/HorizontalMultiLevelHierarchy"/>
    <dgm:cxn modelId="{77632154-6146-4D8E-AAF7-698309FF217E}" type="presOf" srcId="{39CD79DC-A979-4FA7-99FA-D581D2AE3518}" destId="{CAA7A67F-A544-497B-B0B3-0F4CF5F3EB1A}" srcOrd="0" destOrd="0" presId="urn:microsoft.com/office/officeart/2008/layout/HorizontalMultiLevelHierarchy"/>
    <dgm:cxn modelId="{716A8DF0-CAC2-4386-9F2D-8C203DCC37D6}" type="presOf" srcId="{6BEA98D7-4456-46A6-8412-BC0657C6237E}" destId="{684F5C83-66F9-468D-8D50-2957E8635643}" srcOrd="0" destOrd="0" presId="urn:microsoft.com/office/officeart/2008/layout/HorizontalMultiLevelHierarchy"/>
    <dgm:cxn modelId="{98A47E54-B82F-4DF3-BC76-20E0DCFF08EA}" type="presOf" srcId="{CC71F28B-3356-43CA-AF93-E68355BDABBB}" destId="{B06C58F8-947C-4181-982D-909188CBAFFD}" srcOrd="0" destOrd="0" presId="urn:microsoft.com/office/officeart/2008/layout/HorizontalMultiLevelHierarchy"/>
    <dgm:cxn modelId="{0E685708-398A-4084-9B36-C51C4879C2FE}" srcId="{39CD79DC-A979-4FA7-99FA-D581D2AE3518}" destId="{CC71F28B-3356-43CA-AF93-E68355BDABBB}" srcOrd="0" destOrd="0" parTransId="{9740DE8A-F48B-4DB3-9531-0BB6D8FFD729}" sibTransId="{3B05A5E3-4BB1-4F9C-B2CA-DC960ADE0661}"/>
    <dgm:cxn modelId="{36FDCF6A-2C38-4E65-89F2-C27DFEF7282A}" type="presOf" srcId="{B5631019-1A2B-49AC-8842-8A577B3D455F}" destId="{159807EF-89C7-4536-AA9D-1534632EF465}" srcOrd="0" destOrd="0" presId="urn:microsoft.com/office/officeart/2008/layout/HorizontalMultiLevelHierarchy"/>
    <dgm:cxn modelId="{CCAC6411-54AF-4D9F-A30E-822C7BA8D173}" type="presOf" srcId="{B5631019-1A2B-49AC-8842-8A577B3D455F}" destId="{31BED1FD-5609-4D43-B1C7-2E0A83A5DB27}" srcOrd="1" destOrd="0" presId="urn:microsoft.com/office/officeart/2008/layout/HorizontalMultiLevelHierarchy"/>
    <dgm:cxn modelId="{8DE031F2-591D-4C64-9200-6FDB6B722F3A}" srcId="{39CD79DC-A979-4FA7-99FA-D581D2AE3518}" destId="{22A0DFC8-E67F-40C5-9E3C-D34216884E57}" srcOrd="4" destOrd="0" parTransId="{6BEA98D7-4456-46A6-8412-BC0657C6237E}" sibTransId="{FB721AFC-B616-47AD-B3F9-2D90E3E02394}"/>
    <dgm:cxn modelId="{B35CF205-B392-46D2-BC6B-D5E65D984764}" type="presOf" srcId="{29F7C938-906B-43C2-8685-4775A77AE726}" destId="{E21A1CBF-6C61-4C36-B0A9-96569273A7BC}" srcOrd="0" destOrd="0" presId="urn:microsoft.com/office/officeart/2008/layout/HorizontalMultiLevelHierarchy"/>
    <dgm:cxn modelId="{517F27B8-6AEF-419D-9CEA-340E07501DA8}" type="presOf" srcId="{5A4A3329-FAF0-44B0-B637-2BFE3CD03D40}" destId="{F1A29BC9-4902-47EA-A492-47D084948688}" srcOrd="0" destOrd="0" presId="urn:microsoft.com/office/officeart/2008/layout/HorizontalMultiLevelHierarchy"/>
    <dgm:cxn modelId="{62D068D1-6E9E-470A-BDD7-66D91DC783F3}" type="presOf" srcId="{9740DE8A-F48B-4DB3-9531-0BB6D8FFD729}" destId="{59CBADB3-96B7-4835-A8DD-4B3550797EBA}" srcOrd="1" destOrd="0" presId="urn:microsoft.com/office/officeart/2008/layout/HorizontalMultiLevelHierarchy"/>
    <dgm:cxn modelId="{7588CBFC-92B8-4409-80E0-D51AA3B2D803}" type="presOf" srcId="{DC54DEFE-5EB6-4FD1-9825-0971FD3EECFF}" destId="{E0733B43-ECCF-407C-8A92-209E1F38B4EA}" srcOrd="0" destOrd="0" presId="urn:microsoft.com/office/officeart/2008/layout/HorizontalMultiLevelHierarchy"/>
    <dgm:cxn modelId="{4A29FAA2-626B-4217-8355-B7CC43EF054A}" type="presOf" srcId="{CDA2F465-55FA-41AC-93B1-21CFE16AE9C6}" destId="{041817A3-CE57-4BB2-BF5F-6169747FF8D1}" srcOrd="0" destOrd="0" presId="urn:microsoft.com/office/officeart/2008/layout/HorizontalMultiLevelHierarchy"/>
    <dgm:cxn modelId="{7C5C3148-EEB9-4576-9701-F5528CA4CB45}" srcId="{CDA2F465-55FA-41AC-93B1-21CFE16AE9C6}" destId="{39CD79DC-A979-4FA7-99FA-D581D2AE3518}" srcOrd="0" destOrd="0" parTransId="{E688FEB6-D4AB-4F5D-8715-0650049A9C70}" sibTransId="{F6D7BB65-53C2-48E6-969C-286606EBFA59}"/>
    <dgm:cxn modelId="{FB3D67D1-6C26-40C1-A5BF-C8D670B37549}" type="presOf" srcId="{22A0DFC8-E67F-40C5-9E3C-D34216884E57}" destId="{5C5FF2A9-2989-4754-9629-7EFA0BEBB8B4}" srcOrd="0" destOrd="0" presId="urn:microsoft.com/office/officeart/2008/layout/HorizontalMultiLevelHierarchy"/>
    <dgm:cxn modelId="{604992D6-9A2D-43E9-BC00-A501A1B4F171}" type="presOf" srcId="{B60196D2-F89F-4B33-9E92-5D60FCF107F0}" destId="{9B8015E6-8EFD-4B99-9F3C-D4211549B9BF}" srcOrd="0" destOrd="0" presId="urn:microsoft.com/office/officeart/2008/layout/HorizontalMultiLevelHierarchy"/>
    <dgm:cxn modelId="{9539765F-1E3C-4B60-9624-6B3628F80852}" type="presParOf" srcId="{041817A3-CE57-4BB2-BF5F-6169747FF8D1}" destId="{1DFAC075-FA6A-4B32-8B4F-01C5B7EEB180}" srcOrd="0" destOrd="0" presId="urn:microsoft.com/office/officeart/2008/layout/HorizontalMultiLevelHierarchy"/>
    <dgm:cxn modelId="{4BF509CE-712B-43C3-99C0-1CFDA92D316C}" type="presParOf" srcId="{1DFAC075-FA6A-4B32-8B4F-01C5B7EEB180}" destId="{CAA7A67F-A544-497B-B0B3-0F4CF5F3EB1A}" srcOrd="0" destOrd="0" presId="urn:microsoft.com/office/officeart/2008/layout/HorizontalMultiLevelHierarchy"/>
    <dgm:cxn modelId="{57B7D9DD-40C5-484F-BD16-6C5221FBF2D9}" type="presParOf" srcId="{1DFAC075-FA6A-4B32-8B4F-01C5B7EEB180}" destId="{7632F733-EF72-4780-A62F-7A2B5AD8283D}" srcOrd="1" destOrd="0" presId="urn:microsoft.com/office/officeart/2008/layout/HorizontalMultiLevelHierarchy"/>
    <dgm:cxn modelId="{E095F8BF-3BAC-41D1-9634-80FADD625218}" type="presParOf" srcId="{7632F733-EF72-4780-A62F-7A2B5AD8283D}" destId="{2B85AB51-9144-4CE5-B033-B638C90D71CF}" srcOrd="0" destOrd="0" presId="urn:microsoft.com/office/officeart/2008/layout/HorizontalMultiLevelHierarchy"/>
    <dgm:cxn modelId="{F7071D34-4155-46AA-9649-6FBB57790350}" type="presParOf" srcId="{2B85AB51-9144-4CE5-B033-B638C90D71CF}" destId="{59CBADB3-96B7-4835-A8DD-4B3550797EBA}" srcOrd="0" destOrd="0" presId="urn:microsoft.com/office/officeart/2008/layout/HorizontalMultiLevelHierarchy"/>
    <dgm:cxn modelId="{52DAF31B-59CF-4D28-8E34-8DF903570661}" type="presParOf" srcId="{7632F733-EF72-4780-A62F-7A2B5AD8283D}" destId="{7F646887-915C-472C-98C8-F6EE8251F839}" srcOrd="1" destOrd="0" presId="urn:microsoft.com/office/officeart/2008/layout/HorizontalMultiLevelHierarchy"/>
    <dgm:cxn modelId="{2FA043A6-0F30-4F56-B86F-AD4EA26A2D24}" type="presParOf" srcId="{7F646887-915C-472C-98C8-F6EE8251F839}" destId="{B06C58F8-947C-4181-982D-909188CBAFFD}" srcOrd="0" destOrd="0" presId="urn:microsoft.com/office/officeart/2008/layout/HorizontalMultiLevelHierarchy"/>
    <dgm:cxn modelId="{EBBE4990-13A0-4629-8D46-89D37B44B17D}" type="presParOf" srcId="{7F646887-915C-472C-98C8-F6EE8251F839}" destId="{0840C1FF-9059-4786-9EDE-4D1F5E3C1283}" srcOrd="1" destOrd="0" presId="urn:microsoft.com/office/officeart/2008/layout/HorizontalMultiLevelHierarchy"/>
    <dgm:cxn modelId="{651C2D74-6024-4B44-ABC2-540B15928797}" type="presParOf" srcId="{7632F733-EF72-4780-A62F-7A2B5AD8283D}" destId="{F4B2EEC7-356F-4AB5-B149-2BC782200603}" srcOrd="2" destOrd="0" presId="urn:microsoft.com/office/officeart/2008/layout/HorizontalMultiLevelHierarchy"/>
    <dgm:cxn modelId="{50639FF8-DFAE-41BF-B7F6-C2E32D33BDD8}" type="presParOf" srcId="{F4B2EEC7-356F-4AB5-B149-2BC782200603}" destId="{42A706CD-C411-4168-8E90-901EC36C3223}" srcOrd="0" destOrd="0" presId="urn:microsoft.com/office/officeart/2008/layout/HorizontalMultiLevelHierarchy"/>
    <dgm:cxn modelId="{428E711B-D730-4570-962A-AA596CF87A95}" type="presParOf" srcId="{7632F733-EF72-4780-A62F-7A2B5AD8283D}" destId="{2BC2D539-B37B-4234-9DFE-1C56F47655F4}" srcOrd="3" destOrd="0" presId="urn:microsoft.com/office/officeart/2008/layout/HorizontalMultiLevelHierarchy"/>
    <dgm:cxn modelId="{E0C29A38-1794-4502-8323-C6569C468D30}" type="presParOf" srcId="{2BC2D539-B37B-4234-9DFE-1C56F47655F4}" destId="{E21A1CBF-6C61-4C36-B0A9-96569273A7BC}" srcOrd="0" destOrd="0" presId="urn:microsoft.com/office/officeart/2008/layout/HorizontalMultiLevelHierarchy"/>
    <dgm:cxn modelId="{B47D9921-5103-498B-9584-AC935F92BE80}" type="presParOf" srcId="{2BC2D539-B37B-4234-9DFE-1C56F47655F4}" destId="{8A398C11-B1A8-4B7A-A225-2AC5FF1BE241}" srcOrd="1" destOrd="0" presId="urn:microsoft.com/office/officeart/2008/layout/HorizontalMultiLevelHierarchy"/>
    <dgm:cxn modelId="{CB8C352E-DBC3-43F1-95B3-521CF9BD0314}" type="presParOf" srcId="{7632F733-EF72-4780-A62F-7A2B5AD8283D}" destId="{D7882995-E8DD-4A82-8CCA-44FD742F4BD0}" srcOrd="4" destOrd="0" presId="urn:microsoft.com/office/officeart/2008/layout/HorizontalMultiLevelHierarchy"/>
    <dgm:cxn modelId="{1EEDB8A1-B14F-4452-96EE-1BEF564CED9D}" type="presParOf" srcId="{D7882995-E8DD-4A82-8CCA-44FD742F4BD0}" destId="{5BCA46E0-16F5-4CA0-97C6-A33572796FF3}" srcOrd="0" destOrd="0" presId="urn:microsoft.com/office/officeart/2008/layout/HorizontalMultiLevelHierarchy"/>
    <dgm:cxn modelId="{5D091CA0-4FC3-4E5B-A110-68E6EE3BF581}" type="presParOf" srcId="{7632F733-EF72-4780-A62F-7A2B5AD8283D}" destId="{F45A67A1-DA42-40FE-B7E8-68A109861C72}" srcOrd="5" destOrd="0" presId="urn:microsoft.com/office/officeart/2008/layout/HorizontalMultiLevelHierarchy"/>
    <dgm:cxn modelId="{1CA07493-F5C5-4955-83ED-0A699DD3A2BC}" type="presParOf" srcId="{F45A67A1-DA42-40FE-B7E8-68A109861C72}" destId="{F1A29BC9-4902-47EA-A492-47D084948688}" srcOrd="0" destOrd="0" presId="urn:microsoft.com/office/officeart/2008/layout/HorizontalMultiLevelHierarchy"/>
    <dgm:cxn modelId="{F1CF90E4-69D8-4339-8D34-99596BD4B84E}" type="presParOf" srcId="{F45A67A1-DA42-40FE-B7E8-68A109861C72}" destId="{E5584F27-46D4-40BF-8763-7EC10291BBB7}" srcOrd="1" destOrd="0" presId="urn:microsoft.com/office/officeart/2008/layout/HorizontalMultiLevelHierarchy"/>
    <dgm:cxn modelId="{46BCA6AD-F919-4D24-A4D9-524AA53B1A4B}" type="presParOf" srcId="{7632F733-EF72-4780-A62F-7A2B5AD8283D}" destId="{159807EF-89C7-4536-AA9D-1534632EF465}" srcOrd="6" destOrd="0" presId="urn:microsoft.com/office/officeart/2008/layout/HorizontalMultiLevelHierarchy"/>
    <dgm:cxn modelId="{959B11A7-6579-4992-A994-E0A5D4CB1630}" type="presParOf" srcId="{159807EF-89C7-4536-AA9D-1534632EF465}" destId="{31BED1FD-5609-4D43-B1C7-2E0A83A5DB27}" srcOrd="0" destOrd="0" presId="urn:microsoft.com/office/officeart/2008/layout/HorizontalMultiLevelHierarchy"/>
    <dgm:cxn modelId="{EBAC6519-5DD5-4E51-9A66-936781CDC396}" type="presParOf" srcId="{7632F733-EF72-4780-A62F-7A2B5AD8283D}" destId="{33CED18E-4E39-4E60-8456-9E29726EC440}" srcOrd="7" destOrd="0" presId="urn:microsoft.com/office/officeart/2008/layout/HorizontalMultiLevelHierarchy"/>
    <dgm:cxn modelId="{99DFD790-694E-4FB9-AD31-4CDAE44FCD20}" type="presParOf" srcId="{33CED18E-4E39-4E60-8456-9E29726EC440}" destId="{EAC53DC1-29FC-4F01-B1AE-5C53841BC7B5}" srcOrd="0" destOrd="0" presId="urn:microsoft.com/office/officeart/2008/layout/HorizontalMultiLevelHierarchy"/>
    <dgm:cxn modelId="{9A12F0D8-05B4-4772-B3B5-0F743888EF6A}" type="presParOf" srcId="{33CED18E-4E39-4E60-8456-9E29726EC440}" destId="{B669DDA7-1F2B-44ED-8369-B38F3E5461A1}" srcOrd="1" destOrd="0" presId="urn:microsoft.com/office/officeart/2008/layout/HorizontalMultiLevelHierarchy"/>
    <dgm:cxn modelId="{2EB4B882-C50D-4F2E-881F-FBCA556DDF7D}" type="presParOf" srcId="{7632F733-EF72-4780-A62F-7A2B5AD8283D}" destId="{684F5C83-66F9-468D-8D50-2957E8635643}" srcOrd="8" destOrd="0" presId="urn:microsoft.com/office/officeart/2008/layout/HorizontalMultiLevelHierarchy"/>
    <dgm:cxn modelId="{7F520252-1EDB-4F94-BD53-CF1CAA53A041}" type="presParOf" srcId="{684F5C83-66F9-468D-8D50-2957E8635643}" destId="{367D8224-0643-4321-9BFC-0026AC5DD535}" srcOrd="0" destOrd="0" presId="urn:microsoft.com/office/officeart/2008/layout/HorizontalMultiLevelHierarchy"/>
    <dgm:cxn modelId="{88AB7055-CB2E-4E89-B0BC-309F453B6848}" type="presParOf" srcId="{7632F733-EF72-4780-A62F-7A2B5AD8283D}" destId="{EE38CFF7-6FAE-4002-99A5-B48DC5111822}" srcOrd="9" destOrd="0" presId="urn:microsoft.com/office/officeart/2008/layout/HorizontalMultiLevelHierarchy"/>
    <dgm:cxn modelId="{18C6CC47-AB41-435A-82FB-0AD12D7B5E90}" type="presParOf" srcId="{EE38CFF7-6FAE-4002-99A5-B48DC5111822}" destId="{5C5FF2A9-2989-4754-9629-7EFA0BEBB8B4}" srcOrd="0" destOrd="0" presId="urn:microsoft.com/office/officeart/2008/layout/HorizontalMultiLevelHierarchy"/>
    <dgm:cxn modelId="{267104A9-F19D-4348-A04E-C2D40845D461}" type="presParOf" srcId="{EE38CFF7-6FAE-4002-99A5-B48DC5111822}" destId="{6B1114D1-3119-440E-9419-E4B3F656F939}" srcOrd="1" destOrd="0" presId="urn:microsoft.com/office/officeart/2008/layout/HorizontalMultiLevelHierarchy"/>
    <dgm:cxn modelId="{2331916F-515B-428C-A50C-3DC3D95E503C}" type="presParOf" srcId="{7632F733-EF72-4780-A62F-7A2B5AD8283D}" destId="{E0733B43-ECCF-407C-8A92-209E1F38B4EA}" srcOrd="10" destOrd="0" presId="urn:microsoft.com/office/officeart/2008/layout/HorizontalMultiLevelHierarchy"/>
    <dgm:cxn modelId="{F7129BDB-6594-4CA6-B6F4-C5CEACC150A9}" type="presParOf" srcId="{E0733B43-ECCF-407C-8A92-209E1F38B4EA}" destId="{E7EFD095-C5E6-4709-9C9B-E9B37DCEE9C8}" srcOrd="0" destOrd="0" presId="urn:microsoft.com/office/officeart/2008/layout/HorizontalMultiLevelHierarchy"/>
    <dgm:cxn modelId="{894E5E2A-2216-4F3C-BEAB-629B3786DD11}" type="presParOf" srcId="{7632F733-EF72-4780-A62F-7A2B5AD8283D}" destId="{6F0C74CE-8DF3-4C11-92BC-97F49179D459}" srcOrd="11" destOrd="0" presId="urn:microsoft.com/office/officeart/2008/layout/HorizontalMultiLevelHierarchy"/>
    <dgm:cxn modelId="{C4410D7D-9F64-4583-BFAC-7C044D7BEAE1}" type="presParOf" srcId="{6F0C74CE-8DF3-4C11-92BC-97F49179D459}" destId="{9B8015E6-8EFD-4B99-9F3C-D4211549B9BF}" srcOrd="0" destOrd="0" presId="urn:microsoft.com/office/officeart/2008/layout/HorizontalMultiLevelHierarchy"/>
    <dgm:cxn modelId="{9656FF81-0F3D-4762-A9BB-A81122F69B79}" type="presParOf" srcId="{6F0C74CE-8DF3-4C11-92BC-97F49179D459}" destId="{9B007622-021A-426E-964B-F7D360472018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A2F465-55FA-41AC-93B1-21CFE16AE9C6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CD79DC-A979-4FA7-99FA-D581D2AE3518}">
      <dgm:prSet phldrT="[Текст]"/>
      <dgm:spPr>
        <a:solidFill>
          <a:srgbClr val="6633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/>
            <a:t>Эссе </a:t>
          </a:r>
          <a:endParaRPr lang="ru-RU" dirty="0"/>
        </a:p>
      </dgm:t>
    </dgm:pt>
    <dgm:pt modelId="{E688FEB6-D4AB-4F5D-8715-0650049A9C70}" type="parTrans" cxnId="{7C5C3148-EEB9-4576-9701-F5528CA4CB45}">
      <dgm:prSet/>
      <dgm:spPr/>
      <dgm:t>
        <a:bodyPr/>
        <a:lstStyle/>
        <a:p>
          <a:endParaRPr lang="ru-RU"/>
        </a:p>
      </dgm:t>
    </dgm:pt>
    <dgm:pt modelId="{F6D7BB65-53C2-48E6-969C-286606EBFA59}" type="sibTrans" cxnId="{7C5C3148-EEB9-4576-9701-F5528CA4CB45}">
      <dgm:prSet/>
      <dgm:spPr/>
      <dgm:t>
        <a:bodyPr/>
        <a:lstStyle/>
        <a:p>
          <a:endParaRPr lang="ru-RU"/>
        </a:p>
      </dgm:t>
    </dgm:pt>
    <dgm:pt modelId="{CC71F28B-3356-43CA-AF93-E68355BDABBB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Выразить свои мысли</a:t>
          </a:r>
          <a:endParaRPr lang="ru-RU" b="1" dirty="0">
            <a:solidFill>
              <a:schemeClr val="tx1"/>
            </a:solidFill>
          </a:endParaRPr>
        </a:p>
      </dgm:t>
    </dgm:pt>
    <dgm:pt modelId="{9740DE8A-F48B-4DB3-9531-0BB6D8FFD729}" type="parTrans" cxnId="{0E685708-398A-4084-9B36-C51C4879C2FE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B05A5E3-4BB1-4F9C-B2CA-DC960ADE0661}" type="sibTrans" cxnId="{0E685708-398A-4084-9B36-C51C4879C2FE}">
      <dgm:prSet/>
      <dgm:spPr/>
      <dgm:t>
        <a:bodyPr/>
        <a:lstStyle/>
        <a:p>
          <a:endParaRPr lang="ru-RU"/>
        </a:p>
      </dgm:t>
    </dgm:pt>
    <dgm:pt modelId="{5A4A3329-FAF0-44B0-B637-2BFE3CD03D40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Не</a:t>
          </a:r>
          <a:r>
            <a:rPr lang="ru-RU" b="1" baseline="0" dirty="0" smtClean="0">
              <a:solidFill>
                <a:schemeClr val="tx1"/>
              </a:solidFill>
            </a:rPr>
            <a:t> оценивать с точки зрения грамотности</a:t>
          </a:r>
          <a:endParaRPr lang="ru-RU" b="1" dirty="0">
            <a:solidFill>
              <a:schemeClr val="tx1"/>
            </a:solidFill>
          </a:endParaRPr>
        </a:p>
      </dgm:t>
    </dgm:pt>
    <dgm:pt modelId="{40843878-5A7E-43E2-A108-744822F75A7A}" type="parTrans" cxnId="{33150718-63C7-4636-87F1-0305B0DC6AA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5B225F3C-0629-4949-B22E-F6C96C48B461}" type="sibTrans" cxnId="{33150718-63C7-4636-87F1-0305B0DC6AA5}">
      <dgm:prSet/>
      <dgm:spPr/>
      <dgm:t>
        <a:bodyPr/>
        <a:lstStyle/>
        <a:p>
          <a:endParaRPr lang="ru-RU"/>
        </a:p>
      </dgm:t>
    </dgm:pt>
    <dgm:pt modelId="{E3664FE9-AE53-42B1-960F-72A43B5E4404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Формирование культуры чтения</a:t>
          </a:r>
          <a:endParaRPr lang="ru-RU" b="1" dirty="0">
            <a:solidFill>
              <a:schemeClr val="tx1"/>
            </a:solidFill>
          </a:endParaRPr>
        </a:p>
      </dgm:t>
    </dgm:pt>
    <dgm:pt modelId="{B5631019-1A2B-49AC-8842-8A577B3D455F}" type="parTrans" cxnId="{D675EE1F-2277-44B7-9EA0-E3A8AA51279F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FC0DEA33-6C28-4E8B-9331-A74523B90B44}" type="sibTrans" cxnId="{D675EE1F-2277-44B7-9EA0-E3A8AA51279F}">
      <dgm:prSet/>
      <dgm:spPr/>
      <dgm:t>
        <a:bodyPr/>
        <a:lstStyle/>
        <a:p>
          <a:endParaRPr lang="ru-RU"/>
        </a:p>
      </dgm:t>
    </dgm:pt>
    <dgm:pt modelId="{29F7C938-906B-43C2-8685-4775A77AE726}">
      <dgm:prSet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Поделиться своим мнением </a:t>
          </a:r>
          <a:endParaRPr lang="ru-RU" b="1" dirty="0">
            <a:solidFill>
              <a:schemeClr val="tx1"/>
            </a:solidFill>
          </a:endParaRPr>
        </a:p>
      </dgm:t>
    </dgm:pt>
    <dgm:pt modelId="{74202EA6-72BA-435D-8C05-7601E9D526EF}" type="parTrans" cxnId="{F3AC1615-5B7B-4E7B-BAFE-29E10B10E1DF}">
      <dgm:prSet/>
      <dgm:spPr/>
      <dgm:t>
        <a:bodyPr/>
        <a:lstStyle/>
        <a:p>
          <a:endParaRPr lang="ru-RU"/>
        </a:p>
      </dgm:t>
    </dgm:pt>
    <dgm:pt modelId="{4551C583-71A5-4ACD-9890-764E87697A62}" type="sibTrans" cxnId="{F3AC1615-5B7B-4E7B-BAFE-29E10B10E1DF}">
      <dgm:prSet/>
      <dgm:spPr/>
      <dgm:t>
        <a:bodyPr/>
        <a:lstStyle/>
        <a:p>
          <a:endParaRPr lang="ru-RU"/>
        </a:p>
      </dgm:t>
    </dgm:pt>
    <dgm:pt modelId="{22A0DFC8-E67F-40C5-9E3C-D34216884E57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/>
            <a:t>10-минутное эссе</a:t>
          </a:r>
          <a:endParaRPr lang="ru-RU" b="1" dirty="0">
            <a:solidFill>
              <a:schemeClr val="tx1"/>
            </a:solidFill>
          </a:endParaRPr>
        </a:p>
      </dgm:t>
    </dgm:pt>
    <dgm:pt modelId="{6BEA98D7-4456-46A6-8412-BC0657C6237E}" type="parTrans" cxnId="{8DE031F2-591D-4C64-9200-6FDB6B722F3A}">
      <dgm:prSet/>
      <dgm:spPr/>
      <dgm:t>
        <a:bodyPr/>
        <a:lstStyle/>
        <a:p>
          <a:endParaRPr lang="ru-RU"/>
        </a:p>
      </dgm:t>
    </dgm:pt>
    <dgm:pt modelId="{FB721AFC-B616-47AD-B3F9-2D90E3E02394}" type="sibTrans" cxnId="{8DE031F2-591D-4C64-9200-6FDB6B722F3A}">
      <dgm:prSet/>
      <dgm:spPr/>
      <dgm:t>
        <a:bodyPr/>
        <a:lstStyle/>
        <a:p>
          <a:endParaRPr lang="ru-RU"/>
        </a:p>
      </dgm:t>
    </dgm:pt>
    <dgm:pt modelId="{B60196D2-F89F-4B33-9E92-5D60FCF107F0}">
      <dgm:prSet phldrT="[Текст]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/>
            <a:t>5-минутное эссе</a:t>
          </a:r>
          <a:endParaRPr lang="ru-RU" b="1" dirty="0">
            <a:solidFill>
              <a:schemeClr val="tx1"/>
            </a:solidFill>
          </a:endParaRPr>
        </a:p>
      </dgm:t>
    </dgm:pt>
    <dgm:pt modelId="{DC54DEFE-5EB6-4FD1-9825-0971FD3EECFF}" type="parTrans" cxnId="{BD0D59FB-4A76-4AC3-A2FD-44A1A7609D69}">
      <dgm:prSet/>
      <dgm:spPr/>
      <dgm:t>
        <a:bodyPr/>
        <a:lstStyle/>
        <a:p>
          <a:endParaRPr lang="ru-RU"/>
        </a:p>
      </dgm:t>
    </dgm:pt>
    <dgm:pt modelId="{6F98C039-2A4F-4247-917A-3985760BAEC9}" type="sibTrans" cxnId="{BD0D59FB-4A76-4AC3-A2FD-44A1A7609D69}">
      <dgm:prSet/>
      <dgm:spPr/>
      <dgm:t>
        <a:bodyPr/>
        <a:lstStyle/>
        <a:p>
          <a:endParaRPr lang="ru-RU"/>
        </a:p>
      </dgm:t>
    </dgm:pt>
    <dgm:pt modelId="{041817A3-CE57-4BB2-BF5F-6169747FF8D1}" type="pres">
      <dgm:prSet presAssocID="{CDA2F465-55FA-41AC-93B1-21CFE16AE9C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FAC075-FA6A-4B32-8B4F-01C5B7EEB180}" type="pres">
      <dgm:prSet presAssocID="{39CD79DC-A979-4FA7-99FA-D581D2AE3518}" presName="root1" presStyleCnt="0"/>
      <dgm:spPr/>
    </dgm:pt>
    <dgm:pt modelId="{CAA7A67F-A544-497B-B0B3-0F4CF5F3EB1A}" type="pres">
      <dgm:prSet presAssocID="{39CD79DC-A979-4FA7-99FA-D581D2AE351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32F733-EF72-4780-A62F-7A2B5AD8283D}" type="pres">
      <dgm:prSet presAssocID="{39CD79DC-A979-4FA7-99FA-D581D2AE3518}" presName="level2hierChild" presStyleCnt="0"/>
      <dgm:spPr/>
    </dgm:pt>
    <dgm:pt modelId="{2B85AB51-9144-4CE5-B033-B638C90D71CF}" type="pres">
      <dgm:prSet presAssocID="{9740DE8A-F48B-4DB3-9531-0BB6D8FFD729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59CBADB3-96B7-4835-A8DD-4B3550797EBA}" type="pres">
      <dgm:prSet presAssocID="{9740DE8A-F48B-4DB3-9531-0BB6D8FFD729}" presName="connTx" presStyleLbl="parChTrans1D2" presStyleIdx="0" presStyleCnt="6"/>
      <dgm:spPr/>
      <dgm:t>
        <a:bodyPr/>
        <a:lstStyle/>
        <a:p>
          <a:endParaRPr lang="ru-RU"/>
        </a:p>
      </dgm:t>
    </dgm:pt>
    <dgm:pt modelId="{7F646887-915C-472C-98C8-F6EE8251F839}" type="pres">
      <dgm:prSet presAssocID="{CC71F28B-3356-43CA-AF93-E68355BDABBB}" presName="root2" presStyleCnt="0"/>
      <dgm:spPr/>
    </dgm:pt>
    <dgm:pt modelId="{B06C58F8-947C-4181-982D-909188CBAFFD}" type="pres">
      <dgm:prSet presAssocID="{CC71F28B-3356-43CA-AF93-E68355BDABBB}" presName="LevelTwoTextNode" presStyleLbl="node2" presStyleIdx="0" presStyleCnt="6" custScaleX="121301" custScaleY="44701" custLinFactNeighborX="-923" custLinFactNeighborY="-37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0C1FF-9059-4786-9EDE-4D1F5E3C1283}" type="pres">
      <dgm:prSet presAssocID="{CC71F28B-3356-43CA-AF93-E68355BDABBB}" presName="level3hierChild" presStyleCnt="0"/>
      <dgm:spPr/>
    </dgm:pt>
    <dgm:pt modelId="{F4B2EEC7-356F-4AB5-B149-2BC782200603}" type="pres">
      <dgm:prSet presAssocID="{74202EA6-72BA-435D-8C05-7601E9D526EF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42A706CD-C411-4168-8E90-901EC36C3223}" type="pres">
      <dgm:prSet presAssocID="{74202EA6-72BA-435D-8C05-7601E9D526EF}" presName="connTx" presStyleLbl="parChTrans1D2" presStyleIdx="1" presStyleCnt="6"/>
      <dgm:spPr/>
      <dgm:t>
        <a:bodyPr/>
        <a:lstStyle/>
        <a:p>
          <a:endParaRPr lang="ru-RU"/>
        </a:p>
      </dgm:t>
    </dgm:pt>
    <dgm:pt modelId="{2BC2D539-B37B-4234-9DFE-1C56F47655F4}" type="pres">
      <dgm:prSet presAssocID="{29F7C938-906B-43C2-8685-4775A77AE726}" presName="root2" presStyleCnt="0"/>
      <dgm:spPr/>
    </dgm:pt>
    <dgm:pt modelId="{E21A1CBF-6C61-4C36-B0A9-96569273A7BC}" type="pres">
      <dgm:prSet presAssocID="{29F7C938-906B-43C2-8685-4775A77AE726}" presName="LevelTwoTextNode" presStyleLbl="node2" presStyleIdx="1" presStyleCnt="6" custScaleX="121301" custScaleY="557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398C11-B1A8-4B7A-A225-2AC5FF1BE241}" type="pres">
      <dgm:prSet presAssocID="{29F7C938-906B-43C2-8685-4775A77AE726}" presName="level3hierChild" presStyleCnt="0"/>
      <dgm:spPr/>
    </dgm:pt>
    <dgm:pt modelId="{D7882995-E8DD-4A82-8CCA-44FD742F4BD0}" type="pres">
      <dgm:prSet presAssocID="{40843878-5A7E-43E2-A108-744822F75A7A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5BCA46E0-16F5-4CA0-97C6-A33572796FF3}" type="pres">
      <dgm:prSet presAssocID="{40843878-5A7E-43E2-A108-744822F75A7A}" presName="connTx" presStyleLbl="parChTrans1D2" presStyleIdx="2" presStyleCnt="6"/>
      <dgm:spPr/>
      <dgm:t>
        <a:bodyPr/>
        <a:lstStyle/>
        <a:p>
          <a:endParaRPr lang="ru-RU"/>
        </a:p>
      </dgm:t>
    </dgm:pt>
    <dgm:pt modelId="{F45A67A1-DA42-40FE-B7E8-68A109861C72}" type="pres">
      <dgm:prSet presAssocID="{5A4A3329-FAF0-44B0-B637-2BFE3CD03D40}" presName="root2" presStyleCnt="0"/>
      <dgm:spPr/>
    </dgm:pt>
    <dgm:pt modelId="{F1A29BC9-4902-47EA-A492-47D084948688}" type="pres">
      <dgm:prSet presAssocID="{5A4A3329-FAF0-44B0-B637-2BFE3CD03D40}" presName="LevelTwoTextNode" presStyleLbl="node2" presStyleIdx="2" presStyleCnt="6" custScaleX="119949" custScaleY="98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584F27-46D4-40BF-8763-7EC10291BBB7}" type="pres">
      <dgm:prSet presAssocID="{5A4A3329-FAF0-44B0-B637-2BFE3CD03D40}" presName="level3hierChild" presStyleCnt="0"/>
      <dgm:spPr/>
    </dgm:pt>
    <dgm:pt modelId="{159807EF-89C7-4536-AA9D-1534632EF465}" type="pres">
      <dgm:prSet presAssocID="{B5631019-1A2B-49AC-8842-8A577B3D455F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1BED1FD-5609-4D43-B1C7-2E0A83A5DB27}" type="pres">
      <dgm:prSet presAssocID="{B5631019-1A2B-49AC-8842-8A577B3D455F}" presName="connTx" presStyleLbl="parChTrans1D2" presStyleIdx="3" presStyleCnt="6"/>
      <dgm:spPr/>
      <dgm:t>
        <a:bodyPr/>
        <a:lstStyle/>
        <a:p>
          <a:endParaRPr lang="ru-RU"/>
        </a:p>
      </dgm:t>
    </dgm:pt>
    <dgm:pt modelId="{33CED18E-4E39-4E60-8456-9E29726EC440}" type="pres">
      <dgm:prSet presAssocID="{E3664FE9-AE53-42B1-960F-72A43B5E4404}" presName="root2" presStyleCnt="0"/>
      <dgm:spPr/>
    </dgm:pt>
    <dgm:pt modelId="{EAC53DC1-29FC-4F01-B1AE-5C53841BC7B5}" type="pres">
      <dgm:prSet presAssocID="{E3664FE9-AE53-42B1-960F-72A43B5E4404}" presName="LevelTwoTextNode" presStyleLbl="node2" presStyleIdx="3" presStyleCnt="6" custScaleX="121301" custScaleY="62149" custLinFactNeighborX="-923" custLinFactNeighborY="-12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69DDA7-1F2B-44ED-8369-B38F3E5461A1}" type="pres">
      <dgm:prSet presAssocID="{E3664FE9-AE53-42B1-960F-72A43B5E4404}" presName="level3hierChild" presStyleCnt="0"/>
      <dgm:spPr/>
    </dgm:pt>
    <dgm:pt modelId="{684F5C83-66F9-468D-8D50-2957E8635643}" type="pres">
      <dgm:prSet presAssocID="{6BEA98D7-4456-46A6-8412-BC0657C6237E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367D8224-0643-4321-9BFC-0026AC5DD535}" type="pres">
      <dgm:prSet presAssocID="{6BEA98D7-4456-46A6-8412-BC0657C6237E}" presName="connTx" presStyleLbl="parChTrans1D2" presStyleIdx="4" presStyleCnt="6"/>
      <dgm:spPr/>
      <dgm:t>
        <a:bodyPr/>
        <a:lstStyle/>
        <a:p>
          <a:endParaRPr lang="ru-RU"/>
        </a:p>
      </dgm:t>
    </dgm:pt>
    <dgm:pt modelId="{EE38CFF7-6FAE-4002-99A5-B48DC5111822}" type="pres">
      <dgm:prSet presAssocID="{22A0DFC8-E67F-40C5-9E3C-D34216884E57}" presName="root2" presStyleCnt="0"/>
      <dgm:spPr/>
    </dgm:pt>
    <dgm:pt modelId="{5C5FF2A9-2989-4754-9629-7EFA0BEBB8B4}" type="pres">
      <dgm:prSet presAssocID="{22A0DFC8-E67F-40C5-9E3C-D34216884E57}" presName="LevelTwoTextNode" presStyleLbl="node2" presStyleIdx="4" presStyleCnt="6" custScaleX="121301" custScaleY="505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114D1-3119-440E-9419-E4B3F656F939}" type="pres">
      <dgm:prSet presAssocID="{22A0DFC8-E67F-40C5-9E3C-D34216884E57}" presName="level3hierChild" presStyleCnt="0"/>
      <dgm:spPr/>
    </dgm:pt>
    <dgm:pt modelId="{E0733B43-ECCF-407C-8A92-209E1F38B4EA}" type="pres">
      <dgm:prSet presAssocID="{DC54DEFE-5EB6-4FD1-9825-0971FD3EECFF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E7EFD095-C5E6-4709-9C9B-E9B37DCEE9C8}" type="pres">
      <dgm:prSet presAssocID="{DC54DEFE-5EB6-4FD1-9825-0971FD3EECFF}" presName="connTx" presStyleLbl="parChTrans1D2" presStyleIdx="5" presStyleCnt="6"/>
      <dgm:spPr/>
      <dgm:t>
        <a:bodyPr/>
        <a:lstStyle/>
        <a:p>
          <a:endParaRPr lang="ru-RU"/>
        </a:p>
      </dgm:t>
    </dgm:pt>
    <dgm:pt modelId="{6F0C74CE-8DF3-4C11-92BC-97F49179D459}" type="pres">
      <dgm:prSet presAssocID="{B60196D2-F89F-4B33-9E92-5D60FCF107F0}" presName="root2" presStyleCnt="0"/>
      <dgm:spPr/>
    </dgm:pt>
    <dgm:pt modelId="{9B8015E6-8EFD-4B99-9F3C-D4211549B9BF}" type="pres">
      <dgm:prSet presAssocID="{B60196D2-F89F-4B33-9E92-5D60FCF107F0}" presName="LevelTwoTextNode" presStyleLbl="node2" presStyleIdx="5" presStyleCnt="6" custScaleX="121727" custScaleY="535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007622-021A-426E-964B-F7D360472018}" type="pres">
      <dgm:prSet presAssocID="{B60196D2-F89F-4B33-9E92-5D60FCF107F0}" presName="level3hierChild" presStyleCnt="0"/>
      <dgm:spPr/>
    </dgm:pt>
  </dgm:ptLst>
  <dgm:cxnLst>
    <dgm:cxn modelId="{33150718-63C7-4636-87F1-0305B0DC6AA5}" srcId="{39CD79DC-A979-4FA7-99FA-D581D2AE3518}" destId="{5A4A3329-FAF0-44B0-B637-2BFE3CD03D40}" srcOrd="2" destOrd="0" parTransId="{40843878-5A7E-43E2-A108-744822F75A7A}" sibTransId="{5B225F3C-0629-4949-B22E-F6C96C48B461}"/>
    <dgm:cxn modelId="{8D8C7FF5-F80C-458E-9F51-66992EBE301D}" type="presOf" srcId="{74202EA6-72BA-435D-8C05-7601E9D526EF}" destId="{42A706CD-C411-4168-8E90-901EC36C3223}" srcOrd="1" destOrd="0" presId="urn:microsoft.com/office/officeart/2008/layout/HorizontalMultiLevelHierarchy"/>
    <dgm:cxn modelId="{BD0D59FB-4A76-4AC3-A2FD-44A1A7609D69}" srcId="{39CD79DC-A979-4FA7-99FA-D581D2AE3518}" destId="{B60196D2-F89F-4B33-9E92-5D60FCF107F0}" srcOrd="5" destOrd="0" parTransId="{DC54DEFE-5EB6-4FD1-9825-0971FD3EECFF}" sibTransId="{6F98C039-2A4F-4247-917A-3985760BAEC9}"/>
    <dgm:cxn modelId="{8DE031F2-591D-4C64-9200-6FDB6B722F3A}" srcId="{39CD79DC-A979-4FA7-99FA-D581D2AE3518}" destId="{22A0DFC8-E67F-40C5-9E3C-D34216884E57}" srcOrd="4" destOrd="0" parTransId="{6BEA98D7-4456-46A6-8412-BC0657C6237E}" sibTransId="{FB721AFC-B616-47AD-B3F9-2D90E3E02394}"/>
    <dgm:cxn modelId="{F3AC1615-5B7B-4E7B-BAFE-29E10B10E1DF}" srcId="{39CD79DC-A979-4FA7-99FA-D581D2AE3518}" destId="{29F7C938-906B-43C2-8685-4775A77AE726}" srcOrd="1" destOrd="0" parTransId="{74202EA6-72BA-435D-8C05-7601E9D526EF}" sibTransId="{4551C583-71A5-4ACD-9890-764E87697A62}"/>
    <dgm:cxn modelId="{82789D6D-490F-4A23-BDD6-8CF1AB1176CE}" type="presOf" srcId="{CDA2F465-55FA-41AC-93B1-21CFE16AE9C6}" destId="{041817A3-CE57-4BB2-BF5F-6169747FF8D1}" srcOrd="0" destOrd="0" presId="urn:microsoft.com/office/officeart/2008/layout/HorizontalMultiLevelHierarchy"/>
    <dgm:cxn modelId="{4D9D23BA-312F-46DB-97DE-EE26C3F8ED1E}" type="presOf" srcId="{29F7C938-906B-43C2-8685-4775A77AE726}" destId="{E21A1CBF-6C61-4C36-B0A9-96569273A7BC}" srcOrd="0" destOrd="0" presId="urn:microsoft.com/office/officeart/2008/layout/HorizontalMultiLevelHierarchy"/>
    <dgm:cxn modelId="{479CEFB2-D804-4EE6-A852-BEE87656B566}" type="presOf" srcId="{B60196D2-F89F-4B33-9E92-5D60FCF107F0}" destId="{9B8015E6-8EFD-4B99-9F3C-D4211549B9BF}" srcOrd="0" destOrd="0" presId="urn:microsoft.com/office/officeart/2008/layout/HorizontalMultiLevelHierarchy"/>
    <dgm:cxn modelId="{0E685708-398A-4084-9B36-C51C4879C2FE}" srcId="{39CD79DC-A979-4FA7-99FA-D581D2AE3518}" destId="{CC71F28B-3356-43CA-AF93-E68355BDABBB}" srcOrd="0" destOrd="0" parTransId="{9740DE8A-F48B-4DB3-9531-0BB6D8FFD729}" sibTransId="{3B05A5E3-4BB1-4F9C-B2CA-DC960ADE0661}"/>
    <dgm:cxn modelId="{2C86FF19-D74B-44C9-8AE1-9800378ADFA5}" type="presOf" srcId="{E3664FE9-AE53-42B1-960F-72A43B5E4404}" destId="{EAC53DC1-29FC-4F01-B1AE-5C53841BC7B5}" srcOrd="0" destOrd="0" presId="urn:microsoft.com/office/officeart/2008/layout/HorizontalMultiLevelHierarchy"/>
    <dgm:cxn modelId="{D675EE1F-2277-44B7-9EA0-E3A8AA51279F}" srcId="{39CD79DC-A979-4FA7-99FA-D581D2AE3518}" destId="{E3664FE9-AE53-42B1-960F-72A43B5E4404}" srcOrd="3" destOrd="0" parTransId="{B5631019-1A2B-49AC-8842-8A577B3D455F}" sibTransId="{FC0DEA33-6C28-4E8B-9331-A74523B90B44}"/>
    <dgm:cxn modelId="{7C5C3148-EEB9-4576-9701-F5528CA4CB45}" srcId="{CDA2F465-55FA-41AC-93B1-21CFE16AE9C6}" destId="{39CD79DC-A979-4FA7-99FA-D581D2AE3518}" srcOrd="0" destOrd="0" parTransId="{E688FEB6-D4AB-4F5D-8715-0650049A9C70}" sibTransId="{F6D7BB65-53C2-48E6-969C-286606EBFA59}"/>
    <dgm:cxn modelId="{07C44D1D-9413-4099-AAC7-5EB4E86DE0F6}" type="presOf" srcId="{9740DE8A-F48B-4DB3-9531-0BB6D8FFD729}" destId="{2B85AB51-9144-4CE5-B033-B638C90D71CF}" srcOrd="0" destOrd="0" presId="urn:microsoft.com/office/officeart/2008/layout/HorizontalMultiLevelHierarchy"/>
    <dgm:cxn modelId="{60559164-64D6-46E6-9678-D5786CE9B52D}" type="presOf" srcId="{6BEA98D7-4456-46A6-8412-BC0657C6237E}" destId="{367D8224-0643-4321-9BFC-0026AC5DD535}" srcOrd="1" destOrd="0" presId="urn:microsoft.com/office/officeart/2008/layout/HorizontalMultiLevelHierarchy"/>
    <dgm:cxn modelId="{5D77E54A-E681-4678-AEEF-927F69C22FE6}" type="presOf" srcId="{CC71F28B-3356-43CA-AF93-E68355BDABBB}" destId="{B06C58F8-947C-4181-982D-909188CBAFFD}" srcOrd="0" destOrd="0" presId="urn:microsoft.com/office/officeart/2008/layout/HorizontalMultiLevelHierarchy"/>
    <dgm:cxn modelId="{541F6BDB-BC17-4535-A947-15CAB66DEE3D}" type="presOf" srcId="{40843878-5A7E-43E2-A108-744822F75A7A}" destId="{5BCA46E0-16F5-4CA0-97C6-A33572796FF3}" srcOrd="1" destOrd="0" presId="urn:microsoft.com/office/officeart/2008/layout/HorizontalMultiLevelHierarchy"/>
    <dgm:cxn modelId="{238661E0-65CB-4534-A80C-8F1444058438}" type="presOf" srcId="{6BEA98D7-4456-46A6-8412-BC0657C6237E}" destId="{684F5C83-66F9-468D-8D50-2957E8635643}" srcOrd="0" destOrd="0" presId="urn:microsoft.com/office/officeart/2008/layout/HorizontalMultiLevelHierarchy"/>
    <dgm:cxn modelId="{A4F090E0-EE73-451F-842D-35607763D0CA}" type="presOf" srcId="{39CD79DC-A979-4FA7-99FA-D581D2AE3518}" destId="{CAA7A67F-A544-497B-B0B3-0F4CF5F3EB1A}" srcOrd="0" destOrd="0" presId="urn:microsoft.com/office/officeart/2008/layout/HorizontalMultiLevelHierarchy"/>
    <dgm:cxn modelId="{B8EDEC18-08AF-44C4-BB90-3B957AA61FA4}" type="presOf" srcId="{B5631019-1A2B-49AC-8842-8A577B3D455F}" destId="{31BED1FD-5609-4D43-B1C7-2E0A83A5DB27}" srcOrd="1" destOrd="0" presId="urn:microsoft.com/office/officeart/2008/layout/HorizontalMultiLevelHierarchy"/>
    <dgm:cxn modelId="{96265E47-0F94-4268-B2E9-5DD04EE00AFE}" type="presOf" srcId="{5A4A3329-FAF0-44B0-B637-2BFE3CD03D40}" destId="{F1A29BC9-4902-47EA-A492-47D084948688}" srcOrd="0" destOrd="0" presId="urn:microsoft.com/office/officeart/2008/layout/HorizontalMultiLevelHierarchy"/>
    <dgm:cxn modelId="{A3D965AA-9AFB-4726-BCF5-23CB8BE91A1D}" type="presOf" srcId="{DC54DEFE-5EB6-4FD1-9825-0971FD3EECFF}" destId="{E7EFD095-C5E6-4709-9C9B-E9B37DCEE9C8}" srcOrd="1" destOrd="0" presId="urn:microsoft.com/office/officeart/2008/layout/HorizontalMultiLevelHierarchy"/>
    <dgm:cxn modelId="{BAD7EDBD-02AC-426D-A674-BDCF23A9484F}" type="presOf" srcId="{74202EA6-72BA-435D-8C05-7601E9D526EF}" destId="{F4B2EEC7-356F-4AB5-B149-2BC782200603}" srcOrd="0" destOrd="0" presId="urn:microsoft.com/office/officeart/2008/layout/HorizontalMultiLevelHierarchy"/>
    <dgm:cxn modelId="{2E152EB2-8AB8-484E-8B04-002CCFCA5387}" type="presOf" srcId="{22A0DFC8-E67F-40C5-9E3C-D34216884E57}" destId="{5C5FF2A9-2989-4754-9629-7EFA0BEBB8B4}" srcOrd="0" destOrd="0" presId="urn:microsoft.com/office/officeart/2008/layout/HorizontalMultiLevelHierarchy"/>
    <dgm:cxn modelId="{191558C2-4F44-49B9-9CAB-71F461DC101D}" type="presOf" srcId="{40843878-5A7E-43E2-A108-744822F75A7A}" destId="{D7882995-E8DD-4A82-8CCA-44FD742F4BD0}" srcOrd="0" destOrd="0" presId="urn:microsoft.com/office/officeart/2008/layout/HorizontalMultiLevelHierarchy"/>
    <dgm:cxn modelId="{6E27F9CE-3DD4-459A-A21A-E48124A3042D}" type="presOf" srcId="{B5631019-1A2B-49AC-8842-8A577B3D455F}" destId="{159807EF-89C7-4536-AA9D-1534632EF465}" srcOrd="0" destOrd="0" presId="urn:microsoft.com/office/officeart/2008/layout/HorizontalMultiLevelHierarchy"/>
    <dgm:cxn modelId="{1AE9006A-DD77-446E-8788-0D42AEDDBE7D}" type="presOf" srcId="{DC54DEFE-5EB6-4FD1-9825-0971FD3EECFF}" destId="{E0733B43-ECCF-407C-8A92-209E1F38B4EA}" srcOrd="0" destOrd="0" presId="urn:microsoft.com/office/officeart/2008/layout/HorizontalMultiLevelHierarchy"/>
    <dgm:cxn modelId="{74422E7C-B1B0-442A-9EB8-86FEAAE596D1}" type="presOf" srcId="{9740DE8A-F48B-4DB3-9531-0BB6D8FFD729}" destId="{59CBADB3-96B7-4835-A8DD-4B3550797EBA}" srcOrd="1" destOrd="0" presId="urn:microsoft.com/office/officeart/2008/layout/HorizontalMultiLevelHierarchy"/>
    <dgm:cxn modelId="{E2EC54A7-08A9-42FD-A8E0-96E658BE82AD}" type="presParOf" srcId="{041817A3-CE57-4BB2-BF5F-6169747FF8D1}" destId="{1DFAC075-FA6A-4B32-8B4F-01C5B7EEB180}" srcOrd="0" destOrd="0" presId="urn:microsoft.com/office/officeart/2008/layout/HorizontalMultiLevelHierarchy"/>
    <dgm:cxn modelId="{EC58A7DB-2984-4687-8A5D-CDDC0250E3CA}" type="presParOf" srcId="{1DFAC075-FA6A-4B32-8B4F-01C5B7EEB180}" destId="{CAA7A67F-A544-497B-B0B3-0F4CF5F3EB1A}" srcOrd="0" destOrd="0" presId="urn:microsoft.com/office/officeart/2008/layout/HorizontalMultiLevelHierarchy"/>
    <dgm:cxn modelId="{951E5F36-BB6C-4C60-804A-94127473FF30}" type="presParOf" srcId="{1DFAC075-FA6A-4B32-8B4F-01C5B7EEB180}" destId="{7632F733-EF72-4780-A62F-7A2B5AD8283D}" srcOrd="1" destOrd="0" presId="urn:microsoft.com/office/officeart/2008/layout/HorizontalMultiLevelHierarchy"/>
    <dgm:cxn modelId="{3D4A2C92-47FD-4712-9D91-E451B2C587C5}" type="presParOf" srcId="{7632F733-EF72-4780-A62F-7A2B5AD8283D}" destId="{2B85AB51-9144-4CE5-B033-B638C90D71CF}" srcOrd="0" destOrd="0" presId="urn:microsoft.com/office/officeart/2008/layout/HorizontalMultiLevelHierarchy"/>
    <dgm:cxn modelId="{6BA86868-374D-406E-95EA-CD88C1F247DA}" type="presParOf" srcId="{2B85AB51-9144-4CE5-B033-B638C90D71CF}" destId="{59CBADB3-96B7-4835-A8DD-4B3550797EBA}" srcOrd="0" destOrd="0" presId="urn:microsoft.com/office/officeart/2008/layout/HorizontalMultiLevelHierarchy"/>
    <dgm:cxn modelId="{31FC65E0-8D8B-4AE8-8AB7-DF714D94B0B3}" type="presParOf" srcId="{7632F733-EF72-4780-A62F-7A2B5AD8283D}" destId="{7F646887-915C-472C-98C8-F6EE8251F839}" srcOrd="1" destOrd="0" presId="urn:microsoft.com/office/officeart/2008/layout/HorizontalMultiLevelHierarchy"/>
    <dgm:cxn modelId="{EBDA1DB4-B7B1-4A09-B751-E7B97853AB98}" type="presParOf" srcId="{7F646887-915C-472C-98C8-F6EE8251F839}" destId="{B06C58F8-947C-4181-982D-909188CBAFFD}" srcOrd="0" destOrd="0" presId="urn:microsoft.com/office/officeart/2008/layout/HorizontalMultiLevelHierarchy"/>
    <dgm:cxn modelId="{2D05EADC-CADF-4F07-A403-5B4A9D61EBAC}" type="presParOf" srcId="{7F646887-915C-472C-98C8-F6EE8251F839}" destId="{0840C1FF-9059-4786-9EDE-4D1F5E3C1283}" srcOrd="1" destOrd="0" presId="urn:microsoft.com/office/officeart/2008/layout/HorizontalMultiLevelHierarchy"/>
    <dgm:cxn modelId="{5F58223E-3CA4-43E1-A578-7B9150142CB0}" type="presParOf" srcId="{7632F733-EF72-4780-A62F-7A2B5AD8283D}" destId="{F4B2EEC7-356F-4AB5-B149-2BC782200603}" srcOrd="2" destOrd="0" presId="urn:microsoft.com/office/officeart/2008/layout/HorizontalMultiLevelHierarchy"/>
    <dgm:cxn modelId="{BF754410-DEEB-4F00-B10E-5337795B523A}" type="presParOf" srcId="{F4B2EEC7-356F-4AB5-B149-2BC782200603}" destId="{42A706CD-C411-4168-8E90-901EC36C3223}" srcOrd="0" destOrd="0" presId="urn:microsoft.com/office/officeart/2008/layout/HorizontalMultiLevelHierarchy"/>
    <dgm:cxn modelId="{0633296F-3851-415A-B456-0F3AA4E29221}" type="presParOf" srcId="{7632F733-EF72-4780-A62F-7A2B5AD8283D}" destId="{2BC2D539-B37B-4234-9DFE-1C56F47655F4}" srcOrd="3" destOrd="0" presId="urn:microsoft.com/office/officeart/2008/layout/HorizontalMultiLevelHierarchy"/>
    <dgm:cxn modelId="{5F6831B8-F8BD-4909-A2A3-D55185056569}" type="presParOf" srcId="{2BC2D539-B37B-4234-9DFE-1C56F47655F4}" destId="{E21A1CBF-6C61-4C36-B0A9-96569273A7BC}" srcOrd="0" destOrd="0" presId="urn:microsoft.com/office/officeart/2008/layout/HorizontalMultiLevelHierarchy"/>
    <dgm:cxn modelId="{BC71A5EE-CF06-432E-8F75-C5F88EF0C68A}" type="presParOf" srcId="{2BC2D539-B37B-4234-9DFE-1C56F47655F4}" destId="{8A398C11-B1A8-4B7A-A225-2AC5FF1BE241}" srcOrd="1" destOrd="0" presId="urn:microsoft.com/office/officeart/2008/layout/HorizontalMultiLevelHierarchy"/>
    <dgm:cxn modelId="{22D460E0-4857-4949-85A4-1C005069776C}" type="presParOf" srcId="{7632F733-EF72-4780-A62F-7A2B5AD8283D}" destId="{D7882995-E8DD-4A82-8CCA-44FD742F4BD0}" srcOrd="4" destOrd="0" presId="urn:microsoft.com/office/officeart/2008/layout/HorizontalMultiLevelHierarchy"/>
    <dgm:cxn modelId="{7A744B2D-83F9-4568-8DC5-A21F3F81B3C7}" type="presParOf" srcId="{D7882995-E8DD-4A82-8CCA-44FD742F4BD0}" destId="{5BCA46E0-16F5-4CA0-97C6-A33572796FF3}" srcOrd="0" destOrd="0" presId="urn:microsoft.com/office/officeart/2008/layout/HorizontalMultiLevelHierarchy"/>
    <dgm:cxn modelId="{B9049C4C-9E39-441F-82FF-FA3CDD5995B1}" type="presParOf" srcId="{7632F733-EF72-4780-A62F-7A2B5AD8283D}" destId="{F45A67A1-DA42-40FE-B7E8-68A109861C72}" srcOrd="5" destOrd="0" presId="urn:microsoft.com/office/officeart/2008/layout/HorizontalMultiLevelHierarchy"/>
    <dgm:cxn modelId="{B4CD92B1-9348-4B9F-AFE3-6AC1244E3B37}" type="presParOf" srcId="{F45A67A1-DA42-40FE-B7E8-68A109861C72}" destId="{F1A29BC9-4902-47EA-A492-47D084948688}" srcOrd="0" destOrd="0" presId="urn:microsoft.com/office/officeart/2008/layout/HorizontalMultiLevelHierarchy"/>
    <dgm:cxn modelId="{C734CDDC-69E6-405A-93EA-21258FC759CD}" type="presParOf" srcId="{F45A67A1-DA42-40FE-B7E8-68A109861C72}" destId="{E5584F27-46D4-40BF-8763-7EC10291BBB7}" srcOrd="1" destOrd="0" presId="urn:microsoft.com/office/officeart/2008/layout/HorizontalMultiLevelHierarchy"/>
    <dgm:cxn modelId="{A34D3A9F-794F-4705-99D1-258B42545AFD}" type="presParOf" srcId="{7632F733-EF72-4780-A62F-7A2B5AD8283D}" destId="{159807EF-89C7-4536-AA9D-1534632EF465}" srcOrd="6" destOrd="0" presId="urn:microsoft.com/office/officeart/2008/layout/HorizontalMultiLevelHierarchy"/>
    <dgm:cxn modelId="{E4101D36-C1D6-4255-8684-72515EDF27EE}" type="presParOf" srcId="{159807EF-89C7-4536-AA9D-1534632EF465}" destId="{31BED1FD-5609-4D43-B1C7-2E0A83A5DB27}" srcOrd="0" destOrd="0" presId="urn:microsoft.com/office/officeart/2008/layout/HorizontalMultiLevelHierarchy"/>
    <dgm:cxn modelId="{9013F946-5D14-4FCF-A40A-DED636BA945F}" type="presParOf" srcId="{7632F733-EF72-4780-A62F-7A2B5AD8283D}" destId="{33CED18E-4E39-4E60-8456-9E29726EC440}" srcOrd="7" destOrd="0" presId="urn:microsoft.com/office/officeart/2008/layout/HorizontalMultiLevelHierarchy"/>
    <dgm:cxn modelId="{139FCB71-C977-4786-99BE-880CB0174FDA}" type="presParOf" srcId="{33CED18E-4E39-4E60-8456-9E29726EC440}" destId="{EAC53DC1-29FC-4F01-B1AE-5C53841BC7B5}" srcOrd="0" destOrd="0" presId="urn:microsoft.com/office/officeart/2008/layout/HorizontalMultiLevelHierarchy"/>
    <dgm:cxn modelId="{4C7AFABB-A914-4C90-976D-6F1C7AF5BD83}" type="presParOf" srcId="{33CED18E-4E39-4E60-8456-9E29726EC440}" destId="{B669DDA7-1F2B-44ED-8369-B38F3E5461A1}" srcOrd="1" destOrd="0" presId="urn:microsoft.com/office/officeart/2008/layout/HorizontalMultiLevelHierarchy"/>
    <dgm:cxn modelId="{04602107-124F-4F91-B795-BE91BC6D9F6B}" type="presParOf" srcId="{7632F733-EF72-4780-A62F-7A2B5AD8283D}" destId="{684F5C83-66F9-468D-8D50-2957E8635643}" srcOrd="8" destOrd="0" presId="urn:microsoft.com/office/officeart/2008/layout/HorizontalMultiLevelHierarchy"/>
    <dgm:cxn modelId="{3C3336B0-28E0-47D2-AA25-954E17AEB8DA}" type="presParOf" srcId="{684F5C83-66F9-468D-8D50-2957E8635643}" destId="{367D8224-0643-4321-9BFC-0026AC5DD535}" srcOrd="0" destOrd="0" presId="urn:microsoft.com/office/officeart/2008/layout/HorizontalMultiLevelHierarchy"/>
    <dgm:cxn modelId="{1860717F-445E-476F-87D8-245974E8E513}" type="presParOf" srcId="{7632F733-EF72-4780-A62F-7A2B5AD8283D}" destId="{EE38CFF7-6FAE-4002-99A5-B48DC5111822}" srcOrd="9" destOrd="0" presId="urn:microsoft.com/office/officeart/2008/layout/HorizontalMultiLevelHierarchy"/>
    <dgm:cxn modelId="{01D948BC-D222-4A20-9672-79CB951BC09B}" type="presParOf" srcId="{EE38CFF7-6FAE-4002-99A5-B48DC5111822}" destId="{5C5FF2A9-2989-4754-9629-7EFA0BEBB8B4}" srcOrd="0" destOrd="0" presId="urn:microsoft.com/office/officeart/2008/layout/HorizontalMultiLevelHierarchy"/>
    <dgm:cxn modelId="{DC98EA45-83AE-4649-BC42-C618511555CA}" type="presParOf" srcId="{EE38CFF7-6FAE-4002-99A5-B48DC5111822}" destId="{6B1114D1-3119-440E-9419-E4B3F656F939}" srcOrd="1" destOrd="0" presId="urn:microsoft.com/office/officeart/2008/layout/HorizontalMultiLevelHierarchy"/>
    <dgm:cxn modelId="{B3BC14DB-21DA-49CF-999A-19D79192687A}" type="presParOf" srcId="{7632F733-EF72-4780-A62F-7A2B5AD8283D}" destId="{E0733B43-ECCF-407C-8A92-209E1F38B4EA}" srcOrd="10" destOrd="0" presId="urn:microsoft.com/office/officeart/2008/layout/HorizontalMultiLevelHierarchy"/>
    <dgm:cxn modelId="{A91C4DA0-2EEB-4382-A704-DF90F359D1DD}" type="presParOf" srcId="{E0733B43-ECCF-407C-8A92-209E1F38B4EA}" destId="{E7EFD095-C5E6-4709-9C9B-E9B37DCEE9C8}" srcOrd="0" destOrd="0" presId="urn:microsoft.com/office/officeart/2008/layout/HorizontalMultiLevelHierarchy"/>
    <dgm:cxn modelId="{A19E99CD-094E-4637-8877-7854AAE6C0F0}" type="presParOf" srcId="{7632F733-EF72-4780-A62F-7A2B5AD8283D}" destId="{6F0C74CE-8DF3-4C11-92BC-97F49179D459}" srcOrd="11" destOrd="0" presId="urn:microsoft.com/office/officeart/2008/layout/HorizontalMultiLevelHierarchy"/>
    <dgm:cxn modelId="{C7B6F72B-52FC-4684-9F3F-C49C6DF75325}" type="presParOf" srcId="{6F0C74CE-8DF3-4C11-92BC-97F49179D459}" destId="{9B8015E6-8EFD-4B99-9F3C-D4211549B9BF}" srcOrd="0" destOrd="0" presId="urn:microsoft.com/office/officeart/2008/layout/HorizontalMultiLevelHierarchy"/>
    <dgm:cxn modelId="{468A61F8-FC84-48AA-91CB-43236E1FFFB4}" type="presParOf" srcId="{6F0C74CE-8DF3-4C11-92BC-97F49179D459}" destId="{9B007622-021A-426E-964B-F7D360472018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3382C7-3FB2-4F7A-9E6B-12EE7342B438}" type="doc">
      <dgm:prSet loTypeId="urn:microsoft.com/office/officeart/2005/8/layout/radial4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7A169C-F095-46AB-B6EC-8E97FA5E4F59}">
      <dgm:prSet phldrT="[Текст]"/>
      <dgm:spPr>
        <a:solidFill>
          <a:srgbClr val="6633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b="1" dirty="0" smtClean="0">
              <a:solidFill>
                <a:srgbClr val="FFFFCC"/>
              </a:solidFill>
            </a:rPr>
            <a:t>Задуматься</a:t>
          </a:r>
        </a:p>
      </dgm:t>
    </dgm:pt>
    <dgm:pt modelId="{6B131A13-87C8-40DD-94AA-984A21ECAD33}" type="parTrans" cxnId="{6B86659D-A7C0-4A05-B03D-B10C700D4DAD}">
      <dgm:prSet/>
      <dgm:spPr/>
      <dgm:t>
        <a:bodyPr/>
        <a:lstStyle/>
        <a:p>
          <a:endParaRPr lang="ru-RU"/>
        </a:p>
      </dgm:t>
    </dgm:pt>
    <dgm:pt modelId="{8420FF75-9E43-4C8B-8D02-D8CCCA94993D}" type="sibTrans" cxnId="{6B86659D-A7C0-4A05-B03D-B10C700D4DAD}">
      <dgm:prSet/>
      <dgm:spPr/>
      <dgm:t>
        <a:bodyPr/>
        <a:lstStyle/>
        <a:p>
          <a:endParaRPr lang="ru-RU"/>
        </a:p>
      </dgm:t>
    </dgm:pt>
    <dgm:pt modelId="{F133B313-C75F-4AA8-BB4C-CD0627B096C3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Мышление</a:t>
          </a:r>
          <a:endParaRPr lang="ru-RU" sz="2800" b="1" dirty="0">
            <a:solidFill>
              <a:schemeClr val="bg1"/>
            </a:solidFill>
          </a:endParaRPr>
        </a:p>
      </dgm:t>
    </dgm:pt>
    <dgm:pt modelId="{F1ADBA4A-8C34-48A9-BFB0-EDEE8A63A200}" type="parTrans" cxnId="{9EA6ABB8-B328-4BA9-B459-55555863EC6F}">
      <dgm:prSet/>
      <dgm:spPr>
        <a:solidFill>
          <a:srgbClr val="FFFFCC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86B2458-1ADD-49EE-9A6A-5134D5718860}" type="sibTrans" cxnId="{9EA6ABB8-B328-4BA9-B459-55555863EC6F}">
      <dgm:prSet/>
      <dgm:spPr/>
      <dgm:t>
        <a:bodyPr/>
        <a:lstStyle/>
        <a:p>
          <a:endParaRPr lang="ru-RU"/>
        </a:p>
      </dgm:t>
    </dgm:pt>
    <dgm:pt modelId="{79BACF2B-EB8B-4B4B-BEC2-2F35068740B3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/>
            <a:t>Повышает</a:t>
          </a:r>
          <a:r>
            <a:rPr lang="ru-RU" sz="2400" b="1" baseline="0" dirty="0" smtClean="0"/>
            <a:t> мотивацию</a:t>
          </a:r>
          <a:endParaRPr lang="ru-RU" sz="2400" b="1" dirty="0"/>
        </a:p>
      </dgm:t>
    </dgm:pt>
    <dgm:pt modelId="{6887F283-541E-44E6-956A-BD954D3600C9}" type="parTrans" cxnId="{34F7157D-3416-4CD3-9FD7-B4DD2D36BB1A}">
      <dgm:prSet/>
      <dgm:spPr>
        <a:solidFill>
          <a:srgbClr val="FFFFCC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2469B463-AFA3-4B5E-98CC-3E305429A2BF}" type="sibTrans" cxnId="{34F7157D-3416-4CD3-9FD7-B4DD2D36BB1A}">
      <dgm:prSet/>
      <dgm:spPr/>
      <dgm:t>
        <a:bodyPr/>
        <a:lstStyle/>
        <a:p>
          <a:endParaRPr lang="ru-RU"/>
        </a:p>
      </dgm:t>
    </dgm:pt>
    <dgm:pt modelId="{E4E21E76-0928-4B1C-AB7F-BF4355BEC95D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Пути решения</a:t>
          </a:r>
          <a:endParaRPr lang="ru-RU" sz="2800" b="1" dirty="0">
            <a:solidFill>
              <a:schemeClr val="bg1"/>
            </a:solidFill>
          </a:endParaRPr>
        </a:p>
      </dgm:t>
    </dgm:pt>
    <dgm:pt modelId="{3B05AB5D-EAA1-4A1E-AE2F-163AA0C3FF1E}" type="parTrans" cxnId="{7DF70E9B-FD84-4129-8205-77371B9C55B4}">
      <dgm:prSet/>
      <dgm:spPr>
        <a:solidFill>
          <a:srgbClr val="FFFFCC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F8577F0-DDD7-4413-9366-056136992EED}" type="sibTrans" cxnId="{7DF70E9B-FD84-4129-8205-77371B9C55B4}">
      <dgm:prSet/>
      <dgm:spPr/>
      <dgm:t>
        <a:bodyPr/>
        <a:lstStyle/>
        <a:p>
          <a:endParaRPr lang="ru-RU"/>
        </a:p>
      </dgm:t>
    </dgm:pt>
    <dgm:pt modelId="{09B19065-EB8C-4680-AE66-58AADCC10A75}" type="pres">
      <dgm:prSet presAssocID="{F43382C7-3FB2-4F7A-9E6B-12EE7342B43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EF34F-A075-4C46-971B-60F97F8A8771}" type="pres">
      <dgm:prSet presAssocID="{B97A169C-F095-46AB-B6EC-8E97FA5E4F59}" presName="centerShape" presStyleLbl="node0" presStyleIdx="0" presStyleCnt="1" custLinFactNeighborX="-638" custLinFactNeighborY="-2906"/>
      <dgm:spPr/>
      <dgm:t>
        <a:bodyPr/>
        <a:lstStyle/>
        <a:p>
          <a:endParaRPr lang="ru-RU"/>
        </a:p>
      </dgm:t>
    </dgm:pt>
    <dgm:pt modelId="{49D96E23-753B-446D-A0EB-5F484940A726}" type="pres">
      <dgm:prSet presAssocID="{F1ADBA4A-8C34-48A9-BFB0-EDEE8A63A200}" presName="parTrans" presStyleLbl="bgSibTrans2D1" presStyleIdx="0" presStyleCnt="3" custScaleX="80940" custLinFactNeighborX="8168" custLinFactNeighborY="18258"/>
      <dgm:spPr/>
      <dgm:t>
        <a:bodyPr/>
        <a:lstStyle/>
        <a:p>
          <a:endParaRPr lang="ru-RU"/>
        </a:p>
      </dgm:t>
    </dgm:pt>
    <dgm:pt modelId="{192C1A1B-A49A-41D2-8FCA-93D87CF05413}" type="pres">
      <dgm:prSet presAssocID="{F133B313-C75F-4AA8-BB4C-CD0627B096C3}" presName="node" presStyleLbl="node1" presStyleIdx="0" presStyleCnt="3" custScaleX="130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2B762-39DF-4841-A229-0875B119903E}" type="pres">
      <dgm:prSet presAssocID="{6887F283-541E-44E6-956A-BD954D3600C9}" presName="parTrans" presStyleLbl="bgSibTrans2D1" presStyleIdx="1" presStyleCnt="3" custScaleX="73063"/>
      <dgm:spPr/>
      <dgm:t>
        <a:bodyPr/>
        <a:lstStyle/>
        <a:p>
          <a:endParaRPr lang="ru-RU"/>
        </a:p>
      </dgm:t>
    </dgm:pt>
    <dgm:pt modelId="{38AAD3E8-B333-428F-B35C-38E9C10C003C}" type="pres">
      <dgm:prSet presAssocID="{79BACF2B-EB8B-4B4B-BEC2-2F35068740B3}" presName="node" presStyleLbl="node1" presStyleIdx="1" presStyleCnt="3" custScaleX="128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9C3F7-ACBD-4E19-9960-12C4389EDACD}" type="pres">
      <dgm:prSet presAssocID="{3B05AB5D-EAA1-4A1E-AE2F-163AA0C3FF1E}" presName="parTrans" presStyleLbl="bgSibTrans2D1" presStyleIdx="2" presStyleCnt="3" custScaleX="75048" custLinFactNeighborX="-12631" custLinFactNeighborY="28245"/>
      <dgm:spPr/>
      <dgm:t>
        <a:bodyPr/>
        <a:lstStyle/>
        <a:p>
          <a:endParaRPr lang="ru-RU"/>
        </a:p>
      </dgm:t>
    </dgm:pt>
    <dgm:pt modelId="{B2A94410-3A41-4D5C-93D2-B81C411C858B}" type="pres">
      <dgm:prSet presAssocID="{E4E21E76-0928-4B1C-AB7F-BF4355BEC95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2BEE9E-8B46-46E0-9ADD-69DF9BB75F83}" type="presOf" srcId="{F133B313-C75F-4AA8-BB4C-CD0627B096C3}" destId="{192C1A1B-A49A-41D2-8FCA-93D87CF05413}" srcOrd="0" destOrd="0" presId="urn:microsoft.com/office/officeart/2005/8/layout/radial4"/>
    <dgm:cxn modelId="{34F7157D-3416-4CD3-9FD7-B4DD2D36BB1A}" srcId="{B97A169C-F095-46AB-B6EC-8E97FA5E4F59}" destId="{79BACF2B-EB8B-4B4B-BEC2-2F35068740B3}" srcOrd="1" destOrd="0" parTransId="{6887F283-541E-44E6-956A-BD954D3600C9}" sibTransId="{2469B463-AFA3-4B5E-98CC-3E305429A2BF}"/>
    <dgm:cxn modelId="{DBC95590-F5C9-4919-A6F6-8607DF28B95C}" type="presOf" srcId="{3B05AB5D-EAA1-4A1E-AE2F-163AA0C3FF1E}" destId="{DAC9C3F7-ACBD-4E19-9960-12C4389EDACD}" srcOrd="0" destOrd="0" presId="urn:microsoft.com/office/officeart/2005/8/layout/radial4"/>
    <dgm:cxn modelId="{9EA6ABB8-B328-4BA9-B459-55555863EC6F}" srcId="{B97A169C-F095-46AB-B6EC-8E97FA5E4F59}" destId="{F133B313-C75F-4AA8-BB4C-CD0627B096C3}" srcOrd="0" destOrd="0" parTransId="{F1ADBA4A-8C34-48A9-BFB0-EDEE8A63A200}" sibTransId="{186B2458-1ADD-49EE-9A6A-5134D5718860}"/>
    <dgm:cxn modelId="{F5DD6E18-9002-433F-A376-9BA23390BA8D}" type="presOf" srcId="{B97A169C-F095-46AB-B6EC-8E97FA5E4F59}" destId="{3B4EF34F-A075-4C46-971B-60F97F8A8771}" srcOrd="0" destOrd="0" presId="urn:microsoft.com/office/officeart/2005/8/layout/radial4"/>
    <dgm:cxn modelId="{7795D4F0-963B-4D50-A9E1-08CE8D0C3CC3}" type="presOf" srcId="{E4E21E76-0928-4B1C-AB7F-BF4355BEC95D}" destId="{B2A94410-3A41-4D5C-93D2-B81C411C858B}" srcOrd="0" destOrd="0" presId="urn:microsoft.com/office/officeart/2005/8/layout/radial4"/>
    <dgm:cxn modelId="{D68ABB5D-20D8-43D8-9BB6-44619F3155CB}" type="presOf" srcId="{F43382C7-3FB2-4F7A-9E6B-12EE7342B438}" destId="{09B19065-EB8C-4680-AE66-58AADCC10A75}" srcOrd="0" destOrd="0" presId="urn:microsoft.com/office/officeart/2005/8/layout/radial4"/>
    <dgm:cxn modelId="{6B86659D-A7C0-4A05-B03D-B10C700D4DAD}" srcId="{F43382C7-3FB2-4F7A-9E6B-12EE7342B438}" destId="{B97A169C-F095-46AB-B6EC-8E97FA5E4F59}" srcOrd="0" destOrd="0" parTransId="{6B131A13-87C8-40DD-94AA-984A21ECAD33}" sibTransId="{8420FF75-9E43-4C8B-8D02-D8CCCA94993D}"/>
    <dgm:cxn modelId="{7DF70E9B-FD84-4129-8205-77371B9C55B4}" srcId="{B97A169C-F095-46AB-B6EC-8E97FA5E4F59}" destId="{E4E21E76-0928-4B1C-AB7F-BF4355BEC95D}" srcOrd="2" destOrd="0" parTransId="{3B05AB5D-EAA1-4A1E-AE2F-163AA0C3FF1E}" sibTransId="{DF8577F0-DDD7-4413-9366-056136992EED}"/>
    <dgm:cxn modelId="{66C94C98-1F5C-4A85-9E74-DE76088B82F5}" type="presOf" srcId="{F1ADBA4A-8C34-48A9-BFB0-EDEE8A63A200}" destId="{49D96E23-753B-446D-A0EB-5F484940A726}" srcOrd="0" destOrd="0" presId="urn:microsoft.com/office/officeart/2005/8/layout/radial4"/>
    <dgm:cxn modelId="{E1C88309-30FD-4890-A771-02A5A946B0D4}" type="presOf" srcId="{79BACF2B-EB8B-4B4B-BEC2-2F35068740B3}" destId="{38AAD3E8-B333-428F-B35C-38E9C10C003C}" srcOrd="0" destOrd="0" presId="urn:microsoft.com/office/officeart/2005/8/layout/radial4"/>
    <dgm:cxn modelId="{0B428909-EFD3-41F8-9D8A-F08A9975022D}" type="presOf" srcId="{6887F283-541E-44E6-956A-BD954D3600C9}" destId="{CC92B762-39DF-4841-A229-0875B119903E}" srcOrd="0" destOrd="0" presId="urn:microsoft.com/office/officeart/2005/8/layout/radial4"/>
    <dgm:cxn modelId="{925D7BA5-2F91-45C6-B7BF-A43D287AF6AE}" type="presParOf" srcId="{09B19065-EB8C-4680-AE66-58AADCC10A75}" destId="{3B4EF34F-A075-4C46-971B-60F97F8A8771}" srcOrd="0" destOrd="0" presId="urn:microsoft.com/office/officeart/2005/8/layout/radial4"/>
    <dgm:cxn modelId="{6FC404B8-1D82-4840-95D6-CB61211E7501}" type="presParOf" srcId="{09B19065-EB8C-4680-AE66-58AADCC10A75}" destId="{49D96E23-753B-446D-A0EB-5F484940A726}" srcOrd="1" destOrd="0" presId="urn:microsoft.com/office/officeart/2005/8/layout/radial4"/>
    <dgm:cxn modelId="{49DAFB66-4AB6-4758-AE36-02ADB1924FF1}" type="presParOf" srcId="{09B19065-EB8C-4680-AE66-58AADCC10A75}" destId="{192C1A1B-A49A-41D2-8FCA-93D87CF05413}" srcOrd="2" destOrd="0" presId="urn:microsoft.com/office/officeart/2005/8/layout/radial4"/>
    <dgm:cxn modelId="{F37ED53F-ECD4-4716-ABD2-0D681E4AE77D}" type="presParOf" srcId="{09B19065-EB8C-4680-AE66-58AADCC10A75}" destId="{CC92B762-39DF-4841-A229-0875B119903E}" srcOrd="3" destOrd="0" presId="urn:microsoft.com/office/officeart/2005/8/layout/radial4"/>
    <dgm:cxn modelId="{A3BA49A1-948D-474E-87A6-0794ABD851E6}" type="presParOf" srcId="{09B19065-EB8C-4680-AE66-58AADCC10A75}" destId="{38AAD3E8-B333-428F-B35C-38E9C10C003C}" srcOrd="4" destOrd="0" presId="urn:microsoft.com/office/officeart/2005/8/layout/radial4"/>
    <dgm:cxn modelId="{39087030-DD23-4D31-9660-16FC11E63404}" type="presParOf" srcId="{09B19065-EB8C-4680-AE66-58AADCC10A75}" destId="{DAC9C3F7-ACBD-4E19-9960-12C4389EDACD}" srcOrd="5" destOrd="0" presId="urn:microsoft.com/office/officeart/2005/8/layout/radial4"/>
    <dgm:cxn modelId="{6B1F07FD-7082-47A1-BF15-BB8125E608D2}" type="presParOf" srcId="{09B19065-EB8C-4680-AE66-58AADCC10A75}" destId="{B2A94410-3A41-4D5C-93D2-B81C411C858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3382C7-3FB2-4F7A-9E6B-12EE7342B438}" type="doc">
      <dgm:prSet loTypeId="urn:microsoft.com/office/officeart/2005/8/layout/radial4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7A169C-F095-46AB-B6EC-8E97FA5E4F59}">
      <dgm:prSet phldrT="[Текст]" custT="1"/>
      <dgm:spPr>
        <a:solidFill>
          <a:srgbClr val="6633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FFFFCC"/>
              </a:solidFill>
            </a:rPr>
            <a:t>Выполненный продукт</a:t>
          </a:r>
          <a:endParaRPr lang="ru-RU" sz="2400" b="1" dirty="0">
            <a:solidFill>
              <a:srgbClr val="FFFFCC"/>
            </a:solidFill>
          </a:endParaRPr>
        </a:p>
      </dgm:t>
    </dgm:pt>
    <dgm:pt modelId="{6B131A13-87C8-40DD-94AA-984A21ECAD33}" type="parTrans" cxnId="{6B86659D-A7C0-4A05-B03D-B10C700D4DAD}">
      <dgm:prSet/>
      <dgm:spPr/>
      <dgm:t>
        <a:bodyPr/>
        <a:lstStyle/>
        <a:p>
          <a:endParaRPr lang="ru-RU"/>
        </a:p>
      </dgm:t>
    </dgm:pt>
    <dgm:pt modelId="{8420FF75-9E43-4C8B-8D02-D8CCCA94993D}" type="sibTrans" cxnId="{6B86659D-A7C0-4A05-B03D-B10C700D4DAD}">
      <dgm:prSet/>
      <dgm:spPr/>
      <dgm:t>
        <a:bodyPr/>
        <a:lstStyle/>
        <a:p>
          <a:endParaRPr lang="ru-RU"/>
        </a:p>
      </dgm:t>
    </dgm:pt>
    <dgm:pt modelId="{F133B313-C75F-4AA8-BB4C-CD0627B096C3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</a:rPr>
            <a:t>Сотрудничество</a:t>
          </a:r>
          <a:endParaRPr lang="ru-RU" sz="1600" b="1" dirty="0">
            <a:solidFill>
              <a:schemeClr val="bg1"/>
            </a:solidFill>
          </a:endParaRPr>
        </a:p>
      </dgm:t>
    </dgm:pt>
    <dgm:pt modelId="{F1ADBA4A-8C34-48A9-BFB0-EDEE8A63A200}" type="parTrans" cxnId="{9EA6ABB8-B328-4BA9-B459-55555863EC6F}">
      <dgm:prSet/>
      <dgm:spPr>
        <a:solidFill>
          <a:srgbClr val="FFFFCC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86B2458-1ADD-49EE-9A6A-5134D5718860}" type="sibTrans" cxnId="{9EA6ABB8-B328-4BA9-B459-55555863EC6F}">
      <dgm:prSet/>
      <dgm:spPr/>
      <dgm:t>
        <a:bodyPr/>
        <a:lstStyle/>
        <a:p>
          <a:endParaRPr lang="ru-RU"/>
        </a:p>
      </dgm:t>
    </dgm:pt>
    <dgm:pt modelId="{79BACF2B-EB8B-4B4B-BEC2-2F35068740B3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/>
            <a:t>Эмоции</a:t>
          </a:r>
          <a:endParaRPr lang="ru-RU" sz="2400" b="1" dirty="0"/>
        </a:p>
      </dgm:t>
    </dgm:pt>
    <dgm:pt modelId="{6887F283-541E-44E6-956A-BD954D3600C9}" type="parTrans" cxnId="{34F7157D-3416-4CD3-9FD7-B4DD2D36BB1A}">
      <dgm:prSet/>
      <dgm:spPr>
        <a:solidFill>
          <a:srgbClr val="FFFFCC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2469B463-AFA3-4B5E-98CC-3E305429A2BF}" type="sibTrans" cxnId="{34F7157D-3416-4CD3-9FD7-B4DD2D36BB1A}">
      <dgm:prSet/>
      <dgm:spPr/>
      <dgm:t>
        <a:bodyPr/>
        <a:lstStyle/>
        <a:p>
          <a:endParaRPr lang="ru-RU"/>
        </a:p>
      </dgm:t>
    </dgm:pt>
    <dgm:pt modelId="{E4E21E76-0928-4B1C-AB7F-BF4355BEC95D}">
      <dgm:prSet phldrT="[Текст]" custT="1"/>
      <dgm:spPr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2700000" scaled="1"/>
          <a:tileRect/>
        </a:gradFill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Проявить</a:t>
          </a:r>
          <a:r>
            <a:rPr lang="ru-RU" sz="2400" b="1" baseline="0" dirty="0" smtClean="0">
              <a:solidFill>
                <a:schemeClr val="bg1"/>
              </a:solidFill>
            </a:rPr>
            <a:t> себя</a:t>
          </a:r>
          <a:endParaRPr lang="ru-RU" sz="2400" b="1" dirty="0">
            <a:solidFill>
              <a:schemeClr val="bg1"/>
            </a:solidFill>
          </a:endParaRPr>
        </a:p>
      </dgm:t>
    </dgm:pt>
    <dgm:pt modelId="{3B05AB5D-EAA1-4A1E-AE2F-163AA0C3FF1E}" type="parTrans" cxnId="{7DF70E9B-FD84-4129-8205-77371B9C55B4}">
      <dgm:prSet/>
      <dgm:spPr>
        <a:solidFill>
          <a:srgbClr val="FFFFCC"/>
        </a:solid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F8577F0-DDD7-4413-9366-056136992EED}" type="sibTrans" cxnId="{7DF70E9B-FD84-4129-8205-77371B9C55B4}">
      <dgm:prSet/>
      <dgm:spPr/>
      <dgm:t>
        <a:bodyPr/>
        <a:lstStyle/>
        <a:p>
          <a:endParaRPr lang="ru-RU"/>
        </a:p>
      </dgm:t>
    </dgm:pt>
    <dgm:pt modelId="{09B19065-EB8C-4680-AE66-58AADCC10A75}" type="pres">
      <dgm:prSet presAssocID="{F43382C7-3FB2-4F7A-9E6B-12EE7342B43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4EF34F-A075-4C46-971B-60F97F8A8771}" type="pres">
      <dgm:prSet presAssocID="{B97A169C-F095-46AB-B6EC-8E97FA5E4F59}" presName="centerShape" presStyleLbl="node0" presStyleIdx="0" presStyleCnt="1" custScaleX="120417" custLinFactNeighborX="-2878" custLinFactNeighborY="-45720"/>
      <dgm:spPr/>
      <dgm:t>
        <a:bodyPr/>
        <a:lstStyle/>
        <a:p>
          <a:endParaRPr lang="ru-RU"/>
        </a:p>
      </dgm:t>
    </dgm:pt>
    <dgm:pt modelId="{49D96E23-753B-446D-A0EB-5F484940A726}" type="pres">
      <dgm:prSet presAssocID="{F1ADBA4A-8C34-48A9-BFB0-EDEE8A63A200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192C1A1B-A49A-41D2-8FCA-93D87CF05413}" type="pres">
      <dgm:prSet presAssocID="{F133B313-C75F-4AA8-BB4C-CD0627B096C3}" presName="node" presStyleLbl="node1" presStyleIdx="0" presStyleCnt="3" custRadScaleRad="109768" custRadScaleInc="-17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2B762-39DF-4841-A229-0875B119903E}" type="pres">
      <dgm:prSet presAssocID="{6887F283-541E-44E6-956A-BD954D3600C9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38AAD3E8-B333-428F-B35C-38E9C10C003C}" type="pres">
      <dgm:prSet presAssocID="{79BACF2B-EB8B-4B4B-BEC2-2F35068740B3}" presName="node" presStyleLbl="node1" presStyleIdx="1" presStyleCnt="3" custRadScaleRad="7351" custRadScaleInc="-217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9C3F7-ACBD-4E19-9960-12C4389EDACD}" type="pres">
      <dgm:prSet presAssocID="{3B05AB5D-EAA1-4A1E-AE2F-163AA0C3FF1E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B2A94410-3A41-4D5C-93D2-B81C411C858B}" type="pres">
      <dgm:prSet presAssocID="{E4E21E76-0928-4B1C-AB7F-BF4355BEC95D}" presName="node" presStyleLbl="node1" presStyleIdx="2" presStyleCnt="3" custRadScaleRad="99748" custRadScaleInc="6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75CF26-E40E-4DFC-A9C5-92DC4B38176A}" type="presOf" srcId="{F1ADBA4A-8C34-48A9-BFB0-EDEE8A63A200}" destId="{49D96E23-753B-446D-A0EB-5F484940A726}" srcOrd="0" destOrd="0" presId="urn:microsoft.com/office/officeart/2005/8/layout/radial4"/>
    <dgm:cxn modelId="{34F7157D-3416-4CD3-9FD7-B4DD2D36BB1A}" srcId="{B97A169C-F095-46AB-B6EC-8E97FA5E4F59}" destId="{79BACF2B-EB8B-4B4B-BEC2-2F35068740B3}" srcOrd="1" destOrd="0" parTransId="{6887F283-541E-44E6-956A-BD954D3600C9}" sibTransId="{2469B463-AFA3-4B5E-98CC-3E305429A2BF}"/>
    <dgm:cxn modelId="{8EBCCE24-C258-4177-BABC-741916F40A82}" type="presOf" srcId="{F133B313-C75F-4AA8-BB4C-CD0627B096C3}" destId="{192C1A1B-A49A-41D2-8FCA-93D87CF05413}" srcOrd="0" destOrd="0" presId="urn:microsoft.com/office/officeart/2005/8/layout/radial4"/>
    <dgm:cxn modelId="{5EACEFD5-05DC-45C5-8722-5C003849C7E9}" type="presOf" srcId="{B97A169C-F095-46AB-B6EC-8E97FA5E4F59}" destId="{3B4EF34F-A075-4C46-971B-60F97F8A8771}" srcOrd="0" destOrd="0" presId="urn:microsoft.com/office/officeart/2005/8/layout/radial4"/>
    <dgm:cxn modelId="{9EA6ABB8-B328-4BA9-B459-55555863EC6F}" srcId="{B97A169C-F095-46AB-B6EC-8E97FA5E4F59}" destId="{F133B313-C75F-4AA8-BB4C-CD0627B096C3}" srcOrd="0" destOrd="0" parTransId="{F1ADBA4A-8C34-48A9-BFB0-EDEE8A63A200}" sibTransId="{186B2458-1ADD-49EE-9A6A-5134D5718860}"/>
    <dgm:cxn modelId="{2364EAEE-6DE0-4C94-9DFC-007AE9ABE3FD}" type="presOf" srcId="{79BACF2B-EB8B-4B4B-BEC2-2F35068740B3}" destId="{38AAD3E8-B333-428F-B35C-38E9C10C003C}" srcOrd="0" destOrd="0" presId="urn:microsoft.com/office/officeart/2005/8/layout/radial4"/>
    <dgm:cxn modelId="{6B86659D-A7C0-4A05-B03D-B10C700D4DAD}" srcId="{F43382C7-3FB2-4F7A-9E6B-12EE7342B438}" destId="{B97A169C-F095-46AB-B6EC-8E97FA5E4F59}" srcOrd="0" destOrd="0" parTransId="{6B131A13-87C8-40DD-94AA-984A21ECAD33}" sibTransId="{8420FF75-9E43-4C8B-8D02-D8CCCA94993D}"/>
    <dgm:cxn modelId="{5EABEEB3-D798-4D43-BD77-8A77ECA79613}" type="presOf" srcId="{6887F283-541E-44E6-956A-BD954D3600C9}" destId="{CC92B762-39DF-4841-A229-0875B119903E}" srcOrd="0" destOrd="0" presId="urn:microsoft.com/office/officeart/2005/8/layout/radial4"/>
    <dgm:cxn modelId="{A9E7F92F-C130-49B6-BEBE-C2EA15557469}" type="presOf" srcId="{F43382C7-3FB2-4F7A-9E6B-12EE7342B438}" destId="{09B19065-EB8C-4680-AE66-58AADCC10A75}" srcOrd="0" destOrd="0" presId="urn:microsoft.com/office/officeart/2005/8/layout/radial4"/>
    <dgm:cxn modelId="{7DF70E9B-FD84-4129-8205-77371B9C55B4}" srcId="{B97A169C-F095-46AB-B6EC-8E97FA5E4F59}" destId="{E4E21E76-0928-4B1C-AB7F-BF4355BEC95D}" srcOrd="2" destOrd="0" parTransId="{3B05AB5D-EAA1-4A1E-AE2F-163AA0C3FF1E}" sibTransId="{DF8577F0-DDD7-4413-9366-056136992EED}"/>
    <dgm:cxn modelId="{F0695D04-4BE3-4D55-905E-93700869E251}" type="presOf" srcId="{3B05AB5D-EAA1-4A1E-AE2F-163AA0C3FF1E}" destId="{DAC9C3F7-ACBD-4E19-9960-12C4389EDACD}" srcOrd="0" destOrd="0" presId="urn:microsoft.com/office/officeart/2005/8/layout/radial4"/>
    <dgm:cxn modelId="{DB608858-2BED-4272-BAD9-BF2204546F27}" type="presOf" srcId="{E4E21E76-0928-4B1C-AB7F-BF4355BEC95D}" destId="{B2A94410-3A41-4D5C-93D2-B81C411C858B}" srcOrd="0" destOrd="0" presId="urn:microsoft.com/office/officeart/2005/8/layout/radial4"/>
    <dgm:cxn modelId="{E0169D70-AA59-4F27-B1D6-801D10CDF849}" type="presParOf" srcId="{09B19065-EB8C-4680-AE66-58AADCC10A75}" destId="{3B4EF34F-A075-4C46-971B-60F97F8A8771}" srcOrd="0" destOrd="0" presId="urn:microsoft.com/office/officeart/2005/8/layout/radial4"/>
    <dgm:cxn modelId="{EB650B9C-A6D5-4E0B-BB73-01A14B97298F}" type="presParOf" srcId="{09B19065-EB8C-4680-AE66-58AADCC10A75}" destId="{49D96E23-753B-446D-A0EB-5F484940A726}" srcOrd="1" destOrd="0" presId="urn:microsoft.com/office/officeart/2005/8/layout/radial4"/>
    <dgm:cxn modelId="{E9E4DB87-BA70-4C71-B24B-966C0537E44A}" type="presParOf" srcId="{09B19065-EB8C-4680-AE66-58AADCC10A75}" destId="{192C1A1B-A49A-41D2-8FCA-93D87CF05413}" srcOrd="2" destOrd="0" presId="urn:microsoft.com/office/officeart/2005/8/layout/radial4"/>
    <dgm:cxn modelId="{796CBEBF-4843-4DBE-9FC9-8AF01C7B74C4}" type="presParOf" srcId="{09B19065-EB8C-4680-AE66-58AADCC10A75}" destId="{CC92B762-39DF-4841-A229-0875B119903E}" srcOrd="3" destOrd="0" presId="urn:microsoft.com/office/officeart/2005/8/layout/radial4"/>
    <dgm:cxn modelId="{B2634DB6-3681-4DE0-9A61-DF61EA719EE2}" type="presParOf" srcId="{09B19065-EB8C-4680-AE66-58AADCC10A75}" destId="{38AAD3E8-B333-428F-B35C-38E9C10C003C}" srcOrd="4" destOrd="0" presId="urn:microsoft.com/office/officeart/2005/8/layout/radial4"/>
    <dgm:cxn modelId="{87035958-C04C-4077-BD09-BF3FAA90660F}" type="presParOf" srcId="{09B19065-EB8C-4680-AE66-58AADCC10A75}" destId="{DAC9C3F7-ACBD-4E19-9960-12C4389EDACD}" srcOrd="5" destOrd="0" presId="urn:microsoft.com/office/officeart/2005/8/layout/radial4"/>
    <dgm:cxn modelId="{1426B947-BE67-4928-AD09-F95284B41DEC}" type="presParOf" srcId="{09B19065-EB8C-4680-AE66-58AADCC10A75}" destId="{B2A94410-3A41-4D5C-93D2-B81C411C858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C65039-AF21-4996-8EE8-49F2AA9501BE}">
      <dsp:nvSpPr>
        <dsp:cNvPr id="0" name=""/>
        <dsp:cNvSpPr/>
      </dsp:nvSpPr>
      <dsp:spPr>
        <a:xfrm>
          <a:off x="-5860797" y="-897147"/>
          <a:ext cx="6978870" cy="6978870"/>
        </a:xfrm>
        <a:prstGeom prst="blockArc">
          <a:avLst>
            <a:gd name="adj1" fmla="val 18900000"/>
            <a:gd name="adj2" fmla="val 2700000"/>
            <a:gd name="adj3" fmla="val 31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CE35A7-571A-4E0D-A67A-12905A354F6F}">
      <dsp:nvSpPr>
        <dsp:cNvPr id="0" name=""/>
        <dsp:cNvSpPr/>
      </dsp:nvSpPr>
      <dsp:spPr>
        <a:xfrm>
          <a:off x="719619" y="241113"/>
          <a:ext cx="7417745" cy="1591602"/>
        </a:xfrm>
        <a:prstGeom prst="rect">
          <a:avLst/>
        </a:prstGeom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16200000" scaled="1"/>
          <a:tileRect/>
        </a:gra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3051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tx1"/>
              </a:solidFill>
            </a:rPr>
            <a:t>формирование нового стиля мышления, культуры чтения и письма 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719619" y="241113"/>
        <a:ext cx="7417745" cy="1591602"/>
      </dsp:txXfrm>
    </dsp:sp>
    <dsp:sp modelId="{41818609-8253-422D-B843-CE4A39D3131D}">
      <dsp:nvSpPr>
        <dsp:cNvPr id="0" name=""/>
        <dsp:cNvSpPr/>
      </dsp:nvSpPr>
      <dsp:spPr>
        <a:xfrm>
          <a:off x="71547" y="388843"/>
          <a:ext cx="1296144" cy="1296144"/>
        </a:xfrm>
        <a:prstGeom prst="ellipse">
          <a:avLst/>
        </a:prstGeom>
        <a:solidFill>
          <a:srgbClr val="FFFFCC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BA714-BF62-4B38-B06B-13003B9F146B}">
      <dsp:nvSpPr>
        <dsp:cNvPr id="0" name=""/>
        <dsp:cNvSpPr/>
      </dsp:nvSpPr>
      <dsp:spPr>
        <a:xfrm>
          <a:off x="1152160" y="2088227"/>
          <a:ext cx="7040827" cy="1589331"/>
        </a:xfrm>
        <a:prstGeom prst="rect">
          <a:avLst/>
        </a:prstGeom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3051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формирование у обучающихся навыков самообучения, а также навыков самостоятельного поиска, анализа и применения учебной информации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152160" y="2088227"/>
        <a:ext cx="7040827" cy="1589331"/>
      </dsp:txXfrm>
    </dsp:sp>
    <dsp:sp modelId="{FC215764-6FD4-4333-BAE5-1DC5A619FC98}">
      <dsp:nvSpPr>
        <dsp:cNvPr id="0" name=""/>
        <dsp:cNvSpPr/>
      </dsp:nvSpPr>
      <dsp:spPr>
        <a:xfrm>
          <a:off x="448465" y="1944216"/>
          <a:ext cx="1296144" cy="1296144"/>
        </a:xfrm>
        <a:prstGeom prst="ellipse">
          <a:avLst/>
        </a:prstGeom>
        <a:solidFill>
          <a:srgbClr val="FFFFCC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9567AA-EE2F-4A04-8055-59988B3E3C86}">
      <dsp:nvSpPr>
        <dsp:cNvPr id="0" name=""/>
        <dsp:cNvSpPr/>
      </dsp:nvSpPr>
      <dsp:spPr>
        <a:xfrm>
          <a:off x="720064" y="3960435"/>
          <a:ext cx="7417745" cy="1036915"/>
        </a:xfrm>
        <a:prstGeom prst="rect">
          <a:avLst/>
        </a:prstGeom>
        <a:gradFill flip="none" rotWithShape="0">
          <a:gsLst>
            <a:gs pos="0">
              <a:srgbClr val="FFCC99">
                <a:shade val="30000"/>
                <a:satMod val="115000"/>
              </a:srgbClr>
            </a:gs>
            <a:gs pos="50000">
              <a:srgbClr val="FFCC99">
                <a:shade val="67500"/>
                <a:satMod val="115000"/>
              </a:srgbClr>
            </a:gs>
            <a:gs pos="100000">
              <a:srgbClr val="FFCC99">
                <a:shade val="100000"/>
                <a:satMod val="115000"/>
              </a:srgbClr>
            </a:gs>
          </a:gsLst>
          <a:lin ang="8100000" scaled="1"/>
          <a:tileRect/>
        </a:gra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3051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tx1"/>
              </a:solidFill>
            </a:rPr>
            <a:t>развитие базовых качеств личности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720064" y="3960435"/>
        <a:ext cx="7417745" cy="1036915"/>
      </dsp:txXfrm>
    </dsp:sp>
    <dsp:sp modelId="{E71A11E6-3904-4B69-8309-1D9A6C579D84}">
      <dsp:nvSpPr>
        <dsp:cNvPr id="0" name=""/>
        <dsp:cNvSpPr/>
      </dsp:nvSpPr>
      <dsp:spPr>
        <a:xfrm>
          <a:off x="71547" y="3499588"/>
          <a:ext cx="1296144" cy="1296144"/>
        </a:xfrm>
        <a:prstGeom prst="ellipse">
          <a:avLst/>
        </a:prstGeom>
        <a:solidFill>
          <a:srgbClr val="FFFFCC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71600" y="253886"/>
            <a:ext cx="7560840" cy="707886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«</a:t>
            </a:r>
            <a:r>
              <a:rPr lang="ru-RU" sz="2000" b="1" dirty="0" err="1" smtClean="0">
                <a:solidFill>
                  <a:schemeClr val="bg1"/>
                </a:solidFill>
              </a:rPr>
              <a:t>Залесская</a:t>
            </a:r>
            <a:r>
              <a:rPr lang="ru-RU" sz="2000" b="1" dirty="0" smtClean="0">
                <a:solidFill>
                  <a:schemeClr val="bg1"/>
                </a:solidFill>
              </a:rPr>
              <a:t> школа» Симферопольского района Республики Крым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772816"/>
            <a:ext cx="6696744" cy="2400657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solidFill>
                  <a:schemeClr val="bg1"/>
                </a:solidFill>
              </a:rPr>
              <a:t>Аналитический отчет </a:t>
            </a:r>
            <a:r>
              <a:rPr lang="ru-RU" sz="5000" b="1" dirty="0" smtClean="0">
                <a:solidFill>
                  <a:schemeClr val="bg1"/>
                </a:solidFill>
              </a:rPr>
              <a:t>за </a:t>
            </a:r>
            <a:r>
              <a:rPr lang="ru-RU" sz="5000" b="1" dirty="0" err="1" smtClean="0">
                <a:solidFill>
                  <a:schemeClr val="bg1"/>
                </a:solidFill>
              </a:rPr>
              <a:t>межаттестационный</a:t>
            </a:r>
            <a:r>
              <a:rPr lang="ru-RU" sz="5000" b="1" dirty="0" smtClean="0">
                <a:solidFill>
                  <a:schemeClr val="bg1"/>
                </a:solidFill>
              </a:rPr>
              <a:t> период</a:t>
            </a:r>
            <a:endParaRPr lang="ru-RU" sz="50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5" t="1202" r="13653"/>
          <a:stretch/>
        </p:blipFill>
        <p:spPr>
          <a:xfrm>
            <a:off x="683568" y="4437112"/>
            <a:ext cx="2029350" cy="1984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75856" y="5096692"/>
            <a:ext cx="5796136" cy="954107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Учитель истории и обществознания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Соловьёвой Инны Михайловны</a:t>
            </a:r>
          </a:p>
        </p:txBody>
      </p:sp>
    </p:spTree>
    <p:extLst>
      <p:ext uri="{BB962C8B-B14F-4D97-AF65-F5344CB8AC3E}">
        <p14:creationId xmlns:p14="http://schemas.microsoft.com/office/powerpoint/2010/main" val="176975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44657" y="381577"/>
            <a:ext cx="8064896" cy="646331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FFCC"/>
              </a:solidFill>
            </a:endParaRP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Новая мода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Повседневная жизнь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34" y="285728"/>
          <a:ext cx="8215369" cy="6438855"/>
        </p:xfrm>
        <a:graphic>
          <a:graphicData uri="http://schemas.openxmlformats.org/drawingml/2006/table">
            <a:tbl>
              <a:tblPr/>
              <a:tblGrid>
                <a:gridCol w="3357586"/>
                <a:gridCol w="1500198"/>
                <a:gridCol w="3357585"/>
              </a:tblGrid>
              <a:tr h="3343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Сильные стороны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знание супругов, что является имуществом каждого;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позволяет «позаботиться» о содержании нуждающегося и нетрудоспособного супруга после развода;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позволяет определить кому будет принадлежать имущество, полученное в дар.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Брачный договор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Слабые стороны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«неприлично»;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стоимость нотариальных услуг;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невозможность предусмотреть все вопросы;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споры из-за неоднозначных формулировок;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регулирование только имущественных отношений;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настрой на развод;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манипуляции, принуждение, обман.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56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Возможности</a:t>
                      </a:r>
                      <a:endParaRPr lang="ru-RU" sz="160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возможность упорядочения финансовых и имущественных прав семейной пары: оценить доходы, распределить расходы, спланировать крупные покупки;</a:t>
                      </a:r>
                      <a:endParaRPr lang="ru-RU" sz="160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возможность избежать конфликтных ситуаций при разводе.</a:t>
                      </a:r>
                      <a:endParaRPr lang="ru-RU" sz="160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Угрозы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невозможность расторжения в одностороннем порядке (только в случае судебного решения);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5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- выгодные для одного из супругов пункты договора приводят к ссорам, а порой и разводам.</a:t>
                      </a:r>
                      <a:endParaRPr lang="ru-RU" sz="16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95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5312695"/>
              </p:ext>
            </p:extLst>
          </p:nvPr>
        </p:nvGraphicFramePr>
        <p:xfrm>
          <a:off x="611560" y="476672"/>
          <a:ext cx="813690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78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44657" y="381577"/>
            <a:ext cx="8064896" cy="646331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FFCC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444" y="5357826"/>
            <a:ext cx="1804841" cy="252804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/>
          <a:stretch>
            <a:fillRect/>
          </a:stretch>
        </p:blipFill>
        <p:spPr>
          <a:xfrm>
            <a:off x="11144296" y="5429264"/>
            <a:ext cx="2786083" cy="2362200"/>
          </a:xfrm>
          <a:prstGeom prst="rect">
            <a:avLst/>
          </a:prstGeom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Новая мода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Повседневная жизнь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000108"/>
            <a:ext cx="7500990" cy="5429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95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5312695"/>
              </p:ext>
            </p:extLst>
          </p:nvPr>
        </p:nvGraphicFramePr>
        <p:xfrm>
          <a:off x="611560" y="476672"/>
          <a:ext cx="813690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78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44657" y="381577"/>
            <a:ext cx="8064896" cy="1200329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CC"/>
                </a:solidFill>
              </a:rPr>
              <a:t>В своей работе использую следующие технологии: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444" y="5357826"/>
            <a:ext cx="1804841" cy="252804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/>
          <a:stretch>
            <a:fillRect/>
          </a:stretch>
        </p:blipFill>
        <p:spPr>
          <a:xfrm>
            <a:off x="11144296" y="5429264"/>
            <a:ext cx="2786083" cy="2362200"/>
          </a:xfrm>
          <a:prstGeom prst="rect">
            <a:avLst/>
          </a:prstGeom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Новая мода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Повседневная жизнь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928663" y="1714488"/>
            <a:ext cx="7429552" cy="421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44657" y="381577"/>
            <a:ext cx="8064896" cy="646331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FFCC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444" y="5357826"/>
            <a:ext cx="1804841" cy="252804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/>
          <a:stretch>
            <a:fillRect/>
          </a:stretch>
        </p:blipFill>
        <p:spPr>
          <a:xfrm>
            <a:off x="11144296" y="5429264"/>
            <a:ext cx="2786083" cy="236220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00100" y="2243444"/>
          <a:ext cx="7286676" cy="3328696"/>
        </p:xfrm>
        <a:graphic>
          <a:graphicData uri="http://schemas.openxmlformats.org/drawingml/2006/table">
            <a:tbl>
              <a:tblPr/>
              <a:tblGrid>
                <a:gridCol w="7286676"/>
              </a:tblGrid>
              <a:tr h="3328696">
                <a:tc>
                  <a:txBody>
                    <a:bodyPr/>
                    <a:lstStyle/>
                    <a:p>
                      <a:pPr marL="20510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Дворяне       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Крестьяне        Горожане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r>
                        <a:rPr lang="ru-RU" sz="1100" dirty="0">
                          <a:latin typeface="Calibri"/>
                        </a:rPr>
                        <a:t/>
                      </a:r>
                      <a:br>
                        <a:rPr lang="ru-RU" sz="1100" dirty="0">
                          <a:latin typeface="Calibri"/>
                        </a:rPr>
                      </a:b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endParaRPr lang="ru-RU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</a:t>
                      </a: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Пожизненная       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Жизнь шла,           Походила                             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9527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32410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служба              как и прежде     на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крестьянскую и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привычки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28" marR="664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68" name="AutoShape 8"/>
          <p:cNvSpPr>
            <a:spLocks noChangeArrowheads="1"/>
          </p:cNvSpPr>
          <p:nvPr/>
        </p:nvSpPr>
        <p:spPr bwMode="auto">
          <a:xfrm rot="2533390">
            <a:off x="3658481" y="2627200"/>
            <a:ext cx="254000" cy="781050"/>
          </a:xfrm>
          <a:prstGeom prst="moon">
            <a:avLst>
              <a:gd name="adj" fmla="val 3626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 rot="2533390">
            <a:off x="4872926" y="2627199"/>
            <a:ext cx="254000" cy="781050"/>
          </a:xfrm>
          <a:prstGeom prst="moon">
            <a:avLst>
              <a:gd name="adj" fmla="val 3626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 rot="2533390">
            <a:off x="6015935" y="2698638"/>
            <a:ext cx="254000" cy="781050"/>
          </a:xfrm>
          <a:prstGeom prst="moon">
            <a:avLst>
              <a:gd name="adj" fmla="val 3626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 rot="5400000">
            <a:off x="6567504" y="2790817"/>
            <a:ext cx="1366839" cy="1643074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Новая мода</a:t>
            </a:r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 rot="16200000">
            <a:off x="1250135" y="2607464"/>
            <a:ext cx="2000264" cy="1785950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Повседневная жизнь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3357554" y="3571876"/>
            <a:ext cx="2838450" cy="2571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1" name="AutoShape 1"/>
          <p:cNvSpPr>
            <a:spLocks noChangeArrowheads="1"/>
          </p:cNvSpPr>
          <p:nvPr/>
        </p:nvSpPr>
        <p:spPr bwMode="auto">
          <a:xfrm rot="-2648885">
            <a:off x="3593689" y="3835779"/>
            <a:ext cx="254000" cy="781050"/>
          </a:xfrm>
          <a:prstGeom prst="moon">
            <a:avLst>
              <a:gd name="adj" fmla="val 3626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 rot="-2486775">
            <a:off x="6156014" y="3843895"/>
            <a:ext cx="254000" cy="781050"/>
          </a:xfrm>
          <a:prstGeom prst="moon">
            <a:avLst>
              <a:gd name="adj" fmla="val 3626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2" name="AutoShape 2"/>
          <p:cNvSpPr>
            <a:spLocks noChangeArrowheads="1"/>
          </p:cNvSpPr>
          <p:nvPr/>
        </p:nvSpPr>
        <p:spPr bwMode="auto">
          <a:xfrm rot="-2413461">
            <a:off x="4943606" y="3829351"/>
            <a:ext cx="198437" cy="781050"/>
          </a:xfrm>
          <a:prstGeom prst="moon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Новая мода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Повседневная жизнь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5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44657" y="381577"/>
            <a:ext cx="8064896" cy="646331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solidFill>
                <a:srgbClr val="FFFFCC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444" y="5357826"/>
            <a:ext cx="1804841" cy="252804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/>
          <a:stretch>
            <a:fillRect/>
          </a:stretch>
        </p:blipFill>
        <p:spPr>
          <a:xfrm>
            <a:off x="11144296" y="5429264"/>
            <a:ext cx="2786083" cy="2362200"/>
          </a:xfrm>
          <a:prstGeom prst="rect">
            <a:avLst/>
          </a:prstGeom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Новая мода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Повседневная жизнь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714348" y="1071547"/>
          <a:ext cx="8072494" cy="5207534"/>
        </p:xfrm>
        <a:graphic>
          <a:graphicData uri="http://schemas.openxmlformats.org/drawingml/2006/table">
            <a:tbl>
              <a:tblPr/>
              <a:tblGrid>
                <a:gridCol w="4303807"/>
                <a:gridCol w="3768687"/>
              </a:tblGrid>
              <a:tr h="12282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60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926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Дайте три объяснения, почему…?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Объясните, почему…?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Почему вы думаете…?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Почему вы считаете…?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 чем различие…?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Предположите, что будет, если…?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Что, если…?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1.Кто…?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2.Что…?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3.Когда…?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4.Может…?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5.Будет…?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6.Могли…?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9580" algn="l"/>
                          <a:tab pos="899160" algn="l"/>
                          <a:tab pos="2324100" algn="l"/>
                        </a:tabLst>
                      </a:pPr>
                      <a:r>
                        <a:rPr lang="ru-RU" sz="2400" b="1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7.Как звать…? Могли…?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95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80785647"/>
              </p:ext>
            </p:extLst>
          </p:nvPr>
        </p:nvGraphicFramePr>
        <p:xfrm>
          <a:off x="0" y="0"/>
          <a:ext cx="6372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31213318"/>
              </p:ext>
            </p:extLst>
          </p:nvPr>
        </p:nvGraphicFramePr>
        <p:xfrm>
          <a:off x="2771800" y="2780545"/>
          <a:ext cx="638808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643702" y="0"/>
            <a:ext cx="2492456" cy="2677656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/>
              <a:t>Применение технологии развития критического мышления на уроках</a:t>
            </a:r>
            <a:endParaRPr lang="ru-RU" sz="28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8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843808" y="154924"/>
            <a:ext cx="3528392" cy="707886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ОБО МНЕ: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1071546"/>
            <a:ext cx="6122992" cy="3108543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CC"/>
                </a:solidFill>
              </a:rPr>
              <a:t>ДОЛЖНОСТЬ: </a:t>
            </a:r>
            <a:r>
              <a:rPr lang="ru-RU" sz="2800" b="1" dirty="0" smtClean="0">
                <a:solidFill>
                  <a:schemeClr val="bg1"/>
                </a:solidFill>
              </a:rPr>
              <a:t>учитель, заместитель директора по УВР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CC"/>
                </a:solidFill>
              </a:rPr>
              <a:t>ПЕДАГОГИЧЕСКИЙ СТАЖ: </a:t>
            </a:r>
            <a:r>
              <a:rPr lang="ru-RU" sz="2800" b="1" dirty="0" smtClean="0">
                <a:solidFill>
                  <a:schemeClr val="bg1"/>
                </a:solidFill>
              </a:rPr>
              <a:t>17 лет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CC"/>
                </a:solidFill>
              </a:rPr>
              <a:t>ОБРАЗОВАНИЕ: ТНУ </a:t>
            </a:r>
            <a:r>
              <a:rPr lang="ru-RU" sz="2800" b="1" dirty="0" err="1" smtClean="0">
                <a:solidFill>
                  <a:srgbClr val="FFFFCC"/>
                </a:solidFill>
              </a:rPr>
              <a:t>им.В.И.Вернадского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FFCC"/>
                </a:solidFill>
              </a:rPr>
              <a:t>КВАЛИФИКАЦИОННАЯ </a:t>
            </a:r>
            <a:r>
              <a:rPr lang="ru-RU" sz="2800" b="1" dirty="0">
                <a:solidFill>
                  <a:srgbClr val="FFFFCC"/>
                </a:solidFill>
              </a:rPr>
              <a:t>КАТЕГОРИЯ:  </a:t>
            </a:r>
            <a:r>
              <a:rPr lang="ru-RU" sz="2800" b="1" dirty="0" smtClean="0">
                <a:solidFill>
                  <a:schemeClr val="bg1"/>
                </a:solidFill>
              </a:rPr>
              <a:t>высшая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786322"/>
            <a:ext cx="2483768" cy="138499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Соловьёва Инна Михайловна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4"/>
            <a:ext cx="233364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9727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86544" y="281548"/>
            <a:ext cx="8730478" cy="3939540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CC"/>
                </a:solidFill>
              </a:rPr>
              <a:t>ПЕДАГОГИЧЕСКАЯ ТЕХНОЛОГИЯ </a:t>
            </a:r>
            <a:r>
              <a:rPr lang="ru-RU" sz="3200" b="1" dirty="0" smtClean="0">
                <a:solidFill>
                  <a:schemeClr val="bg1"/>
                </a:solidFill>
              </a:rPr>
              <a:t>–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это </a:t>
            </a:r>
            <a:r>
              <a:rPr lang="ru-RU" sz="3200" b="1" dirty="0">
                <a:solidFill>
                  <a:schemeClr val="bg1"/>
                </a:solidFill>
              </a:rPr>
              <a:t>систематический метод планирования, применения и оценивания всего процесса обучения и усвоения знаний путем учета человеческих и технических ресурсов и взаимодействия между ними для достижения более эффективных результатов образования.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519" y="4168339"/>
            <a:ext cx="4752528" cy="268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208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1835696" y="116632"/>
            <a:ext cx="5544616" cy="1754326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CC"/>
                </a:solidFill>
              </a:rPr>
              <a:t>МЕТОДИЧЕСКАЯ ТЕМА:</a:t>
            </a:r>
            <a:endParaRPr lang="ru-RU" sz="5400" b="1" dirty="0">
              <a:solidFill>
                <a:srgbClr val="FFFF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143116"/>
            <a:ext cx="8496944" cy="3785652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Эффективные методические приемы технологии развития критического мышления на уроках истории и обществознания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86544" y="281548"/>
            <a:ext cx="8730478" cy="3939540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CC"/>
                </a:solidFill>
              </a:rPr>
              <a:t>ПЕДАГОГИЧЕСКАЯ ТЕХНОЛОГИЯ </a:t>
            </a:r>
            <a:r>
              <a:rPr lang="ru-RU" sz="3200" b="1" dirty="0" smtClean="0">
                <a:solidFill>
                  <a:schemeClr val="bg1"/>
                </a:solidFill>
              </a:rPr>
              <a:t>–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это </a:t>
            </a:r>
            <a:r>
              <a:rPr lang="ru-RU" sz="3200" b="1" dirty="0">
                <a:solidFill>
                  <a:schemeClr val="bg1"/>
                </a:solidFill>
              </a:rPr>
              <a:t>систематический метод планирования, применения и оценивания всего процесса обучения и усвоения знаний путем учета человеческих и технических ресурсов и взаимодействия между ними для достижения более эффективных результатов образования.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519" y="4168339"/>
            <a:ext cx="4752528" cy="268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208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55576" y="116632"/>
            <a:ext cx="7848872" cy="923330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CC"/>
                </a:solidFill>
              </a:rPr>
              <a:t>Критическое мышление:</a:t>
            </a:r>
            <a:endParaRPr lang="ru-RU" sz="5400" b="1" dirty="0">
              <a:solidFill>
                <a:srgbClr val="FFFFCC"/>
              </a:solidFill>
            </a:endParaRPr>
          </a:p>
        </p:txBody>
      </p:sp>
      <p:sp>
        <p:nvSpPr>
          <p:cNvPr id="6" name="6-конечная звезда 5"/>
          <p:cNvSpPr/>
          <p:nvPr/>
        </p:nvSpPr>
        <p:spPr>
          <a:xfrm>
            <a:off x="285720" y="1428736"/>
            <a:ext cx="3600400" cy="3078401"/>
          </a:xfrm>
          <a:prstGeom prst="star6">
            <a:avLst/>
          </a:prstGeom>
          <a:gradFill flip="none" rotWithShape="1">
            <a:gsLst>
              <a:gs pos="9000">
                <a:srgbClr val="A26F3D"/>
              </a:gs>
              <a:gs pos="0">
                <a:srgbClr val="663300"/>
              </a:gs>
              <a:gs pos="18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способность ставить новые, полные смысла </a:t>
            </a:r>
            <a:r>
              <a:rPr lang="ru-RU" sz="2000" b="1" i="1" dirty="0" smtClean="0">
                <a:solidFill>
                  <a:schemeClr val="tx1"/>
                </a:solidFill>
              </a:rPr>
              <a:t>вопросы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2786050" y="3571876"/>
            <a:ext cx="3407472" cy="3078401"/>
          </a:xfrm>
          <a:prstGeom prst="star6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 </a:t>
            </a:r>
            <a:r>
              <a:rPr lang="ru-RU" sz="2000" b="1" dirty="0" smtClean="0">
                <a:solidFill>
                  <a:schemeClr val="tx1"/>
                </a:solidFill>
              </a:rPr>
              <a:t>вырабатывать разнообразные, подкрепляющие 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аргументы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6-конечная звезда 7"/>
          <p:cNvSpPr/>
          <p:nvPr/>
        </p:nvSpPr>
        <p:spPr>
          <a:xfrm>
            <a:off x="5643570" y="1428736"/>
            <a:ext cx="3059832" cy="3078401"/>
          </a:xfrm>
          <a:prstGeom prst="star6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 принимать независимые продуманные 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решения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55576" y="116632"/>
            <a:ext cx="7848872" cy="1446550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CC"/>
                </a:solidFill>
              </a:rPr>
              <a:t>Чем привлекает меня данная технология:</a:t>
            </a:r>
            <a:endParaRPr lang="ru-RU" sz="4400" b="1" dirty="0">
              <a:solidFill>
                <a:srgbClr val="FFFFCC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24906338"/>
              </p:ext>
            </p:extLst>
          </p:nvPr>
        </p:nvGraphicFramePr>
        <p:xfrm>
          <a:off x="389112" y="1196752"/>
          <a:ext cx="820891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5868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755576" y="116632"/>
            <a:ext cx="8031266" cy="1938992"/>
          </a:xfrm>
          <a:prstGeom prst="rect">
            <a:avLst/>
          </a:prstGeom>
          <a:solidFill>
            <a:srgbClr val="6633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CC"/>
                </a:solidFill>
              </a:rPr>
              <a:t>Технология развития критического мышления включает в себя три стадии:</a:t>
            </a:r>
            <a:endParaRPr lang="ru-RU" sz="4000" b="1" dirty="0">
              <a:solidFill>
                <a:srgbClr val="FFFFCC"/>
              </a:solidFill>
            </a:endParaRPr>
          </a:p>
        </p:txBody>
      </p:sp>
      <p:sp>
        <p:nvSpPr>
          <p:cNvPr id="6" name="6-конечная звезда 5"/>
          <p:cNvSpPr/>
          <p:nvPr/>
        </p:nvSpPr>
        <p:spPr>
          <a:xfrm>
            <a:off x="285720" y="1428736"/>
            <a:ext cx="3600400" cy="3078401"/>
          </a:xfrm>
          <a:prstGeom prst="star6">
            <a:avLst/>
          </a:prstGeom>
          <a:gradFill flip="none" rotWithShape="1">
            <a:gsLst>
              <a:gs pos="9000">
                <a:srgbClr val="A26F3D"/>
              </a:gs>
              <a:gs pos="0">
                <a:srgbClr val="663300"/>
              </a:gs>
              <a:gs pos="18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ВЫЗОВ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2786050" y="3571876"/>
            <a:ext cx="3407472" cy="3078401"/>
          </a:xfrm>
          <a:prstGeom prst="star6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 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РЕФЛЕКСИЯ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6-конечная звезда 7"/>
          <p:cNvSpPr/>
          <p:nvPr/>
        </p:nvSpPr>
        <p:spPr>
          <a:xfrm>
            <a:off x="5643570" y="1428736"/>
            <a:ext cx="3059832" cy="3078401"/>
          </a:xfrm>
          <a:prstGeom prst="star6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50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 </a:t>
            </a:r>
            <a:r>
              <a:rPr lang="ru-RU" sz="2000" b="1" i="1" dirty="0" smtClean="0">
                <a:solidFill>
                  <a:srgbClr val="7030A0"/>
                </a:solidFill>
              </a:rPr>
              <a:t>ОСМЫСЛЕНИЕ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4" t="204" r="8074" b="1"/>
          <a:stretch/>
        </p:blipFill>
        <p:spPr>
          <a:xfrm>
            <a:off x="0" y="0"/>
            <a:ext cx="9144000" cy="6858000"/>
          </a:xfr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5312695"/>
              </p:ext>
            </p:extLst>
          </p:nvPr>
        </p:nvGraphicFramePr>
        <p:xfrm>
          <a:off x="611560" y="476672"/>
          <a:ext cx="813690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78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499</Words>
  <Application>Microsoft Office PowerPoint</Application>
  <PresentationFormat>Экран (4:3)</PresentationFormat>
  <Paragraphs>120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С</dc:creator>
  <cp:lastModifiedBy>user</cp:lastModifiedBy>
  <cp:revision>68</cp:revision>
  <dcterms:created xsi:type="dcterms:W3CDTF">2019-03-27T05:09:03Z</dcterms:created>
  <dcterms:modified xsi:type="dcterms:W3CDTF">2025-02-21T06:40:39Z</dcterms:modified>
</cp:coreProperties>
</file>