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7" d="100"/>
          <a:sy n="87" d="100"/>
        </p:scale>
        <p:origin x="-422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44A349-F6C7-4FF6-90E6-EFA1F60546FA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F05BB4-A8B6-4088-AEA8-C571443206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345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174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138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304353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4706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745230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084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13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64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566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559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269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906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652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39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939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522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914C2-D187-486F-BD5B-5AC0F54BD0A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737F903-A7D2-49AA-8595-26C5B1CBC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846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282D226-FDC3-404D-A141-AD9AFE261F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02" y="75414"/>
            <a:ext cx="5054142" cy="673885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C3B99EA-938F-4D5C-A9A8-77568A6580D8}"/>
              </a:ext>
            </a:extLst>
          </p:cNvPr>
          <p:cNvSpPr txBox="1"/>
          <p:nvPr/>
        </p:nvSpPr>
        <p:spPr>
          <a:xfrm flipH="1">
            <a:off x="5669830" y="2056818"/>
            <a:ext cx="62501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 и обществознания, руководитель школьного музея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69845D5-30AB-4B60-9D2F-4F3B91158960}"/>
              </a:ext>
            </a:extLst>
          </p:cNvPr>
          <p:cNvSpPr/>
          <p:nvPr/>
        </p:nvSpPr>
        <p:spPr>
          <a:xfrm>
            <a:off x="4200761" y="158700"/>
            <a:ext cx="86385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Мамедеминова</a:t>
            </a:r>
            <a:r>
              <a:rPr lang="ru-RU" sz="4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Гульнара </a:t>
            </a:r>
            <a:r>
              <a:rPr lang="ru-RU" sz="40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Эреджеповна</a:t>
            </a:r>
            <a:r>
              <a:rPr lang="ru-RU" sz="4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A05447A-19CE-4BB5-AB34-2C025275105B}"/>
              </a:ext>
            </a:extLst>
          </p:cNvPr>
          <p:cNvSpPr/>
          <p:nvPr/>
        </p:nvSpPr>
        <p:spPr>
          <a:xfrm>
            <a:off x="5612860" y="3739654"/>
            <a:ext cx="6507805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МБОУ «</a:t>
            </a:r>
            <a:r>
              <a:rPr lang="ru-RU" sz="28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Чистенская</a:t>
            </a:r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школа-гимназия имени Героя Социалистического Труда Тарасюка Ивана Степановича" Симферопольского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1113910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02A3EBF-3F64-40BD-A8BA-107F0FAA3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17" y="1284051"/>
            <a:ext cx="6108971" cy="45817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DBEE49-76C5-4329-A21D-B5F981C986E1}"/>
              </a:ext>
            </a:extLst>
          </p:cNvPr>
          <p:cNvSpPr txBox="1"/>
          <p:nvPr/>
        </p:nvSpPr>
        <p:spPr>
          <a:xfrm>
            <a:off x="6566171" y="1147865"/>
            <a:ext cx="539885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Год рождения: 13.08.1998 г</a:t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Образование: высшее, бакалавриат. </a:t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Окончила: «Крымский инженерно-педагогический университет имени </a:t>
            </a:r>
            <a:r>
              <a:rPr lang="ru-RU" b="1" dirty="0" err="1"/>
              <a:t>Февзи</a:t>
            </a:r>
            <a:r>
              <a:rPr lang="ru-RU" b="1" dirty="0"/>
              <a:t> Якубова», 2020 г. </a:t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Стаж работы: 5 лет (декрет 2 года).</a:t>
            </a:r>
            <a:br>
              <a:rPr lang="ru-RU" b="1" dirty="0"/>
            </a:br>
            <a:endParaRPr lang="ru-RU" b="1" dirty="0"/>
          </a:p>
          <a:p>
            <a:r>
              <a:rPr lang="ru-RU" b="1" dirty="0"/>
              <a:t>Тема самообразования:  «Формирование навыков</a:t>
            </a:r>
          </a:p>
          <a:p>
            <a:r>
              <a:rPr lang="ru-RU" b="1" dirty="0"/>
              <a:t>исследовательской работы</a:t>
            </a:r>
          </a:p>
          <a:p>
            <a:r>
              <a:rPr lang="ru-RU" b="1" dirty="0"/>
              <a:t>у учащихся на уроках</a:t>
            </a:r>
          </a:p>
          <a:p>
            <a:r>
              <a:rPr lang="ru-RU" b="1" dirty="0"/>
              <a:t>истории и обществознания</a:t>
            </a:r>
          </a:p>
          <a:p>
            <a:r>
              <a:rPr lang="ru-RU" b="1" dirty="0"/>
              <a:t>и во внеурочной</a:t>
            </a:r>
          </a:p>
          <a:p>
            <a:r>
              <a:rPr lang="ru-RU" b="1" dirty="0"/>
              <a:t>д</a:t>
            </a:r>
            <a:r>
              <a:rPr lang="ru-RU" b="1"/>
              <a:t>еятельности</a:t>
            </a:r>
            <a:r>
              <a:rPr lang="ru-RU" b="1" dirty="0"/>
              <a:t>.»</a:t>
            </a:r>
          </a:p>
        </p:txBody>
      </p:sp>
    </p:spTree>
    <p:extLst>
      <p:ext uri="{BB962C8B-B14F-4D97-AF65-F5344CB8AC3E}">
        <p14:creationId xmlns:p14="http://schemas.microsoft.com/office/powerpoint/2010/main" val="3758825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DF9F692-5988-4359-8F28-F5C391FE2BC1}"/>
              </a:ext>
            </a:extLst>
          </p:cNvPr>
          <p:cNvSpPr txBox="1"/>
          <p:nvPr/>
        </p:nvSpPr>
        <p:spPr>
          <a:xfrm>
            <a:off x="7503268" y="291830"/>
            <a:ext cx="46887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На своих уроках использую технологию критического мышления.</a:t>
            </a:r>
          </a:p>
          <a:p>
            <a:r>
              <a:rPr lang="ru-RU" b="1" dirty="0"/>
              <a:t>Технология смыслового чтения. </a:t>
            </a:r>
            <a:br>
              <a:rPr lang="ru-RU" b="1" dirty="0"/>
            </a:br>
            <a:r>
              <a:rPr lang="ru-RU" b="1" dirty="0"/>
              <a:t>Технология групповой работы.</a:t>
            </a:r>
            <a:br>
              <a:rPr lang="ru-RU" b="1" dirty="0"/>
            </a:br>
            <a:r>
              <a:rPr lang="ru-RU" b="1" dirty="0"/>
              <a:t>Технология проблемного обучения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7A3A88D-A5A9-493A-B8F6-A4691B1528A5}"/>
              </a:ext>
            </a:extLst>
          </p:cNvPr>
          <p:cNvSpPr txBox="1"/>
          <p:nvPr/>
        </p:nvSpPr>
        <p:spPr>
          <a:xfrm>
            <a:off x="499621" y="2046157"/>
            <a:ext cx="115666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Исходя из этих технологий, на своих уроках я применяю такие методы и приемы:</a:t>
            </a:r>
            <a:br>
              <a:rPr lang="ru-RU" sz="2000" dirty="0"/>
            </a:br>
            <a:r>
              <a:rPr lang="ru-RU" sz="2000" b="1" i="1" dirty="0"/>
              <a:t>Верные и неверные утверждения</a:t>
            </a:r>
          </a:p>
          <a:p>
            <a:r>
              <a:rPr lang="ru-RU" sz="2000" b="1" i="1" dirty="0"/>
              <a:t>Опорные слова</a:t>
            </a:r>
          </a:p>
          <a:p>
            <a:r>
              <a:rPr lang="ru-RU" sz="2000" b="1" i="1" dirty="0"/>
              <a:t>Мозговой штурм</a:t>
            </a:r>
            <a:br>
              <a:rPr lang="ru-RU" sz="2000" b="1" i="1" dirty="0"/>
            </a:br>
            <a:r>
              <a:rPr lang="ru-RU" sz="2000" b="1" i="1" dirty="0"/>
              <a:t>Исправление ошибок в тексте</a:t>
            </a:r>
          </a:p>
          <a:p>
            <a:r>
              <a:rPr lang="ru-RU" sz="2000" b="1" i="1" dirty="0"/>
              <a:t>Ассоциативный ряд (каждой группе даётся своё понятие, к которому подбираются слова- ассоциации, из которых впоследствии составляются определения).</a:t>
            </a:r>
          </a:p>
          <a:p>
            <a:r>
              <a:rPr lang="ru-RU" sz="2000" b="1" i="1" dirty="0"/>
              <a:t>-Смысловой ряд. Данный приём более востребован на уроках обществознания, его я применяю в двух вариантах: дать общее понятие к определённому ряду терминов, или убрать из ряда лишнее понятие.</a:t>
            </a:r>
          </a:p>
          <a:p>
            <a:r>
              <a:rPr lang="ru-RU" sz="2000" b="1" i="1" dirty="0"/>
              <a:t>Исторический турнир.</a:t>
            </a:r>
            <a:br>
              <a:rPr lang="ru-RU" sz="2000" b="1" i="1" dirty="0"/>
            </a:br>
            <a:r>
              <a:rPr lang="ru-RU" sz="2000" b="1" i="1" dirty="0"/>
              <a:t>Составление кроссвордов и т.д.  </a:t>
            </a:r>
          </a:p>
        </p:txBody>
      </p:sp>
    </p:spTree>
    <p:extLst>
      <p:ext uri="{BB962C8B-B14F-4D97-AF65-F5344CB8AC3E}">
        <p14:creationId xmlns:p14="http://schemas.microsoft.com/office/powerpoint/2010/main" val="1259148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1394B63-5FCE-4A85-9B9A-2FD165D5AD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40" y="122548"/>
            <a:ext cx="4782532" cy="35868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2E4A32C-EABD-4490-A38B-90B8F12862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26" y="3204492"/>
            <a:ext cx="4707946" cy="353096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27639D1-E87A-4E8B-AD71-01AC6506A1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658" y="253980"/>
            <a:ext cx="7168342" cy="590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783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C51F26E-1235-4007-BC8E-783690AF8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9110"/>
            <a:ext cx="5918928" cy="443919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5F3CF6E-13EF-4A5A-8E76-D7AB0AD4E0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929" y="2153236"/>
            <a:ext cx="6273070" cy="47048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A4AF5B6-F979-4DF2-934B-EA828FDC9562}"/>
              </a:ext>
            </a:extLst>
          </p:cNvPr>
          <p:cNvSpPr txBox="1"/>
          <p:nvPr/>
        </p:nvSpPr>
        <p:spPr>
          <a:xfrm>
            <a:off x="6673348" y="768008"/>
            <a:ext cx="4764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Интерактивная игра «Наследие войны» 8-е классы </a:t>
            </a:r>
          </a:p>
        </p:txBody>
      </p:sp>
    </p:spTree>
    <p:extLst>
      <p:ext uri="{BB962C8B-B14F-4D97-AF65-F5344CB8AC3E}">
        <p14:creationId xmlns:p14="http://schemas.microsoft.com/office/powerpoint/2010/main" val="3580834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_2025-02-20_13-32-05">
            <a:hlinkClick r:id="" action="ppaction://media"/>
            <a:extLst>
              <a:ext uri="{FF2B5EF4-FFF2-40B4-BE49-F238E27FC236}">
                <a16:creationId xmlns:a16="http://schemas.microsoft.com/office/drawing/2014/main" xmlns="" id="{424618C5-9E2C-47C6-AEF6-3525B66149F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5459" y="141402"/>
            <a:ext cx="11733715" cy="642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90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7E46C39-4048-4C8F-B6A5-DC396B7582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2" y="754144"/>
            <a:ext cx="5852474" cy="450719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78BA509-8895-4688-B620-E597C95A9B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754144"/>
            <a:ext cx="6009588" cy="450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458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D627232-F811-40A3-93A5-761AC7725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841" y="1"/>
            <a:ext cx="8364718" cy="58823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5B11442-5B29-443A-A0A9-91C01515A8EC}"/>
              </a:ext>
            </a:extLst>
          </p:cNvPr>
          <p:cNvSpPr txBox="1"/>
          <p:nvPr/>
        </p:nvSpPr>
        <p:spPr>
          <a:xfrm>
            <a:off x="1216058" y="5882327"/>
            <a:ext cx="10642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Призеры муниципального и республиканского этапов Всероссийского фестиваля краеведческих объединений 2024 г»</a:t>
            </a:r>
          </a:p>
        </p:txBody>
      </p:sp>
    </p:spTree>
    <p:extLst>
      <p:ext uri="{BB962C8B-B14F-4D97-AF65-F5344CB8AC3E}">
        <p14:creationId xmlns:p14="http://schemas.microsoft.com/office/powerpoint/2010/main" val="391412874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109</TotalTime>
  <Words>66</Words>
  <Application>Microsoft Office PowerPoint</Application>
  <PresentationFormat>Произвольный</PresentationFormat>
  <Paragraphs>20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2024-05-29T08:38:47Z</dcterms:created>
  <dcterms:modified xsi:type="dcterms:W3CDTF">2025-02-21T06:23:55Z</dcterms:modified>
</cp:coreProperties>
</file>