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87" r:id="rId2"/>
    <p:sldId id="302" r:id="rId3"/>
    <p:sldId id="256" r:id="rId4"/>
    <p:sldId id="301" r:id="rId5"/>
    <p:sldId id="288" r:id="rId6"/>
    <p:sldId id="303" r:id="rId7"/>
    <p:sldId id="263" r:id="rId8"/>
    <p:sldId id="264" r:id="rId9"/>
    <p:sldId id="280" r:id="rId10"/>
    <p:sldId id="281" r:id="rId11"/>
    <p:sldId id="289" r:id="rId12"/>
    <p:sldId id="296" r:id="rId13"/>
    <p:sldId id="295" r:id="rId14"/>
    <p:sldId id="290" r:id="rId15"/>
    <p:sldId id="292" r:id="rId16"/>
    <p:sldId id="297" r:id="rId17"/>
    <p:sldId id="298" r:id="rId18"/>
    <p:sldId id="294" r:id="rId19"/>
    <p:sldId id="293" r:id="rId20"/>
    <p:sldId id="300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C221B-1D7D-4B4C-9EC9-CA272053A0A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D699-AD30-4F4F-AB9A-6525EDAD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Примерный перечень зон для организации РППС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D699-AD30-4F4F-AB9A-6525EDAD2C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9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аспект оценивается от 0 до 5 баллов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D699-AD30-4F4F-AB9A-6525EDAD2C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 БЛОК - Соблюдение техники безопасности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D699-AD30-4F4F-AB9A-6525EDAD2C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8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D699-AD30-4F4F-AB9A-6525EDAD2C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4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6840760" cy="3169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анализа развивающей предметно-пространственной среды старшей группы ДОУ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Март, 2021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077072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заместитель заведующего по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ВМР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Арсеменко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М.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БЛОК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ПЛОЩАДИ ГРУППЫ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РАЗВИТИЯ ДЕТЕЙ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04" y="1556792"/>
            <a:ext cx="67325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905991" y="1526187"/>
            <a:ext cx="426062" cy="37350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9189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БЛОК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СОБЛЮДЕНИЕ ТЕХНИКИ БЕЗОПАСНОСТИ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95536" y="3789040"/>
            <a:ext cx="1872208" cy="108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Закрепление мебели,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отсутствие опасных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колющих предметов</a:t>
            </a:r>
            <a:endParaRPr lang="ru-RU" sz="1400" b="1" dirty="0">
              <a:ea typeface="Times New Roman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483768" y="3789040"/>
            <a:ext cx="1872208" cy="108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мебели ростовым показателям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644008" y="3789040"/>
            <a:ext cx="2016224" cy="108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Соответствие материала санитарно-гигиеническим требованиям</a:t>
            </a:r>
            <a:endParaRPr lang="ru-RU" sz="2500" b="1" dirty="0">
              <a:ea typeface="Times New Roman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876256" y="3789040"/>
            <a:ext cx="1872208" cy="108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Соответствие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естественного и искусственного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освещения </a:t>
            </a:r>
            <a:r>
              <a:rPr lang="ru-RU" sz="1400" b="1" dirty="0" err="1">
                <a:latin typeface="Times New Roman"/>
                <a:ea typeface="Times New Roman"/>
                <a:cs typeface="Times New Roman"/>
              </a:rPr>
              <a:t>СанПин</a:t>
            </a:r>
            <a:endParaRPr lang="ru-RU" sz="1400" b="1" dirty="0">
              <a:ea typeface="Times New Roman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ВИЗИТКА ГРУППЫ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52239"/>
            <a:ext cx="67897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6338" y="1628800"/>
            <a:ext cx="7284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БЛОК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ОТРАЖЕНИЕ В ОРГАНИЗАЦИИ И ОФОРМЛЕНИИ РППС ГРУППЫ ПРИОРИТЕТНОГО НАПРАВЛЕНИЯ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РАБОТЫ ПЕДАГОГОВ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45" y="3013409"/>
            <a:ext cx="494358" cy="44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1211746" y="3685421"/>
            <a:ext cx="1503555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3717032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РППС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963524" y="5301208"/>
            <a:ext cx="1744152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79976" y="5301208"/>
            <a:ext cx="1696280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028116" y="3679929"/>
            <a:ext cx="1503555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736643" y="4171960"/>
            <a:ext cx="611221" cy="1201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5364088" y="4171562"/>
            <a:ext cx="643556" cy="120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5313388" y="3717032"/>
            <a:ext cx="770780" cy="4724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flipH="1">
            <a:off x="2555776" y="3705218"/>
            <a:ext cx="818491" cy="4724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ШКОЛЬНАЯ РАССТАНОВКА МЕБЕЛИ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879" y="1534625"/>
            <a:ext cx="6934489" cy="4836161"/>
          </a:xfrm>
          <a:ln w="508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1115616" y="4509120"/>
            <a:ext cx="792088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СТРУКТУРИРОВАНИЕ ГРУППОВОГО ПРОСТРАНСТВА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НЕЭСТЕТИЧНЫЙ ПОДБОР МЕБЕЛИ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644" y="1536706"/>
            <a:ext cx="6672724" cy="5004960"/>
          </a:xfrm>
          <a:ln w="508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5508104" y="4509120"/>
            <a:ext cx="792088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ГРОМОЗДКАЯ МЕБЕЛЬ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>
          <a:xfrm>
            <a:off x="827584" y="1518397"/>
            <a:ext cx="7416824" cy="4813869"/>
          </a:xfrm>
          <a:ln w="508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7522743">
            <a:off x="1796211" y="3691564"/>
            <a:ext cx="690457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НЕФУНКЦИОНАЛЬНОЕ СТРУКТУРИРОВАНИЕ ПРОСТРАНСТВА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"/>
          <a:stretch/>
        </p:blipFill>
        <p:spPr>
          <a:xfrm>
            <a:off x="899592" y="1556792"/>
            <a:ext cx="7239761" cy="5036315"/>
          </a:xfrm>
          <a:ln w="508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7154126">
            <a:off x="5305986" y="2552901"/>
            <a:ext cx="754175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ГЕНДЕРНАЯ ПРИНАДЛЕЖНОСТЬ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1923"/>
          <a:stretch/>
        </p:blipFill>
        <p:spPr>
          <a:xfrm>
            <a:off x="899592" y="1484784"/>
            <a:ext cx="7253920" cy="5165367"/>
          </a:xfrm>
          <a:ln w="508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12601012">
            <a:off x="2768962" y="3679566"/>
            <a:ext cx="889982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0202178">
            <a:off x="4764494" y="4492415"/>
            <a:ext cx="889982" cy="428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ОРГАНИЗАЦИИ ГРУППОВОГО ПРОСТРАНСТВА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http://sch-sad99.edu.yar.ru/data/images/295_w800_h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7552298" cy="489654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isttv.ru/wp-content/uploads/2015/06/detskiy-sad2-1440x564_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2604"/>
          <a:stretch/>
        </p:blipFill>
        <p:spPr bwMode="auto">
          <a:xfrm>
            <a:off x="317345" y="620688"/>
            <a:ext cx="8555636" cy="5721006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721"/>
          <a:stretch/>
        </p:blipFill>
        <p:spPr bwMode="auto">
          <a:xfrm>
            <a:off x="683568" y="548680"/>
            <a:ext cx="7873042" cy="574410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9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СРЕДА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7776864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среды, представленная специально организованным пространством (помещениями, участком и т. п.), материалами, оборудованием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4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82315" cy="567158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34481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БЛОК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ОЦЕНКА ЗОНИРОВАНИЯ ГРУППЫ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8" y="2890667"/>
            <a:ext cx="3333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" y="3656196"/>
            <a:ext cx="3333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4" y="4025111"/>
            <a:ext cx="3333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4398430"/>
            <a:ext cx="3333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8" y="3271667"/>
            <a:ext cx="3350518" cy="38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95133"/>
            <a:ext cx="4239866" cy="15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85" y="2931742"/>
            <a:ext cx="381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61" y="3702233"/>
            <a:ext cx="3778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156">
            <a:off x="3763102" y="3306126"/>
            <a:ext cx="3778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61" y="4398430"/>
            <a:ext cx="3778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60" y="4062130"/>
            <a:ext cx="3778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1" y="5563727"/>
            <a:ext cx="3778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" y="1909432"/>
            <a:ext cx="6461340" cy="9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ЗОНИРОВАНИЕ РАЗВИВАЮЩЕЙ ПРЕДМЕТНО-ПРОСТРАНСТВЕННОЙ СРЕДЫ</a:t>
            </a:r>
            <a:endParaRPr lang="ru-RU" dirty="0"/>
          </a:p>
        </p:txBody>
      </p:sp>
      <p:pic>
        <p:nvPicPr>
          <p:cNvPr id="1026" name="Picture 2" descr="C:\Users\Елена\Downloads\01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0"/>
          <a:stretch/>
        </p:blipFill>
        <p:spPr bwMode="auto">
          <a:xfrm>
            <a:off x="755576" y="1484784"/>
            <a:ext cx="7760335" cy="511256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2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 В СООТВЕТСТВИИ 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ФГОС ДО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3" y="1856962"/>
            <a:ext cx="849662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6962"/>
            <a:ext cx="631505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1492"/>
            <a:ext cx="437596" cy="25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96" y="1851492"/>
            <a:ext cx="852160" cy="25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6962"/>
            <a:ext cx="826698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72" y="1856962"/>
            <a:ext cx="642987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856962"/>
            <a:ext cx="677433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56962"/>
            <a:ext cx="677434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856962"/>
            <a:ext cx="631505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8" y="1856962"/>
            <a:ext cx="528168" cy="25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0" y="4581128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30567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44" y="4532920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63" y="4530567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82" y="4532920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11" y="4554061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26" y="4566261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26" y="4554061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2" y="4581128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62" y="4566261"/>
            <a:ext cx="381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Нормативные требования по организации развивающей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предметно-пространственной среды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8640960" cy="52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7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ЗОНИРОВАНИЕ ПРОСТРАНСТВА ГРУППЫ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556793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зон для организации РППС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17208" y="2369121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сюжетно-ролевых и режиссерских игр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475656" y="4373437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настольно-печатных и развивающих игр 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627784" y="2372256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познавательной активности 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787209" y="2369120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самостоятельной деятельности детей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831632" y="4373438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отдыха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76256" y="2372256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35896" y="4365311"/>
            <a:ext cx="1728192" cy="15727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экспериментирования и наблюдения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88832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 БЛОК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РЕАЛИЗАЦИЯ ИНДИВИДУАЛЬНОГО ПОДХОДА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 ОРГАНИЗАЦИИ РППС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00430" y="1589567"/>
            <a:ext cx="5429288" cy="48398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	</a:t>
            </a:r>
            <a:endParaRPr lang="ru-RU" sz="4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7544" y="2712376"/>
            <a:ext cx="1872208" cy="101060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Размещение на видном месте всех детских работ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83768" y="2712375"/>
            <a:ext cx="1960566" cy="100310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поздравления с днем рождения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0" y="2719875"/>
            <a:ext cx="2016224" cy="101060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endPara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60232" y="2719875"/>
            <a:ext cx="1958921" cy="100310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061130" y="3744063"/>
            <a:ext cx="486531" cy="504056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059832" y="3742184"/>
            <a:ext cx="486531" cy="504056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5292080" y="3744063"/>
            <a:ext cx="486531" cy="504056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7308304" y="3742184"/>
            <a:ext cx="486531" cy="504056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БЛОК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ГРУППЫ В СООТВЕТСТВИИ С ТЕМАМИ, 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ОТРАЖЕННЫМИ В  РАБОЧЕЙ ПРОГРАММЕ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868" y="1571612"/>
            <a:ext cx="5572132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95536" y="2006570"/>
            <a:ext cx="1946176" cy="1566445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Разноаспектность представленной темы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latin typeface="Times New Roman" pitchFamily="18" charset="0"/>
                <a:cs typeface="Arial" pitchFamily="34" charset="0"/>
              </a:rPr>
              <a:t>в</a:t>
            </a:r>
            <a:r>
              <a:rPr lang="ru-RU" altLang="ru-RU" sz="1600" b="1" dirty="0" smtClean="0">
                <a:latin typeface="Times New Roman" pitchFamily="18" charset="0"/>
                <a:cs typeface="Arial" pitchFamily="34" charset="0"/>
              </a:rPr>
              <a:t> РППС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83768" y="2006570"/>
            <a:ext cx="2016224" cy="15664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Наличие и содержание тематических выставок,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мини-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музеи</a:t>
            </a:r>
            <a:endParaRPr lang="ru-RU" sz="1600" b="1" dirty="0">
              <a:ea typeface="Times New Roman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44008" y="2023321"/>
            <a:ext cx="2016224" cy="15664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Наличие и содержание наглядного,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дидактического 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материала по теме</a:t>
            </a:r>
            <a:endParaRPr lang="ru-RU" sz="1600" b="1" dirty="0">
              <a:ea typeface="Times New Roman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04248" y="2023321"/>
            <a:ext cx="1944216" cy="15664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Педагогическая находка по теме недели</a:t>
            </a:r>
            <a:endParaRPr lang="ru-RU" sz="1600" b="1" dirty="0">
              <a:ea typeface="Times New Roman"/>
              <a:cs typeface="Times New Roman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1084282" y="3616787"/>
            <a:ext cx="432048" cy="46028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3077381" y="3597594"/>
            <a:ext cx="432048" cy="46028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5292080" y="3609548"/>
            <a:ext cx="432048" cy="46028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7524328" y="3598443"/>
            <a:ext cx="432048" cy="46028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1878</TotalTime>
  <Words>252</Words>
  <Application>Microsoft Office PowerPoint</Application>
  <PresentationFormat>Экран (4:3)</PresentationFormat>
  <Paragraphs>64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  Алгоритм анализа развивающей предметно-пространственной среды старшей группы ДОУ   </vt:lpstr>
      <vt:lpstr>РАЗВИВАЮЩАЯ ПРЕДМЕТНО- ПРОСТРАНСТВЕННАЯ СРЕДА </vt:lpstr>
      <vt:lpstr>1 БЛОК ВИЗУАЛЬНАЯ ОЦЕНКА ЗОНИРОВАНИЯ ГРУППЫ</vt:lpstr>
      <vt:lpstr> ЗОНИРОВАНИЕ РАЗВИВАЮЩЕЙ ПРЕДМЕТНО-ПРОСТРАНСТВЕННОЙ СРЕДЫ</vt:lpstr>
      <vt:lpstr>2 БЛОК  ОРГАНИЗАЦИЯ РППС В СООТВЕТСТВИИ  С ТРЕБОВАНИЯМИ ФГОС ДО</vt:lpstr>
      <vt:lpstr>Нормативные требования по организации развивающей предметно-пространственной среды</vt:lpstr>
      <vt:lpstr>Презентация PowerPoint</vt:lpstr>
      <vt:lpstr>3 БЛОК  РЕАЛИЗАЦИЯ ИНДИВИДУАЛЬНОГО ПОДХОДА В ОРГАНИЗАЦИИ РППС </vt:lpstr>
      <vt:lpstr>4 БЛОК   ОФОРМЛЕНИЕ ГРУППЫ В СООТВЕТСТВИИ С ТЕМАМИ,  ОТРАЖЕННЫМИ В  РАБОЧЕЙ ПРОГРАММЕ</vt:lpstr>
      <vt:lpstr>5 БЛОК  ИСПОЛЬЗОВАНИЕ ПЛОЩАДИ ГРУППЫ  ДЛЯ  РАЗВИТИЯ ДЕТЕЙ</vt:lpstr>
      <vt:lpstr>7 БЛОК  ВИЗИТКА ГРУППЫ</vt:lpstr>
      <vt:lpstr>ШКОЛЬНАЯ РАССТАНОВКА МЕБЕЛИ</vt:lpstr>
      <vt:lpstr>НЕРАЦИОНАЛЬНОЕ СТРУКТУРИРОВАНИЕ ГРУППОВОГО ПРОСТРАНСТВА НЕЭСТЕТИЧНЫЙ ПОДБОР МЕБЕЛИ </vt:lpstr>
      <vt:lpstr>ГРОМОЗДКАЯ МЕБЕЛЬ </vt:lpstr>
      <vt:lpstr>НЕФУНКЦИОНАЛЬНОЕ СТРУКТУРИРОВАНИЕ ПРОСТРАНСТВА</vt:lpstr>
      <vt:lpstr>ГЕНДЕРНАЯ ПРИНАДЛЕЖНОСТЬ</vt:lpstr>
      <vt:lpstr>ВАРИАНТЫ ОРГАНИЗАЦИИ ГРУППОВОГО ПРОСТРАНСТВА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91</cp:revision>
  <dcterms:modified xsi:type="dcterms:W3CDTF">2021-03-15T15:03:57Z</dcterms:modified>
</cp:coreProperties>
</file>