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5" r:id="rId4"/>
    <p:sldId id="259" r:id="rId5"/>
    <p:sldId id="260" r:id="rId6"/>
    <p:sldId id="266" r:id="rId7"/>
    <p:sldId id="268" r:id="rId8"/>
    <p:sldId id="267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61" r:id="rId17"/>
    <p:sldId id="262" r:id="rId18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A3A6"/>
    <a:srgbClr val="6D3FA8"/>
    <a:srgbClr val="6F3BA4"/>
    <a:srgbClr val="CC3399"/>
    <a:srgbClr val="8333A3"/>
    <a:srgbClr val="7408CE"/>
    <a:srgbClr val="2E0FC7"/>
    <a:srgbClr val="9211C5"/>
    <a:srgbClr val="6E038F"/>
    <a:srgbClr val="6000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72" y="2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4537C85-8C01-4A1E-8F67-C7A7B22C8C62}" type="doc">
      <dgm:prSet loTypeId="urn:microsoft.com/office/officeart/2005/8/layout/vList4" loCatId="list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40450BAD-33C6-47B3-A149-B381CCCDE82E}">
      <dgm:prSet phldrT="[Текст]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prst="angle"/>
        </a:sp3d>
      </dgm:spPr>
      <dgm:t>
        <a:bodyPr/>
        <a:lstStyle/>
        <a:p>
          <a:r>
            <a: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Март-апрель </a:t>
          </a:r>
          <a:r>
            <a:rPr lang="ru-RU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2023года</a:t>
          </a:r>
          <a:endParaRPr lang="ru-RU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Выезды специалистов для проведения тренингов с активом ученического самоуправления в муниципальных образованиях</a:t>
          </a:r>
        </a:p>
      </dgm:t>
    </dgm:pt>
    <dgm:pt modelId="{DD7C70A4-6ECC-44DB-A975-B00C8AC2E6A2}" type="parTrans" cxnId="{F5CD498D-E934-4055-859F-CFFD006EEFF9}">
      <dgm:prSet/>
      <dgm:spPr/>
      <dgm:t>
        <a:bodyPr/>
        <a:lstStyle/>
        <a:p>
          <a:endParaRPr lang="ru-RU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22A277C-30EF-45AE-86A6-DA7FA8DA37A5}" type="sibTrans" cxnId="{F5CD498D-E934-4055-859F-CFFD006EEFF9}">
      <dgm:prSet/>
      <dgm:spPr/>
      <dgm:t>
        <a:bodyPr/>
        <a:lstStyle/>
        <a:p>
          <a:endParaRPr lang="ru-RU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94D4D99-93A4-4B0D-BF88-C0661329B7F4}">
      <dgm:prSet phldrT="[Текст]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prst="angle"/>
        </a:sp3d>
      </dgm:spPr>
      <dgm:t>
        <a:bodyPr/>
        <a:lstStyle/>
        <a:p>
          <a:r>
            <a: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Направление рекомендаций по активизации работы ученического самоуправления</a:t>
          </a:r>
        </a:p>
      </dgm:t>
    </dgm:pt>
    <dgm:pt modelId="{3C0336AF-456E-4C75-9C24-40076C9D4559}" type="parTrans" cxnId="{1FDE667C-916A-4722-86EA-6E399DA46BFB}">
      <dgm:prSet/>
      <dgm:spPr/>
      <dgm:t>
        <a:bodyPr/>
        <a:lstStyle/>
        <a:p>
          <a:endParaRPr lang="ru-RU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2BB1C77-E601-43FA-B1AE-B23516696D8B}" type="sibTrans" cxnId="{1FDE667C-916A-4722-86EA-6E399DA46BFB}">
      <dgm:prSet/>
      <dgm:spPr/>
      <dgm:t>
        <a:bodyPr/>
        <a:lstStyle/>
        <a:p>
          <a:endParaRPr lang="ru-RU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C510A5F-3E9E-4005-A32B-AABF27E18F6D}">
      <dgm:prSet phldrT="[Текст]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prst="angle"/>
        </a:sp3d>
      </dgm:spPr>
      <dgm:t>
        <a:bodyPr/>
        <a:lstStyle/>
        <a:p>
          <a:r>
            <a: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Проведение установочных онлайн-встреч по плану работы и организации ученического взаимодействия</a:t>
          </a:r>
        </a:p>
      </dgm:t>
    </dgm:pt>
    <dgm:pt modelId="{1B091942-F98E-408E-A0FF-E144AFBD3D87}" type="parTrans" cxnId="{447A3168-3F63-4B04-92F4-312EADB0B2A3}">
      <dgm:prSet/>
      <dgm:spPr/>
      <dgm:t>
        <a:bodyPr/>
        <a:lstStyle/>
        <a:p>
          <a:endParaRPr lang="ru-RU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3ACE291-9A7B-4B5A-B299-799AF805530D}" type="sibTrans" cxnId="{447A3168-3F63-4B04-92F4-312EADB0B2A3}">
      <dgm:prSet/>
      <dgm:spPr/>
      <dgm:t>
        <a:bodyPr/>
        <a:lstStyle/>
        <a:p>
          <a:endParaRPr lang="ru-RU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244A0BE-2023-47EF-88FB-217CA655D393}">
      <dgm:prSet phldrT="[Текст]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prst="angle"/>
        </a:sp3d>
      </dgm:spPr>
      <dgm:t>
        <a:bodyPr/>
        <a:lstStyle/>
        <a:p>
          <a:r>
            <a: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Встречи с активистами на базе координационного центра </a:t>
          </a:r>
        </a:p>
      </dgm:t>
    </dgm:pt>
    <dgm:pt modelId="{04AAFF91-3462-480C-A10A-580A429AC61A}" type="parTrans" cxnId="{A645D7E3-9F52-4496-BB9B-66867B928B5B}">
      <dgm:prSet/>
      <dgm:spPr/>
      <dgm:t>
        <a:bodyPr/>
        <a:lstStyle/>
        <a:p>
          <a:endParaRPr lang="ru-RU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A4B570B-4FC9-4D49-8036-7E8EC44AF986}" type="sibTrans" cxnId="{A645D7E3-9F52-4496-BB9B-66867B928B5B}">
      <dgm:prSet/>
      <dgm:spPr/>
      <dgm:t>
        <a:bodyPr/>
        <a:lstStyle/>
        <a:p>
          <a:endParaRPr lang="ru-RU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B1B2BF0-5A97-4EF8-9367-12C2CD39B2BA}">
      <dgm:prSet phldrT="[Текст]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prst="angle"/>
        </a:sp3d>
      </dgm:spPr>
      <dgm:t>
        <a:bodyPr/>
        <a:lstStyle/>
        <a:p>
          <a:r>
            <a: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Создание Советов наставников</a:t>
          </a:r>
        </a:p>
      </dgm:t>
    </dgm:pt>
    <dgm:pt modelId="{6A8A1F0B-E262-4762-8BAC-D8577BAED1FA}" type="parTrans" cxnId="{ED4CF987-B4E4-45AB-A87E-39AACB8A99BA}">
      <dgm:prSet/>
      <dgm:spPr/>
      <dgm:t>
        <a:bodyPr/>
        <a:lstStyle/>
        <a:p>
          <a:endParaRPr lang="ru-RU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E220C22-2450-4AAE-B6D3-B0E9E0796716}" type="sibTrans" cxnId="{ED4CF987-B4E4-45AB-A87E-39AACB8A99BA}">
      <dgm:prSet/>
      <dgm:spPr/>
      <dgm:t>
        <a:bodyPr/>
        <a:lstStyle/>
        <a:p>
          <a:endParaRPr lang="ru-RU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8E3B3C0-1730-4AC2-8977-16FC8CABBF5D}">
      <dgm:prSet phldrT="[Текст]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prst="angle"/>
        </a:sp3d>
      </dgm:spPr>
      <dgm:t>
        <a:bodyPr/>
        <a:lstStyle/>
        <a:p>
          <a:r>
            <a: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Формирование  планов взаимодействия</a:t>
          </a:r>
        </a:p>
      </dgm:t>
    </dgm:pt>
    <dgm:pt modelId="{2FAAE126-E13F-40F4-BCE8-598E7E15E386}" type="parTrans" cxnId="{6081BA99-B9B9-4D57-9BF6-C832DD02BA60}">
      <dgm:prSet/>
      <dgm:spPr/>
      <dgm:t>
        <a:bodyPr/>
        <a:lstStyle/>
        <a:p>
          <a:endParaRPr lang="ru-RU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0F29CDE-D53A-49CC-BCDF-1A414DB401F7}" type="sibTrans" cxnId="{6081BA99-B9B9-4D57-9BF6-C832DD02BA60}">
      <dgm:prSet/>
      <dgm:spPr/>
      <dgm:t>
        <a:bodyPr/>
        <a:lstStyle/>
        <a:p>
          <a:endParaRPr lang="ru-RU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9F63558-6B45-4BF9-BCD3-A629D55ED5BC}">
      <dgm:prSet phldrT="[Текст]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prst="angle"/>
        </a:sp3d>
      </dgm:spPr>
      <dgm:t>
        <a:bodyPr/>
        <a:lstStyle/>
        <a:p>
          <a:r>
            <a: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Создание общего чата «25КЛАСС»</a:t>
          </a:r>
        </a:p>
      </dgm:t>
    </dgm:pt>
    <dgm:pt modelId="{3FE5611D-5D2F-421F-B940-A2665EE520F4}" type="parTrans" cxnId="{4B920DF7-6753-480F-AA18-CEC550317473}">
      <dgm:prSet/>
      <dgm:spPr/>
      <dgm:t>
        <a:bodyPr/>
        <a:lstStyle/>
        <a:p>
          <a:endParaRPr lang="ru-RU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28579BC-D5D7-4BFC-9CAB-C6601AB00AC3}" type="sibTrans" cxnId="{4B920DF7-6753-480F-AA18-CEC550317473}">
      <dgm:prSet/>
      <dgm:spPr/>
      <dgm:t>
        <a:bodyPr/>
        <a:lstStyle/>
        <a:p>
          <a:endParaRPr lang="ru-RU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2362D17-BAA2-4ED9-8756-9EEDBD787EC4}">
      <dgm:prSet phldrT="[Текст]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prst="angle"/>
        </a:sp3d>
      </dgm:spPr>
      <dgm:t>
        <a:bodyPr/>
        <a:lstStyle/>
        <a:p>
          <a:r>
            <a: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Организация работы с Советом наставников в муниципальных образованиях и на республиканском уровне </a:t>
          </a:r>
        </a:p>
      </dgm:t>
    </dgm:pt>
    <dgm:pt modelId="{70D6CB33-D8F9-4067-8AD4-8A56FFD7C19C}" type="parTrans" cxnId="{FC7390FD-E9DF-4F32-89AD-381C6F6E0C80}">
      <dgm:prSet/>
      <dgm:spPr/>
      <dgm:t>
        <a:bodyPr/>
        <a:lstStyle/>
        <a:p>
          <a:endParaRPr lang="ru-RU"/>
        </a:p>
      </dgm:t>
    </dgm:pt>
    <dgm:pt modelId="{FAE8C6B6-7FDF-4298-BCB4-072EED306D3F}" type="sibTrans" cxnId="{FC7390FD-E9DF-4F32-89AD-381C6F6E0C80}">
      <dgm:prSet/>
      <dgm:spPr/>
      <dgm:t>
        <a:bodyPr/>
        <a:lstStyle/>
        <a:p>
          <a:endParaRPr lang="ru-RU"/>
        </a:p>
      </dgm:t>
    </dgm:pt>
    <dgm:pt modelId="{77EA6DD7-24AE-46B7-B690-52E462C7CF87}" type="pres">
      <dgm:prSet presAssocID="{24537C85-8C01-4A1E-8F67-C7A7B22C8C6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36233D3-9A2C-486C-AE5C-14C14A2E0AE8}" type="pres">
      <dgm:prSet presAssocID="{40450BAD-33C6-47B3-A149-B381CCCDE82E}" presName="comp" presStyleCnt="0"/>
      <dgm:spPr>
        <a:scene3d>
          <a:camera prst="orthographicFront"/>
          <a:lightRig rig="threePt" dir="t"/>
        </a:scene3d>
        <a:sp3d>
          <a:bevelT prst="angle"/>
        </a:sp3d>
      </dgm:spPr>
    </dgm:pt>
    <dgm:pt modelId="{3601FB43-CC9E-4823-ACCF-D34A8158376D}" type="pres">
      <dgm:prSet presAssocID="{40450BAD-33C6-47B3-A149-B381CCCDE82E}" presName="box" presStyleLbl="node1" presStyleIdx="0" presStyleCnt="8"/>
      <dgm:spPr/>
      <dgm:t>
        <a:bodyPr/>
        <a:lstStyle/>
        <a:p>
          <a:endParaRPr lang="ru-RU"/>
        </a:p>
      </dgm:t>
    </dgm:pt>
    <dgm:pt modelId="{D816A189-3531-48BA-9D2F-FC056D53891A}" type="pres">
      <dgm:prSet presAssocID="{40450BAD-33C6-47B3-A149-B381CCCDE82E}" presName="img" presStyleLbl="fgImgPlace1" presStyleIdx="0" presStyleCnt="8" custScaleX="34978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 prst="angle"/>
          <a:bevelB w="165100" h="254000"/>
        </a:sp3d>
      </dgm:spPr>
    </dgm:pt>
    <dgm:pt modelId="{65A422FF-2A5A-4027-9643-5C374D42F031}" type="pres">
      <dgm:prSet presAssocID="{40450BAD-33C6-47B3-A149-B381CCCDE82E}" presName="text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C6889A-15EE-4505-8F89-CD106A1342BB}" type="pres">
      <dgm:prSet presAssocID="{422A277C-30EF-45AE-86A6-DA7FA8DA37A5}" presName="spacer" presStyleCnt="0"/>
      <dgm:spPr>
        <a:scene3d>
          <a:camera prst="orthographicFront"/>
          <a:lightRig rig="threePt" dir="t"/>
        </a:scene3d>
        <a:sp3d>
          <a:bevelT prst="angle"/>
        </a:sp3d>
      </dgm:spPr>
    </dgm:pt>
    <dgm:pt modelId="{15512E47-0A02-4C06-AB14-7D7B78BC5B7A}" type="pres">
      <dgm:prSet presAssocID="{BC510A5F-3E9E-4005-A32B-AABF27E18F6D}" presName="comp" presStyleCnt="0"/>
      <dgm:spPr>
        <a:scene3d>
          <a:camera prst="orthographicFront"/>
          <a:lightRig rig="threePt" dir="t"/>
        </a:scene3d>
        <a:sp3d>
          <a:bevelT prst="angle"/>
        </a:sp3d>
      </dgm:spPr>
    </dgm:pt>
    <dgm:pt modelId="{406E54D5-D30E-4025-8506-8EFD8FD5131B}" type="pres">
      <dgm:prSet presAssocID="{BC510A5F-3E9E-4005-A32B-AABF27E18F6D}" presName="box" presStyleLbl="node1" presStyleIdx="1" presStyleCnt="8"/>
      <dgm:spPr/>
      <dgm:t>
        <a:bodyPr/>
        <a:lstStyle/>
        <a:p>
          <a:endParaRPr lang="ru-RU"/>
        </a:p>
      </dgm:t>
    </dgm:pt>
    <dgm:pt modelId="{7094AA1D-67E9-46D1-BB00-93653429AA25}" type="pres">
      <dgm:prSet presAssocID="{BC510A5F-3E9E-4005-A32B-AABF27E18F6D}" presName="img" presStyleLbl="fgImgPlace1" presStyleIdx="1" presStyleCnt="8" custScaleX="34978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 prst="angle"/>
          <a:bevelB w="165100" h="254000"/>
        </a:sp3d>
      </dgm:spPr>
    </dgm:pt>
    <dgm:pt modelId="{50F11D1E-215F-4374-B127-5E9EFF9BDE37}" type="pres">
      <dgm:prSet presAssocID="{BC510A5F-3E9E-4005-A32B-AABF27E18F6D}" presName="text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8BBF5C-3F9E-4B16-BDF7-C721F75B8EC7}" type="pres">
      <dgm:prSet presAssocID="{B3ACE291-9A7B-4B5A-B299-799AF805530D}" presName="spacer" presStyleCnt="0"/>
      <dgm:spPr>
        <a:scene3d>
          <a:camera prst="orthographicFront"/>
          <a:lightRig rig="threePt" dir="t"/>
        </a:scene3d>
        <a:sp3d>
          <a:bevelT prst="angle"/>
        </a:sp3d>
      </dgm:spPr>
    </dgm:pt>
    <dgm:pt modelId="{BB26CD5B-A02D-4352-A359-E3F489C0637E}" type="pres">
      <dgm:prSet presAssocID="{62362D17-BAA2-4ED9-8756-9EEDBD787EC4}" presName="comp" presStyleCnt="0"/>
      <dgm:spPr/>
    </dgm:pt>
    <dgm:pt modelId="{F5318327-16B2-4275-981C-E24A8083550A}" type="pres">
      <dgm:prSet presAssocID="{62362D17-BAA2-4ED9-8756-9EEDBD787EC4}" presName="box" presStyleLbl="node1" presStyleIdx="2" presStyleCnt="8"/>
      <dgm:spPr/>
      <dgm:t>
        <a:bodyPr/>
        <a:lstStyle/>
        <a:p>
          <a:endParaRPr lang="ru-RU"/>
        </a:p>
      </dgm:t>
    </dgm:pt>
    <dgm:pt modelId="{0C4681D3-1A47-47B8-9D5D-EBA6F9B76343}" type="pres">
      <dgm:prSet presAssocID="{62362D17-BAA2-4ED9-8756-9EEDBD787EC4}" presName="img" presStyleLbl="fgImgPlace1" presStyleIdx="2" presStyleCnt="8" custScaleX="41345"/>
      <dgm:spPr/>
    </dgm:pt>
    <dgm:pt modelId="{84A42C4D-702A-432C-8BAC-802C382015A1}" type="pres">
      <dgm:prSet presAssocID="{62362D17-BAA2-4ED9-8756-9EEDBD787EC4}" presName="text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816A5A-BA7E-43A5-B94E-BE0C9E95AF8D}" type="pres">
      <dgm:prSet presAssocID="{FAE8C6B6-7FDF-4298-BCB4-072EED306D3F}" presName="spacer" presStyleCnt="0"/>
      <dgm:spPr/>
    </dgm:pt>
    <dgm:pt modelId="{3CB32828-70F8-4628-9082-39F6F1C9B299}" type="pres">
      <dgm:prSet presAssocID="{3244A0BE-2023-47EF-88FB-217CA655D393}" presName="comp" presStyleCnt="0"/>
      <dgm:spPr>
        <a:scene3d>
          <a:camera prst="orthographicFront"/>
          <a:lightRig rig="threePt" dir="t"/>
        </a:scene3d>
        <a:sp3d>
          <a:bevelT prst="angle"/>
        </a:sp3d>
      </dgm:spPr>
    </dgm:pt>
    <dgm:pt modelId="{7C74154F-BDBD-4708-87B1-3742C15E17CC}" type="pres">
      <dgm:prSet presAssocID="{3244A0BE-2023-47EF-88FB-217CA655D393}" presName="box" presStyleLbl="node1" presStyleIdx="3" presStyleCnt="8"/>
      <dgm:spPr/>
      <dgm:t>
        <a:bodyPr/>
        <a:lstStyle/>
        <a:p>
          <a:endParaRPr lang="ru-RU"/>
        </a:p>
      </dgm:t>
    </dgm:pt>
    <dgm:pt modelId="{274A3F35-1932-42A6-ADCC-115CF6AF6B6C}" type="pres">
      <dgm:prSet presAssocID="{3244A0BE-2023-47EF-88FB-217CA655D393}" presName="img" presStyleLbl="fgImgPlace1" presStyleIdx="3" presStyleCnt="8" custScaleX="34978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 prst="angle"/>
          <a:bevelB w="165100" h="254000"/>
        </a:sp3d>
      </dgm:spPr>
    </dgm:pt>
    <dgm:pt modelId="{A81D157F-016C-47FD-8BEA-7047A791FB2D}" type="pres">
      <dgm:prSet presAssocID="{3244A0BE-2023-47EF-88FB-217CA655D393}" presName="text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AD6CFE-3CD4-4A94-B013-85DA50B92CAA}" type="pres">
      <dgm:prSet presAssocID="{1A4B570B-4FC9-4D49-8036-7E8EC44AF986}" presName="spacer" presStyleCnt="0"/>
      <dgm:spPr>
        <a:scene3d>
          <a:camera prst="orthographicFront"/>
          <a:lightRig rig="threePt" dir="t"/>
        </a:scene3d>
        <a:sp3d>
          <a:bevelT prst="angle"/>
        </a:sp3d>
      </dgm:spPr>
    </dgm:pt>
    <dgm:pt modelId="{83B85C27-1708-4C10-ABF5-3A6CA1D01975}" type="pres">
      <dgm:prSet presAssocID="{3B1B2BF0-5A97-4EF8-9367-12C2CD39B2BA}" presName="comp" presStyleCnt="0"/>
      <dgm:spPr>
        <a:scene3d>
          <a:camera prst="orthographicFront"/>
          <a:lightRig rig="threePt" dir="t"/>
        </a:scene3d>
        <a:sp3d>
          <a:bevelT prst="angle"/>
        </a:sp3d>
      </dgm:spPr>
    </dgm:pt>
    <dgm:pt modelId="{E52A62EF-F70E-4482-9A86-BE4032CCA8DC}" type="pres">
      <dgm:prSet presAssocID="{3B1B2BF0-5A97-4EF8-9367-12C2CD39B2BA}" presName="box" presStyleLbl="node1" presStyleIdx="4" presStyleCnt="8"/>
      <dgm:spPr/>
      <dgm:t>
        <a:bodyPr/>
        <a:lstStyle/>
        <a:p>
          <a:endParaRPr lang="ru-RU"/>
        </a:p>
      </dgm:t>
    </dgm:pt>
    <dgm:pt modelId="{061AC3E9-BE8A-42C0-B83F-90A18FD74A3B}" type="pres">
      <dgm:prSet presAssocID="{3B1B2BF0-5A97-4EF8-9367-12C2CD39B2BA}" presName="img" presStyleLbl="fgImgPlace1" presStyleIdx="4" presStyleCnt="8" custScaleX="34978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 prst="angle"/>
          <a:bevelB w="165100" h="254000"/>
        </a:sp3d>
      </dgm:spPr>
    </dgm:pt>
    <dgm:pt modelId="{B3ED10C3-D417-4D78-B94B-794FC97770E8}" type="pres">
      <dgm:prSet presAssocID="{3B1B2BF0-5A97-4EF8-9367-12C2CD39B2BA}" presName="text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C89C12-B190-4161-A2A3-A599C569CCD3}" type="pres">
      <dgm:prSet presAssocID="{7E220C22-2450-4AAE-B6D3-B0E9E0796716}" presName="spacer" presStyleCnt="0"/>
      <dgm:spPr>
        <a:scene3d>
          <a:camera prst="orthographicFront"/>
          <a:lightRig rig="threePt" dir="t"/>
        </a:scene3d>
        <a:sp3d>
          <a:bevelT prst="angle"/>
        </a:sp3d>
      </dgm:spPr>
    </dgm:pt>
    <dgm:pt modelId="{E6DF2EE0-883A-4F14-890F-ABD953B44643}" type="pres">
      <dgm:prSet presAssocID="{78E3B3C0-1730-4AC2-8977-16FC8CABBF5D}" presName="comp" presStyleCnt="0"/>
      <dgm:spPr>
        <a:scene3d>
          <a:camera prst="orthographicFront"/>
          <a:lightRig rig="threePt" dir="t"/>
        </a:scene3d>
        <a:sp3d>
          <a:bevelT prst="angle"/>
        </a:sp3d>
      </dgm:spPr>
    </dgm:pt>
    <dgm:pt modelId="{F4A2B20E-7A8A-4999-BC2D-06DFCF29C091}" type="pres">
      <dgm:prSet presAssocID="{78E3B3C0-1730-4AC2-8977-16FC8CABBF5D}" presName="box" presStyleLbl="node1" presStyleIdx="5" presStyleCnt="8"/>
      <dgm:spPr/>
      <dgm:t>
        <a:bodyPr/>
        <a:lstStyle/>
        <a:p>
          <a:endParaRPr lang="ru-RU"/>
        </a:p>
      </dgm:t>
    </dgm:pt>
    <dgm:pt modelId="{D2CDE766-6E0C-4686-A5CD-71F2248387AE}" type="pres">
      <dgm:prSet presAssocID="{78E3B3C0-1730-4AC2-8977-16FC8CABBF5D}" presName="img" presStyleLbl="fgImgPlace1" presStyleIdx="5" presStyleCnt="8" custScaleX="34978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 prst="angle"/>
          <a:bevelB w="165100" h="254000"/>
        </a:sp3d>
      </dgm:spPr>
    </dgm:pt>
    <dgm:pt modelId="{9D4D292E-CD8E-4B85-B9FB-4F523A0C7A9E}" type="pres">
      <dgm:prSet presAssocID="{78E3B3C0-1730-4AC2-8977-16FC8CABBF5D}" presName="text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249228-89D7-4D15-A7C3-3D3AEC19B13B}" type="pres">
      <dgm:prSet presAssocID="{C0F29CDE-D53A-49CC-BCDF-1A414DB401F7}" presName="spacer" presStyleCnt="0"/>
      <dgm:spPr>
        <a:scene3d>
          <a:camera prst="orthographicFront"/>
          <a:lightRig rig="threePt" dir="t"/>
        </a:scene3d>
        <a:sp3d>
          <a:bevelT prst="angle"/>
        </a:sp3d>
      </dgm:spPr>
    </dgm:pt>
    <dgm:pt modelId="{1EB652FF-3DEB-476F-B529-48ECEB688570}" type="pres">
      <dgm:prSet presAssocID="{E9F63558-6B45-4BF9-BCD3-A629D55ED5BC}" presName="comp" presStyleCnt="0"/>
      <dgm:spPr>
        <a:scene3d>
          <a:camera prst="orthographicFront"/>
          <a:lightRig rig="threePt" dir="t"/>
        </a:scene3d>
        <a:sp3d>
          <a:bevelT prst="angle"/>
        </a:sp3d>
      </dgm:spPr>
    </dgm:pt>
    <dgm:pt modelId="{6DAAA768-72DB-4D48-81FF-1346FEC6ACDA}" type="pres">
      <dgm:prSet presAssocID="{E9F63558-6B45-4BF9-BCD3-A629D55ED5BC}" presName="box" presStyleLbl="node1" presStyleIdx="6" presStyleCnt="8"/>
      <dgm:spPr/>
      <dgm:t>
        <a:bodyPr/>
        <a:lstStyle/>
        <a:p>
          <a:endParaRPr lang="ru-RU"/>
        </a:p>
      </dgm:t>
    </dgm:pt>
    <dgm:pt modelId="{AB1250A2-4749-4A3A-8EFA-753791029A4B}" type="pres">
      <dgm:prSet presAssocID="{E9F63558-6B45-4BF9-BCD3-A629D55ED5BC}" presName="img" presStyleLbl="fgImgPlace1" presStyleIdx="6" presStyleCnt="8" custScaleX="34978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 prst="angle"/>
          <a:bevelB w="165100" h="254000"/>
        </a:sp3d>
      </dgm:spPr>
    </dgm:pt>
    <dgm:pt modelId="{457C41F8-AA68-41B3-965B-69AFF99933A8}" type="pres">
      <dgm:prSet presAssocID="{E9F63558-6B45-4BF9-BCD3-A629D55ED5BC}" presName="text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28575D-285F-47C1-94BE-C9B89037E96D}" type="pres">
      <dgm:prSet presAssocID="{628579BC-D5D7-4BFC-9CAB-C6601AB00AC3}" presName="spacer" presStyleCnt="0"/>
      <dgm:spPr>
        <a:scene3d>
          <a:camera prst="orthographicFront"/>
          <a:lightRig rig="threePt" dir="t"/>
        </a:scene3d>
        <a:sp3d>
          <a:bevelT prst="angle"/>
        </a:sp3d>
      </dgm:spPr>
    </dgm:pt>
    <dgm:pt modelId="{BB2A8C3E-3FF4-43D9-9B36-7655B45C88B7}" type="pres">
      <dgm:prSet presAssocID="{694D4D99-93A4-4B0D-BF88-C0661329B7F4}" presName="comp" presStyleCnt="0"/>
      <dgm:spPr>
        <a:scene3d>
          <a:camera prst="orthographicFront"/>
          <a:lightRig rig="threePt" dir="t"/>
        </a:scene3d>
        <a:sp3d>
          <a:bevelT prst="angle"/>
        </a:sp3d>
      </dgm:spPr>
    </dgm:pt>
    <dgm:pt modelId="{9EB8D610-49BE-401F-9754-A1465350DCCB}" type="pres">
      <dgm:prSet presAssocID="{694D4D99-93A4-4B0D-BF88-C0661329B7F4}" presName="box" presStyleLbl="node1" presStyleIdx="7" presStyleCnt="8"/>
      <dgm:spPr/>
      <dgm:t>
        <a:bodyPr/>
        <a:lstStyle/>
        <a:p>
          <a:endParaRPr lang="ru-RU"/>
        </a:p>
      </dgm:t>
    </dgm:pt>
    <dgm:pt modelId="{2D6C572D-F267-4D46-B675-AD868751C57B}" type="pres">
      <dgm:prSet presAssocID="{694D4D99-93A4-4B0D-BF88-C0661329B7F4}" presName="img" presStyleLbl="fgImgPlace1" presStyleIdx="7" presStyleCnt="8" custScaleX="34978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 prst="angle"/>
          <a:bevelB w="165100" h="254000"/>
        </a:sp3d>
      </dgm:spPr>
    </dgm:pt>
    <dgm:pt modelId="{EFD1C6A4-C80C-49C2-8657-CE8E83744FD4}" type="pres">
      <dgm:prSet presAssocID="{694D4D99-93A4-4B0D-BF88-C0661329B7F4}" presName="text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12036F8-58DE-4BDE-BD6D-F4C35A1500C0}" type="presOf" srcId="{62362D17-BAA2-4ED9-8756-9EEDBD787EC4}" destId="{F5318327-16B2-4275-981C-E24A8083550A}" srcOrd="0" destOrd="0" presId="urn:microsoft.com/office/officeart/2005/8/layout/vList4"/>
    <dgm:cxn modelId="{CC60921C-47E6-43CD-80D0-FFF59073C465}" type="presOf" srcId="{BC510A5F-3E9E-4005-A32B-AABF27E18F6D}" destId="{50F11D1E-215F-4374-B127-5E9EFF9BDE37}" srcOrd="1" destOrd="0" presId="urn:microsoft.com/office/officeart/2005/8/layout/vList4"/>
    <dgm:cxn modelId="{993E36DF-4AE2-46BA-B137-0B5C47A21A44}" type="presOf" srcId="{E9F63558-6B45-4BF9-BCD3-A629D55ED5BC}" destId="{457C41F8-AA68-41B3-965B-69AFF99933A8}" srcOrd="1" destOrd="0" presId="urn:microsoft.com/office/officeart/2005/8/layout/vList4"/>
    <dgm:cxn modelId="{1FDE667C-916A-4722-86EA-6E399DA46BFB}" srcId="{24537C85-8C01-4A1E-8F67-C7A7B22C8C62}" destId="{694D4D99-93A4-4B0D-BF88-C0661329B7F4}" srcOrd="7" destOrd="0" parTransId="{3C0336AF-456E-4C75-9C24-40076C9D4559}" sibTransId="{22BB1C77-E601-43FA-B1AE-B23516696D8B}"/>
    <dgm:cxn modelId="{4B920DF7-6753-480F-AA18-CEC550317473}" srcId="{24537C85-8C01-4A1E-8F67-C7A7B22C8C62}" destId="{E9F63558-6B45-4BF9-BCD3-A629D55ED5BC}" srcOrd="6" destOrd="0" parTransId="{3FE5611D-5D2F-421F-B940-A2665EE520F4}" sibTransId="{628579BC-D5D7-4BFC-9CAB-C6601AB00AC3}"/>
    <dgm:cxn modelId="{6081BA99-B9B9-4D57-9BF6-C832DD02BA60}" srcId="{24537C85-8C01-4A1E-8F67-C7A7B22C8C62}" destId="{78E3B3C0-1730-4AC2-8977-16FC8CABBF5D}" srcOrd="5" destOrd="0" parTransId="{2FAAE126-E13F-40F4-BCE8-598E7E15E386}" sibTransId="{C0F29CDE-D53A-49CC-BCDF-1A414DB401F7}"/>
    <dgm:cxn modelId="{F66A637B-C2D6-4E05-9DFB-3977482A46FC}" type="presOf" srcId="{40450BAD-33C6-47B3-A149-B381CCCDE82E}" destId="{3601FB43-CC9E-4823-ACCF-D34A8158376D}" srcOrd="0" destOrd="0" presId="urn:microsoft.com/office/officeart/2005/8/layout/vList4"/>
    <dgm:cxn modelId="{A75C1885-AC40-4B2E-AEC9-BEB21500D405}" type="presOf" srcId="{694D4D99-93A4-4B0D-BF88-C0661329B7F4}" destId="{9EB8D610-49BE-401F-9754-A1465350DCCB}" srcOrd="0" destOrd="0" presId="urn:microsoft.com/office/officeart/2005/8/layout/vList4"/>
    <dgm:cxn modelId="{19D99A0D-F65F-4AE6-A3E0-76541C2ECCAE}" type="presOf" srcId="{24537C85-8C01-4A1E-8F67-C7A7B22C8C62}" destId="{77EA6DD7-24AE-46B7-B690-52E462C7CF87}" srcOrd="0" destOrd="0" presId="urn:microsoft.com/office/officeart/2005/8/layout/vList4"/>
    <dgm:cxn modelId="{A9CEE7C3-E1CF-4E52-A8DE-C7387A05823A}" type="presOf" srcId="{40450BAD-33C6-47B3-A149-B381CCCDE82E}" destId="{65A422FF-2A5A-4027-9643-5C374D42F031}" srcOrd="1" destOrd="0" presId="urn:microsoft.com/office/officeart/2005/8/layout/vList4"/>
    <dgm:cxn modelId="{A645D7E3-9F52-4496-BB9B-66867B928B5B}" srcId="{24537C85-8C01-4A1E-8F67-C7A7B22C8C62}" destId="{3244A0BE-2023-47EF-88FB-217CA655D393}" srcOrd="3" destOrd="0" parTransId="{04AAFF91-3462-480C-A10A-580A429AC61A}" sibTransId="{1A4B570B-4FC9-4D49-8036-7E8EC44AF986}"/>
    <dgm:cxn modelId="{93BE5458-8311-431D-811F-9329BDDBF9E2}" type="presOf" srcId="{E9F63558-6B45-4BF9-BCD3-A629D55ED5BC}" destId="{6DAAA768-72DB-4D48-81FF-1346FEC6ACDA}" srcOrd="0" destOrd="0" presId="urn:microsoft.com/office/officeart/2005/8/layout/vList4"/>
    <dgm:cxn modelId="{5ABD415B-3761-4100-87FA-CE8B06F8AF5E}" type="presOf" srcId="{3244A0BE-2023-47EF-88FB-217CA655D393}" destId="{A81D157F-016C-47FD-8BEA-7047A791FB2D}" srcOrd="1" destOrd="0" presId="urn:microsoft.com/office/officeart/2005/8/layout/vList4"/>
    <dgm:cxn modelId="{83EC13DA-A91D-4238-83E7-DD8739700309}" type="presOf" srcId="{3B1B2BF0-5A97-4EF8-9367-12C2CD39B2BA}" destId="{B3ED10C3-D417-4D78-B94B-794FC97770E8}" srcOrd="1" destOrd="0" presId="urn:microsoft.com/office/officeart/2005/8/layout/vList4"/>
    <dgm:cxn modelId="{447A3168-3F63-4B04-92F4-312EADB0B2A3}" srcId="{24537C85-8C01-4A1E-8F67-C7A7B22C8C62}" destId="{BC510A5F-3E9E-4005-A32B-AABF27E18F6D}" srcOrd="1" destOrd="0" parTransId="{1B091942-F98E-408E-A0FF-E144AFBD3D87}" sibTransId="{B3ACE291-9A7B-4B5A-B299-799AF805530D}"/>
    <dgm:cxn modelId="{BD15C9DA-CAAB-4140-A715-8F24C787B084}" type="presOf" srcId="{BC510A5F-3E9E-4005-A32B-AABF27E18F6D}" destId="{406E54D5-D30E-4025-8506-8EFD8FD5131B}" srcOrd="0" destOrd="0" presId="urn:microsoft.com/office/officeart/2005/8/layout/vList4"/>
    <dgm:cxn modelId="{9E8C79D8-43A7-4BA4-9367-378282EC7C94}" type="presOf" srcId="{78E3B3C0-1730-4AC2-8977-16FC8CABBF5D}" destId="{9D4D292E-CD8E-4B85-B9FB-4F523A0C7A9E}" srcOrd="1" destOrd="0" presId="urn:microsoft.com/office/officeart/2005/8/layout/vList4"/>
    <dgm:cxn modelId="{29074F94-3BF6-4FA9-918B-7E5426049744}" type="presOf" srcId="{694D4D99-93A4-4B0D-BF88-C0661329B7F4}" destId="{EFD1C6A4-C80C-49C2-8657-CE8E83744FD4}" srcOrd="1" destOrd="0" presId="urn:microsoft.com/office/officeart/2005/8/layout/vList4"/>
    <dgm:cxn modelId="{063F057E-EAE0-4A7E-A275-28C3226556CE}" type="presOf" srcId="{3244A0BE-2023-47EF-88FB-217CA655D393}" destId="{7C74154F-BDBD-4708-87B1-3742C15E17CC}" srcOrd="0" destOrd="0" presId="urn:microsoft.com/office/officeart/2005/8/layout/vList4"/>
    <dgm:cxn modelId="{FC7390FD-E9DF-4F32-89AD-381C6F6E0C80}" srcId="{24537C85-8C01-4A1E-8F67-C7A7B22C8C62}" destId="{62362D17-BAA2-4ED9-8756-9EEDBD787EC4}" srcOrd="2" destOrd="0" parTransId="{70D6CB33-D8F9-4067-8AD4-8A56FFD7C19C}" sibTransId="{FAE8C6B6-7FDF-4298-BCB4-072EED306D3F}"/>
    <dgm:cxn modelId="{F5CD498D-E934-4055-859F-CFFD006EEFF9}" srcId="{24537C85-8C01-4A1E-8F67-C7A7B22C8C62}" destId="{40450BAD-33C6-47B3-A149-B381CCCDE82E}" srcOrd="0" destOrd="0" parTransId="{DD7C70A4-6ECC-44DB-A975-B00C8AC2E6A2}" sibTransId="{422A277C-30EF-45AE-86A6-DA7FA8DA37A5}"/>
    <dgm:cxn modelId="{D825F9AD-2004-4F0F-B871-F0140E4581BB}" type="presOf" srcId="{62362D17-BAA2-4ED9-8756-9EEDBD787EC4}" destId="{84A42C4D-702A-432C-8BAC-802C382015A1}" srcOrd="1" destOrd="0" presId="urn:microsoft.com/office/officeart/2005/8/layout/vList4"/>
    <dgm:cxn modelId="{ED4CF987-B4E4-45AB-A87E-39AACB8A99BA}" srcId="{24537C85-8C01-4A1E-8F67-C7A7B22C8C62}" destId="{3B1B2BF0-5A97-4EF8-9367-12C2CD39B2BA}" srcOrd="4" destOrd="0" parTransId="{6A8A1F0B-E262-4762-8BAC-D8577BAED1FA}" sibTransId="{7E220C22-2450-4AAE-B6D3-B0E9E0796716}"/>
    <dgm:cxn modelId="{46D28589-D5D4-4B80-9FF4-174D7EB7A6AA}" type="presOf" srcId="{3B1B2BF0-5A97-4EF8-9367-12C2CD39B2BA}" destId="{E52A62EF-F70E-4482-9A86-BE4032CCA8DC}" srcOrd="0" destOrd="0" presId="urn:microsoft.com/office/officeart/2005/8/layout/vList4"/>
    <dgm:cxn modelId="{9D770B1B-15CF-464A-85A3-9B651D19D34C}" type="presOf" srcId="{78E3B3C0-1730-4AC2-8977-16FC8CABBF5D}" destId="{F4A2B20E-7A8A-4999-BC2D-06DFCF29C091}" srcOrd="0" destOrd="0" presId="urn:microsoft.com/office/officeart/2005/8/layout/vList4"/>
    <dgm:cxn modelId="{1BE272F7-F387-4D35-B065-46E9AC085362}" type="presParOf" srcId="{77EA6DD7-24AE-46B7-B690-52E462C7CF87}" destId="{E36233D3-9A2C-486C-AE5C-14C14A2E0AE8}" srcOrd="0" destOrd="0" presId="urn:microsoft.com/office/officeart/2005/8/layout/vList4"/>
    <dgm:cxn modelId="{DA90D332-F6E8-4135-9617-F73351BE56CD}" type="presParOf" srcId="{E36233D3-9A2C-486C-AE5C-14C14A2E0AE8}" destId="{3601FB43-CC9E-4823-ACCF-D34A8158376D}" srcOrd="0" destOrd="0" presId="urn:microsoft.com/office/officeart/2005/8/layout/vList4"/>
    <dgm:cxn modelId="{56B38450-5AE7-40EB-A6AD-658CC2564B7D}" type="presParOf" srcId="{E36233D3-9A2C-486C-AE5C-14C14A2E0AE8}" destId="{D816A189-3531-48BA-9D2F-FC056D53891A}" srcOrd="1" destOrd="0" presId="urn:microsoft.com/office/officeart/2005/8/layout/vList4"/>
    <dgm:cxn modelId="{DC571C19-D583-4968-A221-21459D289D72}" type="presParOf" srcId="{E36233D3-9A2C-486C-AE5C-14C14A2E0AE8}" destId="{65A422FF-2A5A-4027-9643-5C374D42F031}" srcOrd="2" destOrd="0" presId="urn:microsoft.com/office/officeart/2005/8/layout/vList4"/>
    <dgm:cxn modelId="{81F25EAF-3B0A-4FB3-BA3D-ACF26D63C62A}" type="presParOf" srcId="{77EA6DD7-24AE-46B7-B690-52E462C7CF87}" destId="{32C6889A-15EE-4505-8F89-CD106A1342BB}" srcOrd="1" destOrd="0" presId="urn:microsoft.com/office/officeart/2005/8/layout/vList4"/>
    <dgm:cxn modelId="{EF0FA920-73C3-4D66-97A0-357FF78BF31A}" type="presParOf" srcId="{77EA6DD7-24AE-46B7-B690-52E462C7CF87}" destId="{15512E47-0A02-4C06-AB14-7D7B78BC5B7A}" srcOrd="2" destOrd="0" presId="urn:microsoft.com/office/officeart/2005/8/layout/vList4"/>
    <dgm:cxn modelId="{691BC3F3-26E2-4A9A-AC71-4E8B54EC9161}" type="presParOf" srcId="{15512E47-0A02-4C06-AB14-7D7B78BC5B7A}" destId="{406E54D5-D30E-4025-8506-8EFD8FD5131B}" srcOrd="0" destOrd="0" presId="urn:microsoft.com/office/officeart/2005/8/layout/vList4"/>
    <dgm:cxn modelId="{065CE663-FE2F-4589-94EA-ABE459A48D90}" type="presParOf" srcId="{15512E47-0A02-4C06-AB14-7D7B78BC5B7A}" destId="{7094AA1D-67E9-46D1-BB00-93653429AA25}" srcOrd="1" destOrd="0" presId="urn:microsoft.com/office/officeart/2005/8/layout/vList4"/>
    <dgm:cxn modelId="{4CC9258F-74A0-4A13-BF2A-81E06BF96A8C}" type="presParOf" srcId="{15512E47-0A02-4C06-AB14-7D7B78BC5B7A}" destId="{50F11D1E-215F-4374-B127-5E9EFF9BDE37}" srcOrd="2" destOrd="0" presId="urn:microsoft.com/office/officeart/2005/8/layout/vList4"/>
    <dgm:cxn modelId="{8C61D3B8-7272-416B-A7E3-A044E7C34E11}" type="presParOf" srcId="{77EA6DD7-24AE-46B7-B690-52E462C7CF87}" destId="{988BBF5C-3F9E-4B16-BDF7-C721F75B8EC7}" srcOrd="3" destOrd="0" presId="urn:microsoft.com/office/officeart/2005/8/layout/vList4"/>
    <dgm:cxn modelId="{4CDA3A7D-5CD4-4373-AEFC-01C9EE6E4E1F}" type="presParOf" srcId="{77EA6DD7-24AE-46B7-B690-52E462C7CF87}" destId="{BB26CD5B-A02D-4352-A359-E3F489C0637E}" srcOrd="4" destOrd="0" presId="urn:microsoft.com/office/officeart/2005/8/layout/vList4"/>
    <dgm:cxn modelId="{C7323109-F0AE-4E35-A32D-8ED294EA5557}" type="presParOf" srcId="{BB26CD5B-A02D-4352-A359-E3F489C0637E}" destId="{F5318327-16B2-4275-981C-E24A8083550A}" srcOrd="0" destOrd="0" presId="urn:microsoft.com/office/officeart/2005/8/layout/vList4"/>
    <dgm:cxn modelId="{FF32E37C-CF85-48FF-8CC7-39F95F6114BF}" type="presParOf" srcId="{BB26CD5B-A02D-4352-A359-E3F489C0637E}" destId="{0C4681D3-1A47-47B8-9D5D-EBA6F9B76343}" srcOrd="1" destOrd="0" presId="urn:microsoft.com/office/officeart/2005/8/layout/vList4"/>
    <dgm:cxn modelId="{7145666C-C442-4299-A995-478A7B6E4390}" type="presParOf" srcId="{BB26CD5B-A02D-4352-A359-E3F489C0637E}" destId="{84A42C4D-702A-432C-8BAC-802C382015A1}" srcOrd="2" destOrd="0" presId="urn:microsoft.com/office/officeart/2005/8/layout/vList4"/>
    <dgm:cxn modelId="{D37D51A8-35CC-4FD1-BAF1-E83E72C10871}" type="presParOf" srcId="{77EA6DD7-24AE-46B7-B690-52E462C7CF87}" destId="{1B816A5A-BA7E-43A5-B94E-BE0C9E95AF8D}" srcOrd="5" destOrd="0" presId="urn:microsoft.com/office/officeart/2005/8/layout/vList4"/>
    <dgm:cxn modelId="{C489CF91-643F-4A09-92E2-1A5FE70144D7}" type="presParOf" srcId="{77EA6DD7-24AE-46B7-B690-52E462C7CF87}" destId="{3CB32828-70F8-4628-9082-39F6F1C9B299}" srcOrd="6" destOrd="0" presId="urn:microsoft.com/office/officeart/2005/8/layout/vList4"/>
    <dgm:cxn modelId="{50D7EDC8-EDC7-4DFE-9111-22F093EAE71A}" type="presParOf" srcId="{3CB32828-70F8-4628-9082-39F6F1C9B299}" destId="{7C74154F-BDBD-4708-87B1-3742C15E17CC}" srcOrd="0" destOrd="0" presId="urn:microsoft.com/office/officeart/2005/8/layout/vList4"/>
    <dgm:cxn modelId="{ADF8D83C-2159-4EA2-A580-4F01738CE421}" type="presParOf" srcId="{3CB32828-70F8-4628-9082-39F6F1C9B299}" destId="{274A3F35-1932-42A6-ADCC-115CF6AF6B6C}" srcOrd="1" destOrd="0" presId="urn:microsoft.com/office/officeart/2005/8/layout/vList4"/>
    <dgm:cxn modelId="{59BA4D87-F36A-42C7-8309-22F28814FAED}" type="presParOf" srcId="{3CB32828-70F8-4628-9082-39F6F1C9B299}" destId="{A81D157F-016C-47FD-8BEA-7047A791FB2D}" srcOrd="2" destOrd="0" presId="urn:microsoft.com/office/officeart/2005/8/layout/vList4"/>
    <dgm:cxn modelId="{59DE2997-E6C9-4F4B-BD84-095A63F4B53F}" type="presParOf" srcId="{77EA6DD7-24AE-46B7-B690-52E462C7CF87}" destId="{1BAD6CFE-3CD4-4A94-B013-85DA50B92CAA}" srcOrd="7" destOrd="0" presId="urn:microsoft.com/office/officeart/2005/8/layout/vList4"/>
    <dgm:cxn modelId="{1D0DADBE-7C09-439A-A2DD-17F1A68A1818}" type="presParOf" srcId="{77EA6DD7-24AE-46B7-B690-52E462C7CF87}" destId="{83B85C27-1708-4C10-ABF5-3A6CA1D01975}" srcOrd="8" destOrd="0" presId="urn:microsoft.com/office/officeart/2005/8/layout/vList4"/>
    <dgm:cxn modelId="{1372A9DC-1885-4C6B-B45D-74C988D91C9F}" type="presParOf" srcId="{83B85C27-1708-4C10-ABF5-3A6CA1D01975}" destId="{E52A62EF-F70E-4482-9A86-BE4032CCA8DC}" srcOrd="0" destOrd="0" presId="urn:microsoft.com/office/officeart/2005/8/layout/vList4"/>
    <dgm:cxn modelId="{2569D465-2D87-48D4-9DBC-7CB7594182F1}" type="presParOf" srcId="{83B85C27-1708-4C10-ABF5-3A6CA1D01975}" destId="{061AC3E9-BE8A-42C0-B83F-90A18FD74A3B}" srcOrd="1" destOrd="0" presId="urn:microsoft.com/office/officeart/2005/8/layout/vList4"/>
    <dgm:cxn modelId="{0F2ACF5D-7DB8-4991-9C4B-45BD41852642}" type="presParOf" srcId="{83B85C27-1708-4C10-ABF5-3A6CA1D01975}" destId="{B3ED10C3-D417-4D78-B94B-794FC97770E8}" srcOrd="2" destOrd="0" presId="urn:microsoft.com/office/officeart/2005/8/layout/vList4"/>
    <dgm:cxn modelId="{50C5DCD5-240A-4D10-B556-52AABC3E2670}" type="presParOf" srcId="{77EA6DD7-24AE-46B7-B690-52E462C7CF87}" destId="{47C89C12-B190-4161-A2A3-A599C569CCD3}" srcOrd="9" destOrd="0" presId="urn:microsoft.com/office/officeart/2005/8/layout/vList4"/>
    <dgm:cxn modelId="{2A8165F8-F3A6-4B7E-B00F-3ABB0DBCA8FA}" type="presParOf" srcId="{77EA6DD7-24AE-46B7-B690-52E462C7CF87}" destId="{E6DF2EE0-883A-4F14-890F-ABD953B44643}" srcOrd="10" destOrd="0" presId="urn:microsoft.com/office/officeart/2005/8/layout/vList4"/>
    <dgm:cxn modelId="{9EBB9E6E-170C-4007-A04D-8D7112D45B61}" type="presParOf" srcId="{E6DF2EE0-883A-4F14-890F-ABD953B44643}" destId="{F4A2B20E-7A8A-4999-BC2D-06DFCF29C091}" srcOrd="0" destOrd="0" presId="urn:microsoft.com/office/officeart/2005/8/layout/vList4"/>
    <dgm:cxn modelId="{779968FD-A4AB-4B54-A2AF-9B735F5DF4E4}" type="presParOf" srcId="{E6DF2EE0-883A-4F14-890F-ABD953B44643}" destId="{D2CDE766-6E0C-4686-A5CD-71F2248387AE}" srcOrd="1" destOrd="0" presId="urn:microsoft.com/office/officeart/2005/8/layout/vList4"/>
    <dgm:cxn modelId="{3CC2CE53-9074-4C99-A6CC-C6F6CF4EA4A3}" type="presParOf" srcId="{E6DF2EE0-883A-4F14-890F-ABD953B44643}" destId="{9D4D292E-CD8E-4B85-B9FB-4F523A0C7A9E}" srcOrd="2" destOrd="0" presId="urn:microsoft.com/office/officeart/2005/8/layout/vList4"/>
    <dgm:cxn modelId="{447135F3-1AAE-43D9-BEF3-8F91F89BBA4A}" type="presParOf" srcId="{77EA6DD7-24AE-46B7-B690-52E462C7CF87}" destId="{D4249228-89D7-4D15-A7C3-3D3AEC19B13B}" srcOrd="11" destOrd="0" presId="urn:microsoft.com/office/officeart/2005/8/layout/vList4"/>
    <dgm:cxn modelId="{3E2D1FC8-4DEA-4808-9F83-93C53E5476AC}" type="presParOf" srcId="{77EA6DD7-24AE-46B7-B690-52E462C7CF87}" destId="{1EB652FF-3DEB-476F-B529-48ECEB688570}" srcOrd="12" destOrd="0" presId="urn:microsoft.com/office/officeart/2005/8/layout/vList4"/>
    <dgm:cxn modelId="{4FDC4ADE-8533-4999-A64C-474381F8D634}" type="presParOf" srcId="{1EB652FF-3DEB-476F-B529-48ECEB688570}" destId="{6DAAA768-72DB-4D48-81FF-1346FEC6ACDA}" srcOrd="0" destOrd="0" presId="urn:microsoft.com/office/officeart/2005/8/layout/vList4"/>
    <dgm:cxn modelId="{23F588A1-4C0B-4BFA-9F3D-27B35F96D79C}" type="presParOf" srcId="{1EB652FF-3DEB-476F-B529-48ECEB688570}" destId="{AB1250A2-4749-4A3A-8EFA-753791029A4B}" srcOrd="1" destOrd="0" presId="urn:microsoft.com/office/officeart/2005/8/layout/vList4"/>
    <dgm:cxn modelId="{99D19538-2804-4C2C-A275-147DBABE9B9D}" type="presParOf" srcId="{1EB652FF-3DEB-476F-B529-48ECEB688570}" destId="{457C41F8-AA68-41B3-965B-69AFF99933A8}" srcOrd="2" destOrd="0" presId="urn:microsoft.com/office/officeart/2005/8/layout/vList4"/>
    <dgm:cxn modelId="{55FCC64B-AFB8-4671-A2DB-D23B99979A5E}" type="presParOf" srcId="{77EA6DD7-24AE-46B7-B690-52E462C7CF87}" destId="{B128575D-285F-47C1-94BE-C9B89037E96D}" srcOrd="13" destOrd="0" presId="urn:microsoft.com/office/officeart/2005/8/layout/vList4"/>
    <dgm:cxn modelId="{7121DBA0-488E-4176-B719-66A9FCCA3B18}" type="presParOf" srcId="{77EA6DD7-24AE-46B7-B690-52E462C7CF87}" destId="{BB2A8C3E-3FF4-43D9-9B36-7655B45C88B7}" srcOrd="14" destOrd="0" presId="urn:microsoft.com/office/officeart/2005/8/layout/vList4"/>
    <dgm:cxn modelId="{E31B980F-EACF-43D9-AB56-0D80B0275B29}" type="presParOf" srcId="{BB2A8C3E-3FF4-43D9-9B36-7655B45C88B7}" destId="{9EB8D610-49BE-401F-9754-A1465350DCCB}" srcOrd="0" destOrd="0" presId="urn:microsoft.com/office/officeart/2005/8/layout/vList4"/>
    <dgm:cxn modelId="{EA26015A-1218-41DF-8469-9C9DAB7E272F}" type="presParOf" srcId="{BB2A8C3E-3FF4-43D9-9B36-7655B45C88B7}" destId="{2D6C572D-F267-4D46-B675-AD868751C57B}" srcOrd="1" destOrd="0" presId="urn:microsoft.com/office/officeart/2005/8/layout/vList4"/>
    <dgm:cxn modelId="{EFABE47B-41A9-438A-892F-13B40B8C8F57}" type="presParOf" srcId="{BB2A8C3E-3FF4-43D9-9B36-7655B45C88B7}" destId="{EFD1C6A4-C80C-49C2-8657-CE8E83744FD4}" srcOrd="2" destOrd="0" presId="urn:microsoft.com/office/officeart/2005/8/layout/vList4"/>
  </dgm:cxnLst>
  <dgm:bg>
    <a:solidFill>
      <a:srgbClr val="000000">
        <a:alpha val="36078"/>
      </a:srgbClr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4537C85-8C01-4A1E-8F67-C7A7B22C8C62}" type="doc">
      <dgm:prSet loTypeId="urn:microsoft.com/office/officeart/2005/8/layout/vList4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40450BAD-33C6-47B3-A149-B381CCCDE82E}">
      <dgm:prSet phldrT="[Текст]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prst="angle"/>
        </a:sp3d>
      </dgm:spPr>
      <dgm:t>
        <a:bodyPr/>
        <a:lstStyle/>
        <a:p>
          <a:r>
            <a: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Май-июнь </a:t>
          </a:r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2023 </a:t>
          </a:r>
          <a:r>
            <a: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года</a:t>
          </a:r>
        </a:p>
        <a:p>
          <a:r>
            <a: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Участие во всероссийских, республиканских конкурсных программах </a:t>
          </a:r>
        </a:p>
      </dgm:t>
    </dgm:pt>
    <dgm:pt modelId="{DD7C70A4-6ECC-44DB-A975-B00C8AC2E6A2}" type="parTrans" cxnId="{F5CD498D-E934-4055-859F-CFFD006EEFF9}">
      <dgm:prSet/>
      <dgm:spPr/>
      <dgm:t>
        <a:bodyPr/>
        <a:lstStyle/>
        <a:p>
          <a:endParaRPr lang="ru-RU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22A277C-30EF-45AE-86A6-DA7FA8DA37A5}" type="sibTrans" cxnId="{F5CD498D-E934-4055-859F-CFFD006EEFF9}">
      <dgm:prSet/>
      <dgm:spPr/>
      <dgm:t>
        <a:bodyPr/>
        <a:lstStyle/>
        <a:p>
          <a:endParaRPr lang="ru-RU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94D4D99-93A4-4B0D-BF88-C0661329B7F4}">
      <dgm:prSet phldrT="[Текст]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prst="angle"/>
        </a:sp3d>
      </dgm:spPr>
      <dgm:t>
        <a:bodyPr/>
        <a:lstStyle/>
        <a:p>
          <a:r>
            <a: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Конкурс на лучший проект ученического самоуправления «Лидер и его команда»</a:t>
          </a:r>
        </a:p>
      </dgm:t>
    </dgm:pt>
    <dgm:pt modelId="{3C0336AF-456E-4C75-9C24-40076C9D4559}" type="parTrans" cxnId="{1FDE667C-916A-4722-86EA-6E399DA46BFB}">
      <dgm:prSet/>
      <dgm:spPr/>
      <dgm:t>
        <a:bodyPr/>
        <a:lstStyle/>
        <a:p>
          <a:endParaRPr lang="ru-RU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2BB1C77-E601-43FA-B1AE-B23516696D8B}" type="sibTrans" cxnId="{1FDE667C-916A-4722-86EA-6E399DA46BFB}">
      <dgm:prSet/>
      <dgm:spPr/>
      <dgm:t>
        <a:bodyPr/>
        <a:lstStyle/>
        <a:p>
          <a:endParaRPr lang="ru-RU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244A0BE-2023-47EF-88FB-217CA655D393}">
      <dgm:prSet phldrT="[Текст]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prst="angle"/>
        </a:sp3d>
      </dgm:spPr>
      <dgm:t>
        <a:bodyPr/>
        <a:lstStyle/>
        <a:p>
          <a:r>
            <a: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Всероссийский конкурс Советов обучающихся</a:t>
          </a:r>
        </a:p>
      </dgm:t>
    </dgm:pt>
    <dgm:pt modelId="{04AAFF91-3462-480C-A10A-580A429AC61A}" type="parTrans" cxnId="{A645D7E3-9F52-4496-BB9B-66867B928B5B}">
      <dgm:prSet/>
      <dgm:spPr/>
      <dgm:t>
        <a:bodyPr/>
        <a:lstStyle/>
        <a:p>
          <a:endParaRPr lang="ru-RU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A4B570B-4FC9-4D49-8036-7E8EC44AF986}" type="sibTrans" cxnId="{A645D7E3-9F52-4496-BB9B-66867B928B5B}">
      <dgm:prSet/>
      <dgm:spPr/>
      <dgm:t>
        <a:bodyPr/>
        <a:lstStyle/>
        <a:p>
          <a:endParaRPr lang="ru-RU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B1B2BF0-5A97-4EF8-9367-12C2CD39B2BA}">
      <dgm:prSet phldrT="[Текст]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prst="angle"/>
        </a:sp3d>
      </dgm:spPr>
      <dgm:t>
        <a:bodyPr/>
        <a:lstStyle/>
        <a:p>
          <a:r>
            <a: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Всероссийский конкурс специалистов, сопровождающих деятельность ученического самоуправления </a:t>
          </a:r>
        </a:p>
      </dgm:t>
    </dgm:pt>
    <dgm:pt modelId="{6A8A1F0B-E262-4762-8BAC-D8577BAED1FA}" type="parTrans" cxnId="{ED4CF987-B4E4-45AB-A87E-39AACB8A99BA}">
      <dgm:prSet/>
      <dgm:spPr/>
      <dgm:t>
        <a:bodyPr/>
        <a:lstStyle/>
        <a:p>
          <a:endParaRPr lang="ru-RU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E220C22-2450-4AAE-B6D3-B0E9E0796716}" type="sibTrans" cxnId="{ED4CF987-B4E4-45AB-A87E-39AACB8A99BA}">
      <dgm:prSet/>
      <dgm:spPr/>
      <dgm:t>
        <a:bodyPr/>
        <a:lstStyle/>
        <a:p>
          <a:endParaRPr lang="ru-RU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8E3B3C0-1730-4AC2-8977-16FC8CABBF5D}">
      <dgm:prSet phldrT="[Текст]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prst="angle"/>
        </a:sp3d>
      </dgm:spPr>
      <dgm:t>
        <a:bodyPr/>
        <a:lstStyle/>
        <a:p>
          <a:r>
            <a: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Республиканский конкурс на лучшее мероприятие ученического самоуправления</a:t>
          </a:r>
        </a:p>
      </dgm:t>
    </dgm:pt>
    <dgm:pt modelId="{2FAAE126-E13F-40F4-BCE8-598E7E15E386}" type="parTrans" cxnId="{6081BA99-B9B9-4D57-9BF6-C832DD02BA60}">
      <dgm:prSet/>
      <dgm:spPr/>
      <dgm:t>
        <a:bodyPr/>
        <a:lstStyle/>
        <a:p>
          <a:endParaRPr lang="ru-RU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0F29CDE-D53A-49CC-BCDF-1A414DB401F7}" type="sibTrans" cxnId="{6081BA99-B9B9-4D57-9BF6-C832DD02BA60}">
      <dgm:prSet/>
      <dgm:spPr/>
      <dgm:t>
        <a:bodyPr/>
        <a:lstStyle/>
        <a:p>
          <a:endParaRPr lang="ru-RU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9F63558-6B45-4BF9-BCD3-A629D55ED5BC}">
      <dgm:prSet phldrT="[Текст]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prst="angle"/>
        </a:sp3d>
      </dgm:spPr>
      <dgm:t>
        <a:bodyPr/>
        <a:lstStyle/>
        <a:p>
          <a:r>
            <a: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Республиканский конкурс «Развивай ученическое самоуправление»</a:t>
          </a:r>
        </a:p>
      </dgm:t>
    </dgm:pt>
    <dgm:pt modelId="{3FE5611D-5D2F-421F-B940-A2665EE520F4}" type="parTrans" cxnId="{4B920DF7-6753-480F-AA18-CEC550317473}">
      <dgm:prSet/>
      <dgm:spPr/>
      <dgm:t>
        <a:bodyPr/>
        <a:lstStyle/>
        <a:p>
          <a:endParaRPr lang="ru-RU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28579BC-D5D7-4BFC-9CAB-C6601AB00AC3}" type="sibTrans" cxnId="{4B920DF7-6753-480F-AA18-CEC550317473}">
      <dgm:prSet/>
      <dgm:spPr/>
      <dgm:t>
        <a:bodyPr/>
        <a:lstStyle/>
        <a:p>
          <a:endParaRPr lang="ru-RU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B3E210B-5F3F-4A5B-B95D-DF378E1E166B}">
      <dgm:prSet phldrT="[Текст]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prst="angle"/>
        </a:sp3d>
      </dgm:spPr>
      <dgm:t>
        <a:bodyPr/>
        <a:lstStyle/>
        <a:p>
          <a:r>
            <a: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Организация работы с Советом наставников в муниципальных образованиях и на республиканском уровне </a:t>
          </a:r>
        </a:p>
      </dgm:t>
    </dgm:pt>
    <dgm:pt modelId="{F2A2058B-8630-45C9-B2E3-F9EE3B18F3C8}" type="parTrans" cxnId="{DC71D761-AF22-40E0-9937-6165BA260775}">
      <dgm:prSet/>
      <dgm:spPr/>
      <dgm:t>
        <a:bodyPr/>
        <a:lstStyle/>
        <a:p>
          <a:endParaRPr lang="ru-RU"/>
        </a:p>
      </dgm:t>
    </dgm:pt>
    <dgm:pt modelId="{0A845C1A-2B3F-4206-86B6-B4D11F8630BC}" type="sibTrans" cxnId="{DC71D761-AF22-40E0-9937-6165BA260775}">
      <dgm:prSet/>
      <dgm:spPr/>
      <dgm:t>
        <a:bodyPr/>
        <a:lstStyle/>
        <a:p>
          <a:endParaRPr lang="ru-RU"/>
        </a:p>
      </dgm:t>
    </dgm:pt>
    <dgm:pt modelId="{77EA6DD7-24AE-46B7-B690-52E462C7CF87}" type="pres">
      <dgm:prSet presAssocID="{24537C85-8C01-4A1E-8F67-C7A7B22C8C6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36233D3-9A2C-486C-AE5C-14C14A2E0AE8}" type="pres">
      <dgm:prSet presAssocID="{40450BAD-33C6-47B3-A149-B381CCCDE82E}" presName="comp" presStyleCnt="0"/>
      <dgm:spPr>
        <a:scene3d>
          <a:camera prst="orthographicFront"/>
          <a:lightRig rig="threePt" dir="t"/>
        </a:scene3d>
        <a:sp3d>
          <a:bevelT prst="angle"/>
        </a:sp3d>
      </dgm:spPr>
    </dgm:pt>
    <dgm:pt modelId="{3601FB43-CC9E-4823-ACCF-D34A8158376D}" type="pres">
      <dgm:prSet presAssocID="{40450BAD-33C6-47B3-A149-B381CCCDE82E}" presName="box" presStyleLbl="node1" presStyleIdx="0" presStyleCnt="7"/>
      <dgm:spPr/>
      <dgm:t>
        <a:bodyPr/>
        <a:lstStyle/>
        <a:p>
          <a:endParaRPr lang="ru-RU"/>
        </a:p>
      </dgm:t>
    </dgm:pt>
    <dgm:pt modelId="{D816A189-3531-48BA-9D2F-FC056D53891A}" type="pres">
      <dgm:prSet presAssocID="{40450BAD-33C6-47B3-A149-B381CCCDE82E}" presName="img" presStyleLbl="fgImgPlace1" presStyleIdx="0" presStyleCnt="7" custScaleX="34978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 prst="angle"/>
          <a:bevelB w="165100" h="254000"/>
        </a:sp3d>
      </dgm:spPr>
    </dgm:pt>
    <dgm:pt modelId="{65A422FF-2A5A-4027-9643-5C374D42F031}" type="pres">
      <dgm:prSet presAssocID="{40450BAD-33C6-47B3-A149-B381CCCDE82E}" presName="text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C6889A-15EE-4505-8F89-CD106A1342BB}" type="pres">
      <dgm:prSet presAssocID="{422A277C-30EF-45AE-86A6-DA7FA8DA37A5}" presName="spacer" presStyleCnt="0"/>
      <dgm:spPr>
        <a:scene3d>
          <a:camera prst="orthographicFront"/>
          <a:lightRig rig="threePt" dir="t"/>
        </a:scene3d>
        <a:sp3d>
          <a:bevelT prst="angle"/>
        </a:sp3d>
      </dgm:spPr>
    </dgm:pt>
    <dgm:pt modelId="{3CB32828-70F8-4628-9082-39F6F1C9B299}" type="pres">
      <dgm:prSet presAssocID="{3244A0BE-2023-47EF-88FB-217CA655D393}" presName="comp" presStyleCnt="0"/>
      <dgm:spPr>
        <a:scene3d>
          <a:camera prst="orthographicFront"/>
          <a:lightRig rig="threePt" dir="t"/>
        </a:scene3d>
        <a:sp3d>
          <a:bevelT prst="angle"/>
        </a:sp3d>
      </dgm:spPr>
    </dgm:pt>
    <dgm:pt modelId="{7C74154F-BDBD-4708-87B1-3742C15E17CC}" type="pres">
      <dgm:prSet presAssocID="{3244A0BE-2023-47EF-88FB-217CA655D393}" presName="box" presStyleLbl="node1" presStyleIdx="1" presStyleCnt="7"/>
      <dgm:spPr/>
      <dgm:t>
        <a:bodyPr/>
        <a:lstStyle/>
        <a:p>
          <a:endParaRPr lang="ru-RU"/>
        </a:p>
      </dgm:t>
    </dgm:pt>
    <dgm:pt modelId="{274A3F35-1932-42A6-ADCC-115CF6AF6B6C}" type="pres">
      <dgm:prSet presAssocID="{3244A0BE-2023-47EF-88FB-217CA655D393}" presName="img" presStyleLbl="fgImgPlace1" presStyleIdx="1" presStyleCnt="7" custScaleX="34978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 prst="angle"/>
          <a:bevelB w="165100" h="254000"/>
        </a:sp3d>
      </dgm:spPr>
    </dgm:pt>
    <dgm:pt modelId="{A81D157F-016C-47FD-8BEA-7047A791FB2D}" type="pres">
      <dgm:prSet presAssocID="{3244A0BE-2023-47EF-88FB-217CA655D393}" presName="text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AD6CFE-3CD4-4A94-B013-85DA50B92CAA}" type="pres">
      <dgm:prSet presAssocID="{1A4B570B-4FC9-4D49-8036-7E8EC44AF986}" presName="spacer" presStyleCnt="0"/>
      <dgm:spPr>
        <a:scene3d>
          <a:camera prst="orthographicFront"/>
          <a:lightRig rig="threePt" dir="t"/>
        </a:scene3d>
        <a:sp3d>
          <a:bevelT prst="angle"/>
        </a:sp3d>
      </dgm:spPr>
    </dgm:pt>
    <dgm:pt modelId="{D857DC92-BADA-4A60-B653-452E66329474}" type="pres">
      <dgm:prSet presAssocID="{2B3E210B-5F3F-4A5B-B95D-DF378E1E166B}" presName="comp" presStyleCnt="0"/>
      <dgm:spPr/>
    </dgm:pt>
    <dgm:pt modelId="{C662F42D-659E-4158-B152-A9D23C8B79F8}" type="pres">
      <dgm:prSet presAssocID="{2B3E210B-5F3F-4A5B-B95D-DF378E1E166B}" presName="box" presStyleLbl="node1" presStyleIdx="2" presStyleCnt="7"/>
      <dgm:spPr/>
      <dgm:t>
        <a:bodyPr/>
        <a:lstStyle/>
        <a:p>
          <a:endParaRPr lang="ru-RU"/>
        </a:p>
      </dgm:t>
    </dgm:pt>
    <dgm:pt modelId="{B56F4A3B-3FB8-4DBC-90D7-1E064E835A70}" type="pres">
      <dgm:prSet presAssocID="{2B3E210B-5F3F-4A5B-B95D-DF378E1E166B}" presName="img" presStyleLbl="fgImgPlace1" presStyleIdx="2" presStyleCnt="7" custScaleX="36018"/>
      <dgm:spPr/>
    </dgm:pt>
    <dgm:pt modelId="{A4D29FF0-2617-43B4-AAF4-6FE14C9C71FE}" type="pres">
      <dgm:prSet presAssocID="{2B3E210B-5F3F-4A5B-B95D-DF378E1E166B}" presName="text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C4F0A0-3CC7-4B76-B5CC-289FD429DAE7}" type="pres">
      <dgm:prSet presAssocID="{0A845C1A-2B3F-4206-86B6-B4D11F8630BC}" presName="spacer" presStyleCnt="0"/>
      <dgm:spPr/>
    </dgm:pt>
    <dgm:pt modelId="{83B85C27-1708-4C10-ABF5-3A6CA1D01975}" type="pres">
      <dgm:prSet presAssocID="{3B1B2BF0-5A97-4EF8-9367-12C2CD39B2BA}" presName="comp" presStyleCnt="0"/>
      <dgm:spPr>
        <a:scene3d>
          <a:camera prst="orthographicFront"/>
          <a:lightRig rig="threePt" dir="t"/>
        </a:scene3d>
        <a:sp3d>
          <a:bevelT prst="angle"/>
        </a:sp3d>
      </dgm:spPr>
    </dgm:pt>
    <dgm:pt modelId="{E52A62EF-F70E-4482-9A86-BE4032CCA8DC}" type="pres">
      <dgm:prSet presAssocID="{3B1B2BF0-5A97-4EF8-9367-12C2CD39B2BA}" presName="box" presStyleLbl="node1" presStyleIdx="3" presStyleCnt="7"/>
      <dgm:spPr/>
      <dgm:t>
        <a:bodyPr/>
        <a:lstStyle/>
        <a:p>
          <a:endParaRPr lang="ru-RU"/>
        </a:p>
      </dgm:t>
    </dgm:pt>
    <dgm:pt modelId="{061AC3E9-BE8A-42C0-B83F-90A18FD74A3B}" type="pres">
      <dgm:prSet presAssocID="{3B1B2BF0-5A97-4EF8-9367-12C2CD39B2BA}" presName="img" presStyleLbl="fgImgPlace1" presStyleIdx="3" presStyleCnt="7" custScaleX="34978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 prst="angle"/>
          <a:bevelB w="165100" h="254000"/>
        </a:sp3d>
      </dgm:spPr>
    </dgm:pt>
    <dgm:pt modelId="{B3ED10C3-D417-4D78-B94B-794FC97770E8}" type="pres">
      <dgm:prSet presAssocID="{3B1B2BF0-5A97-4EF8-9367-12C2CD39B2BA}" presName="text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C89C12-B190-4161-A2A3-A599C569CCD3}" type="pres">
      <dgm:prSet presAssocID="{7E220C22-2450-4AAE-B6D3-B0E9E0796716}" presName="spacer" presStyleCnt="0"/>
      <dgm:spPr>
        <a:scene3d>
          <a:camera prst="orthographicFront"/>
          <a:lightRig rig="threePt" dir="t"/>
        </a:scene3d>
        <a:sp3d>
          <a:bevelT prst="angle"/>
        </a:sp3d>
      </dgm:spPr>
    </dgm:pt>
    <dgm:pt modelId="{E6DF2EE0-883A-4F14-890F-ABD953B44643}" type="pres">
      <dgm:prSet presAssocID="{78E3B3C0-1730-4AC2-8977-16FC8CABBF5D}" presName="comp" presStyleCnt="0"/>
      <dgm:spPr>
        <a:scene3d>
          <a:camera prst="orthographicFront"/>
          <a:lightRig rig="threePt" dir="t"/>
        </a:scene3d>
        <a:sp3d>
          <a:bevelT prst="angle"/>
        </a:sp3d>
      </dgm:spPr>
    </dgm:pt>
    <dgm:pt modelId="{F4A2B20E-7A8A-4999-BC2D-06DFCF29C091}" type="pres">
      <dgm:prSet presAssocID="{78E3B3C0-1730-4AC2-8977-16FC8CABBF5D}" presName="box" presStyleLbl="node1" presStyleIdx="4" presStyleCnt="7"/>
      <dgm:spPr/>
      <dgm:t>
        <a:bodyPr/>
        <a:lstStyle/>
        <a:p>
          <a:endParaRPr lang="ru-RU"/>
        </a:p>
      </dgm:t>
    </dgm:pt>
    <dgm:pt modelId="{D2CDE766-6E0C-4686-A5CD-71F2248387AE}" type="pres">
      <dgm:prSet presAssocID="{78E3B3C0-1730-4AC2-8977-16FC8CABBF5D}" presName="img" presStyleLbl="fgImgPlace1" presStyleIdx="4" presStyleCnt="7" custScaleX="34978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 prst="angle"/>
          <a:bevelB w="165100" h="254000"/>
        </a:sp3d>
      </dgm:spPr>
    </dgm:pt>
    <dgm:pt modelId="{9D4D292E-CD8E-4B85-B9FB-4F523A0C7A9E}" type="pres">
      <dgm:prSet presAssocID="{78E3B3C0-1730-4AC2-8977-16FC8CABBF5D}" presName="text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249228-89D7-4D15-A7C3-3D3AEC19B13B}" type="pres">
      <dgm:prSet presAssocID="{C0F29CDE-D53A-49CC-BCDF-1A414DB401F7}" presName="spacer" presStyleCnt="0"/>
      <dgm:spPr>
        <a:scene3d>
          <a:camera prst="orthographicFront"/>
          <a:lightRig rig="threePt" dir="t"/>
        </a:scene3d>
        <a:sp3d>
          <a:bevelT prst="angle"/>
        </a:sp3d>
      </dgm:spPr>
    </dgm:pt>
    <dgm:pt modelId="{1EB652FF-3DEB-476F-B529-48ECEB688570}" type="pres">
      <dgm:prSet presAssocID="{E9F63558-6B45-4BF9-BCD3-A629D55ED5BC}" presName="comp" presStyleCnt="0"/>
      <dgm:spPr>
        <a:scene3d>
          <a:camera prst="orthographicFront"/>
          <a:lightRig rig="threePt" dir="t"/>
        </a:scene3d>
        <a:sp3d>
          <a:bevelT prst="angle"/>
        </a:sp3d>
      </dgm:spPr>
    </dgm:pt>
    <dgm:pt modelId="{6DAAA768-72DB-4D48-81FF-1346FEC6ACDA}" type="pres">
      <dgm:prSet presAssocID="{E9F63558-6B45-4BF9-BCD3-A629D55ED5BC}" presName="box" presStyleLbl="node1" presStyleIdx="5" presStyleCnt="7"/>
      <dgm:spPr/>
      <dgm:t>
        <a:bodyPr/>
        <a:lstStyle/>
        <a:p>
          <a:endParaRPr lang="ru-RU"/>
        </a:p>
      </dgm:t>
    </dgm:pt>
    <dgm:pt modelId="{AB1250A2-4749-4A3A-8EFA-753791029A4B}" type="pres">
      <dgm:prSet presAssocID="{E9F63558-6B45-4BF9-BCD3-A629D55ED5BC}" presName="img" presStyleLbl="fgImgPlace1" presStyleIdx="5" presStyleCnt="7" custScaleX="34978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 prst="angle"/>
          <a:bevelB w="165100" h="254000"/>
        </a:sp3d>
      </dgm:spPr>
    </dgm:pt>
    <dgm:pt modelId="{457C41F8-AA68-41B3-965B-69AFF99933A8}" type="pres">
      <dgm:prSet presAssocID="{E9F63558-6B45-4BF9-BCD3-A629D55ED5BC}" presName="text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28575D-285F-47C1-94BE-C9B89037E96D}" type="pres">
      <dgm:prSet presAssocID="{628579BC-D5D7-4BFC-9CAB-C6601AB00AC3}" presName="spacer" presStyleCnt="0"/>
      <dgm:spPr>
        <a:scene3d>
          <a:camera prst="orthographicFront"/>
          <a:lightRig rig="threePt" dir="t"/>
        </a:scene3d>
        <a:sp3d>
          <a:bevelT prst="angle"/>
        </a:sp3d>
      </dgm:spPr>
    </dgm:pt>
    <dgm:pt modelId="{BB2A8C3E-3FF4-43D9-9B36-7655B45C88B7}" type="pres">
      <dgm:prSet presAssocID="{694D4D99-93A4-4B0D-BF88-C0661329B7F4}" presName="comp" presStyleCnt="0"/>
      <dgm:spPr>
        <a:scene3d>
          <a:camera prst="orthographicFront"/>
          <a:lightRig rig="threePt" dir="t"/>
        </a:scene3d>
        <a:sp3d>
          <a:bevelT prst="angle"/>
        </a:sp3d>
      </dgm:spPr>
    </dgm:pt>
    <dgm:pt modelId="{9EB8D610-49BE-401F-9754-A1465350DCCB}" type="pres">
      <dgm:prSet presAssocID="{694D4D99-93A4-4B0D-BF88-C0661329B7F4}" presName="box" presStyleLbl="node1" presStyleIdx="6" presStyleCnt="7"/>
      <dgm:spPr/>
      <dgm:t>
        <a:bodyPr/>
        <a:lstStyle/>
        <a:p>
          <a:endParaRPr lang="ru-RU"/>
        </a:p>
      </dgm:t>
    </dgm:pt>
    <dgm:pt modelId="{2D6C572D-F267-4D46-B675-AD868751C57B}" type="pres">
      <dgm:prSet presAssocID="{694D4D99-93A4-4B0D-BF88-C0661329B7F4}" presName="img" presStyleLbl="fgImgPlace1" presStyleIdx="6" presStyleCnt="7" custScaleX="34978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 prst="angle"/>
          <a:bevelB w="165100" h="254000"/>
        </a:sp3d>
      </dgm:spPr>
    </dgm:pt>
    <dgm:pt modelId="{EFD1C6A4-C80C-49C2-8657-CE8E83744FD4}" type="pres">
      <dgm:prSet presAssocID="{694D4D99-93A4-4B0D-BF88-C0661329B7F4}" presName="text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93E36DF-4AE2-46BA-B137-0B5C47A21A44}" type="presOf" srcId="{E9F63558-6B45-4BF9-BCD3-A629D55ED5BC}" destId="{457C41F8-AA68-41B3-965B-69AFF99933A8}" srcOrd="1" destOrd="0" presId="urn:microsoft.com/office/officeart/2005/8/layout/vList4"/>
    <dgm:cxn modelId="{1FDE667C-916A-4722-86EA-6E399DA46BFB}" srcId="{24537C85-8C01-4A1E-8F67-C7A7B22C8C62}" destId="{694D4D99-93A4-4B0D-BF88-C0661329B7F4}" srcOrd="6" destOrd="0" parTransId="{3C0336AF-456E-4C75-9C24-40076C9D4559}" sibTransId="{22BB1C77-E601-43FA-B1AE-B23516696D8B}"/>
    <dgm:cxn modelId="{4B920DF7-6753-480F-AA18-CEC550317473}" srcId="{24537C85-8C01-4A1E-8F67-C7A7B22C8C62}" destId="{E9F63558-6B45-4BF9-BCD3-A629D55ED5BC}" srcOrd="5" destOrd="0" parTransId="{3FE5611D-5D2F-421F-B940-A2665EE520F4}" sibTransId="{628579BC-D5D7-4BFC-9CAB-C6601AB00AC3}"/>
    <dgm:cxn modelId="{6081BA99-B9B9-4D57-9BF6-C832DD02BA60}" srcId="{24537C85-8C01-4A1E-8F67-C7A7B22C8C62}" destId="{78E3B3C0-1730-4AC2-8977-16FC8CABBF5D}" srcOrd="4" destOrd="0" parTransId="{2FAAE126-E13F-40F4-BCE8-598E7E15E386}" sibTransId="{C0F29CDE-D53A-49CC-BCDF-1A414DB401F7}"/>
    <dgm:cxn modelId="{24EBCC30-59E5-4847-83C9-83D5962B4214}" type="presOf" srcId="{2B3E210B-5F3F-4A5B-B95D-DF378E1E166B}" destId="{C662F42D-659E-4158-B152-A9D23C8B79F8}" srcOrd="0" destOrd="0" presId="urn:microsoft.com/office/officeart/2005/8/layout/vList4"/>
    <dgm:cxn modelId="{F66A637B-C2D6-4E05-9DFB-3977482A46FC}" type="presOf" srcId="{40450BAD-33C6-47B3-A149-B381CCCDE82E}" destId="{3601FB43-CC9E-4823-ACCF-D34A8158376D}" srcOrd="0" destOrd="0" presId="urn:microsoft.com/office/officeart/2005/8/layout/vList4"/>
    <dgm:cxn modelId="{A75C1885-AC40-4B2E-AEC9-BEB21500D405}" type="presOf" srcId="{694D4D99-93A4-4B0D-BF88-C0661329B7F4}" destId="{9EB8D610-49BE-401F-9754-A1465350DCCB}" srcOrd="0" destOrd="0" presId="urn:microsoft.com/office/officeart/2005/8/layout/vList4"/>
    <dgm:cxn modelId="{DC71D761-AF22-40E0-9937-6165BA260775}" srcId="{24537C85-8C01-4A1E-8F67-C7A7B22C8C62}" destId="{2B3E210B-5F3F-4A5B-B95D-DF378E1E166B}" srcOrd="2" destOrd="0" parTransId="{F2A2058B-8630-45C9-B2E3-F9EE3B18F3C8}" sibTransId="{0A845C1A-2B3F-4206-86B6-B4D11F8630BC}"/>
    <dgm:cxn modelId="{19D99A0D-F65F-4AE6-A3E0-76541C2ECCAE}" type="presOf" srcId="{24537C85-8C01-4A1E-8F67-C7A7B22C8C62}" destId="{77EA6DD7-24AE-46B7-B690-52E462C7CF87}" srcOrd="0" destOrd="0" presId="urn:microsoft.com/office/officeart/2005/8/layout/vList4"/>
    <dgm:cxn modelId="{A9CEE7C3-E1CF-4E52-A8DE-C7387A05823A}" type="presOf" srcId="{40450BAD-33C6-47B3-A149-B381CCCDE82E}" destId="{65A422FF-2A5A-4027-9643-5C374D42F031}" srcOrd="1" destOrd="0" presId="urn:microsoft.com/office/officeart/2005/8/layout/vList4"/>
    <dgm:cxn modelId="{A645D7E3-9F52-4496-BB9B-66867B928B5B}" srcId="{24537C85-8C01-4A1E-8F67-C7A7B22C8C62}" destId="{3244A0BE-2023-47EF-88FB-217CA655D393}" srcOrd="1" destOrd="0" parTransId="{04AAFF91-3462-480C-A10A-580A429AC61A}" sibTransId="{1A4B570B-4FC9-4D49-8036-7E8EC44AF986}"/>
    <dgm:cxn modelId="{93BE5458-8311-431D-811F-9329BDDBF9E2}" type="presOf" srcId="{E9F63558-6B45-4BF9-BCD3-A629D55ED5BC}" destId="{6DAAA768-72DB-4D48-81FF-1346FEC6ACDA}" srcOrd="0" destOrd="0" presId="urn:microsoft.com/office/officeart/2005/8/layout/vList4"/>
    <dgm:cxn modelId="{5ABD415B-3761-4100-87FA-CE8B06F8AF5E}" type="presOf" srcId="{3244A0BE-2023-47EF-88FB-217CA655D393}" destId="{A81D157F-016C-47FD-8BEA-7047A791FB2D}" srcOrd="1" destOrd="0" presId="urn:microsoft.com/office/officeart/2005/8/layout/vList4"/>
    <dgm:cxn modelId="{83EC13DA-A91D-4238-83E7-DD8739700309}" type="presOf" srcId="{3B1B2BF0-5A97-4EF8-9367-12C2CD39B2BA}" destId="{B3ED10C3-D417-4D78-B94B-794FC97770E8}" srcOrd="1" destOrd="0" presId="urn:microsoft.com/office/officeart/2005/8/layout/vList4"/>
    <dgm:cxn modelId="{9E8C79D8-43A7-4BA4-9367-378282EC7C94}" type="presOf" srcId="{78E3B3C0-1730-4AC2-8977-16FC8CABBF5D}" destId="{9D4D292E-CD8E-4B85-B9FB-4F523A0C7A9E}" srcOrd="1" destOrd="0" presId="urn:microsoft.com/office/officeart/2005/8/layout/vList4"/>
    <dgm:cxn modelId="{29074F94-3BF6-4FA9-918B-7E5426049744}" type="presOf" srcId="{694D4D99-93A4-4B0D-BF88-C0661329B7F4}" destId="{EFD1C6A4-C80C-49C2-8657-CE8E83744FD4}" srcOrd="1" destOrd="0" presId="urn:microsoft.com/office/officeart/2005/8/layout/vList4"/>
    <dgm:cxn modelId="{063F057E-EAE0-4A7E-A275-28C3226556CE}" type="presOf" srcId="{3244A0BE-2023-47EF-88FB-217CA655D393}" destId="{7C74154F-BDBD-4708-87B1-3742C15E17CC}" srcOrd="0" destOrd="0" presId="urn:microsoft.com/office/officeart/2005/8/layout/vList4"/>
    <dgm:cxn modelId="{F5CD498D-E934-4055-859F-CFFD006EEFF9}" srcId="{24537C85-8C01-4A1E-8F67-C7A7B22C8C62}" destId="{40450BAD-33C6-47B3-A149-B381CCCDE82E}" srcOrd="0" destOrd="0" parTransId="{DD7C70A4-6ECC-44DB-A975-B00C8AC2E6A2}" sibTransId="{422A277C-30EF-45AE-86A6-DA7FA8DA37A5}"/>
    <dgm:cxn modelId="{066BFB75-26C6-4568-9A38-FF99596AE5A5}" type="presOf" srcId="{2B3E210B-5F3F-4A5B-B95D-DF378E1E166B}" destId="{A4D29FF0-2617-43B4-AAF4-6FE14C9C71FE}" srcOrd="1" destOrd="0" presId="urn:microsoft.com/office/officeart/2005/8/layout/vList4"/>
    <dgm:cxn modelId="{ED4CF987-B4E4-45AB-A87E-39AACB8A99BA}" srcId="{24537C85-8C01-4A1E-8F67-C7A7B22C8C62}" destId="{3B1B2BF0-5A97-4EF8-9367-12C2CD39B2BA}" srcOrd="3" destOrd="0" parTransId="{6A8A1F0B-E262-4762-8BAC-D8577BAED1FA}" sibTransId="{7E220C22-2450-4AAE-B6D3-B0E9E0796716}"/>
    <dgm:cxn modelId="{46D28589-D5D4-4B80-9FF4-174D7EB7A6AA}" type="presOf" srcId="{3B1B2BF0-5A97-4EF8-9367-12C2CD39B2BA}" destId="{E52A62EF-F70E-4482-9A86-BE4032CCA8DC}" srcOrd="0" destOrd="0" presId="urn:microsoft.com/office/officeart/2005/8/layout/vList4"/>
    <dgm:cxn modelId="{9D770B1B-15CF-464A-85A3-9B651D19D34C}" type="presOf" srcId="{78E3B3C0-1730-4AC2-8977-16FC8CABBF5D}" destId="{F4A2B20E-7A8A-4999-BC2D-06DFCF29C091}" srcOrd="0" destOrd="0" presId="urn:microsoft.com/office/officeart/2005/8/layout/vList4"/>
    <dgm:cxn modelId="{1BE272F7-F387-4D35-B065-46E9AC085362}" type="presParOf" srcId="{77EA6DD7-24AE-46B7-B690-52E462C7CF87}" destId="{E36233D3-9A2C-486C-AE5C-14C14A2E0AE8}" srcOrd="0" destOrd="0" presId="urn:microsoft.com/office/officeart/2005/8/layout/vList4"/>
    <dgm:cxn modelId="{DA90D332-F6E8-4135-9617-F73351BE56CD}" type="presParOf" srcId="{E36233D3-9A2C-486C-AE5C-14C14A2E0AE8}" destId="{3601FB43-CC9E-4823-ACCF-D34A8158376D}" srcOrd="0" destOrd="0" presId="urn:microsoft.com/office/officeart/2005/8/layout/vList4"/>
    <dgm:cxn modelId="{56B38450-5AE7-40EB-A6AD-658CC2564B7D}" type="presParOf" srcId="{E36233D3-9A2C-486C-AE5C-14C14A2E0AE8}" destId="{D816A189-3531-48BA-9D2F-FC056D53891A}" srcOrd="1" destOrd="0" presId="urn:microsoft.com/office/officeart/2005/8/layout/vList4"/>
    <dgm:cxn modelId="{DC571C19-D583-4968-A221-21459D289D72}" type="presParOf" srcId="{E36233D3-9A2C-486C-AE5C-14C14A2E0AE8}" destId="{65A422FF-2A5A-4027-9643-5C374D42F031}" srcOrd="2" destOrd="0" presId="urn:microsoft.com/office/officeart/2005/8/layout/vList4"/>
    <dgm:cxn modelId="{81F25EAF-3B0A-4FB3-BA3D-ACF26D63C62A}" type="presParOf" srcId="{77EA6DD7-24AE-46B7-B690-52E462C7CF87}" destId="{32C6889A-15EE-4505-8F89-CD106A1342BB}" srcOrd="1" destOrd="0" presId="urn:microsoft.com/office/officeart/2005/8/layout/vList4"/>
    <dgm:cxn modelId="{C489CF91-643F-4A09-92E2-1A5FE70144D7}" type="presParOf" srcId="{77EA6DD7-24AE-46B7-B690-52E462C7CF87}" destId="{3CB32828-70F8-4628-9082-39F6F1C9B299}" srcOrd="2" destOrd="0" presId="urn:microsoft.com/office/officeart/2005/8/layout/vList4"/>
    <dgm:cxn modelId="{50D7EDC8-EDC7-4DFE-9111-22F093EAE71A}" type="presParOf" srcId="{3CB32828-70F8-4628-9082-39F6F1C9B299}" destId="{7C74154F-BDBD-4708-87B1-3742C15E17CC}" srcOrd="0" destOrd="0" presId="urn:microsoft.com/office/officeart/2005/8/layout/vList4"/>
    <dgm:cxn modelId="{ADF8D83C-2159-4EA2-A580-4F01738CE421}" type="presParOf" srcId="{3CB32828-70F8-4628-9082-39F6F1C9B299}" destId="{274A3F35-1932-42A6-ADCC-115CF6AF6B6C}" srcOrd="1" destOrd="0" presId="urn:microsoft.com/office/officeart/2005/8/layout/vList4"/>
    <dgm:cxn modelId="{59BA4D87-F36A-42C7-8309-22F28814FAED}" type="presParOf" srcId="{3CB32828-70F8-4628-9082-39F6F1C9B299}" destId="{A81D157F-016C-47FD-8BEA-7047A791FB2D}" srcOrd="2" destOrd="0" presId="urn:microsoft.com/office/officeart/2005/8/layout/vList4"/>
    <dgm:cxn modelId="{59DE2997-E6C9-4F4B-BD84-095A63F4B53F}" type="presParOf" srcId="{77EA6DD7-24AE-46B7-B690-52E462C7CF87}" destId="{1BAD6CFE-3CD4-4A94-B013-85DA50B92CAA}" srcOrd="3" destOrd="0" presId="urn:microsoft.com/office/officeart/2005/8/layout/vList4"/>
    <dgm:cxn modelId="{4329DD83-68DC-4BE2-B255-D05C13A23A1B}" type="presParOf" srcId="{77EA6DD7-24AE-46B7-B690-52E462C7CF87}" destId="{D857DC92-BADA-4A60-B653-452E66329474}" srcOrd="4" destOrd="0" presId="urn:microsoft.com/office/officeart/2005/8/layout/vList4"/>
    <dgm:cxn modelId="{6CBEAA29-00DA-4783-B648-078603D0ADC9}" type="presParOf" srcId="{D857DC92-BADA-4A60-B653-452E66329474}" destId="{C662F42D-659E-4158-B152-A9D23C8B79F8}" srcOrd="0" destOrd="0" presId="urn:microsoft.com/office/officeart/2005/8/layout/vList4"/>
    <dgm:cxn modelId="{E2896DE3-DD0E-439A-8279-4F2B6366EC6C}" type="presParOf" srcId="{D857DC92-BADA-4A60-B653-452E66329474}" destId="{B56F4A3B-3FB8-4DBC-90D7-1E064E835A70}" srcOrd="1" destOrd="0" presId="urn:microsoft.com/office/officeart/2005/8/layout/vList4"/>
    <dgm:cxn modelId="{ABB18FBD-2F31-406D-B897-09008505B71C}" type="presParOf" srcId="{D857DC92-BADA-4A60-B653-452E66329474}" destId="{A4D29FF0-2617-43B4-AAF4-6FE14C9C71FE}" srcOrd="2" destOrd="0" presId="urn:microsoft.com/office/officeart/2005/8/layout/vList4"/>
    <dgm:cxn modelId="{05D03987-3827-4E01-9811-678D5E5B9C51}" type="presParOf" srcId="{77EA6DD7-24AE-46B7-B690-52E462C7CF87}" destId="{D2C4F0A0-3CC7-4B76-B5CC-289FD429DAE7}" srcOrd="5" destOrd="0" presId="urn:microsoft.com/office/officeart/2005/8/layout/vList4"/>
    <dgm:cxn modelId="{1D0DADBE-7C09-439A-A2DD-17F1A68A1818}" type="presParOf" srcId="{77EA6DD7-24AE-46B7-B690-52E462C7CF87}" destId="{83B85C27-1708-4C10-ABF5-3A6CA1D01975}" srcOrd="6" destOrd="0" presId="urn:microsoft.com/office/officeart/2005/8/layout/vList4"/>
    <dgm:cxn modelId="{1372A9DC-1885-4C6B-B45D-74C988D91C9F}" type="presParOf" srcId="{83B85C27-1708-4C10-ABF5-3A6CA1D01975}" destId="{E52A62EF-F70E-4482-9A86-BE4032CCA8DC}" srcOrd="0" destOrd="0" presId="urn:microsoft.com/office/officeart/2005/8/layout/vList4"/>
    <dgm:cxn modelId="{2569D465-2D87-48D4-9DBC-7CB7594182F1}" type="presParOf" srcId="{83B85C27-1708-4C10-ABF5-3A6CA1D01975}" destId="{061AC3E9-BE8A-42C0-B83F-90A18FD74A3B}" srcOrd="1" destOrd="0" presId="urn:microsoft.com/office/officeart/2005/8/layout/vList4"/>
    <dgm:cxn modelId="{0F2ACF5D-7DB8-4991-9C4B-45BD41852642}" type="presParOf" srcId="{83B85C27-1708-4C10-ABF5-3A6CA1D01975}" destId="{B3ED10C3-D417-4D78-B94B-794FC97770E8}" srcOrd="2" destOrd="0" presId="urn:microsoft.com/office/officeart/2005/8/layout/vList4"/>
    <dgm:cxn modelId="{50C5DCD5-240A-4D10-B556-52AABC3E2670}" type="presParOf" srcId="{77EA6DD7-24AE-46B7-B690-52E462C7CF87}" destId="{47C89C12-B190-4161-A2A3-A599C569CCD3}" srcOrd="7" destOrd="0" presId="urn:microsoft.com/office/officeart/2005/8/layout/vList4"/>
    <dgm:cxn modelId="{2A8165F8-F3A6-4B7E-B00F-3ABB0DBCA8FA}" type="presParOf" srcId="{77EA6DD7-24AE-46B7-B690-52E462C7CF87}" destId="{E6DF2EE0-883A-4F14-890F-ABD953B44643}" srcOrd="8" destOrd="0" presId="urn:microsoft.com/office/officeart/2005/8/layout/vList4"/>
    <dgm:cxn modelId="{9EBB9E6E-170C-4007-A04D-8D7112D45B61}" type="presParOf" srcId="{E6DF2EE0-883A-4F14-890F-ABD953B44643}" destId="{F4A2B20E-7A8A-4999-BC2D-06DFCF29C091}" srcOrd="0" destOrd="0" presId="urn:microsoft.com/office/officeart/2005/8/layout/vList4"/>
    <dgm:cxn modelId="{779968FD-A4AB-4B54-A2AF-9B735F5DF4E4}" type="presParOf" srcId="{E6DF2EE0-883A-4F14-890F-ABD953B44643}" destId="{D2CDE766-6E0C-4686-A5CD-71F2248387AE}" srcOrd="1" destOrd="0" presId="urn:microsoft.com/office/officeart/2005/8/layout/vList4"/>
    <dgm:cxn modelId="{3CC2CE53-9074-4C99-A6CC-C6F6CF4EA4A3}" type="presParOf" srcId="{E6DF2EE0-883A-4F14-890F-ABD953B44643}" destId="{9D4D292E-CD8E-4B85-B9FB-4F523A0C7A9E}" srcOrd="2" destOrd="0" presId="urn:microsoft.com/office/officeart/2005/8/layout/vList4"/>
    <dgm:cxn modelId="{447135F3-1AAE-43D9-BEF3-8F91F89BBA4A}" type="presParOf" srcId="{77EA6DD7-24AE-46B7-B690-52E462C7CF87}" destId="{D4249228-89D7-4D15-A7C3-3D3AEC19B13B}" srcOrd="9" destOrd="0" presId="urn:microsoft.com/office/officeart/2005/8/layout/vList4"/>
    <dgm:cxn modelId="{3E2D1FC8-4DEA-4808-9F83-93C53E5476AC}" type="presParOf" srcId="{77EA6DD7-24AE-46B7-B690-52E462C7CF87}" destId="{1EB652FF-3DEB-476F-B529-48ECEB688570}" srcOrd="10" destOrd="0" presId="urn:microsoft.com/office/officeart/2005/8/layout/vList4"/>
    <dgm:cxn modelId="{4FDC4ADE-8533-4999-A64C-474381F8D634}" type="presParOf" srcId="{1EB652FF-3DEB-476F-B529-48ECEB688570}" destId="{6DAAA768-72DB-4D48-81FF-1346FEC6ACDA}" srcOrd="0" destOrd="0" presId="urn:microsoft.com/office/officeart/2005/8/layout/vList4"/>
    <dgm:cxn modelId="{23F588A1-4C0B-4BFA-9F3D-27B35F96D79C}" type="presParOf" srcId="{1EB652FF-3DEB-476F-B529-48ECEB688570}" destId="{AB1250A2-4749-4A3A-8EFA-753791029A4B}" srcOrd="1" destOrd="0" presId="urn:microsoft.com/office/officeart/2005/8/layout/vList4"/>
    <dgm:cxn modelId="{99D19538-2804-4C2C-A275-147DBABE9B9D}" type="presParOf" srcId="{1EB652FF-3DEB-476F-B529-48ECEB688570}" destId="{457C41F8-AA68-41B3-965B-69AFF99933A8}" srcOrd="2" destOrd="0" presId="urn:microsoft.com/office/officeart/2005/8/layout/vList4"/>
    <dgm:cxn modelId="{55FCC64B-AFB8-4671-A2DB-D23B99979A5E}" type="presParOf" srcId="{77EA6DD7-24AE-46B7-B690-52E462C7CF87}" destId="{B128575D-285F-47C1-94BE-C9B89037E96D}" srcOrd="11" destOrd="0" presId="urn:microsoft.com/office/officeart/2005/8/layout/vList4"/>
    <dgm:cxn modelId="{7121DBA0-488E-4176-B719-66A9FCCA3B18}" type="presParOf" srcId="{77EA6DD7-24AE-46B7-B690-52E462C7CF87}" destId="{BB2A8C3E-3FF4-43D9-9B36-7655B45C88B7}" srcOrd="12" destOrd="0" presId="urn:microsoft.com/office/officeart/2005/8/layout/vList4"/>
    <dgm:cxn modelId="{E31B980F-EACF-43D9-AB56-0D80B0275B29}" type="presParOf" srcId="{BB2A8C3E-3FF4-43D9-9B36-7655B45C88B7}" destId="{9EB8D610-49BE-401F-9754-A1465350DCCB}" srcOrd="0" destOrd="0" presId="urn:microsoft.com/office/officeart/2005/8/layout/vList4"/>
    <dgm:cxn modelId="{EA26015A-1218-41DF-8469-9C9DAB7E272F}" type="presParOf" srcId="{BB2A8C3E-3FF4-43D9-9B36-7655B45C88B7}" destId="{2D6C572D-F267-4D46-B675-AD868751C57B}" srcOrd="1" destOrd="0" presId="urn:microsoft.com/office/officeart/2005/8/layout/vList4"/>
    <dgm:cxn modelId="{EFABE47B-41A9-438A-892F-13B40B8C8F57}" type="presParOf" srcId="{BB2A8C3E-3FF4-43D9-9B36-7655B45C88B7}" destId="{EFD1C6A4-C80C-49C2-8657-CE8E83744FD4}" srcOrd="2" destOrd="0" presId="urn:microsoft.com/office/officeart/2005/8/layout/vList4"/>
  </dgm:cxnLst>
  <dgm:bg>
    <a:solidFill>
      <a:srgbClr val="000000">
        <a:alpha val="36078"/>
      </a:srgbClr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4537C85-8C01-4A1E-8F67-C7A7B22C8C62}" type="doc">
      <dgm:prSet loTypeId="urn:microsoft.com/office/officeart/2005/8/layout/vList4" loCatId="list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40450BAD-33C6-47B3-A149-B381CCCDE82E}">
      <dgm:prSet phldrT="[Текст]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prst="angle"/>
        </a:sp3d>
      </dgm:spPr>
      <dgm:t>
        <a:bodyPr/>
        <a:lstStyle/>
        <a:p>
          <a:r>
            <a: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Июль-август </a:t>
          </a:r>
          <a:r>
            <a:rPr lang="ru-RU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2023 </a:t>
          </a:r>
          <a:r>
            <a: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года</a:t>
          </a:r>
        </a:p>
        <a:p>
          <a:r>
            <a: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Профильные смены в детских оздоровительных лагерях (организация тренингов, заседаний «круглого стола», встреч) </a:t>
          </a:r>
        </a:p>
      </dgm:t>
    </dgm:pt>
    <dgm:pt modelId="{DD7C70A4-6ECC-44DB-A975-B00C8AC2E6A2}" type="parTrans" cxnId="{F5CD498D-E934-4055-859F-CFFD006EEFF9}">
      <dgm:prSet/>
      <dgm:spPr/>
      <dgm:t>
        <a:bodyPr/>
        <a:lstStyle/>
        <a:p>
          <a:endParaRPr lang="ru-RU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22A277C-30EF-45AE-86A6-DA7FA8DA37A5}" type="sibTrans" cxnId="{F5CD498D-E934-4055-859F-CFFD006EEFF9}">
      <dgm:prSet/>
      <dgm:spPr/>
      <dgm:t>
        <a:bodyPr/>
        <a:lstStyle/>
        <a:p>
          <a:endParaRPr lang="ru-RU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94D4D99-93A4-4B0D-BF88-C0661329B7F4}">
      <dgm:prSet phldrT="[Текст]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prst="angle"/>
        </a:sp3d>
      </dgm:spPr>
      <dgm:t>
        <a:bodyPr/>
        <a:lstStyle/>
        <a:p>
          <a:r>
            <a:rPr lang="ru-RU" b="1" i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Конкурс специалистов, сопровождающих деятельность органов ученического самоуправления в номинации «Специалисты региональных и муниципальных программ»</a:t>
          </a:r>
          <a:endParaRPr lang="ru-RU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C0336AF-456E-4C75-9C24-40076C9D4559}" type="parTrans" cxnId="{1FDE667C-916A-4722-86EA-6E399DA46BFB}">
      <dgm:prSet/>
      <dgm:spPr/>
      <dgm:t>
        <a:bodyPr/>
        <a:lstStyle/>
        <a:p>
          <a:endParaRPr lang="ru-RU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2BB1C77-E601-43FA-B1AE-B23516696D8B}" type="sibTrans" cxnId="{1FDE667C-916A-4722-86EA-6E399DA46BFB}">
      <dgm:prSet/>
      <dgm:spPr/>
      <dgm:t>
        <a:bodyPr/>
        <a:lstStyle/>
        <a:p>
          <a:endParaRPr lang="ru-RU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244A0BE-2023-47EF-88FB-217CA655D393}">
      <dgm:prSet phldrT="[Текст]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prst="angle"/>
        </a:sp3d>
      </dgm:spPr>
      <dgm:t>
        <a:bodyPr/>
        <a:lstStyle/>
        <a:p>
          <a:r>
            <a: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Организация участия в проекте «Активные каникулы»</a:t>
          </a:r>
        </a:p>
      </dgm:t>
    </dgm:pt>
    <dgm:pt modelId="{04AAFF91-3462-480C-A10A-580A429AC61A}" type="parTrans" cxnId="{A645D7E3-9F52-4496-BB9B-66867B928B5B}">
      <dgm:prSet/>
      <dgm:spPr/>
      <dgm:t>
        <a:bodyPr/>
        <a:lstStyle/>
        <a:p>
          <a:endParaRPr lang="ru-RU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A4B570B-4FC9-4D49-8036-7E8EC44AF986}" type="sibTrans" cxnId="{A645D7E3-9F52-4496-BB9B-66867B928B5B}">
      <dgm:prSet/>
      <dgm:spPr/>
      <dgm:t>
        <a:bodyPr/>
        <a:lstStyle/>
        <a:p>
          <a:endParaRPr lang="ru-RU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B1B2BF0-5A97-4EF8-9367-12C2CD39B2BA}">
      <dgm:prSet phldrT="[Текст]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prst="angle"/>
        </a:sp3d>
      </dgm:spPr>
      <dgm:t>
        <a:bodyPr/>
        <a:lstStyle/>
        <a:p>
          <a:r>
            <a: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Организация и сопровождение участия в проекте «Будь с РДШ»</a:t>
          </a:r>
        </a:p>
      </dgm:t>
    </dgm:pt>
    <dgm:pt modelId="{6A8A1F0B-E262-4762-8BAC-D8577BAED1FA}" type="parTrans" cxnId="{ED4CF987-B4E4-45AB-A87E-39AACB8A99BA}">
      <dgm:prSet/>
      <dgm:spPr/>
      <dgm:t>
        <a:bodyPr/>
        <a:lstStyle/>
        <a:p>
          <a:endParaRPr lang="ru-RU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E220C22-2450-4AAE-B6D3-B0E9E0796716}" type="sibTrans" cxnId="{ED4CF987-B4E4-45AB-A87E-39AACB8A99BA}">
      <dgm:prSet/>
      <dgm:spPr/>
      <dgm:t>
        <a:bodyPr/>
        <a:lstStyle/>
        <a:p>
          <a:endParaRPr lang="ru-RU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8E3B3C0-1730-4AC2-8977-16FC8CABBF5D}">
      <dgm:prSet phldrT="[Текст]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prst="angle"/>
        </a:sp3d>
      </dgm:spPr>
      <dgm:t>
        <a:bodyPr/>
        <a:lstStyle/>
        <a:p>
          <a:r>
            <a: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Организация участия в проекте «Большая перемена»</a:t>
          </a:r>
        </a:p>
      </dgm:t>
    </dgm:pt>
    <dgm:pt modelId="{2FAAE126-E13F-40F4-BCE8-598E7E15E386}" type="parTrans" cxnId="{6081BA99-B9B9-4D57-9BF6-C832DD02BA60}">
      <dgm:prSet/>
      <dgm:spPr/>
      <dgm:t>
        <a:bodyPr/>
        <a:lstStyle/>
        <a:p>
          <a:endParaRPr lang="ru-RU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0F29CDE-D53A-49CC-BCDF-1A414DB401F7}" type="sibTrans" cxnId="{6081BA99-B9B9-4D57-9BF6-C832DD02BA60}">
      <dgm:prSet/>
      <dgm:spPr/>
      <dgm:t>
        <a:bodyPr/>
        <a:lstStyle/>
        <a:p>
          <a:endParaRPr lang="ru-RU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17B562F-8B4E-4922-8C06-DD62B7A2762A}">
      <dgm:prSet phldrT="[Текст]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prst="angle"/>
        </a:sp3d>
      </dgm:spPr>
      <dgm:t>
        <a:bodyPr/>
        <a:lstStyle/>
        <a:p>
          <a:r>
            <a: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Организация работы с Советом наставников в муниципальных образованиях и на </a:t>
          </a:r>
          <a:r>
            <a:rPr lang="ru-RU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республиканском уровне </a:t>
          </a:r>
          <a:endParaRPr lang="ru-RU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59EB3BD-12AB-424A-9A12-1961B31C44F8}" type="parTrans" cxnId="{8173FDFB-A331-43B5-81E8-EE596DFB9A14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C7B5DFA-2714-4052-95AF-063CF3D9655B}" type="sibTrans" cxnId="{8173FDFB-A331-43B5-81E8-EE596DFB9A14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77EA6DD7-24AE-46B7-B690-52E462C7CF87}" type="pres">
      <dgm:prSet presAssocID="{24537C85-8C01-4A1E-8F67-C7A7B22C8C6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36233D3-9A2C-486C-AE5C-14C14A2E0AE8}" type="pres">
      <dgm:prSet presAssocID="{40450BAD-33C6-47B3-A149-B381CCCDE82E}" presName="comp" presStyleCnt="0"/>
      <dgm:spPr>
        <a:scene3d>
          <a:camera prst="orthographicFront"/>
          <a:lightRig rig="threePt" dir="t"/>
        </a:scene3d>
        <a:sp3d>
          <a:bevelT prst="angle"/>
        </a:sp3d>
      </dgm:spPr>
    </dgm:pt>
    <dgm:pt modelId="{3601FB43-CC9E-4823-ACCF-D34A8158376D}" type="pres">
      <dgm:prSet presAssocID="{40450BAD-33C6-47B3-A149-B381CCCDE82E}" presName="box" presStyleLbl="node1" presStyleIdx="0" presStyleCnt="6"/>
      <dgm:spPr/>
      <dgm:t>
        <a:bodyPr/>
        <a:lstStyle/>
        <a:p>
          <a:endParaRPr lang="ru-RU"/>
        </a:p>
      </dgm:t>
    </dgm:pt>
    <dgm:pt modelId="{D816A189-3531-48BA-9D2F-FC056D53891A}" type="pres">
      <dgm:prSet presAssocID="{40450BAD-33C6-47B3-A149-B381CCCDE82E}" presName="img" presStyleLbl="fgImgPlace1" presStyleIdx="0" presStyleCnt="6" custScaleX="34978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 prst="angle"/>
          <a:bevelB w="165100" h="254000"/>
        </a:sp3d>
      </dgm:spPr>
    </dgm:pt>
    <dgm:pt modelId="{65A422FF-2A5A-4027-9643-5C374D42F031}" type="pres">
      <dgm:prSet presAssocID="{40450BAD-33C6-47B3-A149-B381CCCDE82E}" presName="text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C6889A-15EE-4505-8F89-CD106A1342BB}" type="pres">
      <dgm:prSet presAssocID="{422A277C-30EF-45AE-86A6-DA7FA8DA37A5}" presName="spacer" presStyleCnt="0"/>
      <dgm:spPr>
        <a:scene3d>
          <a:camera prst="orthographicFront"/>
          <a:lightRig rig="threePt" dir="t"/>
        </a:scene3d>
        <a:sp3d>
          <a:bevelT prst="angle"/>
        </a:sp3d>
      </dgm:spPr>
    </dgm:pt>
    <dgm:pt modelId="{3CB32828-70F8-4628-9082-39F6F1C9B299}" type="pres">
      <dgm:prSet presAssocID="{3244A0BE-2023-47EF-88FB-217CA655D393}" presName="comp" presStyleCnt="0"/>
      <dgm:spPr>
        <a:scene3d>
          <a:camera prst="orthographicFront"/>
          <a:lightRig rig="threePt" dir="t"/>
        </a:scene3d>
        <a:sp3d>
          <a:bevelT prst="angle"/>
        </a:sp3d>
      </dgm:spPr>
    </dgm:pt>
    <dgm:pt modelId="{7C74154F-BDBD-4708-87B1-3742C15E17CC}" type="pres">
      <dgm:prSet presAssocID="{3244A0BE-2023-47EF-88FB-217CA655D393}" presName="box" presStyleLbl="node1" presStyleIdx="1" presStyleCnt="6"/>
      <dgm:spPr/>
      <dgm:t>
        <a:bodyPr/>
        <a:lstStyle/>
        <a:p>
          <a:endParaRPr lang="ru-RU"/>
        </a:p>
      </dgm:t>
    </dgm:pt>
    <dgm:pt modelId="{274A3F35-1932-42A6-ADCC-115CF6AF6B6C}" type="pres">
      <dgm:prSet presAssocID="{3244A0BE-2023-47EF-88FB-217CA655D393}" presName="img" presStyleLbl="fgImgPlace1" presStyleIdx="1" presStyleCnt="6" custScaleX="34978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 prst="angle"/>
          <a:bevelB w="165100" h="254000"/>
        </a:sp3d>
      </dgm:spPr>
    </dgm:pt>
    <dgm:pt modelId="{A81D157F-016C-47FD-8BEA-7047A791FB2D}" type="pres">
      <dgm:prSet presAssocID="{3244A0BE-2023-47EF-88FB-217CA655D393}" presName="text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AD6CFE-3CD4-4A94-B013-85DA50B92CAA}" type="pres">
      <dgm:prSet presAssocID="{1A4B570B-4FC9-4D49-8036-7E8EC44AF986}" presName="spacer" presStyleCnt="0"/>
      <dgm:spPr>
        <a:scene3d>
          <a:camera prst="orthographicFront"/>
          <a:lightRig rig="threePt" dir="t"/>
        </a:scene3d>
        <a:sp3d>
          <a:bevelT prst="angle"/>
        </a:sp3d>
      </dgm:spPr>
    </dgm:pt>
    <dgm:pt modelId="{74F61A8F-CE5A-4C89-A2DA-88C4755BF227}" type="pres">
      <dgm:prSet presAssocID="{417B562F-8B4E-4922-8C06-DD62B7A2762A}" presName="comp" presStyleCnt="0"/>
      <dgm:spPr/>
    </dgm:pt>
    <dgm:pt modelId="{B9463A24-DAA6-4B34-BF19-53F7D34423D1}" type="pres">
      <dgm:prSet presAssocID="{417B562F-8B4E-4922-8C06-DD62B7A2762A}" presName="box" presStyleLbl="node1" presStyleIdx="2" presStyleCnt="6"/>
      <dgm:spPr/>
      <dgm:t>
        <a:bodyPr/>
        <a:lstStyle/>
        <a:p>
          <a:endParaRPr lang="ru-RU"/>
        </a:p>
      </dgm:t>
    </dgm:pt>
    <dgm:pt modelId="{81F653AA-2310-432C-AD2B-92E146F79CB3}" type="pres">
      <dgm:prSet presAssocID="{417B562F-8B4E-4922-8C06-DD62B7A2762A}" presName="img" presStyleLbl="fgImgPlace1" presStyleIdx="2" presStyleCnt="6" custScaleX="41216"/>
      <dgm:spPr/>
    </dgm:pt>
    <dgm:pt modelId="{385BD877-270D-4C20-9025-8B1BD6C7E51B}" type="pres">
      <dgm:prSet presAssocID="{417B562F-8B4E-4922-8C06-DD62B7A2762A}" presName="text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8C42E8-F943-408D-A945-7E279773AC8E}" type="pres">
      <dgm:prSet presAssocID="{0C7B5DFA-2714-4052-95AF-063CF3D9655B}" presName="spacer" presStyleCnt="0"/>
      <dgm:spPr/>
    </dgm:pt>
    <dgm:pt modelId="{83B85C27-1708-4C10-ABF5-3A6CA1D01975}" type="pres">
      <dgm:prSet presAssocID="{3B1B2BF0-5A97-4EF8-9367-12C2CD39B2BA}" presName="comp" presStyleCnt="0"/>
      <dgm:spPr>
        <a:scene3d>
          <a:camera prst="orthographicFront"/>
          <a:lightRig rig="threePt" dir="t"/>
        </a:scene3d>
        <a:sp3d>
          <a:bevelT prst="angle"/>
        </a:sp3d>
      </dgm:spPr>
    </dgm:pt>
    <dgm:pt modelId="{E52A62EF-F70E-4482-9A86-BE4032CCA8DC}" type="pres">
      <dgm:prSet presAssocID="{3B1B2BF0-5A97-4EF8-9367-12C2CD39B2BA}" presName="box" presStyleLbl="node1" presStyleIdx="3" presStyleCnt="6"/>
      <dgm:spPr/>
      <dgm:t>
        <a:bodyPr/>
        <a:lstStyle/>
        <a:p>
          <a:endParaRPr lang="ru-RU"/>
        </a:p>
      </dgm:t>
    </dgm:pt>
    <dgm:pt modelId="{061AC3E9-BE8A-42C0-B83F-90A18FD74A3B}" type="pres">
      <dgm:prSet presAssocID="{3B1B2BF0-5A97-4EF8-9367-12C2CD39B2BA}" presName="img" presStyleLbl="fgImgPlace1" presStyleIdx="3" presStyleCnt="6" custScaleX="34978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 prst="angle"/>
          <a:bevelB w="165100" h="254000"/>
        </a:sp3d>
      </dgm:spPr>
    </dgm:pt>
    <dgm:pt modelId="{B3ED10C3-D417-4D78-B94B-794FC97770E8}" type="pres">
      <dgm:prSet presAssocID="{3B1B2BF0-5A97-4EF8-9367-12C2CD39B2BA}" presName="text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C89C12-B190-4161-A2A3-A599C569CCD3}" type="pres">
      <dgm:prSet presAssocID="{7E220C22-2450-4AAE-B6D3-B0E9E0796716}" presName="spacer" presStyleCnt="0"/>
      <dgm:spPr>
        <a:scene3d>
          <a:camera prst="orthographicFront"/>
          <a:lightRig rig="threePt" dir="t"/>
        </a:scene3d>
        <a:sp3d>
          <a:bevelT prst="angle"/>
        </a:sp3d>
      </dgm:spPr>
    </dgm:pt>
    <dgm:pt modelId="{E6DF2EE0-883A-4F14-890F-ABD953B44643}" type="pres">
      <dgm:prSet presAssocID="{78E3B3C0-1730-4AC2-8977-16FC8CABBF5D}" presName="comp" presStyleCnt="0"/>
      <dgm:spPr>
        <a:scene3d>
          <a:camera prst="orthographicFront"/>
          <a:lightRig rig="threePt" dir="t"/>
        </a:scene3d>
        <a:sp3d>
          <a:bevelT prst="angle"/>
        </a:sp3d>
      </dgm:spPr>
    </dgm:pt>
    <dgm:pt modelId="{F4A2B20E-7A8A-4999-BC2D-06DFCF29C091}" type="pres">
      <dgm:prSet presAssocID="{78E3B3C0-1730-4AC2-8977-16FC8CABBF5D}" presName="box" presStyleLbl="node1" presStyleIdx="4" presStyleCnt="6"/>
      <dgm:spPr/>
      <dgm:t>
        <a:bodyPr/>
        <a:lstStyle/>
        <a:p>
          <a:endParaRPr lang="ru-RU"/>
        </a:p>
      </dgm:t>
    </dgm:pt>
    <dgm:pt modelId="{D2CDE766-6E0C-4686-A5CD-71F2248387AE}" type="pres">
      <dgm:prSet presAssocID="{78E3B3C0-1730-4AC2-8977-16FC8CABBF5D}" presName="img" presStyleLbl="fgImgPlace1" presStyleIdx="4" presStyleCnt="6" custScaleX="34978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 prst="angle"/>
          <a:bevelB w="165100" h="254000"/>
        </a:sp3d>
      </dgm:spPr>
    </dgm:pt>
    <dgm:pt modelId="{9D4D292E-CD8E-4B85-B9FB-4F523A0C7A9E}" type="pres">
      <dgm:prSet presAssocID="{78E3B3C0-1730-4AC2-8977-16FC8CABBF5D}" presName="text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249228-89D7-4D15-A7C3-3D3AEC19B13B}" type="pres">
      <dgm:prSet presAssocID="{C0F29CDE-D53A-49CC-BCDF-1A414DB401F7}" presName="spacer" presStyleCnt="0"/>
      <dgm:spPr>
        <a:scene3d>
          <a:camera prst="orthographicFront"/>
          <a:lightRig rig="threePt" dir="t"/>
        </a:scene3d>
        <a:sp3d>
          <a:bevelT prst="angle"/>
        </a:sp3d>
      </dgm:spPr>
    </dgm:pt>
    <dgm:pt modelId="{BB2A8C3E-3FF4-43D9-9B36-7655B45C88B7}" type="pres">
      <dgm:prSet presAssocID="{694D4D99-93A4-4B0D-BF88-C0661329B7F4}" presName="comp" presStyleCnt="0"/>
      <dgm:spPr>
        <a:scene3d>
          <a:camera prst="orthographicFront"/>
          <a:lightRig rig="threePt" dir="t"/>
        </a:scene3d>
        <a:sp3d>
          <a:bevelT prst="angle"/>
        </a:sp3d>
      </dgm:spPr>
    </dgm:pt>
    <dgm:pt modelId="{9EB8D610-49BE-401F-9754-A1465350DCCB}" type="pres">
      <dgm:prSet presAssocID="{694D4D99-93A4-4B0D-BF88-C0661329B7F4}" presName="box" presStyleLbl="node1" presStyleIdx="5" presStyleCnt="6"/>
      <dgm:spPr/>
      <dgm:t>
        <a:bodyPr/>
        <a:lstStyle/>
        <a:p>
          <a:endParaRPr lang="ru-RU"/>
        </a:p>
      </dgm:t>
    </dgm:pt>
    <dgm:pt modelId="{2D6C572D-F267-4D46-B675-AD868751C57B}" type="pres">
      <dgm:prSet presAssocID="{694D4D99-93A4-4B0D-BF88-C0661329B7F4}" presName="img" presStyleLbl="fgImgPlace1" presStyleIdx="5" presStyleCnt="6" custScaleX="34978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 prst="angle"/>
          <a:bevelB w="165100" h="254000"/>
        </a:sp3d>
      </dgm:spPr>
    </dgm:pt>
    <dgm:pt modelId="{EFD1C6A4-C80C-49C2-8657-CE8E83744FD4}" type="pres">
      <dgm:prSet presAssocID="{694D4D99-93A4-4B0D-BF88-C0661329B7F4}" presName="text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FDE667C-916A-4722-86EA-6E399DA46BFB}" srcId="{24537C85-8C01-4A1E-8F67-C7A7B22C8C62}" destId="{694D4D99-93A4-4B0D-BF88-C0661329B7F4}" srcOrd="5" destOrd="0" parTransId="{3C0336AF-456E-4C75-9C24-40076C9D4559}" sibTransId="{22BB1C77-E601-43FA-B1AE-B23516696D8B}"/>
    <dgm:cxn modelId="{6081BA99-B9B9-4D57-9BF6-C832DD02BA60}" srcId="{24537C85-8C01-4A1E-8F67-C7A7B22C8C62}" destId="{78E3B3C0-1730-4AC2-8977-16FC8CABBF5D}" srcOrd="4" destOrd="0" parTransId="{2FAAE126-E13F-40F4-BCE8-598E7E15E386}" sibTransId="{C0F29CDE-D53A-49CC-BCDF-1A414DB401F7}"/>
    <dgm:cxn modelId="{F66A637B-C2D6-4E05-9DFB-3977482A46FC}" type="presOf" srcId="{40450BAD-33C6-47B3-A149-B381CCCDE82E}" destId="{3601FB43-CC9E-4823-ACCF-D34A8158376D}" srcOrd="0" destOrd="0" presId="urn:microsoft.com/office/officeart/2005/8/layout/vList4"/>
    <dgm:cxn modelId="{11CE5BEB-4867-4E4C-952E-1C4E5021C560}" type="presOf" srcId="{417B562F-8B4E-4922-8C06-DD62B7A2762A}" destId="{385BD877-270D-4C20-9025-8B1BD6C7E51B}" srcOrd="1" destOrd="0" presId="urn:microsoft.com/office/officeart/2005/8/layout/vList4"/>
    <dgm:cxn modelId="{A75C1885-AC40-4B2E-AEC9-BEB21500D405}" type="presOf" srcId="{694D4D99-93A4-4B0D-BF88-C0661329B7F4}" destId="{9EB8D610-49BE-401F-9754-A1465350DCCB}" srcOrd="0" destOrd="0" presId="urn:microsoft.com/office/officeart/2005/8/layout/vList4"/>
    <dgm:cxn modelId="{19D99A0D-F65F-4AE6-A3E0-76541C2ECCAE}" type="presOf" srcId="{24537C85-8C01-4A1E-8F67-C7A7B22C8C62}" destId="{77EA6DD7-24AE-46B7-B690-52E462C7CF87}" srcOrd="0" destOrd="0" presId="urn:microsoft.com/office/officeart/2005/8/layout/vList4"/>
    <dgm:cxn modelId="{A9CEE7C3-E1CF-4E52-A8DE-C7387A05823A}" type="presOf" srcId="{40450BAD-33C6-47B3-A149-B381CCCDE82E}" destId="{65A422FF-2A5A-4027-9643-5C374D42F031}" srcOrd="1" destOrd="0" presId="urn:microsoft.com/office/officeart/2005/8/layout/vList4"/>
    <dgm:cxn modelId="{EFD123BA-1683-4569-9010-68DFE215F85E}" type="presOf" srcId="{417B562F-8B4E-4922-8C06-DD62B7A2762A}" destId="{B9463A24-DAA6-4B34-BF19-53F7D34423D1}" srcOrd="0" destOrd="0" presId="urn:microsoft.com/office/officeart/2005/8/layout/vList4"/>
    <dgm:cxn modelId="{A645D7E3-9F52-4496-BB9B-66867B928B5B}" srcId="{24537C85-8C01-4A1E-8F67-C7A7B22C8C62}" destId="{3244A0BE-2023-47EF-88FB-217CA655D393}" srcOrd="1" destOrd="0" parTransId="{04AAFF91-3462-480C-A10A-580A429AC61A}" sibTransId="{1A4B570B-4FC9-4D49-8036-7E8EC44AF986}"/>
    <dgm:cxn modelId="{5ABD415B-3761-4100-87FA-CE8B06F8AF5E}" type="presOf" srcId="{3244A0BE-2023-47EF-88FB-217CA655D393}" destId="{A81D157F-016C-47FD-8BEA-7047A791FB2D}" srcOrd="1" destOrd="0" presId="urn:microsoft.com/office/officeart/2005/8/layout/vList4"/>
    <dgm:cxn modelId="{83EC13DA-A91D-4238-83E7-DD8739700309}" type="presOf" srcId="{3B1B2BF0-5A97-4EF8-9367-12C2CD39B2BA}" destId="{B3ED10C3-D417-4D78-B94B-794FC97770E8}" srcOrd="1" destOrd="0" presId="urn:microsoft.com/office/officeart/2005/8/layout/vList4"/>
    <dgm:cxn modelId="{9E8C79D8-43A7-4BA4-9367-378282EC7C94}" type="presOf" srcId="{78E3B3C0-1730-4AC2-8977-16FC8CABBF5D}" destId="{9D4D292E-CD8E-4B85-B9FB-4F523A0C7A9E}" srcOrd="1" destOrd="0" presId="urn:microsoft.com/office/officeart/2005/8/layout/vList4"/>
    <dgm:cxn modelId="{29074F94-3BF6-4FA9-918B-7E5426049744}" type="presOf" srcId="{694D4D99-93A4-4B0D-BF88-C0661329B7F4}" destId="{EFD1C6A4-C80C-49C2-8657-CE8E83744FD4}" srcOrd="1" destOrd="0" presId="urn:microsoft.com/office/officeart/2005/8/layout/vList4"/>
    <dgm:cxn modelId="{063F057E-EAE0-4A7E-A275-28C3226556CE}" type="presOf" srcId="{3244A0BE-2023-47EF-88FB-217CA655D393}" destId="{7C74154F-BDBD-4708-87B1-3742C15E17CC}" srcOrd="0" destOrd="0" presId="urn:microsoft.com/office/officeart/2005/8/layout/vList4"/>
    <dgm:cxn modelId="{8173FDFB-A331-43B5-81E8-EE596DFB9A14}" srcId="{24537C85-8C01-4A1E-8F67-C7A7B22C8C62}" destId="{417B562F-8B4E-4922-8C06-DD62B7A2762A}" srcOrd="2" destOrd="0" parTransId="{559EB3BD-12AB-424A-9A12-1961B31C44F8}" sibTransId="{0C7B5DFA-2714-4052-95AF-063CF3D9655B}"/>
    <dgm:cxn modelId="{F5CD498D-E934-4055-859F-CFFD006EEFF9}" srcId="{24537C85-8C01-4A1E-8F67-C7A7B22C8C62}" destId="{40450BAD-33C6-47B3-A149-B381CCCDE82E}" srcOrd="0" destOrd="0" parTransId="{DD7C70A4-6ECC-44DB-A975-B00C8AC2E6A2}" sibTransId="{422A277C-30EF-45AE-86A6-DA7FA8DA37A5}"/>
    <dgm:cxn modelId="{ED4CF987-B4E4-45AB-A87E-39AACB8A99BA}" srcId="{24537C85-8C01-4A1E-8F67-C7A7B22C8C62}" destId="{3B1B2BF0-5A97-4EF8-9367-12C2CD39B2BA}" srcOrd="3" destOrd="0" parTransId="{6A8A1F0B-E262-4762-8BAC-D8577BAED1FA}" sibTransId="{7E220C22-2450-4AAE-B6D3-B0E9E0796716}"/>
    <dgm:cxn modelId="{46D28589-D5D4-4B80-9FF4-174D7EB7A6AA}" type="presOf" srcId="{3B1B2BF0-5A97-4EF8-9367-12C2CD39B2BA}" destId="{E52A62EF-F70E-4482-9A86-BE4032CCA8DC}" srcOrd="0" destOrd="0" presId="urn:microsoft.com/office/officeart/2005/8/layout/vList4"/>
    <dgm:cxn modelId="{9D770B1B-15CF-464A-85A3-9B651D19D34C}" type="presOf" srcId="{78E3B3C0-1730-4AC2-8977-16FC8CABBF5D}" destId="{F4A2B20E-7A8A-4999-BC2D-06DFCF29C091}" srcOrd="0" destOrd="0" presId="urn:microsoft.com/office/officeart/2005/8/layout/vList4"/>
    <dgm:cxn modelId="{1BE272F7-F387-4D35-B065-46E9AC085362}" type="presParOf" srcId="{77EA6DD7-24AE-46B7-B690-52E462C7CF87}" destId="{E36233D3-9A2C-486C-AE5C-14C14A2E0AE8}" srcOrd="0" destOrd="0" presId="urn:microsoft.com/office/officeart/2005/8/layout/vList4"/>
    <dgm:cxn modelId="{DA90D332-F6E8-4135-9617-F73351BE56CD}" type="presParOf" srcId="{E36233D3-9A2C-486C-AE5C-14C14A2E0AE8}" destId="{3601FB43-CC9E-4823-ACCF-D34A8158376D}" srcOrd="0" destOrd="0" presId="urn:microsoft.com/office/officeart/2005/8/layout/vList4"/>
    <dgm:cxn modelId="{56B38450-5AE7-40EB-A6AD-658CC2564B7D}" type="presParOf" srcId="{E36233D3-9A2C-486C-AE5C-14C14A2E0AE8}" destId="{D816A189-3531-48BA-9D2F-FC056D53891A}" srcOrd="1" destOrd="0" presId="urn:microsoft.com/office/officeart/2005/8/layout/vList4"/>
    <dgm:cxn modelId="{DC571C19-D583-4968-A221-21459D289D72}" type="presParOf" srcId="{E36233D3-9A2C-486C-AE5C-14C14A2E0AE8}" destId="{65A422FF-2A5A-4027-9643-5C374D42F031}" srcOrd="2" destOrd="0" presId="urn:microsoft.com/office/officeart/2005/8/layout/vList4"/>
    <dgm:cxn modelId="{81F25EAF-3B0A-4FB3-BA3D-ACF26D63C62A}" type="presParOf" srcId="{77EA6DD7-24AE-46B7-B690-52E462C7CF87}" destId="{32C6889A-15EE-4505-8F89-CD106A1342BB}" srcOrd="1" destOrd="0" presId="urn:microsoft.com/office/officeart/2005/8/layout/vList4"/>
    <dgm:cxn modelId="{C489CF91-643F-4A09-92E2-1A5FE70144D7}" type="presParOf" srcId="{77EA6DD7-24AE-46B7-B690-52E462C7CF87}" destId="{3CB32828-70F8-4628-9082-39F6F1C9B299}" srcOrd="2" destOrd="0" presId="urn:microsoft.com/office/officeart/2005/8/layout/vList4"/>
    <dgm:cxn modelId="{50D7EDC8-EDC7-4DFE-9111-22F093EAE71A}" type="presParOf" srcId="{3CB32828-70F8-4628-9082-39F6F1C9B299}" destId="{7C74154F-BDBD-4708-87B1-3742C15E17CC}" srcOrd="0" destOrd="0" presId="urn:microsoft.com/office/officeart/2005/8/layout/vList4"/>
    <dgm:cxn modelId="{ADF8D83C-2159-4EA2-A580-4F01738CE421}" type="presParOf" srcId="{3CB32828-70F8-4628-9082-39F6F1C9B299}" destId="{274A3F35-1932-42A6-ADCC-115CF6AF6B6C}" srcOrd="1" destOrd="0" presId="urn:microsoft.com/office/officeart/2005/8/layout/vList4"/>
    <dgm:cxn modelId="{59BA4D87-F36A-42C7-8309-22F28814FAED}" type="presParOf" srcId="{3CB32828-70F8-4628-9082-39F6F1C9B299}" destId="{A81D157F-016C-47FD-8BEA-7047A791FB2D}" srcOrd="2" destOrd="0" presId="urn:microsoft.com/office/officeart/2005/8/layout/vList4"/>
    <dgm:cxn modelId="{59DE2997-E6C9-4F4B-BD84-095A63F4B53F}" type="presParOf" srcId="{77EA6DD7-24AE-46B7-B690-52E462C7CF87}" destId="{1BAD6CFE-3CD4-4A94-B013-85DA50B92CAA}" srcOrd="3" destOrd="0" presId="urn:microsoft.com/office/officeart/2005/8/layout/vList4"/>
    <dgm:cxn modelId="{E2ED12C2-1EAE-4D6F-83F9-A09DEE93D9BE}" type="presParOf" srcId="{77EA6DD7-24AE-46B7-B690-52E462C7CF87}" destId="{74F61A8F-CE5A-4C89-A2DA-88C4755BF227}" srcOrd="4" destOrd="0" presId="urn:microsoft.com/office/officeart/2005/8/layout/vList4"/>
    <dgm:cxn modelId="{254E881D-78FF-49CB-9CD8-3B1589C2F13E}" type="presParOf" srcId="{74F61A8F-CE5A-4C89-A2DA-88C4755BF227}" destId="{B9463A24-DAA6-4B34-BF19-53F7D34423D1}" srcOrd="0" destOrd="0" presId="urn:microsoft.com/office/officeart/2005/8/layout/vList4"/>
    <dgm:cxn modelId="{CBCDB31A-236E-4EF4-BD02-F4C0E37536C3}" type="presParOf" srcId="{74F61A8F-CE5A-4C89-A2DA-88C4755BF227}" destId="{81F653AA-2310-432C-AD2B-92E146F79CB3}" srcOrd="1" destOrd="0" presId="urn:microsoft.com/office/officeart/2005/8/layout/vList4"/>
    <dgm:cxn modelId="{8A1417F1-457C-4549-BDD3-50F927C3FA1D}" type="presParOf" srcId="{74F61A8F-CE5A-4C89-A2DA-88C4755BF227}" destId="{385BD877-270D-4C20-9025-8B1BD6C7E51B}" srcOrd="2" destOrd="0" presId="urn:microsoft.com/office/officeart/2005/8/layout/vList4"/>
    <dgm:cxn modelId="{C104602C-D446-4F46-8EF6-3ACDD473E326}" type="presParOf" srcId="{77EA6DD7-24AE-46B7-B690-52E462C7CF87}" destId="{6F8C42E8-F943-408D-A945-7E279773AC8E}" srcOrd="5" destOrd="0" presId="urn:microsoft.com/office/officeart/2005/8/layout/vList4"/>
    <dgm:cxn modelId="{1D0DADBE-7C09-439A-A2DD-17F1A68A1818}" type="presParOf" srcId="{77EA6DD7-24AE-46B7-B690-52E462C7CF87}" destId="{83B85C27-1708-4C10-ABF5-3A6CA1D01975}" srcOrd="6" destOrd="0" presId="urn:microsoft.com/office/officeart/2005/8/layout/vList4"/>
    <dgm:cxn modelId="{1372A9DC-1885-4C6B-B45D-74C988D91C9F}" type="presParOf" srcId="{83B85C27-1708-4C10-ABF5-3A6CA1D01975}" destId="{E52A62EF-F70E-4482-9A86-BE4032CCA8DC}" srcOrd="0" destOrd="0" presId="urn:microsoft.com/office/officeart/2005/8/layout/vList4"/>
    <dgm:cxn modelId="{2569D465-2D87-48D4-9DBC-7CB7594182F1}" type="presParOf" srcId="{83B85C27-1708-4C10-ABF5-3A6CA1D01975}" destId="{061AC3E9-BE8A-42C0-B83F-90A18FD74A3B}" srcOrd="1" destOrd="0" presId="urn:microsoft.com/office/officeart/2005/8/layout/vList4"/>
    <dgm:cxn modelId="{0F2ACF5D-7DB8-4991-9C4B-45BD41852642}" type="presParOf" srcId="{83B85C27-1708-4C10-ABF5-3A6CA1D01975}" destId="{B3ED10C3-D417-4D78-B94B-794FC97770E8}" srcOrd="2" destOrd="0" presId="urn:microsoft.com/office/officeart/2005/8/layout/vList4"/>
    <dgm:cxn modelId="{50C5DCD5-240A-4D10-B556-52AABC3E2670}" type="presParOf" srcId="{77EA6DD7-24AE-46B7-B690-52E462C7CF87}" destId="{47C89C12-B190-4161-A2A3-A599C569CCD3}" srcOrd="7" destOrd="0" presId="urn:microsoft.com/office/officeart/2005/8/layout/vList4"/>
    <dgm:cxn modelId="{2A8165F8-F3A6-4B7E-B00F-3ABB0DBCA8FA}" type="presParOf" srcId="{77EA6DD7-24AE-46B7-B690-52E462C7CF87}" destId="{E6DF2EE0-883A-4F14-890F-ABD953B44643}" srcOrd="8" destOrd="0" presId="urn:microsoft.com/office/officeart/2005/8/layout/vList4"/>
    <dgm:cxn modelId="{9EBB9E6E-170C-4007-A04D-8D7112D45B61}" type="presParOf" srcId="{E6DF2EE0-883A-4F14-890F-ABD953B44643}" destId="{F4A2B20E-7A8A-4999-BC2D-06DFCF29C091}" srcOrd="0" destOrd="0" presId="urn:microsoft.com/office/officeart/2005/8/layout/vList4"/>
    <dgm:cxn modelId="{779968FD-A4AB-4B54-A2AF-9B735F5DF4E4}" type="presParOf" srcId="{E6DF2EE0-883A-4F14-890F-ABD953B44643}" destId="{D2CDE766-6E0C-4686-A5CD-71F2248387AE}" srcOrd="1" destOrd="0" presId="urn:microsoft.com/office/officeart/2005/8/layout/vList4"/>
    <dgm:cxn modelId="{3CC2CE53-9074-4C99-A6CC-C6F6CF4EA4A3}" type="presParOf" srcId="{E6DF2EE0-883A-4F14-890F-ABD953B44643}" destId="{9D4D292E-CD8E-4B85-B9FB-4F523A0C7A9E}" srcOrd="2" destOrd="0" presId="urn:microsoft.com/office/officeart/2005/8/layout/vList4"/>
    <dgm:cxn modelId="{447135F3-1AAE-43D9-BEF3-8F91F89BBA4A}" type="presParOf" srcId="{77EA6DD7-24AE-46B7-B690-52E462C7CF87}" destId="{D4249228-89D7-4D15-A7C3-3D3AEC19B13B}" srcOrd="9" destOrd="0" presId="urn:microsoft.com/office/officeart/2005/8/layout/vList4"/>
    <dgm:cxn modelId="{7121DBA0-488E-4176-B719-66A9FCCA3B18}" type="presParOf" srcId="{77EA6DD7-24AE-46B7-B690-52E462C7CF87}" destId="{BB2A8C3E-3FF4-43D9-9B36-7655B45C88B7}" srcOrd="10" destOrd="0" presId="urn:microsoft.com/office/officeart/2005/8/layout/vList4"/>
    <dgm:cxn modelId="{E31B980F-EACF-43D9-AB56-0D80B0275B29}" type="presParOf" srcId="{BB2A8C3E-3FF4-43D9-9B36-7655B45C88B7}" destId="{9EB8D610-49BE-401F-9754-A1465350DCCB}" srcOrd="0" destOrd="0" presId="urn:microsoft.com/office/officeart/2005/8/layout/vList4"/>
    <dgm:cxn modelId="{EA26015A-1218-41DF-8469-9C9DAB7E272F}" type="presParOf" srcId="{BB2A8C3E-3FF4-43D9-9B36-7655B45C88B7}" destId="{2D6C572D-F267-4D46-B675-AD868751C57B}" srcOrd="1" destOrd="0" presId="urn:microsoft.com/office/officeart/2005/8/layout/vList4"/>
    <dgm:cxn modelId="{EFABE47B-41A9-438A-892F-13B40B8C8F57}" type="presParOf" srcId="{BB2A8C3E-3FF4-43D9-9B36-7655B45C88B7}" destId="{EFD1C6A4-C80C-49C2-8657-CE8E83744FD4}" srcOrd="2" destOrd="0" presId="urn:microsoft.com/office/officeart/2005/8/layout/vList4"/>
  </dgm:cxnLst>
  <dgm:bg>
    <a:solidFill>
      <a:srgbClr val="000000">
        <a:alpha val="36078"/>
      </a:srgbClr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4537C85-8C01-4A1E-8F67-C7A7B22C8C62}" type="doc">
      <dgm:prSet loTypeId="urn:microsoft.com/office/officeart/2005/8/layout/vList4" loCatId="list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40450BAD-33C6-47B3-A149-B381CCCDE82E}">
      <dgm:prSet phldrT="[Текст]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prst="angle"/>
        </a:sp3d>
      </dgm:spPr>
      <dgm:t>
        <a:bodyPr/>
        <a:lstStyle/>
        <a:p>
          <a:r>
            <a: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Сентябрь </a:t>
          </a:r>
          <a:r>
            <a:rPr lang="ru-RU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2023 </a:t>
          </a:r>
          <a:r>
            <a: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года</a:t>
          </a:r>
        </a:p>
        <a:p>
          <a:r>
            <a: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Подготовка к Выборам Президентов ученического самоуправления                </a:t>
          </a:r>
          <a:r>
            <a:rPr lang="ru-RU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2023 </a:t>
          </a:r>
          <a:r>
            <a: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года</a:t>
          </a:r>
        </a:p>
      </dgm:t>
    </dgm:pt>
    <dgm:pt modelId="{DD7C70A4-6ECC-44DB-A975-B00C8AC2E6A2}" type="parTrans" cxnId="{F5CD498D-E934-4055-859F-CFFD006EEFF9}">
      <dgm:prSet/>
      <dgm:spPr/>
      <dgm:t>
        <a:bodyPr/>
        <a:lstStyle/>
        <a:p>
          <a:endParaRPr lang="ru-RU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22A277C-30EF-45AE-86A6-DA7FA8DA37A5}" type="sibTrans" cxnId="{F5CD498D-E934-4055-859F-CFFD006EEFF9}">
      <dgm:prSet/>
      <dgm:spPr/>
      <dgm:t>
        <a:bodyPr/>
        <a:lstStyle/>
        <a:p>
          <a:endParaRPr lang="ru-RU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94D4D99-93A4-4B0D-BF88-C0661329B7F4}">
      <dgm:prSet phldrT="[Текст]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prst="angle"/>
        </a:sp3d>
      </dgm:spPr>
      <dgm:t>
        <a:bodyPr/>
        <a:lstStyle/>
        <a:p>
          <a:r>
            <a:rPr lang="ru-RU" b="1" i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Определение и награждение победителей конкурса специалистов, сопровождающих деятельность органов ученического самоуправления в номинации «Специалисты региональных и муниципальных программ»</a:t>
          </a:r>
          <a:endParaRPr lang="ru-RU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C0336AF-456E-4C75-9C24-40076C9D4559}" type="parTrans" cxnId="{1FDE667C-916A-4722-86EA-6E399DA46BFB}">
      <dgm:prSet/>
      <dgm:spPr/>
      <dgm:t>
        <a:bodyPr/>
        <a:lstStyle/>
        <a:p>
          <a:endParaRPr lang="ru-RU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2BB1C77-E601-43FA-B1AE-B23516696D8B}" type="sibTrans" cxnId="{1FDE667C-916A-4722-86EA-6E399DA46BFB}">
      <dgm:prSet/>
      <dgm:spPr/>
      <dgm:t>
        <a:bodyPr/>
        <a:lstStyle/>
        <a:p>
          <a:endParaRPr lang="ru-RU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244A0BE-2023-47EF-88FB-217CA655D393}">
      <dgm:prSet phldrT="[Текст]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prst="angle"/>
        </a:sp3d>
      </dgm:spPr>
      <dgm:t>
        <a:bodyPr/>
        <a:lstStyle/>
        <a:p>
          <a:r>
            <a: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Методическое сопровождение координационным центром  хода и реализации Выборов Президентов ученического самоуправления</a:t>
          </a:r>
        </a:p>
      </dgm:t>
    </dgm:pt>
    <dgm:pt modelId="{04AAFF91-3462-480C-A10A-580A429AC61A}" type="parTrans" cxnId="{A645D7E3-9F52-4496-BB9B-66867B928B5B}">
      <dgm:prSet/>
      <dgm:spPr/>
      <dgm:t>
        <a:bodyPr/>
        <a:lstStyle/>
        <a:p>
          <a:endParaRPr lang="ru-RU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A4B570B-4FC9-4D49-8036-7E8EC44AF986}" type="sibTrans" cxnId="{A645D7E3-9F52-4496-BB9B-66867B928B5B}">
      <dgm:prSet/>
      <dgm:spPr/>
      <dgm:t>
        <a:bodyPr/>
        <a:lstStyle/>
        <a:p>
          <a:endParaRPr lang="ru-RU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B1B2BF0-5A97-4EF8-9367-12C2CD39B2BA}">
      <dgm:prSet phldrT="[Текст]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prst="angle"/>
        </a:sp3d>
      </dgm:spPr>
      <dgm:t>
        <a:bodyPr/>
        <a:lstStyle/>
        <a:p>
          <a:r>
            <a: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Организация и проведение онлайн-дебатов</a:t>
          </a:r>
        </a:p>
      </dgm:t>
    </dgm:pt>
    <dgm:pt modelId="{6A8A1F0B-E262-4762-8BAC-D8577BAED1FA}" type="parTrans" cxnId="{ED4CF987-B4E4-45AB-A87E-39AACB8A99BA}">
      <dgm:prSet/>
      <dgm:spPr/>
      <dgm:t>
        <a:bodyPr/>
        <a:lstStyle/>
        <a:p>
          <a:endParaRPr lang="ru-RU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E220C22-2450-4AAE-B6D3-B0E9E0796716}" type="sibTrans" cxnId="{ED4CF987-B4E4-45AB-A87E-39AACB8A99BA}">
      <dgm:prSet/>
      <dgm:spPr/>
      <dgm:t>
        <a:bodyPr/>
        <a:lstStyle/>
        <a:p>
          <a:endParaRPr lang="ru-RU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8E3B3C0-1730-4AC2-8977-16FC8CABBF5D}">
      <dgm:prSet phldrT="[Текст]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prst="angle"/>
        </a:sp3d>
      </dgm:spPr>
      <dgm:t>
        <a:bodyPr/>
        <a:lstStyle/>
        <a:p>
          <a:r>
            <a: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Организация предвыборной кампании кандидатов в Президенты ученического самоуправления</a:t>
          </a:r>
        </a:p>
      </dgm:t>
    </dgm:pt>
    <dgm:pt modelId="{2FAAE126-E13F-40F4-BCE8-598E7E15E386}" type="parTrans" cxnId="{6081BA99-B9B9-4D57-9BF6-C832DD02BA60}">
      <dgm:prSet/>
      <dgm:spPr/>
      <dgm:t>
        <a:bodyPr/>
        <a:lstStyle/>
        <a:p>
          <a:endParaRPr lang="ru-RU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0F29CDE-D53A-49CC-BCDF-1A414DB401F7}" type="sibTrans" cxnId="{6081BA99-B9B9-4D57-9BF6-C832DD02BA60}">
      <dgm:prSet/>
      <dgm:spPr/>
      <dgm:t>
        <a:bodyPr/>
        <a:lstStyle/>
        <a:p>
          <a:endParaRPr lang="ru-RU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17B562F-8B4E-4922-8C06-DD62B7A2762A}">
      <dgm:prSet phldrT="[Текст]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prst="angle"/>
        </a:sp3d>
      </dgm:spPr>
      <dgm:t>
        <a:bodyPr/>
        <a:lstStyle/>
        <a:p>
          <a:r>
            <a: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Организация работы с Советом наставников в муниципальных образованиях и на республиканском уровне </a:t>
          </a:r>
        </a:p>
      </dgm:t>
    </dgm:pt>
    <dgm:pt modelId="{559EB3BD-12AB-424A-9A12-1961B31C44F8}" type="parTrans" cxnId="{8173FDFB-A331-43B5-81E8-EE596DFB9A14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C7B5DFA-2714-4052-95AF-063CF3D9655B}" type="sibTrans" cxnId="{8173FDFB-A331-43B5-81E8-EE596DFB9A14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77EA6DD7-24AE-46B7-B690-52E462C7CF87}" type="pres">
      <dgm:prSet presAssocID="{24537C85-8C01-4A1E-8F67-C7A7B22C8C6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36233D3-9A2C-486C-AE5C-14C14A2E0AE8}" type="pres">
      <dgm:prSet presAssocID="{40450BAD-33C6-47B3-A149-B381CCCDE82E}" presName="comp" presStyleCnt="0"/>
      <dgm:spPr>
        <a:scene3d>
          <a:camera prst="orthographicFront"/>
          <a:lightRig rig="threePt" dir="t"/>
        </a:scene3d>
        <a:sp3d>
          <a:bevelT prst="angle"/>
        </a:sp3d>
      </dgm:spPr>
    </dgm:pt>
    <dgm:pt modelId="{3601FB43-CC9E-4823-ACCF-D34A8158376D}" type="pres">
      <dgm:prSet presAssocID="{40450BAD-33C6-47B3-A149-B381CCCDE82E}" presName="box" presStyleLbl="node1" presStyleIdx="0" presStyleCnt="6"/>
      <dgm:spPr/>
      <dgm:t>
        <a:bodyPr/>
        <a:lstStyle/>
        <a:p>
          <a:endParaRPr lang="ru-RU"/>
        </a:p>
      </dgm:t>
    </dgm:pt>
    <dgm:pt modelId="{D816A189-3531-48BA-9D2F-FC056D53891A}" type="pres">
      <dgm:prSet presAssocID="{40450BAD-33C6-47B3-A149-B381CCCDE82E}" presName="img" presStyleLbl="fgImgPlace1" presStyleIdx="0" presStyleCnt="6" custScaleX="34978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 prst="angle"/>
          <a:bevelB w="165100" h="254000"/>
        </a:sp3d>
      </dgm:spPr>
    </dgm:pt>
    <dgm:pt modelId="{65A422FF-2A5A-4027-9643-5C374D42F031}" type="pres">
      <dgm:prSet presAssocID="{40450BAD-33C6-47B3-A149-B381CCCDE82E}" presName="text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C6889A-15EE-4505-8F89-CD106A1342BB}" type="pres">
      <dgm:prSet presAssocID="{422A277C-30EF-45AE-86A6-DA7FA8DA37A5}" presName="spacer" presStyleCnt="0"/>
      <dgm:spPr>
        <a:scene3d>
          <a:camera prst="orthographicFront"/>
          <a:lightRig rig="threePt" dir="t"/>
        </a:scene3d>
        <a:sp3d>
          <a:bevelT prst="angle"/>
        </a:sp3d>
      </dgm:spPr>
    </dgm:pt>
    <dgm:pt modelId="{3CB32828-70F8-4628-9082-39F6F1C9B299}" type="pres">
      <dgm:prSet presAssocID="{3244A0BE-2023-47EF-88FB-217CA655D393}" presName="comp" presStyleCnt="0"/>
      <dgm:spPr>
        <a:scene3d>
          <a:camera prst="orthographicFront"/>
          <a:lightRig rig="threePt" dir="t"/>
        </a:scene3d>
        <a:sp3d>
          <a:bevelT prst="angle"/>
        </a:sp3d>
      </dgm:spPr>
    </dgm:pt>
    <dgm:pt modelId="{7C74154F-BDBD-4708-87B1-3742C15E17CC}" type="pres">
      <dgm:prSet presAssocID="{3244A0BE-2023-47EF-88FB-217CA655D393}" presName="box" presStyleLbl="node1" presStyleIdx="1" presStyleCnt="6"/>
      <dgm:spPr/>
      <dgm:t>
        <a:bodyPr/>
        <a:lstStyle/>
        <a:p>
          <a:endParaRPr lang="ru-RU"/>
        </a:p>
      </dgm:t>
    </dgm:pt>
    <dgm:pt modelId="{274A3F35-1932-42A6-ADCC-115CF6AF6B6C}" type="pres">
      <dgm:prSet presAssocID="{3244A0BE-2023-47EF-88FB-217CA655D393}" presName="img" presStyleLbl="fgImgPlace1" presStyleIdx="1" presStyleCnt="6" custScaleX="34978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 prst="angle"/>
          <a:bevelB w="165100" h="254000"/>
        </a:sp3d>
      </dgm:spPr>
    </dgm:pt>
    <dgm:pt modelId="{A81D157F-016C-47FD-8BEA-7047A791FB2D}" type="pres">
      <dgm:prSet presAssocID="{3244A0BE-2023-47EF-88FB-217CA655D393}" presName="text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AD6CFE-3CD4-4A94-B013-85DA50B92CAA}" type="pres">
      <dgm:prSet presAssocID="{1A4B570B-4FC9-4D49-8036-7E8EC44AF986}" presName="spacer" presStyleCnt="0"/>
      <dgm:spPr>
        <a:scene3d>
          <a:camera prst="orthographicFront"/>
          <a:lightRig rig="threePt" dir="t"/>
        </a:scene3d>
        <a:sp3d>
          <a:bevelT prst="angle"/>
        </a:sp3d>
      </dgm:spPr>
    </dgm:pt>
    <dgm:pt modelId="{74F61A8F-CE5A-4C89-A2DA-88C4755BF227}" type="pres">
      <dgm:prSet presAssocID="{417B562F-8B4E-4922-8C06-DD62B7A2762A}" presName="comp" presStyleCnt="0"/>
      <dgm:spPr/>
    </dgm:pt>
    <dgm:pt modelId="{B9463A24-DAA6-4B34-BF19-53F7D34423D1}" type="pres">
      <dgm:prSet presAssocID="{417B562F-8B4E-4922-8C06-DD62B7A2762A}" presName="box" presStyleLbl="node1" presStyleIdx="2" presStyleCnt="6"/>
      <dgm:spPr/>
      <dgm:t>
        <a:bodyPr/>
        <a:lstStyle/>
        <a:p>
          <a:endParaRPr lang="ru-RU"/>
        </a:p>
      </dgm:t>
    </dgm:pt>
    <dgm:pt modelId="{81F653AA-2310-432C-AD2B-92E146F79CB3}" type="pres">
      <dgm:prSet presAssocID="{417B562F-8B4E-4922-8C06-DD62B7A2762A}" presName="img" presStyleLbl="fgImgPlace1" presStyleIdx="2" presStyleCnt="6" custScaleX="41216"/>
      <dgm:spPr/>
    </dgm:pt>
    <dgm:pt modelId="{385BD877-270D-4C20-9025-8B1BD6C7E51B}" type="pres">
      <dgm:prSet presAssocID="{417B562F-8B4E-4922-8C06-DD62B7A2762A}" presName="text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8C42E8-F943-408D-A945-7E279773AC8E}" type="pres">
      <dgm:prSet presAssocID="{0C7B5DFA-2714-4052-95AF-063CF3D9655B}" presName="spacer" presStyleCnt="0"/>
      <dgm:spPr/>
    </dgm:pt>
    <dgm:pt modelId="{83B85C27-1708-4C10-ABF5-3A6CA1D01975}" type="pres">
      <dgm:prSet presAssocID="{3B1B2BF0-5A97-4EF8-9367-12C2CD39B2BA}" presName="comp" presStyleCnt="0"/>
      <dgm:spPr>
        <a:scene3d>
          <a:camera prst="orthographicFront"/>
          <a:lightRig rig="threePt" dir="t"/>
        </a:scene3d>
        <a:sp3d>
          <a:bevelT prst="angle"/>
        </a:sp3d>
      </dgm:spPr>
    </dgm:pt>
    <dgm:pt modelId="{E52A62EF-F70E-4482-9A86-BE4032CCA8DC}" type="pres">
      <dgm:prSet presAssocID="{3B1B2BF0-5A97-4EF8-9367-12C2CD39B2BA}" presName="box" presStyleLbl="node1" presStyleIdx="3" presStyleCnt="6"/>
      <dgm:spPr/>
      <dgm:t>
        <a:bodyPr/>
        <a:lstStyle/>
        <a:p>
          <a:endParaRPr lang="ru-RU"/>
        </a:p>
      </dgm:t>
    </dgm:pt>
    <dgm:pt modelId="{061AC3E9-BE8A-42C0-B83F-90A18FD74A3B}" type="pres">
      <dgm:prSet presAssocID="{3B1B2BF0-5A97-4EF8-9367-12C2CD39B2BA}" presName="img" presStyleLbl="fgImgPlace1" presStyleIdx="3" presStyleCnt="6" custScaleX="34978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 prst="angle"/>
          <a:bevelB w="165100" h="254000"/>
        </a:sp3d>
      </dgm:spPr>
    </dgm:pt>
    <dgm:pt modelId="{B3ED10C3-D417-4D78-B94B-794FC97770E8}" type="pres">
      <dgm:prSet presAssocID="{3B1B2BF0-5A97-4EF8-9367-12C2CD39B2BA}" presName="text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C89C12-B190-4161-A2A3-A599C569CCD3}" type="pres">
      <dgm:prSet presAssocID="{7E220C22-2450-4AAE-B6D3-B0E9E0796716}" presName="spacer" presStyleCnt="0"/>
      <dgm:spPr>
        <a:scene3d>
          <a:camera prst="orthographicFront"/>
          <a:lightRig rig="threePt" dir="t"/>
        </a:scene3d>
        <a:sp3d>
          <a:bevelT prst="angle"/>
        </a:sp3d>
      </dgm:spPr>
    </dgm:pt>
    <dgm:pt modelId="{E6DF2EE0-883A-4F14-890F-ABD953B44643}" type="pres">
      <dgm:prSet presAssocID="{78E3B3C0-1730-4AC2-8977-16FC8CABBF5D}" presName="comp" presStyleCnt="0"/>
      <dgm:spPr>
        <a:scene3d>
          <a:camera prst="orthographicFront"/>
          <a:lightRig rig="threePt" dir="t"/>
        </a:scene3d>
        <a:sp3d>
          <a:bevelT prst="angle"/>
        </a:sp3d>
      </dgm:spPr>
    </dgm:pt>
    <dgm:pt modelId="{F4A2B20E-7A8A-4999-BC2D-06DFCF29C091}" type="pres">
      <dgm:prSet presAssocID="{78E3B3C0-1730-4AC2-8977-16FC8CABBF5D}" presName="box" presStyleLbl="node1" presStyleIdx="4" presStyleCnt="6"/>
      <dgm:spPr/>
      <dgm:t>
        <a:bodyPr/>
        <a:lstStyle/>
        <a:p>
          <a:endParaRPr lang="ru-RU"/>
        </a:p>
      </dgm:t>
    </dgm:pt>
    <dgm:pt modelId="{D2CDE766-6E0C-4686-A5CD-71F2248387AE}" type="pres">
      <dgm:prSet presAssocID="{78E3B3C0-1730-4AC2-8977-16FC8CABBF5D}" presName="img" presStyleLbl="fgImgPlace1" presStyleIdx="4" presStyleCnt="6" custScaleX="34978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 prst="angle"/>
          <a:bevelB w="165100" h="254000"/>
        </a:sp3d>
      </dgm:spPr>
    </dgm:pt>
    <dgm:pt modelId="{9D4D292E-CD8E-4B85-B9FB-4F523A0C7A9E}" type="pres">
      <dgm:prSet presAssocID="{78E3B3C0-1730-4AC2-8977-16FC8CABBF5D}" presName="text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249228-89D7-4D15-A7C3-3D3AEC19B13B}" type="pres">
      <dgm:prSet presAssocID="{C0F29CDE-D53A-49CC-BCDF-1A414DB401F7}" presName="spacer" presStyleCnt="0"/>
      <dgm:spPr>
        <a:scene3d>
          <a:camera prst="orthographicFront"/>
          <a:lightRig rig="threePt" dir="t"/>
        </a:scene3d>
        <a:sp3d>
          <a:bevelT prst="angle"/>
        </a:sp3d>
      </dgm:spPr>
    </dgm:pt>
    <dgm:pt modelId="{BB2A8C3E-3FF4-43D9-9B36-7655B45C88B7}" type="pres">
      <dgm:prSet presAssocID="{694D4D99-93A4-4B0D-BF88-C0661329B7F4}" presName="comp" presStyleCnt="0"/>
      <dgm:spPr>
        <a:scene3d>
          <a:camera prst="orthographicFront"/>
          <a:lightRig rig="threePt" dir="t"/>
        </a:scene3d>
        <a:sp3d>
          <a:bevelT prst="angle"/>
        </a:sp3d>
      </dgm:spPr>
    </dgm:pt>
    <dgm:pt modelId="{9EB8D610-49BE-401F-9754-A1465350DCCB}" type="pres">
      <dgm:prSet presAssocID="{694D4D99-93A4-4B0D-BF88-C0661329B7F4}" presName="box" presStyleLbl="node1" presStyleIdx="5" presStyleCnt="6"/>
      <dgm:spPr/>
      <dgm:t>
        <a:bodyPr/>
        <a:lstStyle/>
        <a:p>
          <a:endParaRPr lang="ru-RU"/>
        </a:p>
      </dgm:t>
    </dgm:pt>
    <dgm:pt modelId="{2D6C572D-F267-4D46-B675-AD868751C57B}" type="pres">
      <dgm:prSet presAssocID="{694D4D99-93A4-4B0D-BF88-C0661329B7F4}" presName="img" presStyleLbl="fgImgPlace1" presStyleIdx="5" presStyleCnt="6" custScaleX="34978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 prst="angle"/>
          <a:bevelB w="165100" h="254000"/>
        </a:sp3d>
      </dgm:spPr>
    </dgm:pt>
    <dgm:pt modelId="{EFD1C6A4-C80C-49C2-8657-CE8E83744FD4}" type="pres">
      <dgm:prSet presAssocID="{694D4D99-93A4-4B0D-BF88-C0661329B7F4}" presName="text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FDE667C-916A-4722-86EA-6E399DA46BFB}" srcId="{24537C85-8C01-4A1E-8F67-C7A7B22C8C62}" destId="{694D4D99-93A4-4B0D-BF88-C0661329B7F4}" srcOrd="5" destOrd="0" parTransId="{3C0336AF-456E-4C75-9C24-40076C9D4559}" sibTransId="{22BB1C77-E601-43FA-B1AE-B23516696D8B}"/>
    <dgm:cxn modelId="{6081BA99-B9B9-4D57-9BF6-C832DD02BA60}" srcId="{24537C85-8C01-4A1E-8F67-C7A7B22C8C62}" destId="{78E3B3C0-1730-4AC2-8977-16FC8CABBF5D}" srcOrd="4" destOrd="0" parTransId="{2FAAE126-E13F-40F4-BCE8-598E7E15E386}" sibTransId="{C0F29CDE-D53A-49CC-BCDF-1A414DB401F7}"/>
    <dgm:cxn modelId="{F66A637B-C2D6-4E05-9DFB-3977482A46FC}" type="presOf" srcId="{40450BAD-33C6-47B3-A149-B381CCCDE82E}" destId="{3601FB43-CC9E-4823-ACCF-D34A8158376D}" srcOrd="0" destOrd="0" presId="urn:microsoft.com/office/officeart/2005/8/layout/vList4"/>
    <dgm:cxn modelId="{11CE5BEB-4867-4E4C-952E-1C4E5021C560}" type="presOf" srcId="{417B562F-8B4E-4922-8C06-DD62B7A2762A}" destId="{385BD877-270D-4C20-9025-8B1BD6C7E51B}" srcOrd="1" destOrd="0" presId="urn:microsoft.com/office/officeart/2005/8/layout/vList4"/>
    <dgm:cxn modelId="{A75C1885-AC40-4B2E-AEC9-BEB21500D405}" type="presOf" srcId="{694D4D99-93A4-4B0D-BF88-C0661329B7F4}" destId="{9EB8D610-49BE-401F-9754-A1465350DCCB}" srcOrd="0" destOrd="0" presId="urn:microsoft.com/office/officeart/2005/8/layout/vList4"/>
    <dgm:cxn modelId="{19D99A0D-F65F-4AE6-A3E0-76541C2ECCAE}" type="presOf" srcId="{24537C85-8C01-4A1E-8F67-C7A7B22C8C62}" destId="{77EA6DD7-24AE-46B7-B690-52E462C7CF87}" srcOrd="0" destOrd="0" presId="urn:microsoft.com/office/officeart/2005/8/layout/vList4"/>
    <dgm:cxn modelId="{A9CEE7C3-E1CF-4E52-A8DE-C7387A05823A}" type="presOf" srcId="{40450BAD-33C6-47B3-A149-B381CCCDE82E}" destId="{65A422FF-2A5A-4027-9643-5C374D42F031}" srcOrd="1" destOrd="0" presId="urn:microsoft.com/office/officeart/2005/8/layout/vList4"/>
    <dgm:cxn modelId="{EFD123BA-1683-4569-9010-68DFE215F85E}" type="presOf" srcId="{417B562F-8B4E-4922-8C06-DD62B7A2762A}" destId="{B9463A24-DAA6-4B34-BF19-53F7D34423D1}" srcOrd="0" destOrd="0" presId="urn:microsoft.com/office/officeart/2005/8/layout/vList4"/>
    <dgm:cxn modelId="{A645D7E3-9F52-4496-BB9B-66867B928B5B}" srcId="{24537C85-8C01-4A1E-8F67-C7A7B22C8C62}" destId="{3244A0BE-2023-47EF-88FB-217CA655D393}" srcOrd="1" destOrd="0" parTransId="{04AAFF91-3462-480C-A10A-580A429AC61A}" sibTransId="{1A4B570B-4FC9-4D49-8036-7E8EC44AF986}"/>
    <dgm:cxn modelId="{5ABD415B-3761-4100-87FA-CE8B06F8AF5E}" type="presOf" srcId="{3244A0BE-2023-47EF-88FB-217CA655D393}" destId="{A81D157F-016C-47FD-8BEA-7047A791FB2D}" srcOrd="1" destOrd="0" presId="urn:microsoft.com/office/officeart/2005/8/layout/vList4"/>
    <dgm:cxn modelId="{83EC13DA-A91D-4238-83E7-DD8739700309}" type="presOf" srcId="{3B1B2BF0-5A97-4EF8-9367-12C2CD39B2BA}" destId="{B3ED10C3-D417-4D78-B94B-794FC97770E8}" srcOrd="1" destOrd="0" presId="urn:microsoft.com/office/officeart/2005/8/layout/vList4"/>
    <dgm:cxn modelId="{9E8C79D8-43A7-4BA4-9367-378282EC7C94}" type="presOf" srcId="{78E3B3C0-1730-4AC2-8977-16FC8CABBF5D}" destId="{9D4D292E-CD8E-4B85-B9FB-4F523A0C7A9E}" srcOrd="1" destOrd="0" presId="urn:microsoft.com/office/officeart/2005/8/layout/vList4"/>
    <dgm:cxn modelId="{29074F94-3BF6-4FA9-918B-7E5426049744}" type="presOf" srcId="{694D4D99-93A4-4B0D-BF88-C0661329B7F4}" destId="{EFD1C6A4-C80C-49C2-8657-CE8E83744FD4}" srcOrd="1" destOrd="0" presId="urn:microsoft.com/office/officeart/2005/8/layout/vList4"/>
    <dgm:cxn modelId="{063F057E-EAE0-4A7E-A275-28C3226556CE}" type="presOf" srcId="{3244A0BE-2023-47EF-88FB-217CA655D393}" destId="{7C74154F-BDBD-4708-87B1-3742C15E17CC}" srcOrd="0" destOrd="0" presId="urn:microsoft.com/office/officeart/2005/8/layout/vList4"/>
    <dgm:cxn modelId="{8173FDFB-A331-43B5-81E8-EE596DFB9A14}" srcId="{24537C85-8C01-4A1E-8F67-C7A7B22C8C62}" destId="{417B562F-8B4E-4922-8C06-DD62B7A2762A}" srcOrd="2" destOrd="0" parTransId="{559EB3BD-12AB-424A-9A12-1961B31C44F8}" sibTransId="{0C7B5DFA-2714-4052-95AF-063CF3D9655B}"/>
    <dgm:cxn modelId="{F5CD498D-E934-4055-859F-CFFD006EEFF9}" srcId="{24537C85-8C01-4A1E-8F67-C7A7B22C8C62}" destId="{40450BAD-33C6-47B3-A149-B381CCCDE82E}" srcOrd="0" destOrd="0" parTransId="{DD7C70A4-6ECC-44DB-A975-B00C8AC2E6A2}" sibTransId="{422A277C-30EF-45AE-86A6-DA7FA8DA37A5}"/>
    <dgm:cxn modelId="{ED4CF987-B4E4-45AB-A87E-39AACB8A99BA}" srcId="{24537C85-8C01-4A1E-8F67-C7A7B22C8C62}" destId="{3B1B2BF0-5A97-4EF8-9367-12C2CD39B2BA}" srcOrd="3" destOrd="0" parTransId="{6A8A1F0B-E262-4762-8BAC-D8577BAED1FA}" sibTransId="{7E220C22-2450-4AAE-B6D3-B0E9E0796716}"/>
    <dgm:cxn modelId="{46D28589-D5D4-4B80-9FF4-174D7EB7A6AA}" type="presOf" srcId="{3B1B2BF0-5A97-4EF8-9367-12C2CD39B2BA}" destId="{E52A62EF-F70E-4482-9A86-BE4032CCA8DC}" srcOrd="0" destOrd="0" presId="urn:microsoft.com/office/officeart/2005/8/layout/vList4"/>
    <dgm:cxn modelId="{9D770B1B-15CF-464A-85A3-9B651D19D34C}" type="presOf" srcId="{78E3B3C0-1730-4AC2-8977-16FC8CABBF5D}" destId="{F4A2B20E-7A8A-4999-BC2D-06DFCF29C091}" srcOrd="0" destOrd="0" presId="urn:microsoft.com/office/officeart/2005/8/layout/vList4"/>
    <dgm:cxn modelId="{1BE272F7-F387-4D35-B065-46E9AC085362}" type="presParOf" srcId="{77EA6DD7-24AE-46B7-B690-52E462C7CF87}" destId="{E36233D3-9A2C-486C-AE5C-14C14A2E0AE8}" srcOrd="0" destOrd="0" presId="urn:microsoft.com/office/officeart/2005/8/layout/vList4"/>
    <dgm:cxn modelId="{DA90D332-F6E8-4135-9617-F73351BE56CD}" type="presParOf" srcId="{E36233D3-9A2C-486C-AE5C-14C14A2E0AE8}" destId="{3601FB43-CC9E-4823-ACCF-D34A8158376D}" srcOrd="0" destOrd="0" presId="urn:microsoft.com/office/officeart/2005/8/layout/vList4"/>
    <dgm:cxn modelId="{56B38450-5AE7-40EB-A6AD-658CC2564B7D}" type="presParOf" srcId="{E36233D3-9A2C-486C-AE5C-14C14A2E0AE8}" destId="{D816A189-3531-48BA-9D2F-FC056D53891A}" srcOrd="1" destOrd="0" presId="urn:microsoft.com/office/officeart/2005/8/layout/vList4"/>
    <dgm:cxn modelId="{DC571C19-D583-4968-A221-21459D289D72}" type="presParOf" srcId="{E36233D3-9A2C-486C-AE5C-14C14A2E0AE8}" destId="{65A422FF-2A5A-4027-9643-5C374D42F031}" srcOrd="2" destOrd="0" presId="urn:microsoft.com/office/officeart/2005/8/layout/vList4"/>
    <dgm:cxn modelId="{81F25EAF-3B0A-4FB3-BA3D-ACF26D63C62A}" type="presParOf" srcId="{77EA6DD7-24AE-46B7-B690-52E462C7CF87}" destId="{32C6889A-15EE-4505-8F89-CD106A1342BB}" srcOrd="1" destOrd="0" presId="urn:microsoft.com/office/officeart/2005/8/layout/vList4"/>
    <dgm:cxn modelId="{C489CF91-643F-4A09-92E2-1A5FE70144D7}" type="presParOf" srcId="{77EA6DD7-24AE-46B7-B690-52E462C7CF87}" destId="{3CB32828-70F8-4628-9082-39F6F1C9B299}" srcOrd="2" destOrd="0" presId="urn:microsoft.com/office/officeart/2005/8/layout/vList4"/>
    <dgm:cxn modelId="{50D7EDC8-EDC7-4DFE-9111-22F093EAE71A}" type="presParOf" srcId="{3CB32828-70F8-4628-9082-39F6F1C9B299}" destId="{7C74154F-BDBD-4708-87B1-3742C15E17CC}" srcOrd="0" destOrd="0" presId="urn:microsoft.com/office/officeart/2005/8/layout/vList4"/>
    <dgm:cxn modelId="{ADF8D83C-2159-4EA2-A580-4F01738CE421}" type="presParOf" srcId="{3CB32828-70F8-4628-9082-39F6F1C9B299}" destId="{274A3F35-1932-42A6-ADCC-115CF6AF6B6C}" srcOrd="1" destOrd="0" presId="urn:microsoft.com/office/officeart/2005/8/layout/vList4"/>
    <dgm:cxn modelId="{59BA4D87-F36A-42C7-8309-22F28814FAED}" type="presParOf" srcId="{3CB32828-70F8-4628-9082-39F6F1C9B299}" destId="{A81D157F-016C-47FD-8BEA-7047A791FB2D}" srcOrd="2" destOrd="0" presId="urn:microsoft.com/office/officeart/2005/8/layout/vList4"/>
    <dgm:cxn modelId="{59DE2997-E6C9-4F4B-BD84-095A63F4B53F}" type="presParOf" srcId="{77EA6DD7-24AE-46B7-B690-52E462C7CF87}" destId="{1BAD6CFE-3CD4-4A94-B013-85DA50B92CAA}" srcOrd="3" destOrd="0" presId="urn:microsoft.com/office/officeart/2005/8/layout/vList4"/>
    <dgm:cxn modelId="{E2ED12C2-1EAE-4D6F-83F9-A09DEE93D9BE}" type="presParOf" srcId="{77EA6DD7-24AE-46B7-B690-52E462C7CF87}" destId="{74F61A8F-CE5A-4C89-A2DA-88C4755BF227}" srcOrd="4" destOrd="0" presId="urn:microsoft.com/office/officeart/2005/8/layout/vList4"/>
    <dgm:cxn modelId="{254E881D-78FF-49CB-9CD8-3B1589C2F13E}" type="presParOf" srcId="{74F61A8F-CE5A-4C89-A2DA-88C4755BF227}" destId="{B9463A24-DAA6-4B34-BF19-53F7D34423D1}" srcOrd="0" destOrd="0" presId="urn:microsoft.com/office/officeart/2005/8/layout/vList4"/>
    <dgm:cxn modelId="{CBCDB31A-236E-4EF4-BD02-F4C0E37536C3}" type="presParOf" srcId="{74F61A8F-CE5A-4C89-A2DA-88C4755BF227}" destId="{81F653AA-2310-432C-AD2B-92E146F79CB3}" srcOrd="1" destOrd="0" presId="urn:microsoft.com/office/officeart/2005/8/layout/vList4"/>
    <dgm:cxn modelId="{8A1417F1-457C-4549-BDD3-50F927C3FA1D}" type="presParOf" srcId="{74F61A8F-CE5A-4C89-A2DA-88C4755BF227}" destId="{385BD877-270D-4C20-9025-8B1BD6C7E51B}" srcOrd="2" destOrd="0" presId="urn:microsoft.com/office/officeart/2005/8/layout/vList4"/>
    <dgm:cxn modelId="{C104602C-D446-4F46-8EF6-3ACDD473E326}" type="presParOf" srcId="{77EA6DD7-24AE-46B7-B690-52E462C7CF87}" destId="{6F8C42E8-F943-408D-A945-7E279773AC8E}" srcOrd="5" destOrd="0" presId="urn:microsoft.com/office/officeart/2005/8/layout/vList4"/>
    <dgm:cxn modelId="{1D0DADBE-7C09-439A-A2DD-17F1A68A1818}" type="presParOf" srcId="{77EA6DD7-24AE-46B7-B690-52E462C7CF87}" destId="{83B85C27-1708-4C10-ABF5-3A6CA1D01975}" srcOrd="6" destOrd="0" presId="urn:microsoft.com/office/officeart/2005/8/layout/vList4"/>
    <dgm:cxn modelId="{1372A9DC-1885-4C6B-B45D-74C988D91C9F}" type="presParOf" srcId="{83B85C27-1708-4C10-ABF5-3A6CA1D01975}" destId="{E52A62EF-F70E-4482-9A86-BE4032CCA8DC}" srcOrd="0" destOrd="0" presId="urn:microsoft.com/office/officeart/2005/8/layout/vList4"/>
    <dgm:cxn modelId="{2569D465-2D87-48D4-9DBC-7CB7594182F1}" type="presParOf" srcId="{83B85C27-1708-4C10-ABF5-3A6CA1D01975}" destId="{061AC3E9-BE8A-42C0-B83F-90A18FD74A3B}" srcOrd="1" destOrd="0" presId="urn:microsoft.com/office/officeart/2005/8/layout/vList4"/>
    <dgm:cxn modelId="{0F2ACF5D-7DB8-4991-9C4B-45BD41852642}" type="presParOf" srcId="{83B85C27-1708-4C10-ABF5-3A6CA1D01975}" destId="{B3ED10C3-D417-4D78-B94B-794FC97770E8}" srcOrd="2" destOrd="0" presId="urn:microsoft.com/office/officeart/2005/8/layout/vList4"/>
    <dgm:cxn modelId="{50C5DCD5-240A-4D10-B556-52AABC3E2670}" type="presParOf" srcId="{77EA6DD7-24AE-46B7-B690-52E462C7CF87}" destId="{47C89C12-B190-4161-A2A3-A599C569CCD3}" srcOrd="7" destOrd="0" presId="urn:microsoft.com/office/officeart/2005/8/layout/vList4"/>
    <dgm:cxn modelId="{2A8165F8-F3A6-4B7E-B00F-3ABB0DBCA8FA}" type="presParOf" srcId="{77EA6DD7-24AE-46B7-B690-52E462C7CF87}" destId="{E6DF2EE0-883A-4F14-890F-ABD953B44643}" srcOrd="8" destOrd="0" presId="urn:microsoft.com/office/officeart/2005/8/layout/vList4"/>
    <dgm:cxn modelId="{9EBB9E6E-170C-4007-A04D-8D7112D45B61}" type="presParOf" srcId="{E6DF2EE0-883A-4F14-890F-ABD953B44643}" destId="{F4A2B20E-7A8A-4999-BC2D-06DFCF29C091}" srcOrd="0" destOrd="0" presId="urn:microsoft.com/office/officeart/2005/8/layout/vList4"/>
    <dgm:cxn modelId="{779968FD-A4AB-4B54-A2AF-9B735F5DF4E4}" type="presParOf" srcId="{E6DF2EE0-883A-4F14-890F-ABD953B44643}" destId="{D2CDE766-6E0C-4686-A5CD-71F2248387AE}" srcOrd="1" destOrd="0" presId="urn:microsoft.com/office/officeart/2005/8/layout/vList4"/>
    <dgm:cxn modelId="{3CC2CE53-9074-4C99-A6CC-C6F6CF4EA4A3}" type="presParOf" srcId="{E6DF2EE0-883A-4F14-890F-ABD953B44643}" destId="{9D4D292E-CD8E-4B85-B9FB-4F523A0C7A9E}" srcOrd="2" destOrd="0" presId="urn:microsoft.com/office/officeart/2005/8/layout/vList4"/>
    <dgm:cxn modelId="{447135F3-1AAE-43D9-BEF3-8F91F89BBA4A}" type="presParOf" srcId="{77EA6DD7-24AE-46B7-B690-52E462C7CF87}" destId="{D4249228-89D7-4D15-A7C3-3D3AEC19B13B}" srcOrd="9" destOrd="0" presId="urn:microsoft.com/office/officeart/2005/8/layout/vList4"/>
    <dgm:cxn modelId="{7121DBA0-488E-4176-B719-66A9FCCA3B18}" type="presParOf" srcId="{77EA6DD7-24AE-46B7-B690-52E462C7CF87}" destId="{BB2A8C3E-3FF4-43D9-9B36-7655B45C88B7}" srcOrd="10" destOrd="0" presId="urn:microsoft.com/office/officeart/2005/8/layout/vList4"/>
    <dgm:cxn modelId="{E31B980F-EACF-43D9-AB56-0D80B0275B29}" type="presParOf" srcId="{BB2A8C3E-3FF4-43D9-9B36-7655B45C88B7}" destId="{9EB8D610-49BE-401F-9754-A1465350DCCB}" srcOrd="0" destOrd="0" presId="urn:microsoft.com/office/officeart/2005/8/layout/vList4"/>
    <dgm:cxn modelId="{EA26015A-1218-41DF-8469-9C9DAB7E272F}" type="presParOf" srcId="{BB2A8C3E-3FF4-43D9-9B36-7655B45C88B7}" destId="{2D6C572D-F267-4D46-B675-AD868751C57B}" srcOrd="1" destOrd="0" presId="urn:microsoft.com/office/officeart/2005/8/layout/vList4"/>
    <dgm:cxn modelId="{EFABE47B-41A9-438A-892F-13B40B8C8F57}" type="presParOf" srcId="{BB2A8C3E-3FF4-43D9-9B36-7655B45C88B7}" destId="{EFD1C6A4-C80C-49C2-8657-CE8E83744FD4}" srcOrd="2" destOrd="0" presId="urn:microsoft.com/office/officeart/2005/8/layout/vList4"/>
  </dgm:cxnLst>
  <dgm:bg>
    <a:solidFill>
      <a:srgbClr val="000000">
        <a:alpha val="36078"/>
      </a:srgbClr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4537C85-8C01-4A1E-8F67-C7A7B22C8C62}" type="doc">
      <dgm:prSet loTypeId="urn:microsoft.com/office/officeart/2005/8/layout/vList4" loCatId="list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40450BAD-33C6-47B3-A149-B381CCCDE82E}">
      <dgm:prSet phldrT="[Текст]" custT="1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prst="angle"/>
        </a:sp3d>
      </dgm:spPr>
      <dgm:t>
        <a:bodyPr/>
        <a:lstStyle/>
        <a:p>
          <a:r>
            <a: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Октябрь </a:t>
          </a:r>
          <a:r>
            <a:rPr lang="ru-RU" sz="1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2023 </a:t>
          </a:r>
          <a:r>
            <a: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года</a:t>
          </a:r>
        </a:p>
        <a:p>
          <a:r>
            <a: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ВЫБОРЫ ПРЕЗИДЕНТОВ ШКОЛ</a:t>
          </a:r>
          <a:endParaRPr lang="ru-RU" sz="16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D7C70A4-6ECC-44DB-A975-B00C8AC2E6A2}" type="parTrans" cxnId="{F5CD498D-E934-4055-859F-CFFD006EEFF9}">
      <dgm:prSet/>
      <dgm:spPr/>
      <dgm:t>
        <a:bodyPr/>
        <a:lstStyle/>
        <a:p>
          <a:endParaRPr lang="ru-RU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22A277C-30EF-45AE-86A6-DA7FA8DA37A5}" type="sibTrans" cxnId="{F5CD498D-E934-4055-859F-CFFD006EEFF9}">
      <dgm:prSet/>
      <dgm:spPr/>
      <dgm:t>
        <a:bodyPr/>
        <a:lstStyle/>
        <a:p>
          <a:endParaRPr lang="ru-RU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94D4D99-93A4-4B0D-BF88-C0661329B7F4}">
      <dgm:prSet phldrT="[Текст]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prst="angle"/>
        </a:sp3d>
      </dgm:spPr>
      <dgm:t>
        <a:bodyPr/>
        <a:lstStyle/>
        <a:p>
          <a:r>
            <a:rPr lang="ru-RU" b="1" i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</a:t>
          </a:r>
          <a:r>
            <a: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рганизация работы  Совета наставников в муниципальных образованиях и на республиканском уровне</a:t>
          </a:r>
        </a:p>
      </dgm:t>
    </dgm:pt>
    <dgm:pt modelId="{3C0336AF-456E-4C75-9C24-40076C9D4559}" type="parTrans" cxnId="{1FDE667C-916A-4722-86EA-6E399DA46BFB}">
      <dgm:prSet/>
      <dgm:spPr/>
      <dgm:t>
        <a:bodyPr/>
        <a:lstStyle/>
        <a:p>
          <a:endParaRPr lang="ru-RU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2BB1C77-E601-43FA-B1AE-B23516696D8B}" type="sibTrans" cxnId="{1FDE667C-916A-4722-86EA-6E399DA46BFB}">
      <dgm:prSet/>
      <dgm:spPr/>
      <dgm:t>
        <a:bodyPr/>
        <a:lstStyle/>
        <a:p>
          <a:endParaRPr lang="ru-RU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244A0BE-2023-47EF-88FB-217CA655D393}">
      <dgm:prSet phldrT="[Текст]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prst="angle"/>
        </a:sp3d>
      </dgm:spPr>
      <dgm:t>
        <a:bodyPr/>
        <a:lstStyle/>
        <a:p>
          <a:r>
            <a: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Формирование министерств школьного самоуправления</a:t>
          </a:r>
        </a:p>
      </dgm:t>
    </dgm:pt>
    <dgm:pt modelId="{04AAFF91-3462-480C-A10A-580A429AC61A}" type="parTrans" cxnId="{A645D7E3-9F52-4496-BB9B-66867B928B5B}">
      <dgm:prSet/>
      <dgm:spPr/>
      <dgm:t>
        <a:bodyPr/>
        <a:lstStyle/>
        <a:p>
          <a:endParaRPr lang="ru-RU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A4B570B-4FC9-4D49-8036-7E8EC44AF986}" type="sibTrans" cxnId="{A645D7E3-9F52-4496-BB9B-66867B928B5B}">
      <dgm:prSet/>
      <dgm:spPr/>
      <dgm:t>
        <a:bodyPr/>
        <a:lstStyle/>
        <a:p>
          <a:endParaRPr lang="ru-RU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B1B2BF0-5A97-4EF8-9367-12C2CD39B2BA}">
      <dgm:prSet phldrT="[Текст]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prst="angle"/>
        </a:sp3d>
      </dgm:spPr>
      <dgm:t>
        <a:bodyPr/>
        <a:lstStyle/>
        <a:p>
          <a:r>
            <a: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Выборы Президентов ученического муниципального самоуправления </a:t>
          </a:r>
        </a:p>
      </dgm:t>
    </dgm:pt>
    <dgm:pt modelId="{6A8A1F0B-E262-4762-8BAC-D8577BAED1FA}" type="parTrans" cxnId="{ED4CF987-B4E4-45AB-A87E-39AACB8A99BA}">
      <dgm:prSet/>
      <dgm:spPr/>
      <dgm:t>
        <a:bodyPr/>
        <a:lstStyle/>
        <a:p>
          <a:endParaRPr lang="ru-RU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E220C22-2450-4AAE-B6D3-B0E9E0796716}" type="sibTrans" cxnId="{ED4CF987-B4E4-45AB-A87E-39AACB8A99BA}">
      <dgm:prSet/>
      <dgm:spPr/>
      <dgm:t>
        <a:bodyPr/>
        <a:lstStyle/>
        <a:p>
          <a:endParaRPr lang="ru-RU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8E3B3C0-1730-4AC2-8977-16FC8CABBF5D}">
      <dgm:prSet phldrT="[Текст]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prst="angle"/>
        </a:sp3d>
      </dgm:spPr>
      <dgm:t>
        <a:bodyPr/>
        <a:lstStyle/>
        <a:p>
          <a:r>
            <a: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Выборы министров ученического муниципального самоуправления</a:t>
          </a:r>
        </a:p>
      </dgm:t>
    </dgm:pt>
    <dgm:pt modelId="{2FAAE126-E13F-40F4-BCE8-598E7E15E386}" type="parTrans" cxnId="{6081BA99-B9B9-4D57-9BF6-C832DD02BA60}">
      <dgm:prSet/>
      <dgm:spPr/>
      <dgm:t>
        <a:bodyPr/>
        <a:lstStyle/>
        <a:p>
          <a:endParaRPr lang="ru-RU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0F29CDE-D53A-49CC-BCDF-1A414DB401F7}" type="sibTrans" cxnId="{6081BA99-B9B9-4D57-9BF6-C832DD02BA60}">
      <dgm:prSet/>
      <dgm:spPr/>
      <dgm:t>
        <a:bodyPr/>
        <a:lstStyle/>
        <a:p>
          <a:endParaRPr lang="ru-RU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17B562F-8B4E-4922-8C06-DD62B7A2762A}">
      <dgm:prSet phldrT="[Текст]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prst="angle"/>
        </a:sp3d>
      </dgm:spPr>
      <dgm:t>
        <a:bodyPr/>
        <a:lstStyle/>
        <a:p>
          <a:r>
            <a: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Делегирование представителей школ в органы ученического муниципального самоуправления</a:t>
          </a:r>
        </a:p>
      </dgm:t>
    </dgm:pt>
    <dgm:pt modelId="{559EB3BD-12AB-424A-9A12-1961B31C44F8}" type="parTrans" cxnId="{8173FDFB-A331-43B5-81E8-EE596DFB9A14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C7B5DFA-2714-4052-95AF-063CF3D9655B}" type="sibTrans" cxnId="{8173FDFB-A331-43B5-81E8-EE596DFB9A14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69C73F55-D14D-47A3-A3F1-06EB1EE768F6}">
      <dgm:prSet phldrT="[Текст]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prst="angle"/>
        </a:sp3d>
      </dgm:spPr>
      <dgm:t>
        <a:bodyPr/>
        <a:lstStyle/>
        <a:p>
          <a:r>
            <a: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Формирование планов работы школьного самоуправления</a:t>
          </a:r>
        </a:p>
      </dgm:t>
    </dgm:pt>
    <dgm:pt modelId="{610762D6-E380-4E75-86CC-B4076B8AC503}" type="parTrans" cxnId="{9611839C-E878-41D6-9B3B-23AB84E056B1}">
      <dgm:prSet/>
      <dgm:spPr/>
      <dgm:t>
        <a:bodyPr/>
        <a:lstStyle/>
        <a:p>
          <a:endParaRPr lang="ru-RU"/>
        </a:p>
      </dgm:t>
    </dgm:pt>
    <dgm:pt modelId="{600D31F2-43D8-45CE-8DDA-D51189459000}" type="sibTrans" cxnId="{9611839C-E878-41D6-9B3B-23AB84E056B1}">
      <dgm:prSet/>
      <dgm:spPr/>
      <dgm:t>
        <a:bodyPr/>
        <a:lstStyle/>
        <a:p>
          <a:endParaRPr lang="ru-RU"/>
        </a:p>
      </dgm:t>
    </dgm:pt>
    <dgm:pt modelId="{77EA6DD7-24AE-46B7-B690-52E462C7CF87}" type="pres">
      <dgm:prSet presAssocID="{24537C85-8C01-4A1E-8F67-C7A7B22C8C6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36233D3-9A2C-486C-AE5C-14C14A2E0AE8}" type="pres">
      <dgm:prSet presAssocID="{40450BAD-33C6-47B3-A149-B381CCCDE82E}" presName="comp" presStyleCnt="0"/>
      <dgm:spPr>
        <a:scene3d>
          <a:camera prst="orthographicFront"/>
          <a:lightRig rig="threePt" dir="t"/>
        </a:scene3d>
        <a:sp3d>
          <a:bevelT prst="angle"/>
        </a:sp3d>
      </dgm:spPr>
    </dgm:pt>
    <dgm:pt modelId="{3601FB43-CC9E-4823-ACCF-D34A8158376D}" type="pres">
      <dgm:prSet presAssocID="{40450BAD-33C6-47B3-A149-B381CCCDE82E}" presName="box" presStyleLbl="node1" presStyleIdx="0" presStyleCnt="7"/>
      <dgm:spPr/>
      <dgm:t>
        <a:bodyPr/>
        <a:lstStyle/>
        <a:p>
          <a:endParaRPr lang="ru-RU"/>
        </a:p>
      </dgm:t>
    </dgm:pt>
    <dgm:pt modelId="{D816A189-3531-48BA-9D2F-FC056D53891A}" type="pres">
      <dgm:prSet presAssocID="{40450BAD-33C6-47B3-A149-B381CCCDE82E}" presName="img" presStyleLbl="fgImgPlace1" presStyleIdx="0" presStyleCnt="7" custScaleX="34978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 prst="angle"/>
          <a:bevelB w="165100" h="254000"/>
        </a:sp3d>
      </dgm:spPr>
    </dgm:pt>
    <dgm:pt modelId="{65A422FF-2A5A-4027-9643-5C374D42F031}" type="pres">
      <dgm:prSet presAssocID="{40450BAD-33C6-47B3-A149-B381CCCDE82E}" presName="text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C6889A-15EE-4505-8F89-CD106A1342BB}" type="pres">
      <dgm:prSet presAssocID="{422A277C-30EF-45AE-86A6-DA7FA8DA37A5}" presName="spacer" presStyleCnt="0"/>
      <dgm:spPr>
        <a:scene3d>
          <a:camera prst="orthographicFront"/>
          <a:lightRig rig="threePt" dir="t"/>
        </a:scene3d>
        <a:sp3d>
          <a:bevelT prst="angle"/>
        </a:sp3d>
      </dgm:spPr>
    </dgm:pt>
    <dgm:pt modelId="{3CB32828-70F8-4628-9082-39F6F1C9B299}" type="pres">
      <dgm:prSet presAssocID="{3244A0BE-2023-47EF-88FB-217CA655D393}" presName="comp" presStyleCnt="0"/>
      <dgm:spPr>
        <a:scene3d>
          <a:camera prst="orthographicFront"/>
          <a:lightRig rig="threePt" dir="t"/>
        </a:scene3d>
        <a:sp3d>
          <a:bevelT prst="angle"/>
        </a:sp3d>
      </dgm:spPr>
    </dgm:pt>
    <dgm:pt modelId="{7C74154F-BDBD-4708-87B1-3742C15E17CC}" type="pres">
      <dgm:prSet presAssocID="{3244A0BE-2023-47EF-88FB-217CA655D393}" presName="box" presStyleLbl="node1" presStyleIdx="1" presStyleCnt="7"/>
      <dgm:spPr/>
      <dgm:t>
        <a:bodyPr/>
        <a:lstStyle/>
        <a:p>
          <a:endParaRPr lang="ru-RU"/>
        </a:p>
      </dgm:t>
    </dgm:pt>
    <dgm:pt modelId="{274A3F35-1932-42A6-ADCC-115CF6AF6B6C}" type="pres">
      <dgm:prSet presAssocID="{3244A0BE-2023-47EF-88FB-217CA655D393}" presName="img" presStyleLbl="fgImgPlace1" presStyleIdx="1" presStyleCnt="7" custScaleX="34978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 prst="angle"/>
          <a:bevelB w="165100" h="254000"/>
        </a:sp3d>
      </dgm:spPr>
    </dgm:pt>
    <dgm:pt modelId="{A81D157F-016C-47FD-8BEA-7047A791FB2D}" type="pres">
      <dgm:prSet presAssocID="{3244A0BE-2023-47EF-88FB-217CA655D393}" presName="text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AD6CFE-3CD4-4A94-B013-85DA50B92CAA}" type="pres">
      <dgm:prSet presAssocID="{1A4B570B-4FC9-4D49-8036-7E8EC44AF986}" presName="spacer" presStyleCnt="0"/>
      <dgm:spPr>
        <a:scene3d>
          <a:camera prst="orthographicFront"/>
          <a:lightRig rig="threePt" dir="t"/>
        </a:scene3d>
        <a:sp3d>
          <a:bevelT prst="angle"/>
        </a:sp3d>
      </dgm:spPr>
    </dgm:pt>
    <dgm:pt modelId="{74F61A8F-CE5A-4C89-A2DA-88C4755BF227}" type="pres">
      <dgm:prSet presAssocID="{417B562F-8B4E-4922-8C06-DD62B7A2762A}" presName="comp" presStyleCnt="0"/>
      <dgm:spPr/>
    </dgm:pt>
    <dgm:pt modelId="{B9463A24-DAA6-4B34-BF19-53F7D34423D1}" type="pres">
      <dgm:prSet presAssocID="{417B562F-8B4E-4922-8C06-DD62B7A2762A}" presName="box" presStyleLbl="node1" presStyleIdx="2" presStyleCnt="7"/>
      <dgm:spPr/>
      <dgm:t>
        <a:bodyPr/>
        <a:lstStyle/>
        <a:p>
          <a:endParaRPr lang="ru-RU"/>
        </a:p>
      </dgm:t>
    </dgm:pt>
    <dgm:pt modelId="{81F653AA-2310-432C-AD2B-92E146F79CB3}" type="pres">
      <dgm:prSet presAssocID="{417B562F-8B4E-4922-8C06-DD62B7A2762A}" presName="img" presStyleLbl="fgImgPlace1" presStyleIdx="2" presStyleCnt="7" custScaleX="41216"/>
      <dgm:spPr/>
    </dgm:pt>
    <dgm:pt modelId="{385BD877-270D-4C20-9025-8B1BD6C7E51B}" type="pres">
      <dgm:prSet presAssocID="{417B562F-8B4E-4922-8C06-DD62B7A2762A}" presName="text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8C42E8-F943-408D-A945-7E279773AC8E}" type="pres">
      <dgm:prSet presAssocID="{0C7B5DFA-2714-4052-95AF-063CF3D9655B}" presName="spacer" presStyleCnt="0"/>
      <dgm:spPr/>
    </dgm:pt>
    <dgm:pt modelId="{83B85C27-1708-4C10-ABF5-3A6CA1D01975}" type="pres">
      <dgm:prSet presAssocID="{3B1B2BF0-5A97-4EF8-9367-12C2CD39B2BA}" presName="comp" presStyleCnt="0"/>
      <dgm:spPr>
        <a:scene3d>
          <a:camera prst="orthographicFront"/>
          <a:lightRig rig="threePt" dir="t"/>
        </a:scene3d>
        <a:sp3d>
          <a:bevelT prst="angle"/>
        </a:sp3d>
      </dgm:spPr>
    </dgm:pt>
    <dgm:pt modelId="{E52A62EF-F70E-4482-9A86-BE4032CCA8DC}" type="pres">
      <dgm:prSet presAssocID="{3B1B2BF0-5A97-4EF8-9367-12C2CD39B2BA}" presName="box" presStyleLbl="node1" presStyleIdx="3" presStyleCnt="7"/>
      <dgm:spPr/>
      <dgm:t>
        <a:bodyPr/>
        <a:lstStyle/>
        <a:p>
          <a:endParaRPr lang="ru-RU"/>
        </a:p>
      </dgm:t>
    </dgm:pt>
    <dgm:pt modelId="{061AC3E9-BE8A-42C0-B83F-90A18FD74A3B}" type="pres">
      <dgm:prSet presAssocID="{3B1B2BF0-5A97-4EF8-9367-12C2CD39B2BA}" presName="img" presStyleLbl="fgImgPlace1" presStyleIdx="3" presStyleCnt="7" custScaleX="34978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 prst="angle"/>
          <a:bevelB w="165100" h="254000"/>
        </a:sp3d>
      </dgm:spPr>
    </dgm:pt>
    <dgm:pt modelId="{B3ED10C3-D417-4D78-B94B-794FC97770E8}" type="pres">
      <dgm:prSet presAssocID="{3B1B2BF0-5A97-4EF8-9367-12C2CD39B2BA}" presName="text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C89C12-B190-4161-A2A3-A599C569CCD3}" type="pres">
      <dgm:prSet presAssocID="{7E220C22-2450-4AAE-B6D3-B0E9E0796716}" presName="spacer" presStyleCnt="0"/>
      <dgm:spPr>
        <a:scene3d>
          <a:camera prst="orthographicFront"/>
          <a:lightRig rig="threePt" dir="t"/>
        </a:scene3d>
        <a:sp3d>
          <a:bevelT prst="angle"/>
        </a:sp3d>
      </dgm:spPr>
    </dgm:pt>
    <dgm:pt modelId="{E6DF2EE0-883A-4F14-890F-ABD953B44643}" type="pres">
      <dgm:prSet presAssocID="{78E3B3C0-1730-4AC2-8977-16FC8CABBF5D}" presName="comp" presStyleCnt="0"/>
      <dgm:spPr>
        <a:scene3d>
          <a:camera prst="orthographicFront"/>
          <a:lightRig rig="threePt" dir="t"/>
        </a:scene3d>
        <a:sp3d>
          <a:bevelT prst="angle"/>
        </a:sp3d>
      </dgm:spPr>
    </dgm:pt>
    <dgm:pt modelId="{F4A2B20E-7A8A-4999-BC2D-06DFCF29C091}" type="pres">
      <dgm:prSet presAssocID="{78E3B3C0-1730-4AC2-8977-16FC8CABBF5D}" presName="box" presStyleLbl="node1" presStyleIdx="4" presStyleCnt="7"/>
      <dgm:spPr/>
      <dgm:t>
        <a:bodyPr/>
        <a:lstStyle/>
        <a:p>
          <a:endParaRPr lang="ru-RU"/>
        </a:p>
      </dgm:t>
    </dgm:pt>
    <dgm:pt modelId="{D2CDE766-6E0C-4686-A5CD-71F2248387AE}" type="pres">
      <dgm:prSet presAssocID="{78E3B3C0-1730-4AC2-8977-16FC8CABBF5D}" presName="img" presStyleLbl="fgImgPlace1" presStyleIdx="4" presStyleCnt="7" custScaleX="34978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 prst="angle"/>
          <a:bevelB w="165100" h="254000"/>
        </a:sp3d>
      </dgm:spPr>
    </dgm:pt>
    <dgm:pt modelId="{9D4D292E-CD8E-4B85-B9FB-4F523A0C7A9E}" type="pres">
      <dgm:prSet presAssocID="{78E3B3C0-1730-4AC2-8977-16FC8CABBF5D}" presName="text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249228-89D7-4D15-A7C3-3D3AEC19B13B}" type="pres">
      <dgm:prSet presAssocID="{C0F29CDE-D53A-49CC-BCDF-1A414DB401F7}" presName="spacer" presStyleCnt="0"/>
      <dgm:spPr>
        <a:scene3d>
          <a:camera prst="orthographicFront"/>
          <a:lightRig rig="threePt" dir="t"/>
        </a:scene3d>
        <a:sp3d>
          <a:bevelT prst="angle"/>
        </a:sp3d>
      </dgm:spPr>
    </dgm:pt>
    <dgm:pt modelId="{B79FAC09-6FE7-4594-A237-4277654CA4AD}" type="pres">
      <dgm:prSet presAssocID="{69C73F55-D14D-47A3-A3F1-06EB1EE768F6}" presName="comp" presStyleCnt="0"/>
      <dgm:spPr/>
    </dgm:pt>
    <dgm:pt modelId="{185C70C1-2FE2-47CD-8AA0-85448F48F1A2}" type="pres">
      <dgm:prSet presAssocID="{69C73F55-D14D-47A3-A3F1-06EB1EE768F6}" presName="box" presStyleLbl="node1" presStyleIdx="5" presStyleCnt="7" custLinFactNeighborX="-1311" custLinFactNeighborY="5028"/>
      <dgm:spPr/>
      <dgm:t>
        <a:bodyPr/>
        <a:lstStyle/>
        <a:p>
          <a:endParaRPr lang="ru-RU"/>
        </a:p>
      </dgm:t>
    </dgm:pt>
    <dgm:pt modelId="{66892F62-936E-4AFF-AA5B-4839DBF516D2}" type="pres">
      <dgm:prSet presAssocID="{69C73F55-D14D-47A3-A3F1-06EB1EE768F6}" presName="img" presStyleLbl="fgImgPlace1" presStyleIdx="5" presStyleCnt="7" custScaleX="42256"/>
      <dgm:spPr/>
    </dgm:pt>
    <dgm:pt modelId="{4F8E35CD-2AEE-4C05-91C5-AC316F450381}" type="pres">
      <dgm:prSet presAssocID="{69C73F55-D14D-47A3-A3F1-06EB1EE768F6}" presName="text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DC1166-4829-422A-974B-AFDCE3EC526C}" type="pres">
      <dgm:prSet presAssocID="{600D31F2-43D8-45CE-8DDA-D51189459000}" presName="spacer" presStyleCnt="0"/>
      <dgm:spPr/>
    </dgm:pt>
    <dgm:pt modelId="{BB2A8C3E-3FF4-43D9-9B36-7655B45C88B7}" type="pres">
      <dgm:prSet presAssocID="{694D4D99-93A4-4B0D-BF88-C0661329B7F4}" presName="comp" presStyleCnt="0"/>
      <dgm:spPr>
        <a:scene3d>
          <a:camera prst="orthographicFront"/>
          <a:lightRig rig="threePt" dir="t"/>
        </a:scene3d>
        <a:sp3d>
          <a:bevelT prst="angle"/>
        </a:sp3d>
      </dgm:spPr>
    </dgm:pt>
    <dgm:pt modelId="{9EB8D610-49BE-401F-9754-A1465350DCCB}" type="pres">
      <dgm:prSet presAssocID="{694D4D99-93A4-4B0D-BF88-C0661329B7F4}" presName="box" presStyleLbl="node1" presStyleIdx="6" presStyleCnt="7"/>
      <dgm:spPr/>
      <dgm:t>
        <a:bodyPr/>
        <a:lstStyle/>
        <a:p>
          <a:endParaRPr lang="ru-RU"/>
        </a:p>
      </dgm:t>
    </dgm:pt>
    <dgm:pt modelId="{2D6C572D-F267-4D46-B675-AD868751C57B}" type="pres">
      <dgm:prSet presAssocID="{694D4D99-93A4-4B0D-BF88-C0661329B7F4}" presName="img" presStyleLbl="fgImgPlace1" presStyleIdx="6" presStyleCnt="7" custScaleX="34978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 prst="angle"/>
          <a:bevelB w="165100" h="254000"/>
        </a:sp3d>
      </dgm:spPr>
    </dgm:pt>
    <dgm:pt modelId="{EFD1C6A4-C80C-49C2-8657-CE8E83744FD4}" type="pres">
      <dgm:prSet presAssocID="{694D4D99-93A4-4B0D-BF88-C0661329B7F4}" presName="text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DA9813A-6800-4697-B8DC-2D6222C222CA}" type="presOf" srcId="{69C73F55-D14D-47A3-A3F1-06EB1EE768F6}" destId="{185C70C1-2FE2-47CD-8AA0-85448F48F1A2}" srcOrd="0" destOrd="0" presId="urn:microsoft.com/office/officeart/2005/8/layout/vList4"/>
    <dgm:cxn modelId="{1FDE667C-916A-4722-86EA-6E399DA46BFB}" srcId="{24537C85-8C01-4A1E-8F67-C7A7B22C8C62}" destId="{694D4D99-93A4-4B0D-BF88-C0661329B7F4}" srcOrd="6" destOrd="0" parTransId="{3C0336AF-456E-4C75-9C24-40076C9D4559}" sibTransId="{22BB1C77-E601-43FA-B1AE-B23516696D8B}"/>
    <dgm:cxn modelId="{6081BA99-B9B9-4D57-9BF6-C832DD02BA60}" srcId="{24537C85-8C01-4A1E-8F67-C7A7B22C8C62}" destId="{78E3B3C0-1730-4AC2-8977-16FC8CABBF5D}" srcOrd="4" destOrd="0" parTransId="{2FAAE126-E13F-40F4-BCE8-598E7E15E386}" sibTransId="{C0F29CDE-D53A-49CC-BCDF-1A414DB401F7}"/>
    <dgm:cxn modelId="{F66A637B-C2D6-4E05-9DFB-3977482A46FC}" type="presOf" srcId="{40450BAD-33C6-47B3-A149-B381CCCDE82E}" destId="{3601FB43-CC9E-4823-ACCF-D34A8158376D}" srcOrd="0" destOrd="0" presId="urn:microsoft.com/office/officeart/2005/8/layout/vList4"/>
    <dgm:cxn modelId="{11CE5BEB-4867-4E4C-952E-1C4E5021C560}" type="presOf" srcId="{417B562F-8B4E-4922-8C06-DD62B7A2762A}" destId="{385BD877-270D-4C20-9025-8B1BD6C7E51B}" srcOrd="1" destOrd="0" presId="urn:microsoft.com/office/officeart/2005/8/layout/vList4"/>
    <dgm:cxn modelId="{A75C1885-AC40-4B2E-AEC9-BEB21500D405}" type="presOf" srcId="{694D4D99-93A4-4B0D-BF88-C0661329B7F4}" destId="{9EB8D610-49BE-401F-9754-A1465350DCCB}" srcOrd="0" destOrd="0" presId="urn:microsoft.com/office/officeart/2005/8/layout/vList4"/>
    <dgm:cxn modelId="{19D99A0D-F65F-4AE6-A3E0-76541C2ECCAE}" type="presOf" srcId="{24537C85-8C01-4A1E-8F67-C7A7B22C8C62}" destId="{77EA6DD7-24AE-46B7-B690-52E462C7CF87}" srcOrd="0" destOrd="0" presId="urn:microsoft.com/office/officeart/2005/8/layout/vList4"/>
    <dgm:cxn modelId="{85275DBE-145F-4BC5-9A74-74C64368E483}" type="presOf" srcId="{69C73F55-D14D-47A3-A3F1-06EB1EE768F6}" destId="{4F8E35CD-2AEE-4C05-91C5-AC316F450381}" srcOrd="1" destOrd="0" presId="urn:microsoft.com/office/officeart/2005/8/layout/vList4"/>
    <dgm:cxn modelId="{A9CEE7C3-E1CF-4E52-A8DE-C7387A05823A}" type="presOf" srcId="{40450BAD-33C6-47B3-A149-B381CCCDE82E}" destId="{65A422FF-2A5A-4027-9643-5C374D42F031}" srcOrd="1" destOrd="0" presId="urn:microsoft.com/office/officeart/2005/8/layout/vList4"/>
    <dgm:cxn modelId="{EFD123BA-1683-4569-9010-68DFE215F85E}" type="presOf" srcId="{417B562F-8B4E-4922-8C06-DD62B7A2762A}" destId="{B9463A24-DAA6-4B34-BF19-53F7D34423D1}" srcOrd="0" destOrd="0" presId="urn:microsoft.com/office/officeart/2005/8/layout/vList4"/>
    <dgm:cxn modelId="{A645D7E3-9F52-4496-BB9B-66867B928B5B}" srcId="{24537C85-8C01-4A1E-8F67-C7A7B22C8C62}" destId="{3244A0BE-2023-47EF-88FB-217CA655D393}" srcOrd="1" destOrd="0" parTransId="{04AAFF91-3462-480C-A10A-580A429AC61A}" sibTransId="{1A4B570B-4FC9-4D49-8036-7E8EC44AF986}"/>
    <dgm:cxn modelId="{5ABD415B-3761-4100-87FA-CE8B06F8AF5E}" type="presOf" srcId="{3244A0BE-2023-47EF-88FB-217CA655D393}" destId="{A81D157F-016C-47FD-8BEA-7047A791FB2D}" srcOrd="1" destOrd="0" presId="urn:microsoft.com/office/officeart/2005/8/layout/vList4"/>
    <dgm:cxn modelId="{83EC13DA-A91D-4238-83E7-DD8739700309}" type="presOf" srcId="{3B1B2BF0-5A97-4EF8-9367-12C2CD39B2BA}" destId="{B3ED10C3-D417-4D78-B94B-794FC97770E8}" srcOrd="1" destOrd="0" presId="urn:microsoft.com/office/officeart/2005/8/layout/vList4"/>
    <dgm:cxn modelId="{9E8C79D8-43A7-4BA4-9367-378282EC7C94}" type="presOf" srcId="{78E3B3C0-1730-4AC2-8977-16FC8CABBF5D}" destId="{9D4D292E-CD8E-4B85-B9FB-4F523A0C7A9E}" srcOrd="1" destOrd="0" presId="urn:microsoft.com/office/officeart/2005/8/layout/vList4"/>
    <dgm:cxn modelId="{9611839C-E878-41D6-9B3B-23AB84E056B1}" srcId="{24537C85-8C01-4A1E-8F67-C7A7B22C8C62}" destId="{69C73F55-D14D-47A3-A3F1-06EB1EE768F6}" srcOrd="5" destOrd="0" parTransId="{610762D6-E380-4E75-86CC-B4076B8AC503}" sibTransId="{600D31F2-43D8-45CE-8DDA-D51189459000}"/>
    <dgm:cxn modelId="{29074F94-3BF6-4FA9-918B-7E5426049744}" type="presOf" srcId="{694D4D99-93A4-4B0D-BF88-C0661329B7F4}" destId="{EFD1C6A4-C80C-49C2-8657-CE8E83744FD4}" srcOrd="1" destOrd="0" presId="urn:microsoft.com/office/officeart/2005/8/layout/vList4"/>
    <dgm:cxn modelId="{063F057E-EAE0-4A7E-A275-28C3226556CE}" type="presOf" srcId="{3244A0BE-2023-47EF-88FB-217CA655D393}" destId="{7C74154F-BDBD-4708-87B1-3742C15E17CC}" srcOrd="0" destOrd="0" presId="urn:microsoft.com/office/officeart/2005/8/layout/vList4"/>
    <dgm:cxn modelId="{8173FDFB-A331-43B5-81E8-EE596DFB9A14}" srcId="{24537C85-8C01-4A1E-8F67-C7A7B22C8C62}" destId="{417B562F-8B4E-4922-8C06-DD62B7A2762A}" srcOrd="2" destOrd="0" parTransId="{559EB3BD-12AB-424A-9A12-1961B31C44F8}" sibTransId="{0C7B5DFA-2714-4052-95AF-063CF3D9655B}"/>
    <dgm:cxn modelId="{F5CD498D-E934-4055-859F-CFFD006EEFF9}" srcId="{24537C85-8C01-4A1E-8F67-C7A7B22C8C62}" destId="{40450BAD-33C6-47B3-A149-B381CCCDE82E}" srcOrd="0" destOrd="0" parTransId="{DD7C70A4-6ECC-44DB-A975-B00C8AC2E6A2}" sibTransId="{422A277C-30EF-45AE-86A6-DA7FA8DA37A5}"/>
    <dgm:cxn modelId="{ED4CF987-B4E4-45AB-A87E-39AACB8A99BA}" srcId="{24537C85-8C01-4A1E-8F67-C7A7B22C8C62}" destId="{3B1B2BF0-5A97-4EF8-9367-12C2CD39B2BA}" srcOrd="3" destOrd="0" parTransId="{6A8A1F0B-E262-4762-8BAC-D8577BAED1FA}" sibTransId="{7E220C22-2450-4AAE-B6D3-B0E9E0796716}"/>
    <dgm:cxn modelId="{46D28589-D5D4-4B80-9FF4-174D7EB7A6AA}" type="presOf" srcId="{3B1B2BF0-5A97-4EF8-9367-12C2CD39B2BA}" destId="{E52A62EF-F70E-4482-9A86-BE4032CCA8DC}" srcOrd="0" destOrd="0" presId="urn:microsoft.com/office/officeart/2005/8/layout/vList4"/>
    <dgm:cxn modelId="{9D770B1B-15CF-464A-85A3-9B651D19D34C}" type="presOf" srcId="{78E3B3C0-1730-4AC2-8977-16FC8CABBF5D}" destId="{F4A2B20E-7A8A-4999-BC2D-06DFCF29C091}" srcOrd="0" destOrd="0" presId="urn:microsoft.com/office/officeart/2005/8/layout/vList4"/>
    <dgm:cxn modelId="{1BE272F7-F387-4D35-B065-46E9AC085362}" type="presParOf" srcId="{77EA6DD7-24AE-46B7-B690-52E462C7CF87}" destId="{E36233D3-9A2C-486C-AE5C-14C14A2E0AE8}" srcOrd="0" destOrd="0" presId="urn:microsoft.com/office/officeart/2005/8/layout/vList4"/>
    <dgm:cxn modelId="{DA90D332-F6E8-4135-9617-F73351BE56CD}" type="presParOf" srcId="{E36233D3-9A2C-486C-AE5C-14C14A2E0AE8}" destId="{3601FB43-CC9E-4823-ACCF-D34A8158376D}" srcOrd="0" destOrd="0" presId="urn:microsoft.com/office/officeart/2005/8/layout/vList4"/>
    <dgm:cxn modelId="{56B38450-5AE7-40EB-A6AD-658CC2564B7D}" type="presParOf" srcId="{E36233D3-9A2C-486C-AE5C-14C14A2E0AE8}" destId="{D816A189-3531-48BA-9D2F-FC056D53891A}" srcOrd="1" destOrd="0" presId="urn:microsoft.com/office/officeart/2005/8/layout/vList4"/>
    <dgm:cxn modelId="{DC571C19-D583-4968-A221-21459D289D72}" type="presParOf" srcId="{E36233D3-9A2C-486C-AE5C-14C14A2E0AE8}" destId="{65A422FF-2A5A-4027-9643-5C374D42F031}" srcOrd="2" destOrd="0" presId="urn:microsoft.com/office/officeart/2005/8/layout/vList4"/>
    <dgm:cxn modelId="{81F25EAF-3B0A-4FB3-BA3D-ACF26D63C62A}" type="presParOf" srcId="{77EA6DD7-24AE-46B7-B690-52E462C7CF87}" destId="{32C6889A-15EE-4505-8F89-CD106A1342BB}" srcOrd="1" destOrd="0" presId="urn:microsoft.com/office/officeart/2005/8/layout/vList4"/>
    <dgm:cxn modelId="{C489CF91-643F-4A09-92E2-1A5FE70144D7}" type="presParOf" srcId="{77EA6DD7-24AE-46B7-B690-52E462C7CF87}" destId="{3CB32828-70F8-4628-9082-39F6F1C9B299}" srcOrd="2" destOrd="0" presId="urn:microsoft.com/office/officeart/2005/8/layout/vList4"/>
    <dgm:cxn modelId="{50D7EDC8-EDC7-4DFE-9111-22F093EAE71A}" type="presParOf" srcId="{3CB32828-70F8-4628-9082-39F6F1C9B299}" destId="{7C74154F-BDBD-4708-87B1-3742C15E17CC}" srcOrd="0" destOrd="0" presId="urn:microsoft.com/office/officeart/2005/8/layout/vList4"/>
    <dgm:cxn modelId="{ADF8D83C-2159-4EA2-A580-4F01738CE421}" type="presParOf" srcId="{3CB32828-70F8-4628-9082-39F6F1C9B299}" destId="{274A3F35-1932-42A6-ADCC-115CF6AF6B6C}" srcOrd="1" destOrd="0" presId="urn:microsoft.com/office/officeart/2005/8/layout/vList4"/>
    <dgm:cxn modelId="{59BA4D87-F36A-42C7-8309-22F28814FAED}" type="presParOf" srcId="{3CB32828-70F8-4628-9082-39F6F1C9B299}" destId="{A81D157F-016C-47FD-8BEA-7047A791FB2D}" srcOrd="2" destOrd="0" presId="urn:microsoft.com/office/officeart/2005/8/layout/vList4"/>
    <dgm:cxn modelId="{59DE2997-E6C9-4F4B-BD84-095A63F4B53F}" type="presParOf" srcId="{77EA6DD7-24AE-46B7-B690-52E462C7CF87}" destId="{1BAD6CFE-3CD4-4A94-B013-85DA50B92CAA}" srcOrd="3" destOrd="0" presId="urn:microsoft.com/office/officeart/2005/8/layout/vList4"/>
    <dgm:cxn modelId="{E2ED12C2-1EAE-4D6F-83F9-A09DEE93D9BE}" type="presParOf" srcId="{77EA6DD7-24AE-46B7-B690-52E462C7CF87}" destId="{74F61A8F-CE5A-4C89-A2DA-88C4755BF227}" srcOrd="4" destOrd="0" presId="urn:microsoft.com/office/officeart/2005/8/layout/vList4"/>
    <dgm:cxn modelId="{254E881D-78FF-49CB-9CD8-3B1589C2F13E}" type="presParOf" srcId="{74F61A8F-CE5A-4C89-A2DA-88C4755BF227}" destId="{B9463A24-DAA6-4B34-BF19-53F7D34423D1}" srcOrd="0" destOrd="0" presId="urn:microsoft.com/office/officeart/2005/8/layout/vList4"/>
    <dgm:cxn modelId="{CBCDB31A-236E-4EF4-BD02-F4C0E37536C3}" type="presParOf" srcId="{74F61A8F-CE5A-4C89-A2DA-88C4755BF227}" destId="{81F653AA-2310-432C-AD2B-92E146F79CB3}" srcOrd="1" destOrd="0" presId="urn:microsoft.com/office/officeart/2005/8/layout/vList4"/>
    <dgm:cxn modelId="{8A1417F1-457C-4549-BDD3-50F927C3FA1D}" type="presParOf" srcId="{74F61A8F-CE5A-4C89-A2DA-88C4755BF227}" destId="{385BD877-270D-4C20-9025-8B1BD6C7E51B}" srcOrd="2" destOrd="0" presId="urn:microsoft.com/office/officeart/2005/8/layout/vList4"/>
    <dgm:cxn modelId="{C104602C-D446-4F46-8EF6-3ACDD473E326}" type="presParOf" srcId="{77EA6DD7-24AE-46B7-B690-52E462C7CF87}" destId="{6F8C42E8-F943-408D-A945-7E279773AC8E}" srcOrd="5" destOrd="0" presId="urn:microsoft.com/office/officeart/2005/8/layout/vList4"/>
    <dgm:cxn modelId="{1D0DADBE-7C09-439A-A2DD-17F1A68A1818}" type="presParOf" srcId="{77EA6DD7-24AE-46B7-B690-52E462C7CF87}" destId="{83B85C27-1708-4C10-ABF5-3A6CA1D01975}" srcOrd="6" destOrd="0" presId="urn:microsoft.com/office/officeart/2005/8/layout/vList4"/>
    <dgm:cxn modelId="{1372A9DC-1885-4C6B-B45D-74C988D91C9F}" type="presParOf" srcId="{83B85C27-1708-4C10-ABF5-3A6CA1D01975}" destId="{E52A62EF-F70E-4482-9A86-BE4032CCA8DC}" srcOrd="0" destOrd="0" presId="urn:microsoft.com/office/officeart/2005/8/layout/vList4"/>
    <dgm:cxn modelId="{2569D465-2D87-48D4-9DBC-7CB7594182F1}" type="presParOf" srcId="{83B85C27-1708-4C10-ABF5-3A6CA1D01975}" destId="{061AC3E9-BE8A-42C0-B83F-90A18FD74A3B}" srcOrd="1" destOrd="0" presId="urn:microsoft.com/office/officeart/2005/8/layout/vList4"/>
    <dgm:cxn modelId="{0F2ACF5D-7DB8-4991-9C4B-45BD41852642}" type="presParOf" srcId="{83B85C27-1708-4C10-ABF5-3A6CA1D01975}" destId="{B3ED10C3-D417-4D78-B94B-794FC97770E8}" srcOrd="2" destOrd="0" presId="urn:microsoft.com/office/officeart/2005/8/layout/vList4"/>
    <dgm:cxn modelId="{50C5DCD5-240A-4D10-B556-52AABC3E2670}" type="presParOf" srcId="{77EA6DD7-24AE-46B7-B690-52E462C7CF87}" destId="{47C89C12-B190-4161-A2A3-A599C569CCD3}" srcOrd="7" destOrd="0" presId="urn:microsoft.com/office/officeart/2005/8/layout/vList4"/>
    <dgm:cxn modelId="{2A8165F8-F3A6-4B7E-B00F-3ABB0DBCA8FA}" type="presParOf" srcId="{77EA6DD7-24AE-46B7-B690-52E462C7CF87}" destId="{E6DF2EE0-883A-4F14-890F-ABD953B44643}" srcOrd="8" destOrd="0" presId="urn:microsoft.com/office/officeart/2005/8/layout/vList4"/>
    <dgm:cxn modelId="{9EBB9E6E-170C-4007-A04D-8D7112D45B61}" type="presParOf" srcId="{E6DF2EE0-883A-4F14-890F-ABD953B44643}" destId="{F4A2B20E-7A8A-4999-BC2D-06DFCF29C091}" srcOrd="0" destOrd="0" presId="urn:microsoft.com/office/officeart/2005/8/layout/vList4"/>
    <dgm:cxn modelId="{779968FD-A4AB-4B54-A2AF-9B735F5DF4E4}" type="presParOf" srcId="{E6DF2EE0-883A-4F14-890F-ABD953B44643}" destId="{D2CDE766-6E0C-4686-A5CD-71F2248387AE}" srcOrd="1" destOrd="0" presId="urn:microsoft.com/office/officeart/2005/8/layout/vList4"/>
    <dgm:cxn modelId="{3CC2CE53-9074-4C99-A6CC-C6F6CF4EA4A3}" type="presParOf" srcId="{E6DF2EE0-883A-4F14-890F-ABD953B44643}" destId="{9D4D292E-CD8E-4B85-B9FB-4F523A0C7A9E}" srcOrd="2" destOrd="0" presId="urn:microsoft.com/office/officeart/2005/8/layout/vList4"/>
    <dgm:cxn modelId="{447135F3-1AAE-43D9-BEF3-8F91F89BBA4A}" type="presParOf" srcId="{77EA6DD7-24AE-46B7-B690-52E462C7CF87}" destId="{D4249228-89D7-4D15-A7C3-3D3AEC19B13B}" srcOrd="9" destOrd="0" presId="urn:microsoft.com/office/officeart/2005/8/layout/vList4"/>
    <dgm:cxn modelId="{C0BEF48C-ED5B-45CD-A3C4-4A62A303958A}" type="presParOf" srcId="{77EA6DD7-24AE-46B7-B690-52E462C7CF87}" destId="{B79FAC09-6FE7-4594-A237-4277654CA4AD}" srcOrd="10" destOrd="0" presId="urn:microsoft.com/office/officeart/2005/8/layout/vList4"/>
    <dgm:cxn modelId="{0B841309-FD4F-4F9B-9896-24531FC64FE1}" type="presParOf" srcId="{B79FAC09-6FE7-4594-A237-4277654CA4AD}" destId="{185C70C1-2FE2-47CD-8AA0-85448F48F1A2}" srcOrd="0" destOrd="0" presId="urn:microsoft.com/office/officeart/2005/8/layout/vList4"/>
    <dgm:cxn modelId="{2DED2AD7-1F61-4F10-AE72-031A0D5F3CEB}" type="presParOf" srcId="{B79FAC09-6FE7-4594-A237-4277654CA4AD}" destId="{66892F62-936E-4AFF-AA5B-4839DBF516D2}" srcOrd="1" destOrd="0" presId="urn:microsoft.com/office/officeart/2005/8/layout/vList4"/>
    <dgm:cxn modelId="{337896C2-EB60-4026-9C09-35A69AF7F14A}" type="presParOf" srcId="{B79FAC09-6FE7-4594-A237-4277654CA4AD}" destId="{4F8E35CD-2AEE-4C05-91C5-AC316F450381}" srcOrd="2" destOrd="0" presId="urn:microsoft.com/office/officeart/2005/8/layout/vList4"/>
    <dgm:cxn modelId="{CD373C4D-2264-44F7-9C2D-CA7D5E767D41}" type="presParOf" srcId="{77EA6DD7-24AE-46B7-B690-52E462C7CF87}" destId="{87DC1166-4829-422A-974B-AFDCE3EC526C}" srcOrd="11" destOrd="0" presId="urn:microsoft.com/office/officeart/2005/8/layout/vList4"/>
    <dgm:cxn modelId="{7121DBA0-488E-4176-B719-66A9FCCA3B18}" type="presParOf" srcId="{77EA6DD7-24AE-46B7-B690-52E462C7CF87}" destId="{BB2A8C3E-3FF4-43D9-9B36-7655B45C88B7}" srcOrd="12" destOrd="0" presId="urn:microsoft.com/office/officeart/2005/8/layout/vList4"/>
    <dgm:cxn modelId="{E31B980F-EACF-43D9-AB56-0D80B0275B29}" type="presParOf" srcId="{BB2A8C3E-3FF4-43D9-9B36-7655B45C88B7}" destId="{9EB8D610-49BE-401F-9754-A1465350DCCB}" srcOrd="0" destOrd="0" presId="urn:microsoft.com/office/officeart/2005/8/layout/vList4"/>
    <dgm:cxn modelId="{EA26015A-1218-41DF-8469-9C9DAB7E272F}" type="presParOf" srcId="{BB2A8C3E-3FF4-43D9-9B36-7655B45C88B7}" destId="{2D6C572D-F267-4D46-B675-AD868751C57B}" srcOrd="1" destOrd="0" presId="urn:microsoft.com/office/officeart/2005/8/layout/vList4"/>
    <dgm:cxn modelId="{EFABE47B-41A9-438A-892F-13B40B8C8F57}" type="presParOf" srcId="{BB2A8C3E-3FF4-43D9-9B36-7655B45C88B7}" destId="{EFD1C6A4-C80C-49C2-8657-CE8E83744FD4}" srcOrd="2" destOrd="0" presId="urn:microsoft.com/office/officeart/2005/8/layout/vList4"/>
  </dgm:cxnLst>
  <dgm:bg>
    <a:solidFill>
      <a:srgbClr val="000000">
        <a:alpha val="36078"/>
      </a:srgbClr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4537C85-8C01-4A1E-8F67-C7A7B22C8C62}" type="doc">
      <dgm:prSet loTypeId="urn:microsoft.com/office/officeart/2005/8/layout/vList4" loCatId="list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40450BAD-33C6-47B3-A149-B381CCCDE82E}">
      <dgm:prSet phldrT="[Текст]" custT="1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prst="angle"/>
        </a:sp3d>
      </dgm:spPr>
      <dgm:t>
        <a:bodyPr/>
        <a:lstStyle/>
        <a:p>
          <a:r>
            <a: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Ноябрь </a:t>
          </a:r>
          <a:r>
            <a:rPr lang="ru-RU" sz="1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2023 </a:t>
          </a:r>
          <a:r>
            <a: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года</a:t>
          </a:r>
        </a:p>
        <a:p>
          <a:r>
            <a: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Профильные смены в детских оздоровительных лагерях (организация тренингов, заседаний  «круглого стола», встреч) </a:t>
          </a:r>
          <a:endParaRPr lang="ru-RU" sz="16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D7C70A4-6ECC-44DB-A975-B00C8AC2E6A2}" type="parTrans" cxnId="{F5CD498D-E934-4055-859F-CFFD006EEFF9}">
      <dgm:prSet/>
      <dgm:spPr/>
      <dgm:t>
        <a:bodyPr/>
        <a:lstStyle/>
        <a:p>
          <a:endParaRPr lang="ru-RU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22A277C-30EF-45AE-86A6-DA7FA8DA37A5}" type="sibTrans" cxnId="{F5CD498D-E934-4055-859F-CFFD006EEFF9}">
      <dgm:prSet/>
      <dgm:spPr/>
      <dgm:t>
        <a:bodyPr/>
        <a:lstStyle/>
        <a:p>
          <a:endParaRPr lang="ru-RU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94D4D99-93A4-4B0D-BF88-C0661329B7F4}">
      <dgm:prSet phldrT="[Текст]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prst="angle"/>
        </a:sp3d>
      </dgm:spPr>
      <dgm:t>
        <a:bodyPr/>
        <a:lstStyle/>
        <a:p>
          <a:r>
            <a:rPr lang="ru-RU" b="1" i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</a:t>
          </a:r>
          <a:r>
            <a: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рганизация работы Совета наставников в муниципальных образованиях и на республиканском уровне</a:t>
          </a:r>
        </a:p>
      </dgm:t>
    </dgm:pt>
    <dgm:pt modelId="{3C0336AF-456E-4C75-9C24-40076C9D4559}" type="parTrans" cxnId="{1FDE667C-916A-4722-86EA-6E399DA46BFB}">
      <dgm:prSet/>
      <dgm:spPr/>
      <dgm:t>
        <a:bodyPr/>
        <a:lstStyle/>
        <a:p>
          <a:endParaRPr lang="ru-RU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2BB1C77-E601-43FA-B1AE-B23516696D8B}" type="sibTrans" cxnId="{1FDE667C-916A-4722-86EA-6E399DA46BFB}">
      <dgm:prSet/>
      <dgm:spPr/>
      <dgm:t>
        <a:bodyPr/>
        <a:lstStyle/>
        <a:p>
          <a:endParaRPr lang="ru-RU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244A0BE-2023-47EF-88FB-217CA655D393}">
      <dgm:prSet phldrT="[Текст]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prst="angle"/>
        </a:sp3d>
      </dgm:spPr>
      <dgm:t>
        <a:bodyPr/>
        <a:lstStyle/>
        <a:p>
          <a:r>
            <a: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Форум лидеров ученического самоуправления (Президенты всех школ Крыма, 524 чел.)</a:t>
          </a:r>
        </a:p>
      </dgm:t>
    </dgm:pt>
    <dgm:pt modelId="{04AAFF91-3462-480C-A10A-580A429AC61A}" type="parTrans" cxnId="{A645D7E3-9F52-4496-BB9B-66867B928B5B}">
      <dgm:prSet/>
      <dgm:spPr/>
      <dgm:t>
        <a:bodyPr/>
        <a:lstStyle/>
        <a:p>
          <a:endParaRPr lang="ru-RU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A4B570B-4FC9-4D49-8036-7E8EC44AF986}" type="sibTrans" cxnId="{A645D7E3-9F52-4496-BB9B-66867B928B5B}">
      <dgm:prSet/>
      <dgm:spPr/>
      <dgm:t>
        <a:bodyPr/>
        <a:lstStyle/>
        <a:p>
          <a:endParaRPr lang="ru-RU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17B562F-8B4E-4922-8C06-DD62B7A2762A}">
      <dgm:prSet phldrT="[Текст]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prst="angle"/>
        </a:sp3d>
      </dgm:spPr>
      <dgm:t>
        <a:bodyPr/>
        <a:lstStyle/>
        <a:p>
          <a:r>
            <a: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Делегирование в состав Совета при Главе Республики Крым от муниципальных образований</a:t>
          </a:r>
        </a:p>
      </dgm:t>
    </dgm:pt>
    <dgm:pt modelId="{559EB3BD-12AB-424A-9A12-1961B31C44F8}" type="parTrans" cxnId="{8173FDFB-A331-43B5-81E8-EE596DFB9A14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C7B5DFA-2714-4052-95AF-063CF3D9655B}" type="sibTrans" cxnId="{8173FDFB-A331-43B5-81E8-EE596DFB9A14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77EA6DD7-24AE-46B7-B690-52E462C7CF87}" type="pres">
      <dgm:prSet presAssocID="{24537C85-8C01-4A1E-8F67-C7A7B22C8C6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36233D3-9A2C-486C-AE5C-14C14A2E0AE8}" type="pres">
      <dgm:prSet presAssocID="{40450BAD-33C6-47B3-A149-B381CCCDE82E}" presName="comp" presStyleCnt="0"/>
      <dgm:spPr>
        <a:scene3d>
          <a:camera prst="orthographicFront"/>
          <a:lightRig rig="threePt" dir="t"/>
        </a:scene3d>
        <a:sp3d>
          <a:bevelT prst="angle"/>
        </a:sp3d>
      </dgm:spPr>
    </dgm:pt>
    <dgm:pt modelId="{3601FB43-CC9E-4823-ACCF-D34A8158376D}" type="pres">
      <dgm:prSet presAssocID="{40450BAD-33C6-47B3-A149-B381CCCDE82E}" presName="box" presStyleLbl="node1" presStyleIdx="0" presStyleCnt="4" custScaleY="212262"/>
      <dgm:spPr/>
      <dgm:t>
        <a:bodyPr/>
        <a:lstStyle/>
        <a:p>
          <a:endParaRPr lang="ru-RU"/>
        </a:p>
      </dgm:t>
    </dgm:pt>
    <dgm:pt modelId="{D816A189-3531-48BA-9D2F-FC056D53891A}" type="pres">
      <dgm:prSet presAssocID="{40450BAD-33C6-47B3-A149-B381CCCDE82E}" presName="img" presStyleLbl="fgImgPlace1" presStyleIdx="0" presStyleCnt="4" custScaleX="34978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 prst="angle"/>
          <a:bevelB w="165100" h="254000"/>
        </a:sp3d>
      </dgm:spPr>
    </dgm:pt>
    <dgm:pt modelId="{65A422FF-2A5A-4027-9643-5C374D42F031}" type="pres">
      <dgm:prSet presAssocID="{40450BAD-33C6-47B3-A149-B381CCCDE82E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C6889A-15EE-4505-8F89-CD106A1342BB}" type="pres">
      <dgm:prSet presAssocID="{422A277C-30EF-45AE-86A6-DA7FA8DA37A5}" presName="spacer" presStyleCnt="0"/>
      <dgm:spPr>
        <a:scene3d>
          <a:camera prst="orthographicFront"/>
          <a:lightRig rig="threePt" dir="t"/>
        </a:scene3d>
        <a:sp3d>
          <a:bevelT prst="angle"/>
        </a:sp3d>
      </dgm:spPr>
    </dgm:pt>
    <dgm:pt modelId="{3CB32828-70F8-4628-9082-39F6F1C9B299}" type="pres">
      <dgm:prSet presAssocID="{3244A0BE-2023-47EF-88FB-217CA655D393}" presName="comp" presStyleCnt="0"/>
      <dgm:spPr>
        <a:scene3d>
          <a:camera prst="orthographicFront"/>
          <a:lightRig rig="threePt" dir="t"/>
        </a:scene3d>
        <a:sp3d>
          <a:bevelT prst="angle"/>
        </a:sp3d>
      </dgm:spPr>
    </dgm:pt>
    <dgm:pt modelId="{7C74154F-BDBD-4708-87B1-3742C15E17CC}" type="pres">
      <dgm:prSet presAssocID="{3244A0BE-2023-47EF-88FB-217CA655D393}" presName="box" presStyleLbl="node1" presStyleIdx="1" presStyleCnt="4"/>
      <dgm:spPr/>
      <dgm:t>
        <a:bodyPr/>
        <a:lstStyle/>
        <a:p>
          <a:endParaRPr lang="ru-RU"/>
        </a:p>
      </dgm:t>
    </dgm:pt>
    <dgm:pt modelId="{274A3F35-1932-42A6-ADCC-115CF6AF6B6C}" type="pres">
      <dgm:prSet presAssocID="{3244A0BE-2023-47EF-88FB-217CA655D393}" presName="img" presStyleLbl="fgImgPlace1" presStyleIdx="1" presStyleCnt="4" custScaleX="34978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 prst="angle"/>
          <a:bevelB w="165100" h="254000"/>
        </a:sp3d>
      </dgm:spPr>
    </dgm:pt>
    <dgm:pt modelId="{A81D157F-016C-47FD-8BEA-7047A791FB2D}" type="pres">
      <dgm:prSet presAssocID="{3244A0BE-2023-47EF-88FB-217CA655D393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AD6CFE-3CD4-4A94-B013-85DA50B92CAA}" type="pres">
      <dgm:prSet presAssocID="{1A4B570B-4FC9-4D49-8036-7E8EC44AF986}" presName="spacer" presStyleCnt="0"/>
      <dgm:spPr>
        <a:scene3d>
          <a:camera prst="orthographicFront"/>
          <a:lightRig rig="threePt" dir="t"/>
        </a:scene3d>
        <a:sp3d>
          <a:bevelT prst="angle"/>
        </a:sp3d>
      </dgm:spPr>
    </dgm:pt>
    <dgm:pt modelId="{74F61A8F-CE5A-4C89-A2DA-88C4755BF227}" type="pres">
      <dgm:prSet presAssocID="{417B562F-8B4E-4922-8C06-DD62B7A2762A}" presName="comp" presStyleCnt="0"/>
      <dgm:spPr/>
    </dgm:pt>
    <dgm:pt modelId="{B9463A24-DAA6-4B34-BF19-53F7D34423D1}" type="pres">
      <dgm:prSet presAssocID="{417B562F-8B4E-4922-8C06-DD62B7A2762A}" presName="box" presStyleLbl="node1" presStyleIdx="2" presStyleCnt="4" custLinFactNeighborX="-5714" custLinFactNeighborY="-1433"/>
      <dgm:spPr/>
      <dgm:t>
        <a:bodyPr/>
        <a:lstStyle/>
        <a:p>
          <a:endParaRPr lang="ru-RU"/>
        </a:p>
      </dgm:t>
    </dgm:pt>
    <dgm:pt modelId="{81F653AA-2310-432C-AD2B-92E146F79CB3}" type="pres">
      <dgm:prSet presAssocID="{417B562F-8B4E-4922-8C06-DD62B7A2762A}" presName="img" presStyleLbl="fgImgPlace1" presStyleIdx="2" presStyleCnt="4" custScaleX="41216"/>
      <dgm:spPr/>
    </dgm:pt>
    <dgm:pt modelId="{385BD877-270D-4C20-9025-8B1BD6C7E51B}" type="pres">
      <dgm:prSet presAssocID="{417B562F-8B4E-4922-8C06-DD62B7A2762A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8C42E8-F943-408D-A945-7E279773AC8E}" type="pres">
      <dgm:prSet presAssocID="{0C7B5DFA-2714-4052-95AF-063CF3D9655B}" presName="spacer" presStyleCnt="0"/>
      <dgm:spPr/>
    </dgm:pt>
    <dgm:pt modelId="{BB2A8C3E-3FF4-43D9-9B36-7655B45C88B7}" type="pres">
      <dgm:prSet presAssocID="{694D4D99-93A4-4B0D-BF88-C0661329B7F4}" presName="comp" presStyleCnt="0"/>
      <dgm:spPr>
        <a:scene3d>
          <a:camera prst="orthographicFront"/>
          <a:lightRig rig="threePt" dir="t"/>
        </a:scene3d>
        <a:sp3d>
          <a:bevelT prst="angle"/>
        </a:sp3d>
      </dgm:spPr>
    </dgm:pt>
    <dgm:pt modelId="{9EB8D610-49BE-401F-9754-A1465350DCCB}" type="pres">
      <dgm:prSet presAssocID="{694D4D99-93A4-4B0D-BF88-C0661329B7F4}" presName="box" presStyleLbl="node1" presStyleIdx="3" presStyleCnt="4"/>
      <dgm:spPr/>
      <dgm:t>
        <a:bodyPr/>
        <a:lstStyle/>
        <a:p>
          <a:endParaRPr lang="ru-RU"/>
        </a:p>
      </dgm:t>
    </dgm:pt>
    <dgm:pt modelId="{2D6C572D-F267-4D46-B675-AD868751C57B}" type="pres">
      <dgm:prSet presAssocID="{694D4D99-93A4-4B0D-BF88-C0661329B7F4}" presName="img" presStyleLbl="fgImgPlace1" presStyleIdx="3" presStyleCnt="4" custScaleX="34978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 prst="angle"/>
          <a:bevelB w="165100" h="254000"/>
        </a:sp3d>
      </dgm:spPr>
    </dgm:pt>
    <dgm:pt modelId="{EFD1C6A4-C80C-49C2-8657-CE8E83744FD4}" type="pres">
      <dgm:prSet presAssocID="{694D4D99-93A4-4B0D-BF88-C0661329B7F4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75C1885-AC40-4B2E-AEC9-BEB21500D405}" type="presOf" srcId="{694D4D99-93A4-4B0D-BF88-C0661329B7F4}" destId="{9EB8D610-49BE-401F-9754-A1465350DCCB}" srcOrd="0" destOrd="0" presId="urn:microsoft.com/office/officeart/2005/8/layout/vList4"/>
    <dgm:cxn modelId="{29074F94-3BF6-4FA9-918B-7E5426049744}" type="presOf" srcId="{694D4D99-93A4-4B0D-BF88-C0661329B7F4}" destId="{EFD1C6A4-C80C-49C2-8657-CE8E83744FD4}" srcOrd="1" destOrd="0" presId="urn:microsoft.com/office/officeart/2005/8/layout/vList4"/>
    <dgm:cxn modelId="{8173FDFB-A331-43B5-81E8-EE596DFB9A14}" srcId="{24537C85-8C01-4A1E-8F67-C7A7B22C8C62}" destId="{417B562F-8B4E-4922-8C06-DD62B7A2762A}" srcOrd="2" destOrd="0" parTransId="{559EB3BD-12AB-424A-9A12-1961B31C44F8}" sibTransId="{0C7B5DFA-2714-4052-95AF-063CF3D9655B}"/>
    <dgm:cxn modelId="{063F057E-EAE0-4A7E-A275-28C3226556CE}" type="presOf" srcId="{3244A0BE-2023-47EF-88FB-217CA655D393}" destId="{7C74154F-BDBD-4708-87B1-3742C15E17CC}" srcOrd="0" destOrd="0" presId="urn:microsoft.com/office/officeart/2005/8/layout/vList4"/>
    <dgm:cxn modelId="{EFD123BA-1683-4569-9010-68DFE215F85E}" type="presOf" srcId="{417B562F-8B4E-4922-8C06-DD62B7A2762A}" destId="{B9463A24-DAA6-4B34-BF19-53F7D34423D1}" srcOrd="0" destOrd="0" presId="urn:microsoft.com/office/officeart/2005/8/layout/vList4"/>
    <dgm:cxn modelId="{5ABD415B-3761-4100-87FA-CE8B06F8AF5E}" type="presOf" srcId="{3244A0BE-2023-47EF-88FB-217CA655D393}" destId="{A81D157F-016C-47FD-8BEA-7047A791FB2D}" srcOrd="1" destOrd="0" presId="urn:microsoft.com/office/officeart/2005/8/layout/vList4"/>
    <dgm:cxn modelId="{F5CD498D-E934-4055-859F-CFFD006EEFF9}" srcId="{24537C85-8C01-4A1E-8F67-C7A7B22C8C62}" destId="{40450BAD-33C6-47B3-A149-B381CCCDE82E}" srcOrd="0" destOrd="0" parTransId="{DD7C70A4-6ECC-44DB-A975-B00C8AC2E6A2}" sibTransId="{422A277C-30EF-45AE-86A6-DA7FA8DA37A5}"/>
    <dgm:cxn modelId="{A9CEE7C3-E1CF-4E52-A8DE-C7387A05823A}" type="presOf" srcId="{40450BAD-33C6-47B3-A149-B381CCCDE82E}" destId="{65A422FF-2A5A-4027-9643-5C374D42F031}" srcOrd="1" destOrd="0" presId="urn:microsoft.com/office/officeart/2005/8/layout/vList4"/>
    <dgm:cxn modelId="{F66A637B-C2D6-4E05-9DFB-3977482A46FC}" type="presOf" srcId="{40450BAD-33C6-47B3-A149-B381CCCDE82E}" destId="{3601FB43-CC9E-4823-ACCF-D34A8158376D}" srcOrd="0" destOrd="0" presId="urn:microsoft.com/office/officeart/2005/8/layout/vList4"/>
    <dgm:cxn modelId="{19D99A0D-F65F-4AE6-A3E0-76541C2ECCAE}" type="presOf" srcId="{24537C85-8C01-4A1E-8F67-C7A7B22C8C62}" destId="{77EA6DD7-24AE-46B7-B690-52E462C7CF87}" srcOrd="0" destOrd="0" presId="urn:microsoft.com/office/officeart/2005/8/layout/vList4"/>
    <dgm:cxn modelId="{1FDE667C-916A-4722-86EA-6E399DA46BFB}" srcId="{24537C85-8C01-4A1E-8F67-C7A7B22C8C62}" destId="{694D4D99-93A4-4B0D-BF88-C0661329B7F4}" srcOrd="3" destOrd="0" parTransId="{3C0336AF-456E-4C75-9C24-40076C9D4559}" sibTransId="{22BB1C77-E601-43FA-B1AE-B23516696D8B}"/>
    <dgm:cxn modelId="{A645D7E3-9F52-4496-BB9B-66867B928B5B}" srcId="{24537C85-8C01-4A1E-8F67-C7A7B22C8C62}" destId="{3244A0BE-2023-47EF-88FB-217CA655D393}" srcOrd="1" destOrd="0" parTransId="{04AAFF91-3462-480C-A10A-580A429AC61A}" sibTransId="{1A4B570B-4FC9-4D49-8036-7E8EC44AF986}"/>
    <dgm:cxn modelId="{11CE5BEB-4867-4E4C-952E-1C4E5021C560}" type="presOf" srcId="{417B562F-8B4E-4922-8C06-DD62B7A2762A}" destId="{385BD877-270D-4C20-9025-8B1BD6C7E51B}" srcOrd="1" destOrd="0" presId="urn:microsoft.com/office/officeart/2005/8/layout/vList4"/>
    <dgm:cxn modelId="{1BE272F7-F387-4D35-B065-46E9AC085362}" type="presParOf" srcId="{77EA6DD7-24AE-46B7-B690-52E462C7CF87}" destId="{E36233D3-9A2C-486C-AE5C-14C14A2E0AE8}" srcOrd="0" destOrd="0" presId="urn:microsoft.com/office/officeart/2005/8/layout/vList4"/>
    <dgm:cxn modelId="{DA90D332-F6E8-4135-9617-F73351BE56CD}" type="presParOf" srcId="{E36233D3-9A2C-486C-AE5C-14C14A2E0AE8}" destId="{3601FB43-CC9E-4823-ACCF-D34A8158376D}" srcOrd="0" destOrd="0" presId="urn:microsoft.com/office/officeart/2005/8/layout/vList4"/>
    <dgm:cxn modelId="{56B38450-5AE7-40EB-A6AD-658CC2564B7D}" type="presParOf" srcId="{E36233D3-9A2C-486C-AE5C-14C14A2E0AE8}" destId="{D816A189-3531-48BA-9D2F-FC056D53891A}" srcOrd="1" destOrd="0" presId="urn:microsoft.com/office/officeart/2005/8/layout/vList4"/>
    <dgm:cxn modelId="{DC571C19-D583-4968-A221-21459D289D72}" type="presParOf" srcId="{E36233D3-9A2C-486C-AE5C-14C14A2E0AE8}" destId="{65A422FF-2A5A-4027-9643-5C374D42F031}" srcOrd="2" destOrd="0" presId="urn:microsoft.com/office/officeart/2005/8/layout/vList4"/>
    <dgm:cxn modelId="{81F25EAF-3B0A-4FB3-BA3D-ACF26D63C62A}" type="presParOf" srcId="{77EA6DD7-24AE-46B7-B690-52E462C7CF87}" destId="{32C6889A-15EE-4505-8F89-CD106A1342BB}" srcOrd="1" destOrd="0" presId="urn:microsoft.com/office/officeart/2005/8/layout/vList4"/>
    <dgm:cxn modelId="{C489CF91-643F-4A09-92E2-1A5FE70144D7}" type="presParOf" srcId="{77EA6DD7-24AE-46B7-B690-52E462C7CF87}" destId="{3CB32828-70F8-4628-9082-39F6F1C9B299}" srcOrd="2" destOrd="0" presId="urn:microsoft.com/office/officeart/2005/8/layout/vList4"/>
    <dgm:cxn modelId="{50D7EDC8-EDC7-4DFE-9111-22F093EAE71A}" type="presParOf" srcId="{3CB32828-70F8-4628-9082-39F6F1C9B299}" destId="{7C74154F-BDBD-4708-87B1-3742C15E17CC}" srcOrd="0" destOrd="0" presId="urn:microsoft.com/office/officeart/2005/8/layout/vList4"/>
    <dgm:cxn modelId="{ADF8D83C-2159-4EA2-A580-4F01738CE421}" type="presParOf" srcId="{3CB32828-70F8-4628-9082-39F6F1C9B299}" destId="{274A3F35-1932-42A6-ADCC-115CF6AF6B6C}" srcOrd="1" destOrd="0" presId="urn:microsoft.com/office/officeart/2005/8/layout/vList4"/>
    <dgm:cxn modelId="{59BA4D87-F36A-42C7-8309-22F28814FAED}" type="presParOf" srcId="{3CB32828-70F8-4628-9082-39F6F1C9B299}" destId="{A81D157F-016C-47FD-8BEA-7047A791FB2D}" srcOrd="2" destOrd="0" presId="urn:microsoft.com/office/officeart/2005/8/layout/vList4"/>
    <dgm:cxn modelId="{59DE2997-E6C9-4F4B-BD84-095A63F4B53F}" type="presParOf" srcId="{77EA6DD7-24AE-46B7-B690-52E462C7CF87}" destId="{1BAD6CFE-3CD4-4A94-B013-85DA50B92CAA}" srcOrd="3" destOrd="0" presId="urn:microsoft.com/office/officeart/2005/8/layout/vList4"/>
    <dgm:cxn modelId="{E2ED12C2-1EAE-4D6F-83F9-A09DEE93D9BE}" type="presParOf" srcId="{77EA6DD7-24AE-46B7-B690-52E462C7CF87}" destId="{74F61A8F-CE5A-4C89-A2DA-88C4755BF227}" srcOrd="4" destOrd="0" presId="urn:microsoft.com/office/officeart/2005/8/layout/vList4"/>
    <dgm:cxn modelId="{254E881D-78FF-49CB-9CD8-3B1589C2F13E}" type="presParOf" srcId="{74F61A8F-CE5A-4C89-A2DA-88C4755BF227}" destId="{B9463A24-DAA6-4B34-BF19-53F7D34423D1}" srcOrd="0" destOrd="0" presId="urn:microsoft.com/office/officeart/2005/8/layout/vList4"/>
    <dgm:cxn modelId="{CBCDB31A-236E-4EF4-BD02-F4C0E37536C3}" type="presParOf" srcId="{74F61A8F-CE5A-4C89-A2DA-88C4755BF227}" destId="{81F653AA-2310-432C-AD2B-92E146F79CB3}" srcOrd="1" destOrd="0" presId="urn:microsoft.com/office/officeart/2005/8/layout/vList4"/>
    <dgm:cxn modelId="{8A1417F1-457C-4549-BDD3-50F927C3FA1D}" type="presParOf" srcId="{74F61A8F-CE5A-4C89-A2DA-88C4755BF227}" destId="{385BD877-270D-4C20-9025-8B1BD6C7E51B}" srcOrd="2" destOrd="0" presId="urn:microsoft.com/office/officeart/2005/8/layout/vList4"/>
    <dgm:cxn modelId="{C104602C-D446-4F46-8EF6-3ACDD473E326}" type="presParOf" srcId="{77EA6DD7-24AE-46B7-B690-52E462C7CF87}" destId="{6F8C42E8-F943-408D-A945-7E279773AC8E}" srcOrd="5" destOrd="0" presId="urn:microsoft.com/office/officeart/2005/8/layout/vList4"/>
    <dgm:cxn modelId="{7121DBA0-488E-4176-B719-66A9FCCA3B18}" type="presParOf" srcId="{77EA6DD7-24AE-46B7-B690-52E462C7CF87}" destId="{BB2A8C3E-3FF4-43D9-9B36-7655B45C88B7}" srcOrd="6" destOrd="0" presId="urn:microsoft.com/office/officeart/2005/8/layout/vList4"/>
    <dgm:cxn modelId="{E31B980F-EACF-43D9-AB56-0D80B0275B29}" type="presParOf" srcId="{BB2A8C3E-3FF4-43D9-9B36-7655B45C88B7}" destId="{9EB8D610-49BE-401F-9754-A1465350DCCB}" srcOrd="0" destOrd="0" presId="urn:microsoft.com/office/officeart/2005/8/layout/vList4"/>
    <dgm:cxn modelId="{EA26015A-1218-41DF-8469-9C9DAB7E272F}" type="presParOf" srcId="{BB2A8C3E-3FF4-43D9-9B36-7655B45C88B7}" destId="{2D6C572D-F267-4D46-B675-AD868751C57B}" srcOrd="1" destOrd="0" presId="urn:microsoft.com/office/officeart/2005/8/layout/vList4"/>
    <dgm:cxn modelId="{EFABE47B-41A9-438A-892F-13B40B8C8F57}" type="presParOf" srcId="{BB2A8C3E-3FF4-43D9-9B36-7655B45C88B7}" destId="{EFD1C6A4-C80C-49C2-8657-CE8E83744FD4}" srcOrd="2" destOrd="0" presId="urn:microsoft.com/office/officeart/2005/8/layout/vList4"/>
  </dgm:cxnLst>
  <dgm:bg>
    <a:solidFill>
      <a:srgbClr val="000000">
        <a:alpha val="36078"/>
      </a:srgbClr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4537C85-8C01-4A1E-8F67-C7A7B22C8C62}" type="doc">
      <dgm:prSet loTypeId="urn:microsoft.com/office/officeart/2005/8/layout/vList4" loCatId="list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694D4D99-93A4-4B0D-BF88-C0661329B7F4}">
      <dgm:prSet phldrT="[Текст]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prst="angle"/>
        </a:sp3d>
      </dgm:spPr>
      <dgm:t>
        <a:bodyPr/>
        <a:lstStyle/>
        <a:p>
          <a:r>
            <a:rPr lang="ru-RU" b="1" i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</a:t>
          </a:r>
          <a:r>
            <a: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рганизация работы  Совета наставников в муниципальных образованиях и на республиканском уровне</a:t>
          </a:r>
        </a:p>
      </dgm:t>
    </dgm:pt>
    <dgm:pt modelId="{3C0336AF-456E-4C75-9C24-40076C9D4559}" type="parTrans" cxnId="{1FDE667C-916A-4722-86EA-6E399DA46BFB}">
      <dgm:prSet/>
      <dgm:spPr/>
      <dgm:t>
        <a:bodyPr/>
        <a:lstStyle/>
        <a:p>
          <a:endParaRPr lang="ru-RU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2BB1C77-E601-43FA-B1AE-B23516696D8B}" type="sibTrans" cxnId="{1FDE667C-916A-4722-86EA-6E399DA46BFB}">
      <dgm:prSet/>
      <dgm:spPr/>
      <dgm:t>
        <a:bodyPr/>
        <a:lstStyle/>
        <a:p>
          <a:endParaRPr lang="ru-RU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244A0BE-2023-47EF-88FB-217CA655D393}">
      <dgm:prSet phldrT="[Текст]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prst="angle"/>
        </a:sp3d>
      </dgm:spPr>
      <dgm:t>
        <a:bodyPr/>
        <a:lstStyle/>
        <a:p>
          <a:r>
            <a: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Участие в республиканских мероприятиях, конкурсных программах</a:t>
          </a:r>
        </a:p>
      </dgm:t>
    </dgm:pt>
    <dgm:pt modelId="{04AAFF91-3462-480C-A10A-580A429AC61A}" type="parTrans" cxnId="{A645D7E3-9F52-4496-BB9B-66867B928B5B}">
      <dgm:prSet/>
      <dgm:spPr/>
      <dgm:t>
        <a:bodyPr/>
        <a:lstStyle/>
        <a:p>
          <a:endParaRPr lang="ru-RU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A4B570B-4FC9-4D49-8036-7E8EC44AF986}" type="sibTrans" cxnId="{A645D7E3-9F52-4496-BB9B-66867B928B5B}">
      <dgm:prSet/>
      <dgm:spPr/>
      <dgm:t>
        <a:bodyPr/>
        <a:lstStyle/>
        <a:p>
          <a:endParaRPr lang="ru-RU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B1B2BF0-5A97-4EF8-9367-12C2CD39B2BA}">
      <dgm:prSet phldrT="[Текст]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prst="angle"/>
        </a:sp3d>
      </dgm:spPr>
      <dgm:t>
        <a:bodyPr/>
        <a:lstStyle/>
        <a:p>
          <a:r>
            <a: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Реализация проектов, направленных на популяризацию ученического самоуправления в Республике Крым</a:t>
          </a:r>
        </a:p>
      </dgm:t>
    </dgm:pt>
    <dgm:pt modelId="{6A8A1F0B-E262-4762-8BAC-D8577BAED1FA}" type="parTrans" cxnId="{ED4CF987-B4E4-45AB-A87E-39AACB8A99BA}">
      <dgm:prSet/>
      <dgm:spPr/>
      <dgm:t>
        <a:bodyPr/>
        <a:lstStyle/>
        <a:p>
          <a:endParaRPr lang="ru-RU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E220C22-2450-4AAE-B6D3-B0E9E0796716}" type="sibTrans" cxnId="{ED4CF987-B4E4-45AB-A87E-39AACB8A99BA}">
      <dgm:prSet/>
      <dgm:spPr/>
      <dgm:t>
        <a:bodyPr/>
        <a:lstStyle/>
        <a:p>
          <a:endParaRPr lang="ru-RU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0450BAD-33C6-47B3-A149-B381CCCDE82E}">
      <dgm:prSet phldrT="[Текст]" custT="1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prst="angle"/>
        </a:sp3d>
      </dgm:spPr>
      <dgm:t>
        <a:bodyPr/>
        <a:lstStyle/>
        <a:p>
          <a:r>
            <a: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Декабрь </a:t>
          </a:r>
          <a:r>
            <a:rPr lang="ru-RU" sz="1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2023 </a:t>
          </a:r>
          <a:r>
            <a: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года</a:t>
          </a:r>
        </a:p>
        <a:p>
          <a:r>
            <a: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Форум Президентов ученического самоуправления муниципального образования и молодых министров                              КЛАСС</a:t>
          </a:r>
          <a:endParaRPr lang="ru-RU" sz="16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22A277C-30EF-45AE-86A6-DA7FA8DA37A5}" type="sibTrans" cxnId="{F5CD498D-E934-4055-859F-CFFD006EEFF9}">
      <dgm:prSet/>
      <dgm:spPr/>
      <dgm:t>
        <a:bodyPr/>
        <a:lstStyle/>
        <a:p>
          <a:endParaRPr lang="ru-RU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D7C70A4-6ECC-44DB-A975-B00C8AC2E6A2}" type="parTrans" cxnId="{F5CD498D-E934-4055-859F-CFFD006EEFF9}">
      <dgm:prSet/>
      <dgm:spPr/>
      <dgm:t>
        <a:bodyPr/>
        <a:lstStyle/>
        <a:p>
          <a:endParaRPr lang="ru-RU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670856A-C245-412A-A6CA-634020241ACE}">
      <dgm:prSet/>
      <dgm:spPr/>
      <dgm:t>
        <a:bodyPr/>
        <a:lstStyle/>
        <a:p>
          <a:r>
            <a:rPr lang="ru-RU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Проведение установочных онлайн-встреч по плану работы и организации ученического взаимодействия</a:t>
          </a:r>
          <a:endParaRPr lang="ru-RU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C68BCF8-AAF1-496A-B1B6-F2C57AB276F0}" type="parTrans" cxnId="{90F1F914-E1D5-4CB1-8E92-171B2F1FBD96}">
      <dgm:prSet/>
      <dgm:spPr/>
      <dgm:t>
        <a:bodyPr/>
        <a:lstStyle/>
        <a:p>
          <a:endParaRPr lang="ru-RU"/>
        </a:p>
      </dgm:t>
    </dgm:pt>
    <dgm:pt modelId="{DE5FCFB2-C6B9-4CB0-B285-54AC341396C0}" type="sibTrans" cxnId="{90F1F914-E1D5-4CB1-8E92-171B2F1FBD96}">
      <dgm:prSet/>
      <dgm:spPr/>
      <dgm:t>
        <a:bodyPr/>
        <a:lstStyle/>
        <a:p>
          <a:endParaRPr lang="ru-RU"/>
        </a:p>
      </dgm:t>
    </dgm:pt>
    <dgm:pt modelId="{77EA6DD7-24AE-46B7-B690-52E462C7CF87}" type="pres">
      <dgm:prSet presAssocID="{24537C85-8C01-4A1E-8F67-C7A7B22C8C6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36233D3-9A2C-486C-AE5C-14C14A2E0AE8}" type="pres">
      <dgm:prSet presAssocID="{40450BAD-33C6-47B3-A149-B381CCCDE82E}" presName="comp" presStyleCnt="0"/>
      <dgm:spPr>
        <a:scene3d>
          <a:camera prst="orthographicFront"/>
          <a:lightRig rig="threePt" dir="t"/>
        </a:scene3d>
        <a:sp3d>
          <a:bevelT prst="angle"/>
        </a:sp3d>
      </dgm:spPr>
    </dgm:pt>
    <dgm:pt modelId="{3601FB43-CC9E-4823-ACCF-D34A8158376D}" type="pres">
      <dgm:prSet presAssocID="{40450BAD-33C6-47B3-A149-B381CCCDE82E}" presName="box" presStyleLbl="node1" presStyleIdx="0" presStyleCnt="5" custScaleY="123115"/>
      <dgm:spPr/>
      <dgm:t>
        <a:bodyPr/>
        <a:lstStyle/>
        <a:p>
          <a:endParaRPr lang="ru-RU"/>
        </a:p>
      </dgm:t>
    </dgm:pt>
    <dgm:pt modelId="{D816A189-3531-48BA-9D2F-FC056D53891A}" type="pres">
      <dgm:prSet presAssocID="{40450BAD-33C6-47B3-A149-B381CCCDE82E}" presName="img" presStyleLbl="fgImgPlace1" presStyleIdx="0" presStyleCnt="5" custScaleX="34978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 prst="angle"/>
          <a:bevelB w="165100" h="254000"/>
        </a:sp3d>
      </dgm:spPr>
    </dgm:pt>
    <dgm:pt modelId="{65A422FF-2A5A-4027-9643-5C374D42F031}" type="pres">
      <dgm:prSet presAssocID="{40450BAD-33C6-47B3-A149-B381CCCDE82E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C6889A-15EE-4505-8F89-CD106A1342BB}" type="pres">
      <dgm:prSet presAssocID="{422A277C-30EF-45AE-86A6-DA7FA8DA37A5}" presName="spacer" presStyleCnt="0"/>
      <dgm:spPr>
        <a:scene3d>
          <a:camera prst="orthographicFront"/>
          <a:lightRig rig="threePt" dir="t"/>
        </a:scene3d>
        <a:sp3d>
          <a:bevelT prst="angle"/>
        </a:sp3d>
      </dgm:spPr>
    </dgm:pt>
    <dgm:pt modelId="{3CB32828-70F8-4628-9082-39F6F1C9B299}" type="pres">
      <dgm:prSet presAssocID="{3244A0BE-2023-47EF-88FB-217CA655D393}" presName="comp" presStyleCnt="0"/>
      <dgm:spPr>
        <a:scene3d>
          <a:camera prst="orthographicFront"/>
          <a:lightRig rig="threePt" dir="t"/>
        </a:scene3d>
        <a:sp3d>
          <a:bevelT prst="angle"/>
        </a:sp3d>
      </dgm:spPr>
    </dgm:pt>
    <dgm:pt modelId="{7C74154F-BDBD-4708-87B1-3742C15E17CC}" type="pres">
      <dgm:prSet presAssocID="{3244A0BE-2023-47EF-88FB-217CA655D393}" presName="box" presStyleLbl="node1" presStyleIdx="1" presStyleCnt="5"/>
      <dgm:spPr/>
      <dgm:t>
        <a:bodyPr/>
        <a:lstStyle/>
        <a:p>
          <a:endParaRPr lang="ru-RU"/>
        </a:p>
      </dgm:t>
    </dgm:pt>
    <dgm:pt modelId="{274A3F35-1932-42A6-ADCC-115CF6AF6B6C}" type="pres">
      <dgm:prSet presAssocID="{3244A0BE-2023-47EF-88FB-217CA655D393}" presName="img" presStyleLbl="fgImgPlace1" presStyleIdx="1" presStyleCnt="5" custScaleX="34978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 prst="angle"/>
          <a:bevelB w="165100" h="254000"/>
        </a:sp3d>
      </dgm:spPr>
    </dgm:pt>
    <dgm:pt modelId="{A81D157F-016C-47FD-8BEA-7047A791FB2D}" type="pres">
      <dgm:prSet presAssocID="{3244A0BE-2023-47EF-88FB-217CA655D393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AD6CFE-3CD4-4A94-B013-85DA50B92CAA}" type="pres">
      <dgm:prSet presAssocID="{1A4B570B-4FC9-4D49-8036-7E8EC44AF986}" presName="spacer" presStyleCnt="0"/>
      <dgm:spPr>
        <a:scene3d>
          <a:camera prst="orthographicFront"/>
          <a:lightRig rig="threePt" dir="t"/>
        </a:scene3d>
        <a:sp3d>
          <a:bevelT prst="angle"/>
        </a:sp3d>
      </dgm:spPr>
    </dgm:pt>
    <dgm:pt modelId="{83B85C27-1708-4C10-ABF5-3A6CA1D01975}" type="pres">
      <dgm:prSet presAssocID="{3B1B2BF0-5A97-4EF8-9367-12C2CD39B2BA}" presName="comp" presStyleCnt="0"/>
      <dgm:spPr>
        <a:scene3d>
          <a:camera prst="orthographicFront"/>
          <a:lightRig rig="threePt" dir="t"/>
        </a:scene3d>
        <a:sp3d>
          <a:bevelT prst="angle"/>
        </a:sp3d>
      </dgm:spPr>
    </dgm:pt>
    <dgm:pt modelId="{E52A62EF-F70E-4482-9A86-BE4032CCA8DC}" type="pres">
      <dgm:prSet presAssocID="{3B1B2BF0-5A97-4EF8-9367-12C2CD39B2BA}" presName="box" presStyleLbl="node1" presStyleIdx="2" presStyleCnt="5"/>
      <dgm:spPr/>
      <dgm:t>
        <a:bodyPr/>
        <a:lstStyle/>
        <a:p>
          <a:endParaRPr lang="ru-RU"/>
        </a:p>
      </dgm:t>
    </dgm:pt>
    <dgm:pt modelId="{061AC3E9-BE8A-42C0-B83F-90A18FD74A3B}" type="pres">
      <dgm:prSet presAssocID="{3B1B2BF0-5A97-4EF8-9367-12C2CD39B2BA}" presName="img" presStyleLbl="fgImgPlace1" presStyleIdx="2" presStyleCnt="5" custScaleX="34978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 prst="angle"/>
          <a:bevelB w="165100" h="254000"/>
        </a:sp3d>
      </dgm:spPr>
    </dgm:pt>
    <dgm:pt modelId="{B3ED10C3-D417-4D78-B94B-794FC97770E8}" type="pres">
      <dgm:prSet presAssocID="{3B1B2BF0-5A97-4EF8-9367-12C2CD39B2BA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C89C12-B190-4161-A2A3-A599C569CCD3}" type="pres">
      <dgm:prSet presAssocID="{7E220C22-2450-4AAE-B6D3-B0E9E0796716}" presName="spacer" presStyleCnt="0"/>
      <dgm:spPr>
        <a:scene3d>
          <a:camera prst="orthographicFront"/>
          <a:lightRig rig="threePt" dir="t"/>
        </a:scene3d>
        <a:sp3d>
          <a:bevelT prst="angle"/>
        </a:sp3d>
      </dgm:spPr>
    </dgm:pt>
    <dgm:pt modelId="{75942A30-DFBF-4F57-8817-8DD398FADC51}" type="pres">
      <dgm:prSet presAssocID="{1670856A-C245-412A-A6CA-634020241ACE}" presName="comp" presStyleCnt="0"/>
      <dgm:spPr/>
    </dgm:pt>
    <dgm:pt modelId="{0E520A4C-33B5-4A1C-8710-E8F51FFD272B}" type="pres">
      <dgm:prSet presAssocID="{1670856A-C245-412A-A6CA-634020241ACE}" presName="box" presStyleLbl="node1" presStyleIdx="3" presStyleCnt="5"/>
      <dgm:spPr/>
      <dgm:t>
        <a:bodyPr/>
        <a:lstStyle/>
        <a:p>
          <a:endParaRPr lang="ru-RU"/>
        </a:p>
      </dgm:t>
    </dgm:pt>
    <dgm:pt modelId="{0438CCB1-9ACA-4BB3-AF61-0B0ED98C7972}" type="pres">
      <dgm:prSet presAssocID="{1670856A-C245-412A-A6CA-634020241ACE}" presName="img" presStyleLbl="fgImgPlace1" presStyleIdx="3" presStyleCnt="5" custScaleX="38606"/>
      <dgm:spPr/>
    </dgm:pt>
    <dgm:pt modelId="{D70C8195-5816-4C66-B6AC-3E6CB0F3537D}" type="pres">
      <dgm:prSet presAssocID="{1670856A-C245-412A-A6CA-634020241ACE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67E633-6E89-4D6E-81B1-D0CAEAAFA7D7}" type="pres">
      <dgm:prSet presAssocID="{DE5FCFB2-C6B9-4CB0-B285-54AC341396C0}" presName="spacer" presStyleCnt="0"/>
      <dgm:spPr/>
    </dgm:pt>
    <dgm:pt modelId="{BB2A8C3E-3FF4-43D9-9B36-7655B45C88B7}" type="pres">
      <dgm:prSet presAssocID="{694D4D99-93A4-4B0D-BF88-C0661329B7F4}" presName="comp" presStyleCnt="0"/>
      <dgm:spPr>
        <a:scene3d>
          <a:camera prst="orthographicFront"/>
          <a:lightRig rig="threePt" dir="t"/>
        </a:scene3d>
        <a:sp3d>
          <a:bevelT prst="angle"/>
        </a:sp3d>
      </dgm:spPr>
    </dgm:pt>
    <dgm:pt modelId="{9EB8D610-49BE-401F-9754-A1465350DCCB}" type="pres">
      <dgm:prSet presAssocID="{694D4D99-93A4-4B0D-BF88-C0661329B7F4}" presName="box" presStyleLbl="node1" presStyleIdx="4" presStyleCnt="5"/>
      <dgm:spPr/>
      <dgm:t>
        <a:bodyPr/>
        <a:lstStyle/>
        <a:p>
          <a:endParaRPr lang="ru-RU"/>
        </a:p>
      </dgm:t>
    </dgm:pt>
    <dgm:pt modelId="{2D6C572D-F267-4D46-B675-AD868751C57B}" type="pres">
      <dgm:prSet presAssocID="{694D4D99-93A4-4B0D-BF88-C0661329B7F4}" presName="img" presStyleLbl="fgImgPlace1" presStyleIdx="4" presStyleCnt="5" custScaleX="34978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 prst="angle"/>
          <a:bevelB w="165100" h="254000"/>
        </a:sp3d>
      </dgm:spPr>
    </dgm:pt>
    <dgm:pt modelId="{EFD1C6A4-C80C-49C2-8657-CE8E83744FD4}" type="pres">
      <dgm:prSet presAssocID="{694D4D99-93A4-4B0D-BF88-C0661329B7F4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75C1885-AC40-4B2E-AEC9-BEB21500D405}" type="presOf" srcId="{694D4D99-93A4-4B0D-BF88-C0661329B7F4}" destId="{9EB8D610-49BE-401F-9754-A1465350DCCB}" srcOrd="0" destOrd="0" presId="urn:microsoft.com/office/officeart/2005/8/layout/vList4"/>
    <dgm:cxn modelId="{46D28589-D5D4-4B80-9FF4-174D7EB7A6AA}" type="presOf" srcId="{3B1B2BF0-5A97-4EF8-9367-12C2CD39B2BA}" destId="{E52A62EF-F70E-4482-9A86-BE4032CCA8DC}" srcOrd="0" destOrd="0" presId="urn:microsoft.com/office/officeart/2005/8/layout/vList4"/>
    <dgm:cxn modelId="{29074F94-3BF6-4FA9-918B-7E5426049744}" type="presOf" srcId="{694D4D99-93A4-4B0D-BF88-C0661329B7F4}" destId="{EFD1C6A4-C80C-49C2-8657-CE8E83744FD4}" srcOrd="1" destOrd="0" presId="urn:microsoft.com/office/officeart/2005/8/layout/vList4"/>
    <dgm:cxn modelId="{063F057E-EAE0-4A7E-A275-28C3226556CE}" type="presOf" srcId="{3244A0BE-2023-47EF-88FB-217CA655D393}" destId="{7C74154F-BDBD-4708-87B1-3742C15E17CC}" srcOrd="0" destOrd="0" presId="urn:microsoft.com/office/officeart/2005/8/layout/vList4"/>
    <dgm:cxn modelId="{ED4CF987-B4E4-45AB-A87E-39AACB8A99BA}" srcId="{24537C85-8C01-4A1E-8F67-C7A7B22C8C62}" destId="{3B1B2BF0-5A97-4EF8-9367-12C2CD39B2BA}" srcOrd="2" destOrd="0" parTransId="{6A8A1F0B-E262-4762-8BAC-D8577BAED1FA}" sibTransId="{7E220C22-2450-4AAE-B6D3-B0E9E0796716}"/>
    <dgm:cxn modelId="{5ABD415B-3761-4100-87FA-CE8B06F8AF5E}" type="presOf" srcId="{3244A0BE-2023-47EF-88FB-217CA655D393}" destId="{A81D157F-016C-47FD-8BEA-7047A791FB2D}" srcOrd="1" destOrd="0" presId="urn:microsoft.com/office/officeart/2005/8/layout/vList4"/>
    <dgm:cxn modelId="{F5CD498D-E934-4055-859F-CFFD006EEFF9}" srcId="{24537C85-8C01-4A1E-8F67-C7A7B22C8C62}" destId="{40450BAD-33C6-47B3-A149-B381CCCDE82E}" srcOrd="0" destOrd="0" parTransId="{DD7C70A4-6ECC-44DB-A975-B00C8AC2E6A2}" sibTransId="{422A277C-30EF-45AE-86A6-DA7FA8DA37A5}"/>
    <dgm:cxn modelId="{48C2909E-45F6-4F1F-B294-CAC24E43C8B2}" type="presOf" srcId="{1670856A-C245-412A-A6CA-634020241ACE}" destId="{0E520A4C-33B5-4A1C-8710-E8F51FFD272B}" srcOrd="0" destOrd="0" presId="urn:microsoft.com/office/officeart/2005/8/layout/vList4"/>
    <dgm:cxn modelId="{83EC13DA-A91D-4238-83E7-DD8739700309}" type="presOf" srcId="{3B1B2BF0-5A97-4EF8-9367-12C2CD39B2BA}" destId="{B3ED10C3-D417-4D78-B94B-794FC97770E8}" srcOrd="1" destOrd="0" presId="urn:microsoft.com/office/officeart/2005/8/layout/vList4"/>
    <dgm:cxn modelId="{A9CEE7C3-E1CF-4E52-A8DE-C7387A05823A}" type="presOf" srcId="{40450BAD-33C6-47B3-A149-B381CCCDE82E}" destId="{65A422FF-2A5A-4027-9643-5C374D42F031}" srcOrd="1" destOrd="0" presId="urn:microsoft.com/office/officeart/2005/8/layout/vList4"/>
    <dgm:cxn modelId="{90F1F914-E1D5-4CB1-8E92-171B2F1FBD96}" srcId="{24537C85-8C01-4A1E-8F67-C7A7B22C8C62}" destId="{1670856A-C245-412A-A6CA-634020241ACE}" srcOrd="3" destOrd="0" parTransId="{FC68BCF8-AAF1-496A-B1B6-F2C57AB276F0}" sibTransId="{DE5FCFB2-C6B9-4CB0-B285-54AC341396C0}"/>
    <dgm:cxn modelId="{F66A637B-C2D6-4E05-9DFB-3977482A46FC}" type="presOf" srcId="{40450BAD-33C6-47B3-A149-B381CCCDE82E}" destId="{3601FB43-CC9E-4823-ACCF-D34A8158376D}" srcOrd="0" destOrd="0" presId="urn:microsoft.com/office/officeart/2005/8/layout/vList4"/>
    <dgm:cxn modelId="{19D99A0D-F65F-4AE6-A3E0-76541C2ECCAE}" type="presOf" srcId="{24537C85-8C01-4A1E-8F67-C7A7B22C8C62}" destId="{77EA6DD7-24AE-46B7-B690-52E462C7CF87}" srcOrd="0" destOrd="0" presId="urn:microsoft.com/office/officeart/2005/8/layout/vList4"/>
    <dgm:cxn modelId="{7AAB7B84-1DB0-46FB-9EDB-BD4018A9080B}" type="presOf" srcId="{1670856A-C245-412A-A6CA-634020241ACE}" destId="{D70C8195-5816-4C66-B6AC-3E6CB0F3537D}" srcOrd="1" destOrd="0" presId="urn:microsoft.com/office/officeart/2005/8/layout/vList4"/>
    <dgm:cxn modelId="{1FDE667C-916A-4722-86EA-6E399DA46BFB}" srcId="{24537C85-8C01-4A1E-8F67-C7A7B22C8C62}" destId="{694D4D99-93A4-4B0D-BF88-C0661329B7F4}" srcOrd="4" destOrd="0" parTransId="{3C0336AF-456E-4C75-9C24-40076C9D4559}" sibTransId="{22BB1C77-E601-43FA-B1AE-B23516696D8B}"/>
    <dgm:cxn modelId="{A645D7E3-9F52-4496-BB9B-66867B928B5B}" srcId="{24537C85-8C01-4A1E-8F67-C7A7B22C8C62}" destId="{3244A0BE-2023-47EF-88FB-217CA655D393}" srcOrd="1" destOrd="0" parTransId="{04AAFF91-3462-480C-A10A-580A429AC61A}" sibTransId="{1A4B570B-4FC9-4D49-8036-7E8EC44AF986}"/>
    <dgm:cxn modelId="{1BE272F7-F387-4D35-B065-46E9AC085362}" type="presParOf" srcId="{77EA6DD7-24AE-46B7-B690-52E462C7CF87}" destId="{E36233D3-9A2C-486C-AE5C-14C14A2E0AE8}" srcOrd="0" destOrd="0" presId="urn:microsoft.com/office/officeart/2005/8/layout/vList4"/>
    <dgm:cxn modelId="{DA90D332-F6E8-4135-9617-F73351BE56CD}" type="presParOf" srcId="{E36233D3-9A2C-486C-AE5C-14C14A2E0AE8}" destId="{3601FB43-CC9E-4823-ACCF-D34A8158376D}" srcOrd="0" destOrd="0" presId="urn:microsoft.com/office/officeart/2005/8/layout/vList4"/>
    <dgm:cxn modelId="{56B38450-5AE7-40EB-A6AD-658CC2564B7D}" type="presParOf" srcId="{E36233D3-9A2C-486C-AE5C-14C14A2E0AE8}" destId="{D816A189-3531-48BA-9D2F-FC056D53891A}" srcOrd="1" destOrd="0" presId="urn:microsoft.com/office/officeart/2005/8/layout/vList4"/>
    <dgm:cxn modelId="{DC571C19-D583-4968-A221-21459D289D72}" type="presParOf" srcId="{E36233D3-9A2C-486C-AE5C-14C14A2E0AE8}" destId="{65A422FF-2A5A-4027-9643-5C374D42F031}" srcOrd="2" destOrd="0" presId="urn:microsoft.com/office/officeart/2005/8/layout/vList4"/>
    <dgm:cxn modelId="{81F25EAF-3B0A-4FB3-BA3D-ACF26D63C62A}" type="presParOf" srcId="{77EA6DD7-24AE-46B7-B690-52E462C7CF87}" destId="{32C6889A-15EE-4505-8F89-CD106A1342BB}" srcOrd="1" destOrd="0" presId="urn:microsoft.com/office/officeart/2005/8/layout/vList4"/>
    <dgm:cxn modelId="{C489CF91-643F-4A09-92E2-1A5FE70144D7}" type="presParOf" srcId="{77EA6DD7-24AE-46B7-B690-52E462C7CF87}" destId="{3CB32828-70F8-4628-9082-39F6F1C9B299}" srcOrd="2" destOrd="0" presId="urn:microsoft.com/office/officeart/2005/8/layout/vList4"/>
    <dgm:cxn modelId="{50D7EDC8-EDC7-4DFE-9111-22F093EAE71A}" type="presParOf" srcId="{3CB32828-70F8-4628-9082-39F6F1C9B299}" destId="{7C74154F-BDBD-4708-87B1-3742C15E17CC}" srcOrd="0" destOrd="0" presId="urn:microsoft.com/office/officeart/2005/8/layout/vList4"/>
    <dgm:cxn modelId="{ADF8D83C-2159-4EA2-A580-4F01738CE421}" type="presParOf" srcId="{3CB32828-70F8-4628-9082-39F6F1C9B299}" destId="{274A3F35-1932-42A6-ADCC-115CF6AF6B6C}" srcOrd="1" destOrd="0" presId="urn:microsoft.com/office/officeart/2005/8/layout/vList4"/>
    <dgm:cxn modelId="{59BA4D87-F36A-42C7-8309-22F28814FAED}" type="presParOf" srcId="{3CB32828-70F8-4628-9082-39F6F1C9B299}" destId="{A81D157F-016C-47FD-8BEA-7047A791FB2D}" srcOrd="2" destOrd="0" presId="urn:microsoft.com/office/officeart/2005/8/layout/vList4"/>
    <dgm:cxn modelId="{59DE2997-E6C9-4F4B-BD84-095A63F4B53F}" type="presParOf" srcId="{77EA6DD7-24AE-46B7-B690-52E462C7CF87}" destId="{1BAD6CFE-3CD4-4A94-B013-85DA50B92CAA}" srcOrd="3" destOrd="0" presId="urn:microsoft.com/office/officeart/2005/8/layout/vList4"/>
    <dgm:cxn modelId="{1D0DADBE-7C09-439A-A2DD-17F1A68A1818}" type="presParOf" srcId="{77EA6DD7-24AE-46B7-B690-52E462C7CF87}" destId="{83B85C27-1708-4C10-ABF5-3A6CA1D01975}" srcOrd="4" destOrd="0" presId="urn:microsoft.com/office/officeart/2005/8/layout/vList4"/>
    <dgm:cxn modelId="{1372A9DC-1885-4C6B-B45D-74C988D91C9F}" type="presParOf" srcId="{83B85C27-1708-4C10-ABF5-3A6CA1D01975}" destId="{E52A62EF-F70E-4482-9A86-BE4032CCA8DC}" srcOrd="0" destOrd="0" presId="urn:microsoft.com/office/officeart/2005/8/layout/vList4"/>
    <dgm:cxn modelId="{2569D465-2D87-48D4-9DBC-7CB7594182F1}" type="presParOf" srcId="{83B85C27-1708-4C10-ABF5-3A6CA1D01975}" destId="{061AC3E9-BE8A-42C0-B83F-90A18FD74A3B}" srcOrd="1" destOrd="0" presId="urn:microsoft.com/office/officeart/2005/8/layout/vList4"/>
    <dgm:cxn modelId="{0F2ACF5D-7DB8-4991-9C4B-45BD41852642}" type="presParOf" srcId="{83B85C27-1708-4C10-ABF5-3A6CA1D01975}" destId="{B3ED10C3-D417-4D78-B94B-794FC97770E8}" srcOrd="2" destOrd="0" presId="urn:microsoft.com/office/officeart/2005/8/layout/vList4"/>
    <dgm:cxn modelId="{50C5DCD5-240A-4D10-B556-52AABC3E2670}" type="presParOf" srcId="{77EA6DD7-24AE-46B7-B690-52E462C7CF87}" destId="{47C89C12-B190-4161-A2A3-A599C569CCD3}" srcOrd="5" destOrd="0" presId="urn:microsoft.com/office/officeart/2005/8/layout/vList4"/>
    <dgm:cxn modelId="{D60525C6-697C-4A23-82BA-3706C529B9B1}" type="presParOf" srcId="{77EA6DD7-24AE-46B7-B690-52E462C7CF87}" destId="{75942A30-DFBF-4F57-8817-8DD398FADC51}" srcOrd="6" destOrd="0" presId="urn:microsoft.com/office/officeart/2005/8/layout/vList4"/>
    <dgm:cxn modelId="{D965A20A-2F2B-49FA-BF22-948B451149BF}" type="presParOf" srcId="{75942A30-DFBF-4F57-8817-8DD398FADC51}" destId="{0E520A4C-33B5-4A1C-8710-E8F51FFD272B}" srcOrd="0" destOrd="0" presId="urn:microsoft.com/office/officeart/2005/8/layout/vList4"/>
    <dgm:cxn modelId="{5D637C37-324D-471F-8613-DE039A910FC8}" type="presParOf" srcId="{75942A30-DFBF-4F57-8817-8DD398FADC51}" destId="{0438CCB1-9ACA-4BB3-AF61-0B0ED98C7972}" srcOrd="1" destOrd="0" presId="urn:microsoft.com/office/officeart/2005/8/layout/vList4"/>
    <dgm:cxn modelId="{82E34843-DAD9-492D-B667-8CF0F441DAD5}" type="presParOf" srcId="{75942A30-DFBF-4F57-8817-8DD398FADC51}" destId="{D70C8195-5816-4C66-B6AC-3E6CB0F3537D}" srcOrd="2" destOrd="0" presId="urn:microsoft.com/office/officeart/2005/8/layout/vList4"/>
    <dgm:cxn modelId="{373C2D4E-156E-4ECC-98C2-801E311DFAC1}" type="presParOf" srcId="{77EA6DD7-24AE-46B7-B690-52E462C7CF87}" destId="{2467E633-6E89-4D6E-81B1-D0CAEAAFA7D7}" srcOrd="7" destOrd="0" presId="urn:microsoft.com/office/officeart/2005/8/layout/vList4"/>
    <dgm:cxn modelId="{7121DBA0-488E-4176-B719-66A9FCCA3B18}" type="presParOf" srcId="{77EA6DD7-24AE-46B7-B690-52E462C7CF87}" destId="{BB2A8C3E-3FF4-43D9-9B36-7655B45C88B7}" srcOrd="8" destOrd="0" presId="urn:microsoft.com/office/officeart/2005/8/layout/vList4"/>
    <dgm:cxn modelId="{E31B980F-EACF-43D9-AB56-0D80B0275B29}" type="presParOf" srcId="{BB2A8C3E-3FF4-43D9-9B36-7655B45C88B7}" destId="{9EB8D610-49BE-401F-9754-A1465350DCCB}" srcOrd="0" destOrd="0" presId="urn:microsoft.com/office/officeart/2005/8/layout/vList4"/>
    <dgm:cxn modelId="{EA26015A-1218-41DF-8469-9C9DAB7E272F}" type="presParOf" srcId="{BB2A8C3E-3FF4-43D9-9B36-7655B45C88B7}" destId="{2D6C572D-F267-4D46-B675-AD868751C57B}" srcOrd="1" destOrd="0" presId="urn:microsoft.com/office/officeart/2005/8/layout/vList4"/>
    <dgm:cxn modelId="{EFABE47B-41A9-438A-892F-13B40B8C8F57}" type="presParOf" srcId="{BB2A8C3E-3FF4-43D9-9B36-7655B45C88B7}" destId="{EFD1C6A4-C80C-49C2-8657-CE8E83744FD4}" srcOrd="2" destOrd="0" presId="urn:microsoft.com/office/officeart/2005/8/layout/vList4"/>
  </dgm:cxnLst>
  <dgm:bg>
    <a:solidFill>
      <a:srgbClr val="000000">
        <a:alpha val="36078"/>
      </a:srgbClr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4537C85-8C01-4A1E-8F67-C7A7B22C8C62}" type="doc">
      <dgm:prSet loTypeId="urn:microsoft.com/office/officeart/2005/8/layout/vList4" loCatId="list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476E1B13-99B6-4CA1-B9F0-E1935E1952F6}">
      <dgm:prSet/>
      <dgm:spPr/>
      <dgm:t>
        <a:bodyPr/>
        <a:lstStyle/>
        <a:p>
          <a:r>
            <a:rPr lang="ru-RU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Выезды специалистов для проведения тренингов с активом ученического самоуправления в муниципальных образованиях</a:t>
          </a:r>
          <a:endParaRPr lang="ru-RU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F5016B2-0816-458B-878A-69E808D820DF}" type="sibTrans" cxnId="{26FDA6B3-C12C-42F4-BFEF-A6387F1821D2}">
      <dgm:prSet/>
      <dgm:spPr/>
      <dgm:t>
        <a:bodyPr/>
        <a:lstStyle/>
        <a:p>
          <a:endParaRPr lang="ru-RU"/>
        </a:p>
      </dgm:t>
    </dgm:pt>
    <dgm:pt modelId="{85FA3501-B801-45A0-96A6-6B1CCDF05051}" type="parTrans" cxnId="{26FDA6B3-C12C-42F4-BFEF-A6387F1821D2}">
      <dgm:prSet/>
      <dgm:spPr/>
      <dgm:t>
        <a:bodyPr/>
        <a:lstStyle/>
        <a:p>
          <a:endParaRPr lang="ru-RU"/>
        </a:p>
      </dgm:t>
    </dgm:pt>
    <dgm:pt modelId="{40450BAD-33C6-47B3-A149-B381CCCDE82E}">
      <dgm:prSet phldrT="[Текст]" custT="1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prst="angle"/>
        </a:sp3d>
      </dgm:spPr>
      <dgm:t>
        <a:bodyPr/>
        <a:lstStyle/>
        <a:p>
          <a:r>
            <a: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Январь </a:t>
          </a:r>
          <a:r>
            <a:rPr lang="ru-RU" sz="1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2024 </a:t>
          </a:r>
          <a:r>
            <a: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года</a:t>
          </a:r>
        </a:p>
        <a:p>
          <a:r>
            <a: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Проведение </a:t>
          </a:r>
          <a:r>
            <a:rPr lang="ru-RU" sz="2000" b="1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вебинаров</a:t>
          </a:r>
          <a:r>
            <a: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для педагогов-наставников, тренинги, мастер-классы</a:t>
          </a:r>
          <a:endParaRPr lang="ru-RU" sz="16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22A277C-30EF-45AE-86A6-DA7FA8DA37A5}" type="sibTrans" cxnId="{F5CD498D-E934-4055-859F-CFFD006EEFF9}">
      <dgm:prSet/>
      <dgm:spPr/>
      <dgm:t>
        <a:bodyPr/>
        <a:lstStyle/>
        <a:p>
          <a:endParaRPr lang="ru-RU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D7C70A4-6ECC-44DB-A975-B00C8AC2E6A2}" type="parTrans" cxnId="{F5CD498D-E934-4055-859F-CFFD006EEFF9}">
      <dgm:prSet/>
      <dgm:spPr/>
      <dgm:t>
        <a:bodyPr/>
        <a:lstStyle/>
        <a:p>
          <a:endParaRPr lang="ru-RU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3AC7694-6DC0-4E09-A6F6-0E5445E30D4B}">
      <dgm:prSet/>
      <dgm:spPr/>
      <dgm:t>
        <a:bodyPr/>
        <a:lstStyle/>
        <a:p>
          <a:r>
            <a:rPr lang="ru-RU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Встречи с активистами на базе координационного центра </a:t>
          </a:r>
          <a:endParaRPr lang="ru-RU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A13C20A-D4AB-4ABC-A7B3-FE32A225E13F}" type="parTrans" cxnId="{42FE67D7-67A7-4D5A-898E-DDD90599646E}">
      <dgm:prSet/>
      <dgm:spPr/>
      <dgm:t>
        <a:bodyPr/>
        <a:lstStyle/>
        <a:p>
          <a:endParaRPr lang="ru-RU"/>
        </a:p>
      </dgm:t>
    </dgm:pt>
    <dgm:pt modelId="{E8BB854B-D6F7-4658-A8DE-187BB4097B00}" type="sibTrans" cxnId="{42FE67D7-67A7-4D5A-898E-DDD90599646E}">
      <dgm:prSet/>
      <dgm:spPr/>
      <dgm:t>
        <a:bodyPr/>
        <a:lstStyle/>
        <a:p>
          <a:endParaRPr lang="ru-RU"/>
        </a:p>
      </dgm:t>
    </dgm:pt>
    <dgm:pt modelId="{C3AFEABE-F469-429A-815E-A747C8175247}">
      <dgm:prSet/>
      <dgm:spPr/>
      <dgm:t>
        <a:bodyPr/>
        <a:lstStyle/>
        <a:p>
          <a:r>
            <a:rPr lang="ru-RU" b="1" i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</a:t>
          </a:r>
          <a:r>
            <a: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рганизация работы  Совета наставников в муниципальных образованиях и на республиканском уровне</a:t>
          </a:r>
        </a:p>
      </dgm:t>
    </dgm:pt>
    <dgm:pt modelId="{FD4D4C28-A1D2-48D0-B8D1-4122CF29DA97}" type="parTrans" cxnId="{127395E1-C5EC-4D29-9749-9F55E7FE9D63}">
      <dgm:prSet/>
      <dgm:spPr/>
      <dgm:t>
        <a:bodyPr/>
        <a:lstStyle/>
        <a:p>
          <a:endParaRPr lang="ru-RU"/>
        </a:p>
      </dgm:t>
    </dgm:pt>
    <dgm:pt modelId="{CAE3C9E9-14BA-4099-B2FD-5CBFC51A9526}" type="sibTrans" cxnId="{127395E1-C5EC-4D29-9749-9F55E7FE9D63}">
      <dgm:prSet/>
      <dgm:spPr/>
      <dgm:t>
        <a:bodyPr/>
        <a:lstStyle/>
        <a:p>
          <a:endParaRPr lang="ru-RU"/>
        </a:p>
      </dgm:t>
    </dgm:pt>
    <dgm:pt modelId="{77EA6DD7-24AE-46B7-B690-52E462C7CF87}" type="pres">
      <dgm:prSet presAssocID="{24537C85-8C01-4A1E-8F67-C7A7B22C8C6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36233D3-9A2C-486C-AE5C-14C14A2E0AE8}" type="pres">
      <dgm:prSet presAssocID="{40450BAD-33C6-47B3-A149-B381CCCDE82E}" presName="comp" presStyleCnt="0"/>
      <dgm:spPr>
        <a:scene3d>
          <a:camera prst="orthographicFront"/>
          <a:lightRig rig="threePt" dir="t"/>
        </a:scene3d>
        <a:sp3d>
          <a:bevelT prst="angle"/>
        </a:sp3d>
      </dgm:spPr>
    </dgm:pt>
    <dgm:pt modelId="{3601FB43-CC9E-4823-ACCF-D34A8158376D}" type="pres">
      <dgm:prSet presAssocID="{40450BAD-33C6-47B3-A149-B381CCCDE82E}" presName="box" presStyleLbl="node1" presStyleIdx="0" presStyleCnt="4" custScaleY="157185"/>
      <dgm:spPr/>
      <dgm:t>
        <a:bodyPr/>
        <a:lstStyle/>
        <a:p>
          <a:endParaRPr lang="ru-RU"/>
        </a:p>
      </dgm:t>
    </dgm:pt>
    <dgm:pt modelId="{D816A189-3531-48BA-9D2F-FC056D53891A}" type="pres">
      <dgm:prSet presAssocID="{40450BAD-33C6-47B3-A149-B381CCCDE82E}" presName="img" presStyleLbl="fgImgPlace1" presStyleIdx="0" presStyleCnt="4" custScaleX="34978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 prst="angle"/>
          <a:bevelB w="165100" h="254000"/>
        </a:sp3d>
      </dgm:spPr>
    </dgm:pt>
    <dgm:pt modelId="{65A422FF-2A5A-4027-9643-5C374D42F031}" type="pres">
      <dgm:prSet presAssocID="{40450BAD-33C6-47B3-A149-B381CCCDE82E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C6889A-15EE-4505-8F89-CD106A1342BB}" type="pres">
      <dgm:prSet presAssocID="{422A277C-30EF-45AE-86A6-DA7FA8DA37A5}" presName="spacer" presStyleCnt="0"/>
      <dgm:spPr>
        <a:scene3d>
          <a:camera prst="orthographicFront"/>
          <a:lightRig rig="threePt" dir="t"/>
        </a:scene3d>
        <a:sp3d>
          <a:bevelT prst="angle"/>
        </a:sp3d>
      </dgm:spPr>
    </dgm:pt>
    <dgm:pt modelId="{96E48722-4105-45A3-97B3-9C1A33DF6928}" type="pres">
      <dgm:prSet presAssocID="{476E1B13-99B6-4CA1-B9F0-E1935E1952F6}" presName="comp" presStyleCnt="0"/>
      <dgm:spPr/>
    </dgm:pt>
    <dgm:pt modelId="{3C65C7E8-DDFB-4972-AE8D-7D5A88650B75}" type="pres">
      <dgm:prSet presAssocID="{476E1B13-99B6-4CA1-B9F0-E1935E1952F6}" presName="box" presStyleLbl="node1" presStyleIdx="1" presStyleCnt="4" custScaleY="128775"/>
      <dgm:spPr/>
      <dgm:t>
        <a:bodyPr/>
        <a:lstStyle/>
        <a:p>
          <a:endParaRPr lang="ru-RU"/>
        </a:p>
      </dgm:t>
    </dgm:pt>
    <dgm:pt modelId="{BC0C19D9-5B35-46EB-A306-50CB5878136C}" type="pres">
      <dgm:prSet presAssocID="{476E1B13-99B6-4CA1-B9F0-E1935E1952F6}" presName="img" presStyleLbl="fgImgPlace1" presStyleIdx="1" presStyleCnt="4" custScaleX="33371"/>
      <dgm:spPr/>
    </dgm:pt>
    <dgm:pt modelId="{508593B6-C050-4EAE-8857-DBF6C945DFCE}" type="pres">
      <dgm:prSet presAssocID="{476E1B13-99B6-4CA1-B9F0-E1935E1952F6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710FD1-653E-44F6-A09F-8577AA34EC0D}" type="pres">
      <dgm:prSet presAssocID="{7F5016B2-0816-458B-878A-69E808D820DF}" presName="spacer" presStyleCnt="0"/>
      <dgm:spPr/>
    </dgm:pt>
    <dgm:pt modelId="{7ED5536C-FA20-407A-8AB3-74842CFFDBFA}" type="pres">
      <dgm:prSet presAssocID="{C3AFEABE-F469-429A-815E-A747C8175247}" presName="comp" presStyleCnt="0"/>
      <dgm:spPr/>
    </dgm:pt>
    <dgm:pt modelId="{3553E1D2-59F4-4FB6-A015-FF70415DD2FA}" type="pres">
      <dgm:prSet presAssocID="{C3AFEABE-F469-429A-815E-A747C8175247}" presName="box" presStyleLbl="node1" presStyleIdx="2" presStyleCnt="4"/>
      <dgm:spPr/>
      <dgm:t>
        <a:bodyPr/>
        <a:lstStyle/>
        <a:p>
          <a:endParaRPr lang="ru-RU"/>
        </a:p>
      </dgm:t>
    </dgm:pt>
    <dgm:pt modelId="{EDC53431-5285-40C2-95F6-381DFC838FE1}" type="pres">
      <dgm:prSet presAssocID="{C3AFEABE-F469-429A-815E-A747C8175247}" presName="img" presStyleLbl="fgImgPlace1" presStyleIdx="2" presStyleCnt="4" custScaleX="27582"/>
      <dgm:spPr/>
    </dgm:pt>
    <dgm:pt modelId="{8926BEF0-8AAD-4155-B212-4CC67BDA261A}" type="pres">
      <dgm:prSet presAssocID="{C3AFEABE-F469-429A-815E-A747C8175247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E152C1-4D13-41DD-BD1B-F720D53E602C}" type="pres">
      <dgm:prSet presAssocID="{CAE3C9E9-14BA-4099-B2FD-5CBFC51A9526}" presName="spacer" presStyleCnt="0"/>
      <dgm:spPr/>
    </dgm:pt>
    <dgm:pt modelId="{EE74AB9D-8544-44BB-A0FF-EEFEF03C97F6}" type="pres">
      <dgm:prSet presAssocID="{13AC7694-6DC0-4E09-A6F6-0E5445E30D4B}" presName="comp" presStyleCnt="0"/>
      <dgm:spPr/>
    </dgm:pt>
    <dgm:pt modelId="{7E85C8F6-4996-4440-8BC0-566917583DB3}" type="pres">
      <dgm:prSet presAssocID="{13AC7694-6DC0-4E09-A6F6-0E5445E30D4B}" presName="box" presStyleLbl="node1" presStyleIdx="3" presStyleCnt="4"/>
      <dgm:spPr/>
      <dgm:t>
        <a:bodyPr/>
        <a:lstStyle/>
        <a:p>
          <a:endParaRPr lang="ru-RU"/>
        </a:p>
      </dgm:t>
    </dgm:pt>
    <dgm:pt modelId="{7DCDBB8F-5E57-4E58-99B8-C00CDA7FF0D0}" type="pres">
      <dgm:prSet presAssocID="{13AC7694-6DC0-4E09-A6F6-0E5445E30D4B}" presName="img" presStyleLbl="fgImgPlace1" presStyleIdx="3" presStyleCnt="4" custScaleX="30417"/>
      <dgm:spPr/>
    </dgm:pt>
    <dgm:pt modelId="{42288EE7-F061-4965-A756-CEC3581871DC}" type="pres">
      <dgm:prSet presAssocID="{13AC7694-6DC0-4E09-A6F6-0E5445E30D4B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C63FE87-FFBA-4C4D-A830-62F6322B6E96}" type="presOf" srcId="{476E1B13-99B6-4CA1-B9F0-E1935E1952F6}" destId="{508593B6-C050-4EAE-8857-DBF6C945DFCE}" srcOrd="1" destOrd="0" presId="urn:microsoft.com/office/officeart/2005/8/layout/vList4"/>
    <dgm:cxn modelId="{F66A637B-C2D6-4E05-9DFB-3977482A46FC}" type="presOf" srcId="{40450BAD-33C6-47B3-A149-B381CCCDE82E}" destId="{3601FB43-CC9E-4823-ACCF-D34A8158376D}" srcOrd="0" destOrd="0" presId="urn:microsoft.com/office/officeart/2005/8/layout/vList4"/>
    <dgm:cxn modelId="{F5CD498D-E934-4055-859F-CFFD006EEFF9}" srcId="{24537C85-8C01-4A1E-8F67-C7A7B22C8C62}" destId="{40450BAD-33C6-47B3-A149-B381CCCDE82E}" srcOrd="0" destOrd="0" parTransId="{DD7C70A4-6ECC-44DB-A975-B00C8AC2E6A2}" sibTransId="{422A277C-30EF-45AE-86A6-DA7FA8DA37A5}"/>
    <dgm:cxn modelId="{A9CEE7C3-E1CF-4E52-A8DE-C7387A05823A}" type="presOf" srcId="{40450BAD-33C6-47B3-A149-B381CCCDE82E}" destId="{65A422FF-2A5A-4027-9643-5C374D42F031}" srcOrd="1" destOrd="0" presId="urn:microsoft.com/office/officeart/2005/8/layout/vList4"/>
    <dgm:cxn modelId="{7FDB2BCE-9402-411B-A117-3D4C6946D8A7}" type="presOf" srcId="{13AC7694-6DC0-4E09-A6F6-0E5445E30D4B}" destId="{42288EE7-F061-4965-A756-CEC3581871DC}" srcOrd="1" destOrd="0" presId="urn:microsoft.com/office/officeart/2005/8/layout/vList4"/>
    <dgm:cxn modelId="{42FE67D7-67A7-4D5A-898E-DDD90599646E}" srcId="{24537C85-8C01-4A1E-8F67-C7A7B22C8C62}" destId="{13AC7694-6DC0-4E09-A6F6-0E5445E30D4B}" srcOrd="3" destOrd="0" parTransId="{AA13C20A-D4AB-4ABC-A7B3-FE32A225E13F}" sibTransId="{E8BB854B-D6F7-4658-A8DE-187BB4097B00}"/>
    <dgm:cxn modelId="{127395E1-C5EC-4D29-9749-9F55E7FE9D63}" srcId="{24537C85-8C01-4A1E-8F67-C7A7B22C8C62}" destId="{C3AFEABE-F469-429A-815E-A747C8175247}" srcOrd="2" destOrd="0" parTransId="{FD4D4C28-A1D2-48D0-B8D1-4122CF29DA97}" sibTransId="{CAE3C9E9-14BA-4099-B2FD-5CBFC51A9526}"/>
    <dgm:cxn modelId="{19D99A0D-F65F-4AE6-A3E0-76541C2ECCAE}" type="presOf" srcId="{24537C85-8C01-4A1E-8F67-C7A7B22C8C62}" destId="{77EA6DD7-24AE-46B7-B690-52E462C7CF87}" srcOrd="0" destOrd="0" presId="urn:microsoft.com/office/officeart/2005/8/layout/vList4"/>
    <dgm:cxn modelId="{D98A97E3-6745-4CB9-A6EB-045AE36DA323}" type="presOf" srcId="{13AC7694-6DC0-4E09-A6F6-0E5445E30D4B}" destId="{7E85C8F6-4996-4440-8BC0-566917583DB3}" srcOrd="0" destOrd="0" presId="urn:microsoft.com/office/officeart/2005/8/layout/vList4"/>
    <dgm:cxn modelId="{AF91F084-832C-45C6-945A-21E6998499CA}" type="presOf" srcId="{476E1B13-99B6-4CA1-B9F0-E1935E1952F6}" destId="{3C65C7E8-DDFB-4972-AE8D-7D5A88650B75}" srcOrd="0" destOrd="0" presId="urn:microsoft.com/office/officeart/2005/8/layout/vList4"/>
    <dgm:cxn modelId="{E18BEEA6-D4E6-41A6-BDCF-3B28E974BBEC}" type="presOf" srcId="{C3AFEABE-F469-429A-815E-A747C8175247}" destId="{8926BEF0-8AAD-4155-B212-4CC67BDA261A}" srcOrd="1" destOrd="0" presId="urn:microsoft.com/office/officeart/2005/8/layout/vList4"/>
    <dgm:cxn modelId="{26FDA6B3-C12C-42F4-BFEF-A6387F1821D2}" srcId="{24537C85-8C01-4A1E-8F67-C7A7B22C8C62}" destId="{476E1B13-99B6-4CA1-B9F0-E1935E1952F6}" srcOrd="1" destOrd="0" parTransId="{85FA3501-B801-45A0-96A6-6B1CCDF05051}" sibTransId="{7F5016B2-0816-458B-878A-69E808D820DF}"/>
    <dgm:cxn modelId="{4767B178-42CA-4E12-912C-BEC5CA356D2C}" type="presOf" srcId="{C3AFEABE-F469-429A-815E-A747C8175247}" destId="{3553E1D2-59F4-4FB6-A015-FF70415DD2FA}" srcOrd="0" destOrd="0" presId="urn:microsoft.com/office/officeart/2005/8/layout/vList4"/>
    <dgm:cxn modelId="{1BE272F7-F387-4D35-B065-46E9AC085362}" type="presParOf" srcId="{77EA6DD7-24AE-46B7-B690-52E462C7CF87}" destId="{E36233D3-9A2C-486C-AE5C-14C14A2E0AE8}" srcOrd="0" destOrd="0" presId="urn:microsoft.com/office/officeart/2005/8/layout/vList4"/>
    <dgm:cxn modelId="{DA90D332-F6E8-4135-9617-F73351BE56CD}" type="presParOf" srcId="{E36233D3-9A2C-486C-AE5C-14C14A2E0AE8}" destId="{3601FB43-CC9E-4823-ACCF-D34A8158376D}" srcOrd="0" destOrd="0" presId="urn:microsoft.com/office/officeart/2005/8/layout/vList4"/>
    <dgm:cxn modelId="{56B38450-5AE7-40EB-A6AD-658CC2564B7D}" type="presParOf" srcId="{E36233D3-9A2C-486C-AE5C-14C14A2E0AE8}" destId="{D816A189-3531-48BA-9D2F-FC056D53891A}" srcOrd="1" destOrd="0" presId="urn:microsoft.com/office/officeart/2005/8/layout/vList4"/>
    <dgm:cxn modelId="{DC571C19-D583-4968-A221-21459D289D72}" type="presParOf" srcId="{E36233D3-9A2C-486C-AE5C-14C14A2E0AE8}" destId="{65A422FF-2A5A-4027-9643-5C374D42F031}" srcOrd="2" destOrd="0" presId="urn:microsoft.com/office/officeart/2005/8/layout/vList4"/>
    <dgm:cxn modelId="{81F25EAF-3B0A-4FB3-BA3D-ACF26D63C62A}" type="presParOf" srcId="{77EA6DD7-24AE-46B7-B690-52E462C7CF87}" destId="{32C6889A-15EE-4505-8F89-CD106A1342BB}" srcOrd="1" destOrd="0" presId="urn:microsoft.com/office/officeart/2005/8/layout/vList4"/>
    <dgm:cxn modelId="{523A2A98-694F-41AA-8600-3931D4A0EA53}" type="presParOf" srcId="{77EA6DD7-24AE-46B7-B690-52E462C7CF87}" destId="{96E48722-4105-45A3-97B3-9C1A33DF6928}" srcOrd="2" destOrd="0" presId="urn:microsoft.com/office/officeart/2005/8/layout/vList4"/>
    <dgm:cxn modelId="{849EB167-CA91-4110-9C76-B9661E35E538}" type="presParOf" srcId="{96E48722-4105-45A3-97B3-9C1A33DF6928}" destId="{3C65C7E8-DDFB-4972-AE8D-7D5A88650B75}" srcOrd="0" destOrd="0" presId="urn:microsoft.com/office/officeart/2005/8/layout/vList4"/>
    <dgm:cxn modelId="{525C32A0-C6DA-444B-B0F4-5E92578FB800}" type="presParOf" srcId="{96E48722-4105-45A3-97B3-9C1A33DF6928}" destId="{BC0C19D9-5B35-46EB-A306-50CB5878136C}" srcOrd="1" destOrd="0" presId="urn:microsoft.com/office/officeart/2005/8/layout/vList4"/>
    <dgm:cxn modelId="{7F2BF133-54B5-4CCA-8A51-778D90286994}" type="presParOf" srcId="{96E48722-4105-45A3-97B3-9C1A33DF6928}" destId="{508593B6-C050-4EAE-8857-DBF6C945DFCE}" srcOrd="2" destOrd="0" presId="urn:microsoft.com/office/officeart/2005/8/layout/vList4"/>
    <dgm:cxn modelId="{F429847D-DE49-4A27-99D4-4DE7863F8EE9}" type="presParOf" srcId="{77EA6DD7-24AE-46B7-B690-52E462C7CF87}" destId="{22710FD1-653E-44F6-A09F-8577AA34EC0D}" srcOrd="3" destOrd="0" presId="urn:microsoft.com/office/officeart/2005/8/layout/vList4"/>
    <dgm:cxn modelId="{7ACA9B29-09FC-4B2D-8BEA-70B0F787545D}" type="presParOf" srcId="{77EA6DD7-24AE-46B7-B690-52E462C7CF87}" destId="{7ED5536C-FA20-407A-8AB3-74842CFFDBFA}" srcOrd="4" destOrd="0" presId="urn:microsoft.com/office/officeart/2005/8/layout/vList4"/>
    <dgm:cxn modelId="{3527B3F8-D284-44CB-BB65-CD74AEA17840}" type="presParOf" srcId="{7ED5536C-FA20-407A-8AB3-74842CFFDBFA}" destId="{3553E1D2-59F4-4FB6-A015-FF70415DD2FA}" srcOrd="0" destOrd="0" presId="urn:microsoft.com/office/officeart/2005/8/layout/vList4"/>
    <dgm:cxn modelId="{7226AF23-9707-4A24-B551-BE71F233B8C6}" type="presParOf" srcId="{7ED5536C-FA20-407A-8AB3-74842CFFDBFA}" destId="{EDC53431-5285-40C2-95F6-381DFC838FE1}" srcOrd="1" destOrd="0" presId="urn:microsoft.com/office/officeart/2005/8/layout/vList4"/>
    <dgm:cxn modelId="{93989A81-F4FC-475B-80A4-377F107BE66A}" type="presParOf" srcId="{7ED5536C-FA20-407A-8AB3-74842CFFDBFA}" destId="{8926BEF0-8AAD-4155-B212-4CC67BDA261A}" srcOrd="2" destOrd="0" presId="urn:microsoft.com/office/officeart/2005/8/layout/vList4"/>
    <dgm:cxn modelId="{E2EA613F-ACE5-46B1-8079-42A6020A99F4}" type="presParOf" srcId="{77EA6DD7-24AE-46B7-B690-52E462C7CF87}" destId="{9DE152C1-4D13-41DD-BD1B-F720D53E602C}" srcOrd="5" destOrd="0" presId="urn:microsoft.com/office/officeart/2005/8/layout/vList4"/>
    <dgm:cxn modelId="{2AA1FEF8-D8CD-4594-95CE-E039DDFC56E1}" type="presParOf" srcId="{77EA6DD7-24AE-46B7-B690-52E462C7CF87}" destId="{EE74AB9D-8544-44BB-A0FF-EEFEF03C97F6}" srcOrd="6" destOrd="0" presId="urn:microsoft.com/office/officeart/2005/8/layout/vList4"/>
    <dgm:cxn modelId="{827D7AA7-2A0F-4A53-8811-3C020C4696A2}" type="presParOf" srcId="{EE74AB9D-8544-44BB-A0FF-EEFEF03C97F6}" destId="{7E85C8F6-4996-4440-8BC0-566917583DB3}" srcOrd="0" destOrd="0" presId="urn:microsoft.com/office/officeart/2005/8/layout/vList4"/>
    <dgm:cxn modelId="{5A0F578D-64A3-4656-A850-A1189F3A3A2A}" type="presParOf" srcId="{EE74AB9D-8544-44BB-A0FF-EEFEF03C97F6}" destId="{7DCDBB8F-5E57-4E58-99B8-C00CDA7FF0D0}" srcOrd="1" destOrd="0" presId="urn:microsoft.com/office/officeart/2005/8/layout/vList4"/>
    <dgm:cxn modelId="{6CBF2CFC-9EA8-4C19-9AB6-C557FAA80E71}" type="presParOf" srcId="{EE74AB9D-8544-44BB-A0FF-EEFEF03C97F6}" destId="{42288EE7-F061-4965-A756-CEC3581871DC}" srcOrd="2" destOrd="0" presId="urn:microsoft.com/office/officeart/2005/8/layout/vList4"/>
  </dgm:cxnLst>
  <dgm:bg>
    <a:solidFill>
      <a:srgbClr val="000000">
        <a:alpha val="36078"/>
      </a:srgbClr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01FB43-CC9E-4823-ACCF-D34A8158376D}">
      <dsp:nvSpPr>
        <dsp:cNvPr id="0" name=""/>
        <dsp:cNvSpPr/>
      </dsp:nvSpPr>
      <dsp:spPr>
        <a:xfrm>
          <a:off x="0" y="0"/>
          <a:ext cx="8794496" cy="71643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prst="angle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Март-апрель </a:t>
          </a:r>
          <a:r>
            <a:rPr lang="ru-RU" sz="13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2023года</a:t>
          </a:r>
          <a:endParaRPr lang="ru-RU" sz="13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Выезды специалистов для проведения тренингов с активом ученического самоуправления в муниципальных образованиях</a:t>
          </a:r>
        </a:p>
      </dsp:txBody>
      <dsp:txXfrm>
        <a:off x="1830543" y="0"/>
        <a:ext cx="6963952" cy="716438"/>
      </dsp:txXfrm>
    </dsp:sp>
    <dsp:sp modelId="{D816A189-3531-48BA-9D2F-FC056D53891A}">
      <dsp:nvSpPr>
        <dsp:cNvPr id="0" name=""/>
        <dsp:cNvSpPr/>
      </dsp:nvSpPr>
      <dsp:spPr>
        <a:xfrm>
          <a:off x="643479" y="71643"/>
          <a:ext cx="615227" cy="573150"/>
        </a:xfrm>
        <a:prstGeom prst="roundRect">
          <a:avLst>
            <a:gd name="adj" fmla="val 10000"/>
          </a:avLst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 prst="angle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06E54D5-D30E-4025-8506-8EFD8FD5131B}">
      <dsp:nvSpPr>
        <dsp:cNvPr id="0" name=""/>
        <dsp:cNvSpPr/>
      </dsp:nvSpPr>
      <dsp:spPr>
        <a:xfrm>
          <a:off x="0" y="788082"/>
          <a:ext cx="8794496" cy="716438"/>
        </a:xfrm>
        <a:prstGeom prst="roundRect">
          <a:avLst>
            <a:gd name="adj" fmla="val 10000"/>
          </a:avLst>
        </a:prstGeom>
        <a:solidFill>
          <a:schemeClr val="accent5">
            <a:hueOff val="-965506"/>
            <a:satOff val="-2488"/>
            <a:lumOff val="-168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prst="angle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Проведение установочных онлайн-встреч по плану работы и организации ученического взаимодействия</a:t>
          </a:r>
        </a:p>
      </dsp:txBody>
      <dsp:txXfrm>
        <a:off x="1830543" y="788082"/>
        <a:ext cx="6963952" cy="716438"/>
      </dsp:txXfrm>
    </dsp:sp>
    <dsp:sp modelId="{7094AA1D-67E9-46D1-BB00-93653429AA25}">
      <dsp:nvSpPr>
        <dsp:cNvPr id="0" name=""/>
        <dsp:cNvSpPr/>
      </dsp:nvSpPr>
      <dsp:spPr>
        <a:xfrm>
          <a:off x="643479" y="859726"/>
          <a:ext cx="615227" cy="573150"/>
        </a:xfrm>
        <a:prstGeom prst="roundRect">
          <a:avLst>
            <a:gd name="adj" fmla="val 10000"/>
          </a:avLst>
        </a:prstGeom>
        <a:solidFill>
          <a:schemeClr val="accent5">
            <a:tint val="50000"/>
            <a:hueOff val="-961377"/>
            <a:satOff val="-3278"/>
            <a:lumOff val="-54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 prst="angle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5318327-16B2-4275-981C-E24A8083550A}">
      <dsp:nvSpPr>
        <dsp:cNvPr id="0" name=""/>
        <dsp:cNvSpPr/>
      </dsp:nvSpPr>
      <dsp:spPr>
        <a:xfrm>
          <a:off x="0" y="1576164"/>
          <a:ext cx="8794496" cy="716438"/>
        </a:xfrm>
        <a:prstGeom prst="roundRect">
          <a:avLst>
            <a:gd name="adj" fmla="val 10000"/>
          </a:avLst>
        </a:prstGeom>
        <a:solidFill>
          <a:schemeClr val="accent5">
            <a:hueOff val="-1931012"/>
            <a:satOff val="-4977"/>
            <a:lumOff val="-336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prst="angle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Организация работы с Советом наставников в муниципальных образованиях и на республиканском уровне </a:t>
          </a:r>
        </a:p>
      </dsp:txBody>
      <dsp:txXfrm>
        <a:off x="1830543" y="1576164"/>
        <a:ext cx="6963952" cy="716438"/>
      </dsp:txXfrm>
    </dsp:sp>
    <dsp:sp modelId="{0C4681D3-1A47-47B8-9D5D-EBA6F9B76343}">
      <dsp:nvSpPr>
        <dsp:cNvPr id="0" name=""/>
        <dsp:cNvSpPr/>
      </dsp:nvSpPr>
      <dsp:spPr>
        <a:xfrm>
          <a:off x="587485" y="1647808"/>
          <a:ext cx="727216" cy="573150"/>
        </a:xfrm>
        <a:prstGeom prst="roundRect">
          <a:avLst>
            <a:gd name="adj" fmla="val 10000"/>
          </a:avLst>
        </a:prstGeom>
        <a:solidFill>
          <a:schemeClr val="accent5">
            <a:tint val="50000"/>
            <a:hueOff val="-1922755"/>
            <a:satOff val="-6556"/>
            <a:lumOff val="-109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C74154F-BDBD-4708-87B1-3742C15E17CC}">
      <dsp:nvSpPr>
        <dsp:cNvPr id="0" name=""/>
        <dsp:cNvSpPr/>
      </dsp:nvSpPr>
      <dsp:spPr>
        <a:xfrm>
          <a:off x="0" y="2364247"/>
          <a:ext cx="8794496" cy="716438"/>
        </a:xfrm>
        <a:prstGeom prst="roundRect">
          <a:avLst>
            <a:gd name="adj" fmla="val 10000"/>
          </a:avLst>
        </a:prstGeom>
        <a:solidFill>
          <a:schemeClr val="accent5">
            <a:hueOff val="-2896518"/>
            <a:satOff val="-7465"/>
            <a:lumOff val="-504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prst="angle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Встречи с активистами на базе координационного центра </a:t>
          </a:r>
        </a:p>
      </dsp:txBody>
      <dsp:txXfrm>
        <a:off x="1830543" y="2364247"/>
        <a:ext cx="6963952" cy="716438"/>
      </dsp:txXfrm>
    </dsp:sp>
    <dsp:sp modelId="{274A3F35-1932-42A6-ADCC-115CF6AF6B6C}">
      <dsp:nvSpPr>
        <dsp:cNvPr id="0" name=""/>
        <dsp:cNvSpPr/>
      </dsp:nvSpPr>
      <dsp:spPr>
        <a:xfrm>
          <a:off x="643479" y="2435891"/>
          <a:ext cx="615227" cy="573150"/>
        </a:xfrm>
        <a:prstGeom prst="roundRect">
          <a:avLst>
            <a:gd name="adj" fmla="val 10000"/>
          </a:avLst>
        </a:prstGeom>
        <a:solidFill>
          <a:schemeClr val="accent5">
            <a:tint val="50000"/>
            <a:hueOff val="-2884132"/>
            <a:satOff val="-9834"/>
            <a:lumOff val="-163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 prst="angle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52A62EF-F70E-4482-9A86-BE4032CCA8DC}">
      <dsp:nvSpPr>
        <dsp:cNvPr id="0" name=""/>
        <dsp:cNvSpPr/>
      </dsp:nvSpPr>
      <dsp:spPr>
        <a:xfrm>
          <a:off x="0" y="3152329"/>
          <a:ext cx="8794496" cy="716438"/>
        </a:xfrm>
        <a:prstGeom prst="roundRect">
          <a:avLst>
            <a:gd name="adj" fmla="val 10000"/>
          </a:avLst>
        </a:prstGeom>
        <a:solidFill>
          <a:schemeClr val="accent5">
            <a:hueOff val="-3862025"/>
            <a:satOff val="-9954"/>
            <a:lumOff val="-672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prst="angle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Создание Советов наставников</a:t>
          </a:r>
        </a:p>
      </dsp:txBody>
      <dsp:txXfrm>
        <a:off x="1830543" y="3152329"/>
        <a:ext cx="6963952" cy="716438"/>
      </dsp:txXfrm>
    </dsp:sp>
    <dsp:sp modelId="{061AC3E9-BE8A-42C0-B83F-90A18FD74A3B}">
      <dsp:nvSpPr>
        <dsp:cNvPr id="0" name=""/>
        <dsp:cNvSpPr/>
      </dsp:nvSpPr>
      <dsp:spPr>
        <a:xfrm>
          <a:off x="643479" y="3223973"/>
          <a:ext cx="615227" cy="573150"/>
        </a:xfrm>
        <a:prstGeom prst="roundRect">
          <a:avLst>
            <a:gd name="adj" fmla="val 10000"/>
          </a:avLst>
        </a:prstGeom>
        <a:solidFill>
          <a:schemeClr val="accent5">
            <a:tint val="50000"/>
            <a:hueOff val="-3845509"/>
            <a:satOff val="-13113"/>
            <a:lumOff val="-218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 prst="angle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4A2B20E-7A8A-4999-BC2D-06DFCF29C091}">
      <dsp:nvSpPr>
        <dsp:cNvPr id="0" name=""/>
        <dsp:cNvSpPr/>
      </dsp:nvSpPr>
      <dsp:spPr>
        <a:xfrm>
          <a:off x="0" y="3940412"/>
          <a:ext cx="8794496" cy="716438"/>
        </a:xfrm>
        <a:prstGeom prst="roundRect">
          <a:avLst>
            <a:gd name="adj" fmla="val 10000"/>
          </a:avLst>
        </a:prstGeom>
        <a:solidFill>
          <a:schemeClr val="accent5">
            <a:hueOff val="-4827531"/>
            <a:satOff val="-12442"/>
            <a:lumOff val="-840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prst="angle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Формирование  планов взаимодействия</a:t>
          </a:r>
        </a:p>
      </dsp:txBody>
      <dsp:txXfrm>
        <a:off x="1830543" y="3940412"/>
        <a:ext cx="6963952" cy="716438"/>
      </dsp:txXfrm>
    </dsp:sp>
    <dsp:sp modelId="{D2CDE766-6E0C-4686-A5CD-71F2248387AE}">
      <dsp:nvSpPr>
        <dsp:cNvPr id="0" name=""/>
        <dsp:cNvSpPr/>
      </dsp:nvSpPr>
      <dsp:spPr>
        <a:xfrm>
          <a:off x="643479" y="4012056"/>
          <a:ext cx="615227" cy="573150"/>
        </a:xfrm>
        <a:prstGeom prst="roundRect">
          <a:avLst>
            <a:gd name="adj" fmla="val 10000"/>
          </a:avLst>
        </a:prstGeom>
        <a:solidFill>
          <a:schemeClr val="accent5">
            <a:tint val="50000"/>
            <a:hueOff val="-4806886"/>
            <a:satOff val="-16391"/>
            <a:lumOff val="-273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 prst="angle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DAAA768-72DB-4D48-81FF-1346FEC6ACDA}">
      <dsp:nvSpPr>
        <dsp:cNvPr id="0" name=""/>
        <dsp:cNvSpPr/>
      </dsp:nvSpPr>
      <dsp:spPr>
        <a:xfrm>
          <a:off x="0" y="4728494"/>
          <a:ext cx="8794496" cy="716438"/>
        </a:xfrm>
        <a:prstGeom prst="roundRect">
          <a:avLst>
            <a:gd name="adj" fmla="val 10000"/>
          </a:avLst>
        </a:prstGeom>
        <a:solidFill>
          <a:schemeClr val="accent5">
            <a:hueOff val="-5793037"/>
            <a:satOff val="-14931"/>
            <a:lumOff val="-1008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prst="angle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Создание общего чата «25КЛАСС»</a:t>
          </a:r>
        </a:p>
      </dsp:txBody>
      <dsp:txXfrm>
        <a:off x="1830543" y="4728494"/>
        <a:ext cx="6963952" cy="716438"/>
      </dsp:txXfrm>
    </dsp:sp>
    <dsp:sp modelId="{AB1250A2-4749-4A3A-8EFA-753791029A4B}">
      <dsp:nvSpPr>
        <dsp:cNvPr id="0" name=""/>
        <dsp:cNvSpPr/>
      </dsp:nvSpPr>
      <dsp:spPr>
        <a:xfrm>
          <a:off x="643479" y="4800138"/>
          <a:ext cx="615227" cy="573150"/>
        </a:xfrm>
        <a:prstGeom prst="roundRect">
          <a:avLst>
            <a:gd name="adj" fmla="val 10000"/>
          </a:avLst>
        </a:prstGeom>
        <a:solidFill>
          <a:schemeClr val="accent5">
            <a:tint val="50000"/>
            <a:hueOff val="-5768264"/>
            <a:satOff val="-19669"/>
            <a:lumOff val="-327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 prst="angle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EB8D610-49BE-401F-9754-A1465350DCCB}">
      <dsp:nvSpPr>
        <dsp:cNvPr id="0" name=""/>
        <dsp:cNvSpPr/>
      </dsp:nvSpPr>
      <dsp:spPr>
        <a:xfrm>
          <a:off x="0" y="5516577"/>
          <a:ext cx="8794496" cy="716438"/>
        </a:xfrm>
        <a:prstGeom prst="roundRect">
          <a:avLst>
            <a:gd name="adj" fmla="val 1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prst="angle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Направление рекомендаций по активизации работы ученического самоуправления</a:t>
          </a:r>
        </a:p>
      </dsp:txBody>
      <dsp:txXfrm>
        <a:off x="1830543" y="5516577"/>
        <a:ext cx="6963952" cy="716438"/>
      </dsp:txXfrm>
    </dsp:sp>
    <dsp:sp modelId="{2D6C572D-F267-4D46-B675-AD868751C57B}">
      <dsp:nvSpPr>
        <dsp:cNvPr id="0" name=""/>
        <dsp:cNvSpPr/>
      </dsp:nvSpPr>
      <dsp:spPr>
        <a:xfrm>
          <a:off x="643479" y="5588221"/>
          <a:ext cx="615227" cy="573150"/>
        </a:xfrm>
        <a:prstGeom prst="roundRect">
          <a:avLst>
            <a:gd name="adj" fmla="val 10000"/>
          </a:avLst>
        </a:prstGeom>
        <a:solidFill>
          <a:schemeClr val="accent5">
            <a:tint val="50000"/>
            <a:hueOff val="-6729641"/>
            <a:satOff val="-22947"/>
            <a:lumOff val="-382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 prst="angle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01FB43-CC9E-4823-ACCF-D34A8158376D}">
      <dsp:nvSpPr>
        <dsp:cNvPr id="0" name=""/>
        <dsp:cNvSpPr/>
      </dsp:nvSpPr>
      <dsp:spPr>
        <a:xfrm>
          <a:off x="0" y="0"/>
          <a:ext cx="8794496" cy="81922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prst="angle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Май-июнь </a:t>
          </a:r>
          <a:r>
            <a:rPr lang="ru-RU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2023 </a:t>
          </a:r>
          <a:r>
            <a:rPr lang="ru-RU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года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Участие во всероссийских, республиканских конкурсных программах </a:t>
          </a:r>
        </a:p>
      </dsp:txBody>
      <dsp:txXfrm>
        <a:off x="1840821" y="0"/>
        <a:ext cx="6953674" cy="819222"/>
      </dsp:txXfrm>
    </dsp:sp>
    <dsp:sp modelId="{D816A189-3531-48BA-9D2F-FC056D53891A}">
      <dsp:nvSpPr>
        <dsp:cNvPr id="0" name=""/>
        <dsp:cNvSpPr/>
      </dsp:nvSpPr>
      <dsp:spPr>
        <a:xfrm>
          <a:off x="653757" y="81922"/>
          <a:ext cx="615227" cy="655377"/>
        </a:xfrm>
        <a:prstGeom prst="roundRect">
          <a:avLst>
            <a:gd name="adj" fmla="val 10000"/>
          </a:avLst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 prst="angle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C74154F-BDBD-4708-87B1-3742C15E17CC}">
      <dsp:nvSpPr>
        <dsp:cNvPr id="0" name=""/>
        <dsp:cNvSpPr/>
      </dsp:nvSpPr>
      <dsp:spPr>
        <a:xfrm>
          <a:off x="0" y="901144"/>
          <a:ext cx="8794496" cy="81922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prst="angle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Всероссийский конкурс Советов обучающихся</a:t>
          </a:r>
        </a:p>
      </dsp:txBody>
      <dsp:txXfrm>
        <a:off x="1840821" y="901144"/>
        <a:ext cx="6953674" cy="819222"/>
      </dsp:txXfrm>
    </dsp:sp>
    <dsp:sp modelId="{274A3F35-1932-42A6-ADCC-115CF6AF6B6C}">
      <dsp:nvSpPr>
        <dsp:cNvPr id="0" name=""/>
        <dsp:cNvSpPr/>
      </dsp:nvSpPr>
      <dsp:spPr>
        <a:xfrm>
          <a:off x="653757" y="983066"/>
          <a:ext cx="615227" cy="655377"/>
        </a:xfrm>
        <a:prstGeom prst="roundRect">
          <a:avLst>
            <a:gd name="adj" fmla="val 10000"/>
          </a:avLst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 prst="angle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662F42D-659E-4158-B152-A9D23C8B79F8}">
      <dsp:nvSpPr>
        <dsp:cNvPr id="0" name=""/>
        <dsp:cNvSpPr/>
      </dsp:nvSpPr>
      <dsp:spPr>
        <a:xfrm>
          <a:off x="0" y="1802288"/>
          <a:ext cx="8794496" cy="81922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prst="angle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Организация работы с Советом наставников в муниципальных образованиях и на республиканском уровне </a:t>
          </a:r>
        </a:p>
      </dsp:txBody>
      <dsp:txXfrm>
        <a:off x="1840821" y="1802288"/>
        <a:ext cx="6953674" cy="819222"/>
      </dsp:txXfrm>
    </dsp:sp>
    <dsp:sp modelId="{B56F4A3B-3FB8-4DBC-90D7-1E064E835A70}">
      <dsp:nvSpPr>
        <dsp:cNvPr id="0" name=""/>
        <dsp:cNvSpPr/>
      </dsp:nvSpPr>
      <dsp:spPr>
        <a:xfrm>
          <a:off x="644611" y="1884210"/>
          <a:ext cx="633520" cy="655377"/>
        </a:xfrm>
        <a:prstGeom prst="roundRect">
          <a:avLst>
            <a:gd name="adj" fmla="val 10000"/>
          </a:avLst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52A62EF-F70E-4482-9A86-BE4032CCA8DC}">
      <dsp:nvSpPr>
        <dsp:cNvPr id="0" name=""/>
        <dsp:cNvSpPr/>
      </dsp:nvSpPr>
      <dsp:spPr>
        <a:xfrm>
          <a:off x="0" y="2703432"/>
          <a:ext cx="8794496" cy="81922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prst="angle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Всероссийский конкурс специалистов, сопровождающих деятельность ученического самоуправления </a:t>
          </a:r>
        </a:p>
      </dsp:txBody>
      <dsp:txXfrm>
        <a:off x="1840821" y="2703432"/>
        <a:ext cx="6953674" cy="819222"/>
      </dsp:txXfrm>
    </dsp:sp>
    <dsp:sp modelId="{061AC3E9-BE8A-42C0-B83F-90A18FD74A3B}">
      <dsp:nvSpPr>
        <dsp:cNvPr id="0" name=""/>
        <dsp:cNvSpPr/>
      </dsp:nvSpPr>
      <dsp:spPr>
        <a:xfrm>
          <a:off x="653757" y="2785354"/>
          <a:ext cx="615227" cy="655377"/>
        </a:xfrm>
        <a:prstGeom prst="roundRect">
          <a:avLst>
            <a:gd name="adj" fmla="val 10000"/>
          </a:avLst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 prst="angle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4A2B20E-7A8A-4999-BC2D-06DFCF29C091}">
      <dsp:nvSpPr>
        <dsp:cNvPr id="0" name=""/>
        <dsp:cNvSpPr/>
      </dsp:nvSpPr>
      <dsp:spPr>
        <a:xfrm>
          <a:off x="0" y="3604576"/>
          <a:ext cx="8794496" cy="819222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prst="angle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Республиканский конкурс на лучшее мероприятие ученического самоуправления</a:t>
          </a:r>
        </a:p>
      </dsp:txBody>
      <dsp:txXfrm>
        <a:off x="1840821" y="3604576"/>
        <a:ext cx="6953674" cy="819222"/>
      </dsp:txXfrm>
    </dsp:sp>
    <dsp:sp modelId="{D2CDE766-6E0C-4686-A5CD-71F2248387AE}">
      <dsp:nvSpPr>
        <dsp:cNvPr id="0" name=""/>
        <dsp:cNvSpPr/>
      </dsp:nvSpPr>
      <dsp:spPr>
        <a:xfrm>
          <a:off x="653757" y="3686499"/>
          <a:ext cx="615227" cy="655377"/>
        </a:xfrm>
        <a:prstGeom prst="roundRect">
          <a:avLst>
            <a:gd name="adj" fmla="val 10000"/>
          </a:avLst>
        </a:prstGeom>
        <a:solidFill>
          <a:schemeClr val="accent6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 prst="angle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DAAA768-72DB-4D48-81FF-1346FEC6ACDA}">
      <dsp:nvSpPr>
        <dsp:cNvPr id="0" name=""/>
        <dsp:cNvSpPr/>
      </dsp:nvSpPr>
      <dsp:spPr>
        <a:xfrm>
          <a:off x="0" y="4505721"/>
          <a:ext cx="8794496" cy="81922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prst="angle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Республиканский конкурс «Развивай ученическое самоуправление»</a:t>
          </a:r>
        </a:p>
      </dsp:txBody>
      <dsp:txXfrm>
        <a:off x="1840821" y="4505721"/>
        <a:ext cx="6953674" cy="819222"/>
      </dsp:txXfrm>
    </dsp:sp>
    <dsp:sp modelId="{AB1250A2-4749-4A3A-8EFA-753791029A4B}">
      <dsp:nvSpPr>
        <dsp:cNvPr id="0" name=""/>
        <dsp:cNvSpPr/>
      </dsp:nvSpPr>
      <dsp:spPr>
        <a:xfrm>
          <a:off x="653757" y="4587643"/>
          <a:ext cx="615227" cy="655377"/>
        </a:xfrm>
        <a:prstGeom prst="roundRect">
          <a:avLst>
            <a:gd name="adj" fmla="val 10000"/>
          </a:avLst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 prst="angle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EB8D610-49BE-401F-9754-A1465350DCCB}">
      <dsp:nvSpPr>
        <dsp:cNvPr id="0" name=""/>
        <dsp:cNvSpPr/>
      </dsp:nvSpPr>
      <dsp:spPr>
        <a:xfrm>
          <a:off x="0" y="5406865"/>
          <a:ext cx="8794496" cy="81922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prst="angle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Конкурс на лучший проект ученического самоуправления «Лидер и его команда»</a:t>
          </a:r>
        </a:p>
      </dsp:txBody>
      <dsp:txXfrm>
        <a:off x="1840821" y="5406865"/>
        <a:ext cx="6953674" cy="819222"/>
      </dsp:txXfrm>
    </dsp:sp>
    <dsp:sp modelId="{2D6C572D-F267-4D46-B675-AD868751C57B}">
      <dsp:nvSpPr>
        <dsp:cNvPr id="0" name=""/>
        <dsp:cNvSpPr/>
      </dsp:nvSpPr>
      <dsp:spPr>
        <a:xfrm>
          <a:off x="653757" y="5488787"/>
          <a:ext cx="615227" cy="655377"/>
        </a:xfrm>
        <a:prstGeom prst="roundRect">
          <a:avLst>
            <a:gd name="adj" fmla="val 10000"/>
          </a:avLst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 prst="angle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01FB43-CC9E-4823-ACCF-D34A8158376D}">
      <dsp:nvSpPr>
        <dsp:cNvPr id="0" name=""/>
        <dsp:cNvSpPr/>
      </dsp:nvSpPr>
      <dsp:spPr>
        <a:xfrm>
          <a:off x="0" y="0"/>
          <a:ext cx="8794496" cy="95931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prst="angle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Июль-август </a:t>
          </a:r>
          <a:r>
            <a:rPr lang="ru-RU" sz="18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2023 </a:t>
          </a:r>
          <a:r>
            <a:rPr lang="ru-RU" sz="18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года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Профильные смены в детских оздоровительных лагерях (организация тренингов, заседаний «круглого стола», встреч) </a:t>
          </a:r>
        </a:p>
      </dsp:txBody>
      <dsp:txXfrm>
        <a:off x="1854830" y="0"/>
        <a:ext cx="6939665" cy="959312"/>
      </dsp:txXfrm>
    </dsp:sp>
    <dsp:sp modelId="{D816A189-3531-48BA-9D2F-FC056D53891A}">
      <dsp:nvSpPr>
        <dsp:cNvPr id="0" name=""/>
        <dsp:cNvSpPr/>
      </dsp:nvSpPr>
      <dsp:spPr>
        <a:xfrm>
          <a:off x="667766" y="95931"/>
          <a:ext cx="615227" cy="767449"/>
        </a:xfrm>
        <a:prstGeom prst="roundRect">
          <a:avLst>
            <a:gd name="adj" fmla="val 10000"/>
          </a:avLst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 prst="angle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C74154F-BDBD-4708-87B1-3742C15E17CC}">
      <dsp:nvSpPr>
        <dsp:cNvPr id="0" name=""/>
        <dsp:cNvSpPr/>
      </dsp:nvSpPr>
      <dsp:spPr>
        <a:xfrm>
          <a:off x="0" y="1055243"/>
          <a:ext cx="8794496" cy="959312"/>
        </a:xfrm>
        <a:prstGeom prst="roundRect">
          <a:avLst>
            <a:gd name="adj" fmla="val 10000"/>
          </a:avLst>
        </a:prstGeom>
        <a:solidFill>
          <a:schemeClr val="accent4">
            <a:hueOff val="1960178"/>
            <a:satOff val="-8155"/>
            <a:lumOff val="192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prst="angle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Организация участия в проекте «Активные каникулы»</a:t>
          </a:r>
        </a:p>
      </dsp:txBody>
      <dsp:txXfrm>
        <a:off x="1854830" y="1055243"/>
        <a:ext cx="6939665" cy="959312"/>
      </dsp:txXfrm>
    </dsp:sp>
    <dsp:sp modelId="{274A3F35-1932-42A6-ADCC-115CF6AF6B6C}">
      <dsp:nvSpPr>
        <dsp:cNvPr id="0" name=""/>
        <dsp:cNvSpPr/>
      </dsp:nvSpPr>
      <dsp:spPr>
        <a:xfrm>
          <a:off x="667766" y="1151174"/>
          <a:ext cx="615227" cy="767449"/>
        </a:xfrm>
        <a:prstGeom prst="roundRect">
          <a:avLst>
            <a:gd name="adj" fmla="val 10000"/>
          </a:avLst>
        </a:prstGeom>
        <a:solidFill>
          <a:schemeClr val="accent4">
            <a:tint val="50000"/>
            <a:hueOff val="2157639"/>
            <a:satOff val="-10041"/>
            <a:lumOff val="-44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 prst="angle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9463A24-DAA6-4B34-BF19-53F7D34423D1}">
      <dsp:nvSpPr>
        <dsp:cNvPr id="0" name=""/>
        <dsp:cNvSpPr/>
      </dsp:nvSpPr>
      <dsp:spPr>
        <a:xfrm>
          <a:off x="0" y="2110486"/>
          <a:ext cx="8794496" cy="959312"/>
        </a:xfrm>
        <a:prstGeom prst="roundRect">
          <a:avLst>
            <a:gd name="adj" fmla="val 10000"/>
          </a:avLst>
        </a:prstGeom>
        <a:solidFill>
          <a:schemeClr val="accent4">
            <a:hueOff val="3920356"/>
            <a:satOff val="-16311"/>
            <a:lumOff val="384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prst="angle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Организация работы с Советом наставников в муниципальных образованиях и на </a:t>
          </a:r>
          <a:r>
            <a:rPr lang="ru-RU" sz="1800" b="1" kern="12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республиканском уровне </a:t>
          </a:r>
          <a:endParaRPr lang="ru-RU" sz="18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54830" y="2110486"/>
        <a:ext cx="6939665" cy="959312"/>
      </dsp:txXfrm>
    </dsp:sp>
    <dsp:sp modelId="{81F653AA-2310-432C-AD2B-92E146F79CB3}">
      <dsp:nvSpPr>
        <dsp:cNvPr id="0" name=""/>
        <dsp:cNvSpPr/>
      </dsp:nvSpPr>
      <dsp:spPr>
        <a:xfrm>
          <a:off x="612906" y="2206417"/>
          <a:ext cx="724947" cy="767449"/>
        </a:xfrm>
        <a:prstGeom prst="roundRect">
          <a:avLst>
            <a:gd name="adj" fmla="val 10000"/>
          </a:avLst>
        </a:prstGeom>
        <a:solidFill>
          <a:schemeClr val="accent4">
            <a:tint val="50000"/>
            <a:hueOff val="4315278"/>
            <a:satOff val="-20082"/>
            <a:lumOff val="-88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52A62EF-F70E-4482-9A86-BE4032CCA8DC}">
      <dsp:nvSpPr>
        <dsp:cNvPr id="0" name=""/>
        <dsp:cNvSpPr/>
      </dsp:nvSpPr>
      <dsp:spPr>
        <a:xfrm>
          <a:off x="0" y="3165729"/>
          <a:ext cx="8794496" cy="959312"/>
        </a:xfrm>
        <a:prstGeom prst="roundRect">
          <a:avLst>
            <a:gd name="adj" fmla="val 10000"/>
          </a:avLst>
        </a:prstGeom>
        <a:solidFill>
          <a:schemeClr val="accent4">
            <a:hueOff val="5880535"/>
            <a:satOff val="-24466"/>
            <a:lumOff val="576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prst="angle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Организация и сопровождение участия в проекте «Будь с РДШ»</a:t>
          </a:r>
        </a:p>
      </dsp:txBody>
      <dsp:txXfrm>
        <a:off x="1854830" y="3165729"/>
        <a:ext cx="6939665" cy="959312"/>
      </dsp:txXfrm>
    </dsp:sp>
    <dsp:sp modelId="{061AC3E9-BE8A-42C0-B83F-90A18FD74A3B}">
      <dsp:nvSpPr>
        <dsp:cNvPr id="0" name=""/>
        <dsp:cNvSpPr/>
      </dsp:nvSpPr>
      <dsp:spPr>
        <a:xfrm>
          <a:off x="667766" y="3261660"/>
          <a:ext cx="615227" cy="767449"/>
        </a:xfrm>
        <a:prstGeom prst="roundRect">
          <a:avLst>
            <a:gd name="adj" fmla="val 10000"/>
          </a:avLst>
        </a:prstGeom>
        <a:solidFill>
          <a:schemeClr val="accent4">
            <a:tint val="50000"/>
            <a:hueOff val="6472917"/>
            <a:satOff val="-30124"/>
            <a:lumOff val="-132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 prst="angle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4A2B20E-7A8A-4999-BC2D-06DFCF29C091}">
      <dsp:nvSpPr>
        <dsp:cNvPr id="0" name=""/>
        <dsp:cNvSpPr/>
      </dsp:nvSpPr>
      <dsp:spPr>
        <a:xfrm>
          <a:off x="0" y="4220972"/>
          <a:ext cx="8794496" cy="959312"/>
        </a:xfrm>
        <a:prstGeom prst="roundRect">
          <a:avLst>
            <a:gd name="adj" fmla="val 10000"/>
          </a:avLst>
        </a:prstGeom>
        <a:solidFill>
          <a:schemeClr val="accent4">
            <a:hueOff val="7840713"/>
            <a:satOff val="-32622"/>
            <a:lumOff val="768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prst="angle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Организация участия в проекте «Большая перемена»</a:t>
          </a:r>
        </a:p>
      </dsp:txBody>
      <dsp:txXfrm>
        <a:off x="1854830" y="4220972"/>
        <a:ext cx="6939665" cy="959312"/>
      </dsp:txXfrm>
    </dsp:sp>
    <dsp:sp modelId="{D2CDE766-6E0C-4686-A5CD-71F2248387AE}">
      <dsp:nvSpPr>
        <dsp:cNvPr id="0" name=""/>
        <dsp:cNvSpPr/>
      </dsp:nvSpPr>
      <dsp:spPr>
        <a:xfrm>
          <a:off x="667766" y="4316904"/>
          <a:ext cx="615227" cy="767449"/>
        </a:xfrm>
        <a:prstGeom prst="roundRect">
          <a:avLst>
            <a:gd name="adj" fmla="val 10000"/>
          </a:avLst>
        </a:prstGeom>
        <a:solidFill>
          <a:schemeClr val="accent4">
            <a:tint val="50000"/>
            <a:hueOff val="8630555"/>
            <a:satOff val="-40165"/>
            <a:lumOff val="-176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 prst="angle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EB8D610-49BE-401F-9754-A1465350DCCB}">
      <dsp:nvSpPr>
        <dsp:cNvPr id="0" name=""/>
        <dsp:cNvSpPr/>
      </dsp:nvSpPr>
      <dsp:spPr>
        <a:xfrm>
          <a:off x="0" y="5276216"/>
          <a:ext cx="8794496" cy="959312"/>
        </a:xfrm>
        <a:prstGeom prst="roundRect">
          <a:avLst>
            <a:gd name="adj" fmla="val 10000"/>
          </a:avLst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prst="angle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Конкурс специалистов, сопровождающих деятельность органов ученического самоуправления в номинации «Специалисты региональных и муниципальных программ»</a:t>
          </a:r>
          <a:endParaRPr lang="ru-RU" sz="18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54830" y="5276216"/>
        <a:ext cx="6939665" cy="959312"/>
      </dsp:txXfrm>
    </dsp:sp>
    <dsp:sp modelId="{2D6C572D-F267-4D46-B675-AD868751C57B}">
      <dsp:nvSpPr>
        <dsp:cNvPr id="0" name=""/>
        <dsp:cNvSpPr/>
      </dsp:nvSpPr>
      <dsp:spPr>
        <a:xfrm>
          <a:off x="667766" y="5372147"/>
          <a:ext cx="615227" cy="767449"/>
        </a:xfrm>
        <a:prstGeom prst="roundRect">
          <a:avLst>
            <a:gd name="adj" fmla="val 10000"/>
          </a:avLst>
        </a:prstGeom>
        <a:solidFill>
          <a:schemeClr val="accent4">
            <a:tint val="50000"/>
            <a:hueOff val="10788194"/>
            <a:satOff val="-50206"/>
            <a:lumOff val="-220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 prst="angle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01FB43-CC9E-4823-ACCF-D34A8158376D}">
      <dsp:nvSpPr>
        <dsp:cNvPr id="0" name=""/>
        <dsp:cNvSpPr/>
      </dsp:nvSpPr>
      <dsp:spPr>
        <a:xfrm>
          <a:off x="0" y="0"/>
          <a:ext cx="8794496" cy="95931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prst="angle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Сентябрь </a:t>
          </a:r>
          <a:r>
            <a:rPr lang="ru-RU" sz="16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2023 </a:t>
          </a:r>
          <a:r>
            <a:rPr lang="ru-RU" sz="16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года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Подготовка к Выборам Президентов ученического самоуправления                </a:t>
          </a:r>
          <a:r>
            <a:rPr lang="ru-RU" sz="16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2023 </a:t>
          </a:r>
          <a:r>
            <a:rPr lang="ru-RU" sz="16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года</a:t>
          </a:r>
        </a:p>
      </dsp:txBody>
      <dsp:txXfrm>
        <a:off x="1854830" y="0"/>
        <a:ext cx="6939665" cy="959312"/>
      </dsp:txXfrm>
    </dsp:sp>
    <dsp:sp modelId="{D816A189-3531-48BA-9D2F-FC056D53891A}">
      <dsp:nvSpPr>
        <dsp:cNvPr id="0" name=""/>
        <dsp:cNvSpPr/>
      </dsp:nvSpPr>
      <dsp:spPr>
        <a:xfrm>
          <a:off x="667766" y="95931"/>
          <a:ext cx="615227" cy="767449"/>
        </a:xfrm>
        <a:prstGeom prst="roundRect">
          <a:avLst>
            <a:gd name="adj" fmla="val 10000"/>
          </a:avLst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 prst="angle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C74154F-BDBD-4708-87B1-3742C15E17CC}">
      <dsp:nvSpPr>
        <dsp:cNvPr id="0" name=""/>
        <dsp:cNvSpPr/>
      </dsp:nvSpPr>
      <dsp:spPr>
        <a:xfrm>
          <a:off x="0" y="1055243"/>
          <a:ext cx="8794496" cy="959312"/>
        </a:xfrm>
        <a:prstGeom prst="roundRect">
          <a:avLst>
            <a:gd name="adj" fmla="val 10000"/>
          </a:avLst>
        </a:prstGeom>
        <a:solidFill>
          <a:schemeClr val="accent4">
            <a:hueOff val="1960178"/>
            <a:satOff val="-8155"/>
            <a:lumOff val="192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prst="angle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Методическое сопровождение координационным центром  хода и реализации Выборов Президентов ученического самоуправления</a:t>
          </a:r>
        </a:p>
      </dsp:txBody>
      <dsp:txXfrm>
        <a:off x="1854830" y="1055243"/>
        <a:ext cx="6939665" cy="959312"/>
      </dsp:txXfrm>
    </dsp:sp>
    <dsp:sp modelId="{274A3F35-1932-42A6-ADCC-115CF6AF6B6C}">
      <dsp:nvSpPr>
        <dsp:cNvPr id="0" name=""/>
        <dsp:cNvSpPr/>
      </dsp:nvSpPr>
      <dsp:spPr>
        <a:xfrm>
          <a:off x="667766" y="1151174"/>
          <a:ext cx="615227" cy="767449"/>
        </a:xfrm>
        <a:prstGeom prst="roundRect">
          <a:avLst>
            <a:gd name="adj" fmla="val 10000"/>
          </a:avLst>
        </a:prstGeom>
        <a:solidFill>
          <a:schemeClr val="accent4">
            <a:tint val="50000"/>
            <a:hueOff val="2157639"/>
            <a:satOff val="-10041"/>
            <a:lumOff val="-44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 prst="angle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9463A24-DAA6-4B34-BF19-53F7D34423D1}">
      <dsp:nvSpPr>
        <dsp:cNvPr id="0" name=""/>
        <dsp:cNvSpPr/>
      </dsp:nvSpPr>
      <dsp:spPr>
        <a:xfrm>
          <a:off x="0" y="2110486"/>
          <a:ext cx="8794496" cy="959312"/>
        </a:xfrm>
        <a:prstGeom prst="roundRect">
          <a:avLst>
            <a:gd name="adj" fmla="val 10000"/>
          </a:avLst>
        </a:prstGeom>
        <a:solidFill>
          <a:schemeClr val="accent4">
            <a:hueOff val="3920356"/>
            <a:satOff val="-16311"/>
            <a:lumOff val="384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prst="angle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Организация работы с Советом наставников в муниципальных образованиях и на республиканском уровне </a:t>
          </a:r>
        </a:p>
      </dsp:txBody>
      <dsp:txXfrm>
        <a:off x="1854830" y="2110486"/>
        <a:ext cx="6939665" cy="959312"/>
      </dsp:txXfrm>
    </dsp:sp>
    <dsp:sp modelId="{81F653AA-2310-432C-AD2B-92E146F79CB3}">
      <dsp:nvSpPr>
        <dsp:cNvPr id="0" name=""/>
        <dsp:cNvSpPr/>
      </dsp:nvSpPr>
      <dsp:spPr>
        <a:xfrm>
          <a:off x="612906" y="2206417"/>
          <a:ext cx="724947" cy="767449"/>
        </a:xfrm>
        <a:prstGeom prst="roundRect">
          <a:avLst>
            <a:gd name="adj" fmla="val 10000"/>
          </a:avLst>
        </a:prstGeom>
        <a:solidFill>
          <a:schemeClr val="accent4">
            <a:tint val="50000"/>
            <a:hueOff val="4315278"/>
            <a:satOff val="-20082"/>
            <a:lumOff val="-88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52A62EF-F70E-4482-9A86-BE4032CCA8DC}">
      <dsp:nvSpPr>
        <dsp:cNvPr id="0" name=""/>
        <dsp:cNvSpPr/>
      </dsp:nvSpPr>
      <dsp:spPr>
        <a:xfrm>
          <a:off x="0" y="3165729"/>
          <a:ext cx="8794496" cy="959312"/>
        </a:xfrm>
        <a:prstGeom prst="roundRect">
          <a:avLst>
            <a:gd name="adj" fmla="val 10000"/>
          </a:avLst>
        </a:prstGeom>
        <a:solidFill>
          <a:schemeClr val="accent4">
            <a:hueOff val="5880535"/>
            <a:satOff val="-24466"/>
            <a:lumOff val="576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prst="angle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Организация и проведение онлайн-дебатов</a:t>
          </a:r>
        </a:p>
      </dsp:txBody>
      <dsp:txXfrm>
        <a:off x="1854830" y="3165729"/>
        <a:ext cx="6939665" cy="959312"/>
      </dsp:txXfrm>
    </dsp:sp>
    <dsp:sp modelId="{061AC3E9-BE8A-42C0-B83F-90A18FD74A3B}">
      <dsp:nvSpPr>
        <dsp:cNvPr id="0" name=""/>
        <dsp:cNvSpPr/>
      </dsp:nvSpPr>
      <dsp:spPr>
        <a:xfrm>
          <a:off x="667766" y="3261660"/>
          <a:ext cx="615227" cy="767449"/>
        </a:xfrm>
        <a:prstGeom prst="roundRect">
          <a:avLst>
            <a:gd name="adj" fmla="val 10000"/>
          </a:avLst>
        </a:prstGeom>
        <a:solidFill>
          <a:schemeClr val="accent4">
            <a:tint val="50000"/>
            <a:hueOff val="6472917"/>
            <a:satOff val="-30124"/>
            <a:lumOff val="-132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 prst="angle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4A2B20E-7A8A-4999-BC2D-06DFCF29C091}">
      <dsp:nvSpPr>
        <dsp:cNvPr id="0" name=""/>
        <dsp:cNvSpPr/>
      </dsp:nvSpPr>
      <dsp:spPr>
        <a:xfrm>
          <a:off x="0" y="4220972"/>
          <a:ext cx="8794496" cy="959312"/>
        </a:xfrm>
        <a:prstGeom prst="roundRect">
          <a:avLst>
            <a:gd name="adj" fmla="val 10000"/>
          </a:avLst>
        </a:prstGeom>
        <a:solidFill>
          <a:schemeClr val="accent4">
            <a:hueOff val="7840713"/>
            <a:satOff val="-32622"/>
            <a:lumOff val="768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prst="angle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Организация предвыборной кампании кандидатов в Президенты ученического самоуправления</a:t>
          </a:r>
        </a:p>
      </dsp:txBody>
      <dsp:txXfrm>
        <a:off x="1854830" y="4220972"/>
        <a:ext cx="6939665" cy="959312"/>
      </dsp:txXfrm>
    </dsp:sp>
    <dsp:sp modelId="{D2CDE766-6E0C-4686-A5CD-71F2248387AE}">
      <dsp:nvSpPr>
        <dsp:cNvPr id="0" name=""/>
        <dsp:cNvSpPr/>
      </dsp:nvSpPr>
      <dsp:spPr>
        <a:xfrm>
          <a:off x="667766" y="4316904"/>
          <a:ext cx="615227" cy="767449"/>
        </a:xfrm>
        <a:prstGeom prst="roundRect">
          <a:avLst>
            <a:gd name="adj" fmla="val 10000"/>
          </a:avLst>
        </a:prstGeom>
        <a:solidFill>
          <a:schemeClr val="accent4">
            <a:tint val="50000"/>
            <a:hueOff val="8630555"/>
            <a:satOff val="-40165"/>
            <a:lumOff val="-176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 prst="angle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EB8D610-49BE-401F-9754-A1465350DCCB}">
      <dsp:nvSpPr>
        <dsp:cNvPr id="0" name=""/>
        <dsp:cNvSpPr/>
      </dsp:nvSpPr>
      <dsp:spPr>
        <a:xfrm>
          <a:off x="0" y="5276216"/>
          <a:ext cx="8794496" cy="959312"/>
        </a:xfrm>
        <a:prstGeom prst="roundRect">
          <a:avLst>
            <a:gd name="adj" fmla="val 10000"/>
          </a:avLst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prst="angle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Определение и награждение победителей конкурса специалистов, сопровождающих деятельность органов ученического самоуправления в номинации «Специалисты региональных и муниципальных программ»</a:t>
          </a:r>
          <a:endParaRPr lang="ru-RU" sz="16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54830" y="5276216"/>
        <a:ext cx="6939665" cy="959312"/>
      </dsp:txXfrm>
    </dsp:sp>
    <dsp:sp modelId="{2D6C572D-F267-4D46-B675-AD868751C57B}">
      <dsp:nvSpPr>
        <dsp:cNvPr id="0" name=""/>
        <dsp:cNvSpPr/>
      </dsp:nvSpPr>
      <dsp:spPr>
        <a:xfrm>
          <a:off x="667766" y="5372147"/>
          <a:ext cx="615227" cy="767449"/>
        </a:xfrm>
        <a:prstGeom prst="roundRect">
          <a:avLst>
            <a:gd name="adj" fmla="val 10000"/>
          </a:avLst>
        </a:prstGeom>
        <a:solidFill>
          <a:schemeClr val="accent4">
            <a:tint val="50000"/>
            <a:hueOff val="10788194"/>
            <a:satOff val="-50206"/>
            <a:lumOff val="-220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 prst="angle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01FB43-CC9E-4823-ACCF-D34A8158376D}">
      <dsp:nvSpPr>
        <dsp:cNvPr id="0" name=""/>
        <dsp:cNvSpPr/>
      </dsp:nvSpPr>
      <dsp:spPr>
        <a:xfrm>
          <a:off x="0" y="0"/>
          <a:ext cx="8794496" cy="81922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prst="angle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Октябрь </a:t>
          </a:r>
          <a:r>
            <a:rPr lang="ru-RU" sz="16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2023 </a:t>
          </a:r>
          <a:r>
            <a:rPr lang="ru-RU" sz="16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года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ВЫБОРЫ ПРЕЗИДЕНТОВ ШКОЛ</a:t>
          </a:r>
          <a:endParaRPr lang="ru-RU" sz="16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40821" y="0"/>
        <a:ext cx="6953674" cy="819222"/>
      </dsp:txXfrm>
    </dsp:sp>
    <dsp:sp modelId="{D816A189-3531-48BA-9D2F-FC056D53891A}">
      <dsp:nvSpPr>
        <dsp:cNvPr id="0" name=""/>
        <dsp:cNvSpPr/>
      </dsp:nvSpPr>
      <dsp:spPr>
        <a:xfrm>
          <a:off x="653757" y="81922"/>
          <a:ext cx="615227" cy="655377"/>
        </a:xfrm>
        <a:prstGeom prst="roundRect">
          <a:avLst>
            <a:gd name="adj" fmla="val 10000"/>
          </a:avLst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 prst="angle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C74154F-BDBD-4708-87B1-3742C15E17CC}">
      <dsp:nvSpPr>
        <dsp:cNvPr id="0" name=""/>
        <dsp:cNvSpPr/>
      </dsp:nvSpPr>
      <dsp:spPr>
        <a:xfrm>
          <a:off x="0" y="901144"/>
          <a:ext cx="8794496" cy="819222"/>
        </a:xfrm>
        <a:prstGeom prst="roundRect">
          <a:avLst>
            <a:gd name="adj" fmla="val 10000"/>
          </a:avLst>
        </a:prstGeom>
        <a:solidFill>
          <a:schemeClr val="accent4">
            <a:hueOff val="1633482"/>
            <a:satOff val="-6796"/>
            <a:lumOff val="160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prst="angle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Формирование министерств школьного самоуправления</a:t>
          </a:r>
        </a:p>
      </dsp:txBody>
      <dsp:txXfrm>
        <a:off x="1840821" y="901144"/>
        <a:ext cx="6953674" cy="819222"/>
      </dsp:txXfrm>
    </dsp:sp>
    <dsp:sp modelId="{274A3F35-1932-42A6-ADCC-115CF6AF6B6C}">
      <dsp:nvSpPr>
        <dsp:cNvPr id="0" name=""/>
        <dsp:cNvSpPr/>
      </dsp:nvSpPr>
      <dsp:spPr>
        <a:xfrm>
          <a:off x="653757" y="983066"/>
          <a:ext cx="615227" cy="655377"/>
        </a:xfrm>
        <a:prstGeom prst="roundRect">
          <a:avLst>
            <a:gd name="adj" fmla="val 10000"/>
          </a:avLst>
        </a:prstGeom>
        <a:solidFill>
          <a:schemeClr val="accent4">
            <a:tint val="50000"/>
            <a:hueOff val="1798032"/>
            <a:satOff val="-8368"/>
            <a:lumOff val="-36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 prst="angle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9463A24-DAA6-4B34-BF19-53F7D34423D1}">
      <dsp:nvSpPr>
        <dsp:cNvPr id="0" name=""/>
        <dsp:cNvSpPr/>
      </dsp:nvSpPr>
      <dsp:spPr>
        <a:xfrm>
          <a:off x="0" y="1802288"/>
          <a:ext cx="8794496" cy="819222"/>
        </a:xfrm>
        <a:prstGeom prst="roundRect">
          <a:avLst>
            <a:gd name="adj" fmla="val 10000"/>
          </a:avLst>
        </a:prstGeom>
        <a:solidFill>
          <a:schemeClr val="accent4">
            <a:hueOff val="3266964"/>
            <a:satOff val="-13592"/>
            <a:lumOff val="320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prst="angle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Делегирование представителей школ в органы ученического муниципального самоуправления</a:t>
          </a:r>
        </a:p>
      </dsp:txBody>
      <dsp:txXfrm>
        <a:off x="1840821" y="1802288"/>
        <a:ext cx="6953674" cy="819222"/>
      </dsp:txXfrm>
    </dsp:sp>
    <dsp:sp modelId="{81F653AA-2310-432C-AD2B-92E146F79CB3}">
      <dsp:nvSpPr>
        <dsp:cNvPr id="0" name=""/>
        <dsp:cNvSpPr/>
      </dsp:nvSpPr>
      <dsp:spPr>
        <a:xfrm>
          <a:off x="598897" y="1884210"/>
          <a:ext cx="724947" cy="655377"/>
        </a:xfrm>
        <a:prstGeom prst="roundRect">
          <a:avLst>
            <a:gd name="adj" fmla="val 10000"/>
          </a:avLst>
        </a:prstGeom>
        <a:solidFill>
          <a:schemeClr val="accent4">
            <a:tint val="50000"/>
            <a:hueOff val="3596065"/>
            <a:satOff val="-16735"/>
            <a:lumOff val="-73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52A62EF-F70E-4482-9A86-BE4032CCA8DC}">
      <dsp:nvSpPr>
        <dsp:cNvPr id="0" name=""/>
        <dsp:cNvSpPr/>
      </dsp:nvSpPr>
      <dsp:spPr>
        <a:xfrm>
          <a:off x="0" y="2703432"/>
          <a:ext cx="8794496" cy="819222"/>
        </a:xfrm>
        <a:prstGeom prst="roundRect">
          <a:avLst>
            <a:gd name="adj" fmla="val 10000"/>
          </a:avLst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prst="angle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Выборы Президентов ученического муниципального самоуправления </a:t>
          </a:r>
        </a:p>
      </dsp:txBody>
      <dsp:txXfrm>
        <a:off x="1840821" y="2703432"/>
        <a:ext cx="6953674" cy="819222"/>
      </dsp:txXfrm>
    </dsp:sp>
    <dsp:sp modelId="{061AC3E9-BE8A-42C0-B83F-90A18FD74A3B}">
      <dsp:nvSpPr>
        <dsp:cNvPr id="0" name=""/>
        <dsp:cNvSpPr/>
      </dsp:nvSpPr>
      <dsp:spPr>
        <a:xfrm>
          <a:off x="653757" y="2785354"/>
          <a:ext cx="615227" cy="655377"/>
        </a:xfrm>
        <a:prstGeom prst="roundRect">
          <a:avLst>
            <a:gd name="adj" fmla="val 10000"/>
          </a:avLst>
        </a:prstGeom>
        <a:solidFill>
          <a:schemeClr val="accent4">
            <a:tint val="50000"/>
            <a:hueOff val="5394097"/>
            <a:satOff val="-25103"/>
            <a:lumOff val="-110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 prst="angle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4A2B20E-7A8A-4999-BC2D-06DFCF29C091}">
      <dsp:nvSpPr>
        <dsp:cNvPr id="0" name=""/>
        <dsp:cNvSpPr/>
      </dsp:nvSpPr>
      <dsp:spPr>
        <a:xfrm>
          <a:off x="0" y="3604576"/>
          <a:ext cx="8794496" cy="819222"/>
        </a:xfrm>
        <a:prstGeom prst="roundRect">
          <a:avLst>
            <a:gd name="adj" fmla="val 10000"/>
          </a:avLst>
        </a:prstGeom>
        <a:solidFill>
          <a:schemeClr val="accent4">
            <a:hueOff val="6533927"/>
            <a:satOff val="-27185"/>
            <a:lumOff val="640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prst="angle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Выборы министров ученического муниципального самоуправления</a:t>
          </a:r>
        </a:p>
      </dsp:txBody>
      <dsp:txXfrm>
        <a:off x="1840821" y="3604576"/>
        <a:ext cx="6953674" cy="819222"/>
      </dsp:txXfrm>
    </dsp:sp>
    <dsp:sp modelId="{D2CDE766-6E0C-4686-A5CD-71F2248387AE}">
      <dsp:nvSpPr>
        <dsp:cNvPr id="0" name=""/>
        <dsp:cNvSpPr/>
      </dsp:nvSpPr>
      <dsp:spPr>
        <a:xfrm>
          <a:off x="653757" y="3686499"/>
          <a:ext cx="615227" cy="655377"/>
        </a:xfrm>
        <a:prstGeom prst="roundRect">
          <a:avLst>
            <a:gd name="adj" fmla="val 10000"/>
          </a:avLst>
        </a:prstGeom>
        <a:solidFill>
          <a:schemeClr val="accent4">
            <a:tint val="50000"/>
            <a:hueOff val="7192130"/>
            <a:satOff val="-33471"/>
            <a:lumOff val="-146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 prst="angle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85C70C1-2FE2-47CD-8AA0-85448F48F1A2}">
      <dsp:nvSpPr>
        <dsp:cNvPr id="0" name=""/>
        <dsp:cNvSpPr/>
      </dsp:nvSpPr>
      <dsp:spPr>
        <a:xfrm>
          <a:off x="0" y="4546911"/>
          <a:ext cx="8794496" cy="819222"/>
        </a:xfrm>
        <a:prstGeom prst="roundRect">
          <a:avLst>
            <a:gd name="adj" fmla="val 10000"/>
          </a:avLst>
        </a:prstGeom>
        <a:solidFill>
          <a:schemeClr val="accent4">
            <a:hueOff val="8167408"/>
            <a:satOff val="-33981"/>
            <a:lumOff val="800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prst="angle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Формирование планов работы школьного самоуправления</a:t>
          </a:r>
        </a:p>
      </dsp:txBody>
      <dsp:txXfrm>
        <a:off x="1840821" y="4546911"/>
        <a:ext cx="6953674" cy="819222"/>
      </dsp:txXfrm>
    </dsp:sp>
    <dsp:sp modelId="{66892F62-936E-4AFF-AA5B-4839DBF516D2}">
      <dsp:nvSpPr>
        <dsp:cNvPr id="0" name=""/>
        <dsp:cNvSpPr/>
      </dsp:nvSpPr>
      <dsp:spPr>
        <a:xfrm>
          <a:off x="589751" y="4587643"/>
          <a:ext cx="743240" cy="655377"/>
        </a:xfrm>
        <a:prstGeom prst="roundRect">
          <a:avLst>
            <a:gd name="adj" fmla="val 10000"/>
          </a:avLst>
        </a:prstGeom>
        <a:solidFill>
          <a:schemeClr val="accent4">
            <a:tint val="50000"/>
            <a:hueOff val="8990162"/>
            <a:satOff val="-41838"/>
            <a:lumOff val="-183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EB8D610-49BE-401F-9754-A1465350DCCB}">
      <dsp:nvSpPr>
        <dsp:cNvPr id="0" name=""/>
        <dsp:cNvSpPr/>
      </dsp:nvSpPr>
      <dsp:spPr>
        <a:xfrm>
          <a:off x="0" y="5406865"/>
          <a:ext cx="8794496" cy="819222"/>
        </a:xfrm>
        <a:prstGeom prst="roundRect">
          <a:avLst>
            <a:gd name="adj" fmla="val 10000"/>
          </a:avLst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prst="angle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i="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</a:t>
          </a:r>
          <a:r>
            <a:rPr lang="ru-RU" sz="19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рганизация работы  Совета наставников в муниципальных образованиях и на республиканском уровне</a:t>
          </a:r>
        </a:p>
      </dsp:txBody>
      <dsp:txXfrm>
        <a:off x="1840821" y="5406865"/>
        <a:ext cx="6953674" cy="819222"/>
      </dsp:txXfrm>
    </dsp:sp>
    <dsp:sp modelId="{2D6C572D-F267-4D46-B675-AD868751C57B}">
      <dsp:nvSpPr>
        <dsp:cNvPr id="0" name=""/>
        <dsp:cNvSpPr/>
      </dsp:nvSpPr>
      <dsp:spPr>
        <a:xfrm>
          <a:off x="653757" y="5488787"/>
          <a:ext cx="615227" cy="655377"/>
        </a:xfrm>
        <a:prstGeom prst="roundRect">
          <a:avLst>
            <a:gd name="adj" fmla="val 10000"/>
          </a:avLst>
        </a:prstGeom>
        <a:solidFill>
          <a:schemeClr val="accent4">
            <a:tint val="50000"/>
            <a:hueOff val="10788194"/>
            <a:satOff val="-50206"/>
            <a:lumOff val="-220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 prst="angle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01FB43-CC9E-4823-ACCF-D34A8158376D}">
      <dsp:nvSpPr>
        <dsp:cNvPr id="0" name=""/>
        <dsp:cNvSpPr/>
      </dsp:nvSpPr>
      <dsp:spPr>
        <a:xfrm>
          <a:off x="0" y="0"/>
          <a:ext cx="8794496" cy="244027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prst="angle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Ноябрь </a:t>
          </a:r>
          <a:r>
            <a:rPr lang="ru-RU" sz="16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2023 </a:t>
          </a:r>
          <a:r>
            <a:rPr lang="ru-RU" sz="16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года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Профильные смены в детских оздоровительных лагерях (организация тренингов, заседаний  «круглого стола», встреч) </a:t>
          </a:r>
          <a:endParaRPr lang="ru-RU" sz="16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73864" y="0"/>
        <a:ext cx="6920631" cy="2440273"/>
      </dsp:txXfrm>
    </dsp:sp>
    <dsp:sp modelId="{D816A189-3531-48BA-9D2F-FC056D53891A}">
      <dsp:nvSpPr>
        <dsp:cNvPr id="0" name=""/>
        <dsp:cNvSpPr/>
      </dsp:nvSpPr>
      <dsp:spPr>
        <a:xfrm>
          <a:off x="686800" y="760276"/>
          <a:ext cx="615227" cy="919721"/>
        </a:xfrm>
        <a:prstGeom prst="roundRect">
          <a:avLst>
            <a:gd name="adj" fmla="val 10000"/>
          </a:avLst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 prst="angle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C74154F-BDBD-4708-87B1-3742C15E17CC}">
      <dsp:nvSpPr>
        <dsp:cNvPr id="0" name=""/>
        <dsp:cNvSpPr/>
      </dsp:nvSpPr>
      <dsp:spPr>
        <a:xfrm>
          <a:off x="0" y="2555238"/>
          <a:ext cx="8794496" cy="1149651"/>
        </a:xfrm>
        <a:prstGeom prst="roundRect">
          <a:avLst>
            <a:gd name="adj" fmla="val 10000"/>
          </a:avLst>
        </a:prstGeom>
        <a:solidFill>
          <a:schemeClr val="accent4">
            <a:hueOff val="3266964"/>
            <a:satOff val="-13592"/>
            <a:lumOff val="320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prst="angle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Форум лидеров ученического самоуправления (Президенты всех школ Крыма, 524 чел.)</a:t>
          </a:r>
        </a:p>
      </dsp:txBody>
      <dsp:txXfrm>
        <a:off x="1873864" y="2555238"/>
        <a:ext cx="6920631" cy="1149651"/>
      </dsp:txXfrm>
    </dsp:sp>
    <dsp:sp modelId="{274A3F35-1932-42A6-ADCC-115CF6AF6B6C}">
      <dsp:nvSpPr>
        <dsp:cNvPr id="0" name=""/>
        <dsp:cNvSpPr/>
      </dsp:nvSpPr>
      <dsp:spPr>
        <a:xfrm>
          <a:off x="686800" y="2670204"/>
          <a:ext cx="615227" cy="919721"/>
        </a:xfrm>
        <a:prstGeom prst="roundRect">
          <a:avLst>
            <a:gd name="adj" fmla="val 10000"/>
          </a:avLst>
        </a:prstGeom>
        <a:solidFill>
          <a:schemeClr val="accent4">
            <a:tint val="50000"/>
            <a:hueOff val="3596065"/>
            <a:satOff val="-16735"/>
            <a:lumOff val="-73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 prst="angle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9463A24-DAA6-4B34-BF19-53F7D34423D1}">
      <dsp:nvSpPr>
        <dsp:cNvPr id="0" name=""/>
        <dsp:cNvSpPr/>
      </dsp:nvSpPr>
      <dsp:spPr>
        <a:xfrm>
          <a:off x="0" y="3803381"/>
          <a:ext cx="8794496" cy="1149651"/>
        </a:xfrm>
        <a:prstGeom prst="roundRect">
          <a:avLst>
            <a:gd name="adj" fmla="val 10000"/>
          </a:avLst>
        </a:prstGeom>
        <a:solidFill>
          <a:schemeClr val="accent4">
            <a:hueOff val="6533927"/>
            <a:satOff val="-27185"/>
            <a:lumOff val="640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prst="angle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Делегирование в состав Совета при Главе Республики Крым от муниципальных образований</a:t>
          </a:r>
        </a:p>
      </dsp:txBody>
      <dsp:txXfrm>
        <a:off x="1873864" y="3803381"/>
        <a:ext cx="6920631" cy="1149651"/>
      </dsp:txXfrm>
    </dsp:sp>
    <dsp:sp modelId="{81F653AA-2310-432C-AD2B-92E146F79CB3}">
      <dsp:nvSpPr>
        <dsp:cNvPr id="0" name=""/>
        <dsp:cNvSpPr/>
      </dsp:nvSpPr>
      <dsp:spPr>
        <a:xfrm>
          <a:off x="631940" y="3934821"/>
          <a:ext cx="724947" cy="919721"/>
        </a:xfrm>
        <a:prstGeom prst="roundRect">
          <a:avLst>
            <a:gd name="adj" fmla="val 10000"/>
          </a:avLst>
        </a:prstGeom>
        <a:solidFill>
          <a:schemeClr val="accent4">
            <a:tint val="50000"/>
            <a:hueOff val="7192130"/>
            <a:satOff val="-33471"/>
            <a:lumOff val="-146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EB8D610-49BE-401F-9754-A1465350DCCB}">
      <dsp:nvSpPr>
        <dsp:cNvPr id="0" name=""/>
        <dsp:cNvSpPr/>
      </dsp:nvSpPr>
      <dsp:spPr>
        <a:xfrm>
          <a:off x="0" y="5084472"/>
          <a:ext cx="8794496" cy="1149651"/>
        </a:xfrm>
        <a:prstGeom prst="roundRect">
          <a:avLst>
            <a:gd name="adj" fmla="val 10000"/>
          </a:avLst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prst="angle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</a:t>
          </a:r>
          <a:r>
            <a:rPr lang="ru-RU" sz="24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рганизация работы Совета наставников в муниципальных образованиях и на республиканском уровне</a:t>
          </a:r>
        </a:p>
      </dsp:txBody>
      <dsp:txXfrm>
        <a:off x="1873864" y="5084472"/>
        <a:ext cx="6920631" cy="1149651"/>
      </dsp:txXfrm>
    </dsp:sp>
    <dsp:sp modelId="{2D6C572D-F267-4D46-B675-AD868751C57B}">
      <dsp:nvSpPr>
        <dsp:cNvPr id="0" name=""/>
        <dsp:cNvSpPr/>
      </dsp:nvSpPr>
      <dsp:spPr>
        <a:xfrm>
          <a:off x="686800" y="5199437"/>
          <a:ext cx="615227" cy="919721"/>
        </a:xfrm>
        <a:prstGeom prst="roundRect">
          <a:avLst>
            <a:gd name="adj" fmla="val 10000"/>
          </a:avLst>
        </a:prstGeom>
        <a:solidFill>
          <a:schemeClr val="accent4">
            <a:tint val="50000"/>
            <a:hueOff val="10788194"/>
            <a:satOff val="-50206"/>
            <a:lumOff val="-220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 prst="angle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01FB43-CC9E-4823-ACCF-D34A8158376D}">
      <dsp:nvSpPr>
        <dsp:cNvPr id="0" name=""/>
        <dsp:cNvSpPr/>
      </dsp:nvSpPr>
      <dsp:spPr>
        <a:xfrm>
          <a:off x="0" y="0"/>
          <a:ext cx="8794496" cy="136290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prst="angle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Декабрь </a:t>
          </a:r>
          <a:r>
            <a:rPr lang="ru-RU" sz="16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2023 </a:t>
          </a:r>
          <a:r>
            <a:rPr lang="ru-RU" sz="16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года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Форум Президентов ученического самоуправления муниципального образования и молодых министров                              КЛАСС</a:t>
          </a:r>
          <a:endParaRPr lang="ru-RU" sz="16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69600" y="0"/>
        <a:ext cx="6924895" cy="1362902"/>
      </dsp:txXfrm>
    </dsp:sp>
    <dsp:sp modelId="{D816A189-3531-48BA-9D2F-FC056D53891A}">
      <dsp:nvSpPr>
        <dsp:cNvPr id="0" name=""/>
        <dsp:cNvSpPr/>
      </dsp:nvSpPr>
      <dsp:spPr>
        <a:xfrm>
          <a:off x="682537" y="238644"/>
          <a:ext cx="615227" cy="885612"/>
        </a:xfrm>
        <a:prstGeom prst="roundRect">
          <a:avLst>
            <a:gd name="adj" fmla="val 10000"/>
          </a:avLst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 prst="angle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C74154F-BDBD-4708-87B1-3742C15E17CC}">
      <dsp:nvSpPr>
        <dsp:cNvPr id="0" name=""/>
        <dsp:cNvSpPr/>
      </dsp:nvSpPr>
      <dsp:spPr>
        <a:xfrm>
          <a:off x="0" y="1473603"/>
          <a:ext cx="8794496" cy="1107015"/>
        </a:xfrm>
        <a:prstGeom prst="roundRect">
          <a:avLst>
            <a:gd name="adj" fmla="val 10000"/>
          </a:avLst>
        </a:prstGeom>
        <a:solidFill>
          <a:schemeClr val="accent4">
            <a:hueOff val="2450223"/>
            <a:satOff val="-10194"/>
            <a:lumOff val="240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prst="angle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Участие в республиканских мероприятиях, конкурсных программах</a:t>
          </a:r>
        </a:p>
      </dsp:txBody>
      <dsp:txXfrm>
        <a:off x="1869600" y="1473603"/>
        <a:ext cx="6924895" cy="1107015"/>
      </dsp:txXfrm>
    </dsp:sp>
    <dsp:sp modelId="{274A3F35-1932-42A6-ADCC-115CF6AF6B6C}">
      <dsp:nvSpPr>
        <dsp:cNvPr id="0" name=""/>
        <dsp:cNvSpPr/>
      </dsp:nvSpPr>
      <dsp:spPr>
        <a:xfrm>
          <a:off x="682537" y="1584305"/>
          <a:ext cx="615227" cy="885612"/>
        </a:xfrm>
        <a:prstGeom prst="roundRect">
          <a:avLst>
            <a:gd name="adj" fmla="val 10000"/>
          </a:avLst>
        </a:prstGeom>
        <a:solidFill>
          <a:schemeClr val="accent4">
            <a:tint val="50000"/>
            <a:hueOff val="2697049"/>
            <a:satOff val="-12551"/>
            <a:lumOff val="-55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 prst="angle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52A62EF-F70E-4482-9A86-BE4032CCA8DC}">
      <dsp:nvSpPr>
        <dsp:cNvPr id="0" name=""/>
        <dsp:cNvSpPr/>
      </dsp:nvSpPr>
      <dsp:spPr>
        <a:xfrm>
          <a:off x="0" y="2691321"/>
          <a:ext cx="8794496" cy="1107015"/>
        </a:xfrm>
        <a:prstGeom prst="roundRect">
          <a:avLst>
            <a:gd name="adj" fmla="val 10000"/>
          </a:avLst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prst="angle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Реализация проектов, направленных на популяризацию ученического самоуправления в Республике Крым</a:t>
          </a:r>
        </a:p>
      </dsp:txBody>
      <dsp:txXfrm>
        <a:off x="1869600" y="2691321"/>
        <a:ext cx="6924895" cy="1107015"/>
      </dsp:txXfrm>
    </dsp:sp>
    <dsp:sp modelId="{061AC3E9-BE8A-42C0-B83F-90A18FD74A3B}">
      <dsp:nvSpPr>
        <dsp:cNvPr id="0" name=""/>
        <dsp:cNvSpPr/>
      </dsp:nvSpPr>
      <dsp:spPr>
        <a:xfrm>
          <a:off x="682537" y="2802022"/>
          <a:ext cx="615227" cy="885612"/>
        </a:xfrm>
        <a:prstGeom prst="roundRect">
          <a:avLst>
            <a:gd name="adj" fmla="val 10000"/>
          </a:avLst>
        </a:prstGeom>
        <a:solidFill>
          <a:schemeClr val="accent4">
            <a:tint val="50000"/>
            <a:hueOff val="5394097"/>
            <a:satOff val="-25103"/>
            <a:lumOff val="-110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 prst="angle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E520A4C-33B5-4A1C-8710-E8F51FFD272B}">
      <dsp:nvSpPr>
        <dsp:cNvPr id="0" name=""/>
        <dsp:cNvSpPr/>
      </dsp:nvSpPr>
      <dsp:spPr>
        <a:xfrm>
          <a:off x="0" y="3909038"/>
          <a:ext cx="8794496" cy="1107015"/>
        </a:xfrm>
        <a:prstGeom prst="roundRect">
          <a:avLst>
            <a:gd name="adj" fmla="val 10000"/>
          </a:avLst>
        </a:prstGeom>
        <a:solidFill>
          <a:schemeClr val="accent4">
            <a:hueOff val="7350668"/>
            <a:satOff val="-30583"/>
            <a:lumOff val="720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Проведение установочных онлайн-встреч по плану работы и организации ученического взаимодействия</a:t>
          </a:r>
          <a:endParaRPr lang="ru-RU" sz="23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69600" y="3909038"/>
        <a:ext cx="6924895" cy="1107015"/>
      </dsp:txXfrm>
    </dsp:sp>
    <dsp:sp modelId="{0438CCB1-9ACA-4BB3-AF61-0B0ED98C7972}">
      <dsp:nvSpPr>
        <dsp:cNvPr id="0" name=""/>
        <dsp:cNvSpPr/>
      </dsp:nvSpPr>
      <dsp:spPr>
        <a:xfrm>
          <a:off x="650630" y="4019739"/>
          <a:ext cx="679040" cy="885612"/>
        </a:xfrm>
        <a:prstGeom prst="roundRect">
          <a:avLst>
            <a:gd name="adj" fmla="val 10000"/>
          </a:avLst>
        </a:prstGeom>
        <a:solidFill>
          <a:schemeClr val="accent4">
            <a:tint val="50000"/>
            <a:hueOff val="8091146"/>
            <a:satOff val="-37655"/>
            <a:lumOff val="-165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EB8D610-49BE-401F-9754-A1465350DCCB}">
      <dsp:nvSpPr>
        <dsp:cNvPr id="0" name=""/>
        <dsp:cNvSpPr/>
      </dsp:nvSpPr>
      <dsp:spPr>
        <a:xfrm>
          <a:off x="0" y="5126755"/>
          <a:ext cx="8794496" cy="1107015"/>
        </a:xfrm>
        <a:prstGeom prst="roundRect">
          <a:avLst>
            <a:gd name="adj" fmla="val 10000"/>
          </a:avLst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prst="angle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i="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</a:t>
          </a:r>
          <a:r>
            <a:rPr lang="ru-RU" sz="23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рганизация работы  Совета наставников в муниципальных образованиях и на республиканском уровне</a:t>
          </a:r>
        </a:p>
      </dsp:txBody>
      <dsp:txXfrm>
        <a:off x="1869600" y="5126755"/>
        <a:ext cx="6924895" cy="1107015"/>
      </dsp:txXfrm>
    </dsp:sp>
    <dsp:sp modelId="{2D6C572D-F267-4D46-B675-AD868751C57B}">
      <dsp:nvSpPr>
        <dsp:cNvPr id="0" name=""/>
        <dsp:cNvSpPr/>
      </dsp:nvSpPr>
      <dsp:spPr>
        <a:xfrm>
          <a:off x="682537" y="5237457"/>
          <a:ext cx="615227" cy="885612"/>
        </a:xfrm>
        <a:prstGeom prst="roundRect">
          <a:avLst>
            <a:gd name="adj" fmla="val 10000"/>
          </a:avLst>
        </a:prstGeom>
        <a:solidFill>
          <a:schemeClr val="accent4">
            <a:tint val="50000"/>
            <a:hueOff val="10788194"/>
            <a:satOff val="-50206"/>
            <a:lumOff val="-220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 prst="angle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01FB43-CC9E-4823-ACCF-D34A8158376D}">
      <dsp:nvSpPr>
        <dsp:cNvPr id="0" name=""/>
        <dsp:cNvSpPr/>
      </dsp:nvSpPr>
      <dsp:spPr>
        <a:xfrm>
          <a:off x="0" y="0"/>
          <a:ext cx="8794496" cy="189803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prst="angle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Январь </a:t>
          </a:r>
          <a:r>
            <a:rPr lang="ru-RU" sz="16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2024 </a:t>
          </a:r>
          <a:r>
            <a:rPr lang="ru-RU" sz="16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года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Проведение </a:t>
          </a:r>
          <a:r>
            <a:rPr lang="ru-RU" sz="2000" b="1" kern="1200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вебинаров</a:t>
          </a:r>
          <a:r>
            <a:rPr lang="ru-RU" sz="20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для педагогов-наставников, тренинги, мастер-классы</a:t>
          </a:r>
          <a:endParaRPr lang="ru-RU" sz="16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79650" y="0"/>
        <a:ext cx="6914845" cy="1898032"/>
      </dsp:txXfrm>
    </dsp:sp>
    <dsp:sp modelId="{D816A189-3531-48BA-9D2F-FC056D53891A}">
      <dsp:nvSpPr>
        <dsp:cNvPr id="0" name=""/>
        <dsp:cNvSpPr/>
      </dsp:nvSpPr>
      <dsp:spPr>
        <a:xfrm>
          <a:off x="692587" y="466010"/>
          <a:ext cx="615227" cy="966012"/>
        </a:xfrm>
        <a:prstGeom prst="roundRect">
          <a:avLst>
            <a:gd name="adj" fmla="val 10000"/>
          </a:avLst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 prst="angle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C65C7E8-DDFB-4972-AE8D-7D5A88650B75}">
      <dsp:nvSpPr>
        <dsp:cNvPr id="0" name=""/>
        <dsp:cNvSpPr/>
      </dsp:nvSpPr>
      <dsp:spPr>
        <a:xfrm>
          <a:off x="0" y="2018783"/>
          <a:ext cx="8794496" cy="1554977"/>
        </a:xfrm>
        <a:prstGeom prst="roundRect">
          <a:avLst>
            <a:gd name="adj" fmla="val 10000"/>
          </a:avLst>
        </a:prstGeom>
        <a:solidFill>
          <a:schemeClr val="accent4">
            <a:hueOff val="3266964"/>
            <a:satOff val="-13592"/>
            <a:lumOff val="320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Выезды специалистов для проведения тренингов с активом ученического самоуправления в муниципальных образованиях</a:t>
          </a:r>
          <a:endParaRPr lang="ru-RU" sz="25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79650" y="2018783"/>
        <a:ext cx="6914845" cy="1554977"/>
      </dsp:txXfrm>
    </dsp:sp>
    <dsp:sp modelId="{BC0C19D9-5B35-46EB-A306-50CB5878136C}">
      <dsp:nvSpPr>
        <dsp:cNvPr id="0" name=""/>
        <dsp:cNvSpPr/>
      </dsp:nvSpPr>
      <dsp:spPr>
        <a:xfrm>
          <a:off x="706719" y="2313266"/>
          <a:ext cx="586962" cy="966012"/>
        </a:xfrm>
        <a:prstGeom prst="roundRect">
          <a:avLst>
            <a:gd name="adj" fmla="val 10000"/>
          </a:avLst>
        </a:prstGeom>
        <a:solidFill>
          <a:schemeClr val="accent4">
            <a:tint val="50000"/>
            <a:hueOff val="3596065"/>
            <a:satOff val="-16735"/>
            <a:lumOff val="-73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553E1D2-59F4-4FB6-A015-FF70415DD2FA}">
      <dsp:nvSpPr>
        <dsp:cNvPr id="0" name=""/>
        <dsp:cNvSpPr/>
      </dsp:nvSpPr>
      <dsp:spPr>
        <a:xfrm>
          <a:off x="0" y="3694512"/>
          <a:ext cx="8794496" cy="1207515"/>
        </a:xfrm>
        <a:prstGeom prst="roundRect">
          <a:avLst>
            <a:gd name="adj" fmla="val 10000"/>
          </a:avLst>
        </a:prstGeom>
        <a:solidFill>
          <a:schemeClr val="accent4">
            <a:hueOff val="6533927"/>
            <a:satOff val="-27185"/>
            <a:lumOff val="640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i="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</a:t>
          </a:r>
          <a:r>
            <a:rPr lang="ru-RU" sz="25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рганизация работы  Совета наставников в муниципальных образованиях и на республиканском уровне</a:t>
          </a:r>
        </a:p>
      </dsp:txBody>
      <dsp:txXfrm>
        <a:off x="1879650" y="3694512"/>
        <a:ext cx="6914845" cy="1207515"/>
      </dsp:txXfrm>
    </dsp:sp>
    <dsp:sp modelId="{EDC53431-5285-40C2-95F6-381DFC838FE1}">
      <dsp:nvSpPr>
        <dsp:cNvPr id="0" name=""/>
        <dsp:cNvSpPr/>
      </dsp:nvSpPr>
      <dsp:spPr>
        <a:xfrm>
          <a:off x="757631" y="3815264"/>
          <a:ext cx="485139" cy="966012"/>
        </a:xfrm>
        <a:prstGeom prst="roundRect">
          <a:avLst>
            <a:gd name="adj" fmla="val 10000"/>
          </a:avLst>
        </a:prstGeom>
        <a:solidFill>
          <a:schemeClr val="accent4">
            <a:tint val="50000"/>
            <a:hueOff val="7192130"/>
            <a:satOff val="-33471"/>
            <a:lumOff val="-146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E85C8F6-4996-4440-8BC0-566917583DB3}">
      <dsp:nvSpPr>
        <dsp:cNvPr id="0" name=""/>
        <dsp:cNvSpPr/>
      </dsp:nvSpPr>
      <dsp:spPr>
        <a:xfrm>
          <a:off x="0" y="5022779"/>
          <a:ext cx="8794496" cy="1207515"/>
        </a:xfrm>
        <a:prstGeom prst="roundRect">
          <a:avLst>
            <a:gd name="adj" fmla="val 10000"/>
          </a:avLst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Встречи с активистами на базе координационного центра </a:t>
          </a:r>
          <a:endParaRPr lang="ru-RU" sz="25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79650" y="5022779"/>
        <a:ext cx="6914845" cy="1207515"/>
      </dsp:txXfrm>
    </dsp:sp>
    <dsp:sp modelId="{7DCDBB8F-5E57-4E58-99B8-C00CDA7FF0D0}">
      <dsp:nvSpPr>
        <dsp:cNvPr id="0" name=""/>
        <dsp:cNvSpPr/>
      </dsp:nvSpPr>
      <dsp:spPr>
        <a:xfrm>
          <a:off x="732698" y="5143530"/>
          <a:ext cx="535004" cy="966012"/>
        </a:xfrm>
        <a:prstGeom prst="roundRect">
          <a:avLst>
            <a:gd name="adj" fmla="val 10000"/>
          </a:avLst>
        </a:prstGeom>
        <a:solidFill>
          <a:schemeClr val="accent4">
            <a:tint val="50000"/>
            <a:hueOff val="10788194"/>
            <a:satOff val="-50206"/>
            <a:lumOff val="-220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951D54-D00A-42CA-A021-0655D311FC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C50AE46-97F4-46BF-8A16-5473FFFB92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D6C6DF8-05E6-4D0A-B3AB-0148A773ED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72B62-9494-496C-A82B-909D3DD0D829}" type="datetimeFigureOut">
              <a:rPr lang="ru-RU" smtClean="0"/>
              <a:pPr/>
              <a:t>20.09.2023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610447A-F417-4643-9121-559557EA2E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AB86908-F37F-4F86-8213-C0AD4ADFA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33BEA-13EF-4D3A-96EB-49A98E1807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7241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482505-0F69-409B-A3C4-3A982D5451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DF83EAD-46C6-4206-B73D-00B26AECF6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B8796A5-30FC-4C05-9108-BAE95FCA4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72B62-9494-496C-A82B-909D3DD0D829}" type="datetimeFigureOut">
              <a:rPr lang="ru-RU" smtClean="0"/>
              <a:pPr/>
              <a:t>20.09.2023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4A513C6-DC2F-4060-98F5-C86272659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14D011B-5FC3-425F-9CEE-2FA1C0C15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33BEA-13EF-4D3A-96EB-49A98E1807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3566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6A62793-063C-433B-9131-D6BDC7F979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818B99E-3328-4CEA-94CB-296D832FA7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B385362-531A-48CB-B353-AF2F8C0A3B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72B62-9494-496C-A82B-909D3DD0D829}" type="datetimeFigureOut">
              <a:rPr lang="ru-RU" smtClean="0"/>
              <a:pPr/>
              <a:t>20.09.2023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CBF3495-24EB-4721-A3E8-CA70B278F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291AE14-BCE4-4260-860C-60BFD3EE3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33BEA-13EF-4D3A-96EB-49A98E1807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4464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BAB6FD-65FF-45AE-A89C-3CA6699435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B8FD33B-0AD6-4657-8F12-04D88C6F89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7B109E9-E6AC-459A-8AF9-3127F0A4BA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72B62-9494-496C-A82B-909D3DD0D829}" type="datetimeFigureOut">
              <a:rPr lang="ru-RU" smtClean="0"/>
              <a:pPr/>
              <a:t>20.09.2023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54F0B58-EB9C-4C31-90D3-0CF1ADAF9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0EE291F-FE5E-43FE-9EA0-9FFD27101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33BEA-13EF-4D3A-96EB-49A98E1807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8000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7A2E9C-2FEA-4F91-812A-FE1F53AC2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F4D4F89-D5C9-4C68-8D00-F32C0CF411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00A2168-38DF-43E7-A537-56C3671AF0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72B62-9494-496C-A82B-909D3DD0D829}" type="datetimeFigureOut">
              <a:rPr lang="ru-RU" smtClean="0"/>
              <a:pPr/>
              <a:t>20.09.2023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4908F6-6A26-4C59-918E-F9D3297B2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8F9D5E3-E0B7-4B28-8AA7-C1B7AF21B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33BEA-13EF-4D3A-96EB-49A98E1807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5929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12EB89-1532-4B71-9F83-BE3640EEB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B32B9A4-323C-47E5-B89D-78731888F0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A7835A1-DC43-4424-B5D6-5668045F26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6A21CCA-5B1E-4BA9-AC42-4B97AE841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72B62-9494-496C-A82B-909D3DD0D829}" type="datetimeFigureOut">
              <a:rPr lang="ru-RU" smtClean="0"/>
              <a:pPr/>
              <a:t>20.09.2023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EC52522-45A6-479C-8A3E-54AC187E29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FCF642C-AF1A-4D31-8788-A8F1F684E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33BEA-13EF-4D3A-96EB-49A98E1807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4224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0BA70F-787E-436D-B992-CB716D0AA4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9594A59-ED85-402F-86A8-9CB17310BA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4C4D445-5E26-4532-9F0F-05ED807924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8781187-C210-4DDA-BF6E-B4369C216B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1968F76-4489-4E1F-843A-8705381062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9BF7581-C439-4C61-9903-7242176BF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72B62-9494-496C-A82B-909D3DD0D829}" type="datetimeFigureOut">
              <a:rPr lang="ru-RU" smtClean="0"/>
              <a:pPr/>
              <a:t>20.09.2023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305EFEA-02D9-4EFB-96DA-9F87C1F68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AC88BB3-66DE-4ACC-967C-CE1772784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33BEA-13EF-4D3A-96EB-49A98E1807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012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A4D47C-6ED3-41E3-9AD2-1609B6252C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D1C626D-82F7-4C1D-BFE7-A7CBA3977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72B62-9494-496C-A82B-909D3DD0D829}" type="datetimeFigureOut">
              <a:rPr lang="ru-RU" smtClean="0"/>
              <a:pPr/>
              <a:t>20.09.2023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9A9E401-4F90-46FF-ABCA-6A569E606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255015D-3AFA-46A0-AE1A-975BDC8A4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33BEA-13EF-4D3A-96EB-49A98E1807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1914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6462024-0E00-4872-9917-C7BFE26DA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72B62-9494-496C-A82B-909D3DD0D829}" type="datetimeFigureOut">
              <a:rPr lang="ru-RU" smtClean="0"/>
              <a:pPr/>
              <a:t>20.09.2023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2AE8464-B852-4B72-92EB-10C1BD69C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F9E19CA-7124-42AD-89CE-B5C37B9E2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33BEA-13EF-4D3A-96EB-49A98E1807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7632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D65C3A-6E97-45E0-9533-24A4E8351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C7688E3-51BC-4C14-8BBF-DC1FFD52B7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6F2E95E-BDF9-4DB7-A2CC-64092BE774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7105B96-AA52-461B-B9B2-02601319F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72B62-9494-496C-A82B-909D3DD0D829}" type="datetimeFigureOut">
              <a:rPr lang="ru-RU" smtClean="0"/>
              <a:pPr/>
              <a:t>20.09.2023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D6D00B2-2CD7-4F86-AB2C-9908A12CD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6EC3A82-0535-4511-B89B-E184B3506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33BEA-13EF-4D3A-96EB-49A98E1807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1692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20CE2B-4AE8-4E19-B1AF-1C72F0EF30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4B67F44-8635-455C-9CAF-96F5AA8F88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8C98903-3E6A-4905-A34F-D40AF9C157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D3D70BB-B394-4958-A93C-3120309577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72B62-9494-496C-A82B-909D3DD0D829}" type="datetimeFigureOut">
              <a:rPr lang="ru-RU" smtClean="0"/>
              <a:pPr/>
              <a:t>20.09.2023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CB280AA-A8EE-4C44-90C8-23214803C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3D0B89A-556F-49AD-9EA8-82C3E3965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33BEA-13EF-4D3A-96EB-49A98E1807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7755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CAF74A-AC4E-4FB5-BB12-A0445DA0D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7D76BDB-8F34-4466-A0C6-2301AB9A4D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B5F8070-CCB2-4845-88D7-D8AACAE023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A72B62-9494-496C-A82B-909D3DD0D829}" type="datetimeFigureOut">
              <a:rPr lang="ru-RU" smtClean="0"/>
              <a:pPr/>
              <a:t>20.09.2023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B3E603D-2956-4483-AE97-399D4CF069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B80F518-D4F5-4922-8639-CF0DB9AA4D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433BEA-13EF-4D3A-96EB-49A98E1807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5443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6.sv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12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4.svg"/><Relationship Id="rId5" Type="http://schemas.openxmlformats.org/officeDocument/2006/relationships/image" Target="../media/image8.svg"/><Relationship Id="rId15" Type="http://schemas.openxmlformats.org/officeDocument/2006/relationships/image" Target="../media/image18.svg"/><Relationship Id="rId10" Type="http://schemas.openxmlformats.org/officeDocument/2006/relationships/image" Target="../media/image9.png"/><Relationship Id="rId4" Type="http://schemas.openxmlformats.org/officeDocument/2006/relationships/image" Target="../media/image6.png"/><Relationship Id="rId9" Type="http://schemas.openxmlformats.org/officeDocument/2006/relationships/image" Target="../media/image12.svg"/><Relationship Id="rId1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: скругленные противолежащие углы 11">
            <a:extLst>
              <a:ext uri="{FF2B5EF4-FFF2-40B4-BE49-F238E27FC236}">
                <a16:creationId xmlns:a16="http://schemas.microsoft.com/office/drawing/2014/main" id="{56E912F7-C75E-5941-7959-8E731B4F29B8}"/>
              </a:ext>
            </a:extLst>
          </p:cNvPr>
          <p:cNvSpPr/>
          <p:nvPr/>
        </p:nvSpPr>
        <p:spPr>
          <a:xfrm>
            <a:off x="484094" y="4625041"/>
            <a:ext cx="3119717" cy="1401295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bg1">
              <a:alpha val="83000"/>
            </a:scheme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10" name="Прямоугольник: скругленные противолежащие углы 9">
            <a:extLst>
              <a:ext uri="{FF2B5EF4-FFF2-40B4-BE49-F238E27FC236}">
                <a16:creationId xmlns:a16="http://schemas.microsoft.com/office/drawing/2014/main" id="{A8099BAC-1C08-B35B-1F12-564557C8811D}"/>
              </a:ext>
            </a:extLst>
          </p:cNvPr>
          <p:cNvSpPr/>
          <p:nvPr/>
        </p:nvSpPr>
        <p:spPr>
          <a:xfrm>
            <a:off x="-3498528" y="1879366"/>
            <a:ext cx="10712498" cy="2582906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bg1">
              <a:alpha val="83000"/>
            </a:scheme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384F955-CE60-42E2-B7DE-8CF5CB112B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1067575"/>
            <a:ext cx="9144000" cy="693421"/>
          </a:xfrm>
        </p:spPr>
        <p:txBody>
          <a:bodyPr>
            <a:normAutofit/>
          </a:bodyPr>
          <a:lstStyle/>
          <a:p>
            <a:pPr>
              <a:lnSpc>
                <a:spcPts val="600"/>
              </a:lnSpc>
            </a:pPr>
            <a:r>
              <a:rPr lang="ru-RU" sz="1200" b="1" dirty="0">
                <a:solidFill>
                  <a:srgbClr val="8333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МИНИСТЕРСТВО ОБРАЗОВАНИЯ, НАУКИ И МОЛОДЁЖИ</a:t>
            </a:r>
          </a:p>
          <a:p>
            <a:pPr>
              <a:lnSpc>
                <a:spcPts val="600"/>
              </a:lnSpc>
            </a:pPr>
            <a:r>
              <a:rPr lang="ru-RU" sz="1200" b="1" dirty="0">
                <a:solidFill>
                  <a:srgbClr val="8333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РЕСПУБЛИКИ КРЫМ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B689CF5-703A-4C61-9686-48A910B1CD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8028" y="140102"/>
            <a:ext cx="2235942" cy="768762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532BC09E-7DAD-4EAA-858F-DD922546FD14}"/>
              </a:ext>
            </a:extLst>
          </p:cNvPr>
          <p:cNvSpPr/>
          <p:nvPr/>
        </p:nvSpPr>
        <p:spPr>
          <a:xfrm>
            <a:off x="7077455" y="4462272"/>
            <a:ext cx="3694177" cy="325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1400" dirty="0"/>
          </a:p>
        </p:txBody>
      </p:sp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9AFAD157-3455-4B5B-A93D-AC748707C7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0958" y="4588439"/>
            <a:ext cx="4133588" cy="1213281"/>
          </a:xfrm>
        </p:spPr>
        <p:txBody>
          <a:bodyPr>
            <a:noAutofit/>
          </a:bodyPr>
          <a:lstStyle/>
          <a:p>
            <a:pPr algn="l">
              <a:lnSpc>
                <a:spcPts val="1920"/>
              </a:lnSpc>
            </a:pPr>
            <a:r>
              <a:rPr lang="ru-RU" sz="1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КЛАСС</a:t>
            </a:r>
            <a:br>
              <a:rPr lang="ru-RU" sz="1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(Крымская лига</a:t>
            </a:r>
            <a:br>
              <a:rPr lang="ru-RU" sz="1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активистов совета </a:t>
            </a:r>
            <a:br>
              <a:rPr lang="ru-RU" sz="1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старшеклассников)</a:t>
            </a:r>
            <a:endParaRPr lang="ru-RU" sz="16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76675" y="2045023"/>
            <a:ext cx="9143999" cy="2092881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>
              <a:lnSpc>
                <a:spcPts val="4500"/>
              </a:lnSpc>
              <a:spcAft>
                <a:spcPts val="800"/>
              </a:spcAft>
            </a:pPr>
            <a:r>
              <a:rPr lang="ru-RU" sz="2400" b="1" dirty="0">
                <a:gradFill>
                  <a:gsLst>
                    <a:gs pos="100000">
                      <a:srgbClr val="7030A0"/>
                    </a:gs>
                    <a:gs pos="0">
                      <a:srgbClr val="CC3399"/>
                    </a:gs>
                  </a:gsLst>
                  <a:lin ang="2700000" scaled="0"/>
                </a:gra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 СТАРТЕ НОВЫХ ПРОЕКТОВ</a:t>
            </a:r>
            <a:endParaRPr lang="ru-RU" sz="900" b="1" dirty="0">
              <a:gradFill>
                <a:gsLst>
                  <a:gs pos="100000">
                    <a:srgbClr val="7030A0"/>
                  </a:gs>
                  <a:gs pos="0">
                    <a:srgbClr val="CC3399"/>
                  </a:gs>
                </a:gsLst>
                <a:lin ang="2700000" scaled="0"/>
              </a:gra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2900"/>
              </a:lnSpc>
              <a:spcAft>
                <a:spcPts val="800"/>
              </a:spcAft>
            </a:pPr>
            <a:r>
              <a:rPr lang="ru-RU" sz="2400" b="1" dirty="0">
                <a:gradFill>
                  <a:gsLst>
                    <a:gs pos="100000">
                      <a:srgbClr val="7030A0"/>
                    </a:gs>
                    <a:gs pos="0">
                      <a:srgbClr val="CC3399"/>
                    </a:gs>
                  </a:gsLst>
                  <a:lin ang="2700000" scaled="0"/>
                </a:gra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УЧЕНИЧЕСКОЕ САМОУПРАВЛЕНИЕ </a:t>
            </a:r>
          </a:p>
          <a:p>
            <a:pPr>
              <a:lnSpc>
                <a:spcPts val="2900"/>
              </a:lnSpc>
              <a:spcAft>
                <a:spcPts val="800"/>
              </a:spcAft>
            </a:pPr>
            <a:r>
              <a:rPr lang="ru-RU" sz="2400" b="1" dirty="0">
                <a:gradFill>
                  <a:gsLst>
                    <a:gs pos="100000">
                      <a:srgbClr val="7030A0"/>
                    </a:gs>
                    <a:gs pos="0">
                      <a:srgbClr val="CC3399"/>
                    </a:gs>
                  </a:gsLst>
                  <a:lin ang="2700000" scaled="0"/>
                </a:gra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РЕСПУБЛИКИ КРЫМ: </a:t>
            </a:r>
          </a:p>
          <a:p>
            <a:pPr>
              <a:lnSpc>
                <a:spcPts val="2900"/>
              </a:lnSpc>
              <a:spcAft>
                <a:spcPts val="800"/>
              </a:spcAft>
            </a:pPr>
            <a:r>
              <a:rPr lang="ru-RU" sz="2400" b="1" dirty="0">
                <a:gradFill>
                  <a:gsLst>
                    <a:gs pos="100000">
                      <a:srgbClr val="7030A0"/>
                    </a:gs>
                    <a:gs pos="0">
                      <a:srgbClr val="CC3399"/>
                    </a:gs>
                  </a:gsLst>
                  <a:lin ang="2700000" scaled="0"/>
                </a:gra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ВРЕМЯ ТВОИХ ВОЗМОЖНОСТЕЙ</a:t>
            </a:r>
            <a:r>
              <a:rPr lang="ru-RU" sz="2000" b="1" dirty="0">
                <a:gradFill>
                  <a:gsLst>
                    <a:gs pos="100000">
                      <a:srgbClr val="7030A0"/>
                    </a:gs>
                    <a:gs pos="0">
                      <a:srgbClr val="CC3399"/>
                    </a:gs>
                  </a:gsLst>
                  <a:lin ang="2700000" scaled="0"/>
                </a:gra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108829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FA5F33A-9372-49CA-A877-F2B59353BAB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79408" y="3044951"/>
            <a:ext cx="3202432" cy="3813049"/>
          </a:xfrm>
          <a:prstGeom prst="rect">
            <a:avLst/>
          </a:prstGeom>
        </p:spPr>
      </p:pic>
      <p:graphicFrame>
        <p:nvGraphicFramePr>
          <p:cNvPr id="10" name="Схема 9">
            <a:extLst>
              <a:ext uri="{FF2B5EF4-FFF2-40B4-BE49-F238E27FC236}">
                <a16:creationId xmlns:a16="http://schemas.microsoft.com/office/drawing/2014/main" id="{2DAEEC1A-86F3-440B-B0C0-C902E610519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26754123"/>
              </p:ext>
            </p:extLst>
          </p:nvPr>
        </p:nvGraphicFramePr>
        <p:xfrm>
          <a:off x="440944" y="246045"/>
          <a:ext cx="8794496" cy="62370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56597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FA5F33A-9372-49CA-A877-F2B59353BAB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79408" y="3044951"/>
            <a:ext cx="3202432" cy="3813049"/>
          </a:xfrm>
          <a:prstGeom prst="rect">
            <a:avLst/>
          </a:prstGeom>
        </p:spPr>
      </p:pic>
      <p:graphicFrame>
        <p:nvGraphicFramePr>
          <p:cNvPr id="10" name="Схема 9">
            <a:extLst>
              <a:ext uri="{FF2B5EF4-FFF2-40B4-BE49-F238E27FC236}">
                <a16:creationId xmlns:a16="http://schemas.microsoft.com/office/drawing/2014/main" id="{2DAEEC1A-86F3-440B-B0C0-C902E610519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38804894"/>
              </p:ext>
            </p:extLst>
          </p:nvPr>
        </p:nvGraphicFramePr>
        <p:xfrm>
          <a:off x="440944" y="246045"/>
          <a:ext cx="8794496" cy="62370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28967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FA5F33A-9372-49CA-A877-F2B59353BAB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79408" y="3044951"/>
            <a:ext cx="3202432" cy="3813049"/>
          </a:xfrm>
          <a:prstGeom prst="rect">
            <a:avLst/>
          </a:prstGeom>
        </p:spPr>
      </p:pic>
      <p:graphicFrame>
        <p:nvGraphicFramePr>
          <p:cNvPr id="10" name="Схема 9">
            <a:extLst>
              <a:ext uri="{FF2B5EF4-FFF2-40B4-BE49-F238E27FC236}">
                <a16:creationId xmlns:a16="http://schemas.microsoft.com/office/drawing/2014/main" id="{2DAEEC1A-86F3-440B-B0C0-C902E610519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89315027"/>
              </p:ext>
            </p:extLst>
          </p:nvPr>
        </p:nvGraphicFramePr>
        <p:xfrm>
          <a:off x="440944" y="246045"/>
          <a:ext cx="8794496" cy="62370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57942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FA5F33A-9372-49CA-A877-F2B59353BAB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79408" y="3044951"/>
            <a:ext cx="3202432" cy="3813049"/>
          </a:xfrm>
          <a:prstGeom prst="rect">
            <a:avLst/>
          </a:prstGeom>
        </p:spPr>
      </p:pic>
      <p:graphicFrame>
        <p:nvGraphicFramePr>
          <p:cNvPr id="10" name="Схема 9">
            <a:extLst>
              <a:ext uri="{FF2B5EF4-FFF2-40B4-BE49-F238E27FC236}">
                <a16:creationId xmlns:a16="http://schemas.microsoft.com/office/drawing/2014/main" id="{2DAEEC1A-86F3-440B-B0C0-C902E610519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52733029"/>
              </p:ext>
            </p:extLst>
          </p:nvPr>
        </p:nvGraphicFramePr>
        <p:xfrm>
          <a:off x="440944" y="246045"/>
          <a:ext cx="8794496" cy="62370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20339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FA5F33A-9372-49CA-A877-F2B59353BAB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79408" y="3044951"/>
            <a:ext cx="3202432" cy="3813049"/>
          </a:xfrm>
          <a:prstGeom prst="rect">
            <a:avLst/>
          </a:prstGeom>
        </p:spPr>
      </p:pic>
      <p:graphicFrame>
        <p:nvGraphicFramePr>
          <p:cNvPr id="10" name="Схема 9">
            <a:extLst>
              <a:ext uri="{FF2B5EF4-FFF2-40B4-BE49-F238E27FC236}">
                <a16:creationId xmlns:a16="http://schemas.microsoft.com/office/drawing/2014/main" id="{2DAEEC1A-86F3-440B-B0C0-C902E610519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34767842"/>
              </p:ext>
            </p:extLst>
          </p:nvPr>
        </p:nvGraphicFramePr>
        <p:xfrm>
          <a:off x="440944" y="246045"/>
          <a:ext cx="8794496" cy="62370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52035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FA5F33A-9372-49CA-A877-F2B59353BAB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79408" y="3044951"/>
            <a:ext cx="3202432" cy="3813049"/>
          </a:xfrm>
          <a:prstGeom prst="rect">
            <a:avLst/>
          </a:prstGeom>
        </p:spPr>
      </p:pic>
      <p:graphicFrame>
        <p:nvGraphicFramePr>
          <p:cNvPr id="10" name="Схема 9">
            <a:extLst>
              <a:ext uri="{FF2B5EF4-FFF2-40B4-BE49-F238E27FC236}">
                <a16:creationId xmlns:a16="http://schemas.microsoft.com/office/drawing/2014/main" id="{2DAEEC1A-86F3-440B-B0C0-C902E610519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40519412"/>
              </p:ext>
            </p:extLst>
          </p:nvPr>
        </p:nvGraphicFramePr>
        <p:xfrm>
          <a:off x="440944" y="246045"/>
          <a:ext cx="8794496" cy="62370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45577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9" name="Стрелка: вверх 4138">
            <a:extLst>
              <a:ext uri="{FF2B5EF4-FFF2-40B4-BE49-F238E27FC236}">
                <a16:creationId xmlns:a16="http://schemas.microsoft.com/office/drawing/2014/main" id="{47304B72-3DBC-AD6D-F9BE-277C3ED3F357}"/>
              </a:ext>
            </a:extLst>
          </p:cNvPr>
          <p:cNvSpPr/>
          <p:nvPr/>
        </p:nvSpPr>
        <p:spPr>
          <a:xfrm>
            <a:off x="8404998" y="749748"/>
            <a:ext cx="711214" cy="5133694"/>
          </a:xfrm>
          <a:prstGeom prst="upArrow">
            <a:avLst>
              <a:gd name="adj1" fmla="val 61429"/>
              <a:gd name="adj2" fmla="val 60715"/>
            </a:avLst>
          </a:prstGeom>
          <a:gradFill>
            <a:gsLst>
              <a:gs pos="0">
                <a:srgbClr val="D95798"/>
              </a:gs>
              <a:gs pos="52000">
                <a:srgbClr val="7030A0"/>
              </a:gs>
              <a:gs pos="100000">
                <a:srgbClr val="0070C0"/>
              </a:gs>
            </a:gsLst>
            <a:lin ang="2700000" scaled="0"/>
          </a:gradFill>
          <a:ln>
            <a:noFill/>
          </a:ln>
          <a:effectLst>
            <a:outerShdw blurRad="50800" dist="38100" dir="27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F08A71CB-DB53-E24D-EDB5-BFBEEACFDFE0}"/>
              </a:ext>
            </a:extLst>
          </p:cNvPr>
          <p:cNvSpPr/>
          <p:nvPr/>
        </p:nvSpPr>
        <p:spPr>
          <a:xfrm>
            <a:off x="1661369" y="188241"/>
            <a:ext cx="8758760" cy="561507"/>
          </a:xfrm>
          <a:prstGeom prst="roundRect">
            <a:avLst>
              <a:gd name="adj" fmla="val 34368"/>
            </a:avLst>
          </a:prstGeom>
          <a:gradFill>
            <a:gsLst>
              <a:gs pos="0">
                <a:srgbClr val="F19B61"/>
              </a:gs>
              <a:gs pos="53000">
                <a:srgbClr val="E64A6F"/>
              </a:gs>
              <a:gs pos="100000">
                <a:srgbClr val="7030A0"/>
              </a:gs>
            </a:gsLst>
            <a:lin ang="27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МЕТОДИЧЕСКАЯ РАБОТА</a:t>
            </a:r>
          </a:p>
        </p:txBody>
      </p:sp>
      <p:grpSp>
        <p:nvGrpSpPr>
          <p:cNvPr id="4113" name="Группа 4112">
            <a:extLst>
              <a:ext uri="{FF2B5EF4-FFF2-40B4-BE49-F238E27FC236}">
                <a16:creationId xmlns:a16="http://schemas.microsoft.com/office/drawing/2014/main" id="{607FB40B-85D4-E84E-EA52-F077856A4146}"/>
              </a:ext>
            </a:extLst>
          </p:cNvPr>
          <p:cNvGrpSpPr/>
          <p:nvPr/>
        </p:nvGrpSpPr>
        <p:grpSpPr>
          <a:xfrm>
            <a:off x="549727" y="1457576"/>
            <a:ext cx="5917880" cy="4278973"/>
            <a:chOff x="609252" y="2224832"/>
            <a:chExt cx="5917880" cy="4278973"/>
          </a:xfrm>
        </p:grpSpPr>
        <p:sp>
          <p:nvSpPr>
            <p:cNvPr id="4105" name="Полилиния: фигура 4104">
              <a:extLst>
                <a:ext uri="{FF2B5EF4-FFF2-40B4-BE49-F238E27FC236}">
                  <a16:creationId xmlns:a16="http://schemas.microsoft.com/office/drawing/2014/main" id="{1DE4FF6C-C5E7-A97E-D09F-4E72F6749103}"/>
                </a:ext>
              </a:extLst>
            </p:cNvPr>
            <p:cNvSpPr/>
            <p:nvPr/>
          </p:nvSpPr>
          <p:spPr>
            <a:xfrm>
              <a:off x="740633" y="2387946"/>
              <a:ext cx="5786499" cy="4115859"/>
            </a:xfrm>
            <a:custGeom>
              <a:avLst/>
              <a:gdLst>
                <a:gd name="connsiteX0" fmla="*/ 2636981 w 5786499"/>
                <a:gd name="connsiteY0" fmla="*/ 0 h 4115859"/>
                <a:gd name="connsiteX1" fmla="*/ 5786499 w 5786499"/>
                <a:gd name="connsiteY1" fmla="*/ 0 h 4115859"/>
                <a:gd name="connsiteX2" fmla="*/ 5786499 w 5786499"/>
                <a:gd name="connsiteY2" fmla="*/ 620892 h 4115859"/>
                <a:gd name="connsiteX3" fmla="*/ 5165607 w 5786499"/>
                <a:gd name="connsiteY3" fmla="*/ 1241784 h 4115859"/>
                <a:gd name="connsiteX4" fmla="*/ 5115142 w 5786499"/>
                <a:gd name="connsiteY4" fmla="*/ 1241784 h 4115859"/>
                <a:gd name="connsiteX5" fmla="*/ 5115142 w 5786499"/>
                <a:gd name="connsiteY5" fmla="*/ 1637327 h 4115859"/>
                <a:gd name="connsiteX6" fmla="*/ 4556778 w 5786499"/>
                <a:gd name="connsiteY6" fmla="*/ 2195691 h 4115859"/>
                <a:gd name="connsiteX7" fmla="*/ 4486223 w 5786499"/>
                <a:gd name="connsiteY7" fmla="*/ 2195691 h 4115859"/>
                <a:gd name="connsiteX8" fmla="*/ 4486223 w 5786499"/>
                <a:gd name="connsiteY8" fmla="*/ 2541059 h 4115859"/>
                <a:gd name="connsiteX9" fmla="*/ 3865331 w 5786499"/>
                <a:gd name="connsiteY9" fmla="*/ 3161951 h 4115859"/>
                <a:gd name="connsiteX10" fmla="*/ 3770410 w 5786499"/>
                <a:gd name="connsiteY10" fmla="*/ 3161951 h 4115859"/>
                <a:gd name="connsiteX11" fmla="*/ 3770410 w 5786499"/>
                <a:gd name="connsiteY11" fmla="*/ 3494967 h 4115859"/>
                <a:gd name="connsiteX12" fmla="*/ 3149518 w 5786499"/>
                <a:gd name="connsiteY12" fmla="*/ 4115859 h 4115859"/>
                <a:gd name="connsiteX13" fmla="*/ 0 w 5786499"/>
                <a:gd name="connsiteY13" fmla="*/ 4115858 h 4115859"/>
                <a:gd name="connsiteX14" fmla="*/ 0 w 5786499"/>
                <a:gd name="connsiteY14" fmla="*/ 3494967 h 4115859"/>
                <a:gd name="connsiteX15" fmla="*/ 620892 w 5786499"/>
                <a:gd name="connsiteY15" fmla="*/ 2874075 h 4115859"/>
                <a:gd name="connsiteX16" fmla="*/ 715813 w 5786499"/>
                <a:gd name="connsiteY16" fmla="*/ 2874075 h 4115859"/>
                <a:gd name="connsiteX17" fmla="*/ 715813 w 5786499"/>
                <a:gd name="connsiteY17" fmla="*/ 2541059 h 4115859"/>
                <a:gd name="connsiteX18" fmla="*/ 1336705 w 5786499"/>
                <a:gd name="connsiteY18" fmla="*/ 1920167 h 4115859"/>
                <a:gd name="connsiteX19" fmla="*/ 1344732 w 5786499"/>
                <a:gd name="connsiteY19" fmla="*/ 1920167 h 4115859"/>
                <a:gd name="connsiteX20" fmla="*/ 1344732 w 5786499"/>
                <a:gd name="connsiteY20" fmla="*/ 1637327 h 4115859"/>
                <a:gd name="connsiteX21" fmla="*/ 1903096 w 5786499"/>
                <a:gd name="connsiteY21" fmla="*/ 1078963 h 4115859"/>
                <a:gd name="connsiteX22" fmla="*/ 2016089 w 5786499"/>
                <a:gd name="connsiteY22" fmla="*/ 1078963 h 4115859"/>
                <a:gd name="connsiteX23" fmla="*/ 2016089 w 5786499"/>
                <a:gd name="connsiteY23" fmla="*/ 620892 h 4115859"/>
                <a:gd name="connsiteX24" fmla="*/ 2636981 w 5786499"/>
                <a:gd name="connsiteY24" fmla="*/ 0 h 4115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786499" h="4115859">
                  <a:moveTo>
                    <a:pt x="2636981" y="0"/>
                  </a:moveTo>
                  <a:lnTo>
                    <a:pt x="5786499" y="0"/>
                  </a:lnTo>
                  <a:lnTo>
                    <a:pt x="5786499" y="620892"/>
                  </a:lnTo>
                  <a:cubicBezTo>
                    <a:pt x="5786499" y="963801"/>
                    <a:pt x="5508516" y="1241784"/>
                    <a:pt x="5165607" y="1241784"/>
                  </a:cubicBezTo>
                  <a:lnTo>
                    <a:pt x="5115142" y="1241784"/>
                  </a:lnTo>
                  <a:lnTo>
                    <a:pt x="5115142" y="1637327"/>
                  </a:lnTo>
                  <a:cubicBezTo>
                    <a:pt x="5115142" y="1945703"/>
                    <a:pt x="4865154" y="2195691"/>
                    <a:pt x="4556778" y="2195691"/>
                  </a:cubicBezTo>
                  <a:lnTo>
                    <a:pt x="4486223" y="2195691"/>
                  </a:lnTo>
                  <a:lnTo>
                    <a:pt x="4486223" y="2541059"/>
                  </a:lnTo>
                  <a:cubicBezTo>
                    <a:pt x="4486223" y="2883968"/>
                    <a:pt x="4208240" y="3161951"/>
                    <a:pt x="3865331" y="3161951"/>
                  </a:cubicBezTo>
                  <a:lnTo>
                    <a:pt x="3770410" y="3161951"/>
                  </a:lnTo>
                  <a:lnTo>
                    <a:pt x="3770410" y="3494967"/>
                  </a:lnTo>
                  <a:cubicBezTo>
                    <a:pt x="3770410" y="3837876"/>
                    <a:pt x="3492427" y="4115859"/>
                    <a:pt x="3149518" y="4115859"/>
                  </a:cubicBezTo>
                  <a:lnTo>
                    <a:pt x="0" y="4115858"/>
                  </a:lnTo>
                  <a:lnTo>
                    <a:pt x="0" y="3494967"/>
                  </a:lnTo>
                  <a:cubicBezTo>
                    <a:pt x="0" y="3152058"/>
                    <a:pt x="277983" y="2874075"/>
                    <a:pt x="620892" y="2874075"/>
                  </a:cubicBezTo>
                  <a:lnTo>
                    <a:pt x="715813" y="2874075"/>
                  </a:lnTo>
                  <a:lnTo>
                    <a:pt x="715813" y="2541059"/>
                  </a:lnTo>
                  <a:cubicBezTo>
                    <a:pt x="715813" y="2198150"/>
                    <a:pt x="993796" y="1920167"/>
                    <a:pt x="1336705" y="1920167"/>
                  </a:cubicBezTo>
                  <a:lnTo>
                    <a:pt x="1344732" y="1920167"/>
                  </a:lnTo>
                  <a:lnTo>
                    <a:pt x="1344732" y="1637327"/>
                  </a:lnTo>
                  <a:cubicBezTo>
                    <a:pt x="1344732" y="1328951"/>
                    <a:pt x="1594720" y="1078963"/>
                    <a:pt x="1903096" y="1078963"/>
                  </a:cubicBezTo>
                  <a:lnTo>
                    <a:pt x="2016089" y="1078963"/>
                  </a:lnTo>
                  <a:lnTo>
                    <a:pt x="2016089" y="620892"/>
                  </a:lnTo>
                  <a:cubicBezTo>
                    <a:pt x="2016089" y="277983"/>
                    <a:pt x="2294072" y="0"/>
                    <a:pt x="2636981" y="0"/>
                  </a:cubicBezTo>
                  <a:close/>
                </a:path>
              </a:pathLst>
            </a:custGeom>
            <a:gradFill>
              <a:gsLst>
                <a:gs pos="0">
                  <a:srgbClr val="F19B61"/>
                </a:gs>
                <a:gs pos="53000">
                  <a:srgbClr val="E64A6F"/>
                </a:gs>
                <a:gs pos="100000">
                  <a:srgbClr val="7030A0"/>
                </a:gs>
              </a:gsLst>
              <a:lin ang="2700000" scaled="0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 sz="1400" b="1" dirty="0">
                <a:gradFill>
                  <a:gsLst>
                    <a:gs pos="0">
                      <a:srgbClr val="F19B61"/>
                    </a:gs>
                    <a:gs pos="53000">
                      <a:srgbClr val="E64A6F"/>
                    </a:gs>
                    <a:gs pos="100000">
                      <a:srgbClr val="D01666"/>
                    </a:gs>
                  </a:gsLst>
                  <a:lin ang="2700000" scaled="0"/>
                </a:gra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ru-RU" dirty="0"/>
            </a:p>
          </p:txBody>
        </p:sp>
        <p:grpSp>
          <p:nvGrpSpPr>
            <p:cNvPr id="4112" name="Группа 4111">
              <a:extLst>
                <a:ext uri="{FF2B5EF4-FFF2-40B4-BE49-F238E27FC236}">
                  <a16:creationId xmlns:a16="http://schemas.microsoft.com/office/drawing/2014/main" id="{ACE792CE-1404-3704-5344-0DFC179E0C6C}"/>
                </a:ext>
              </a:extLst>
            </p:cNvPr>
            <p:cNvGrpSpPr/>
            <p:nvPr/>
          </p:nvGrpSpPr>
          <p:grpSpPr>
            <a:xfrm>
              <a:off x="609252" y="2224832"/>
              <a:ext cx="5786499" cy="4141211"/>
              <a:chOff x="609252" y="2224832"/>
              <a:chExt cx="5786499" cy="4141211"/>
            </a:xfrm>
          </p:grpSpPr>
          <p:grpSp>
            <p:nvGrpSpPr>
              <p:cNvPr id="4100" name="Группа 4099">
                <a:extLst>
                  <a:ext uri="{FF2B5EF4-FFF2-40B4-BE49-F238E27FC236}">
                    <a16:creationId xmlns:a16="http://schemas.microsoft.com/office/drawing/2014/main" id="{8CD9E7F5-00D6-3D8E-366B-968D2D24E5AB}"/>
                  </a:ext>
                </a:extLst>
              </p:cNvPr>
              <p:cNvGrpSpPr/>
              <p:nvPr/>
            </p:nvGrpSpPr>
            <p:grpSpPr>
              <a:xfrm>
                <a:off x="609252" y="2250185"/>
                <a:ext cx="5786499" cy="4115858"/>
                <a:chOff x="609252" y="2250185"/>
                <a:chExt cx="5786499" cy="4115858"/>
              </a:xfrm>
            </p:grpSpPr>
            <p:sp>
              <p:nvSpPr>
                <p:cNvPr id="27" name="Прямоугольник: скругленные противолежащие углы 26">
                  <a:extLst>
                    <a:ext uri="{FF2B5EF4-FFF2-40B4-BE49-F238E27FC236}">
                      <a16:creationId xmlns:a16="http://schemas.microsoft.com/office/drawing/2014/main" id="{F7028160-A076-1430-3114-1C9F246814F2}"/>
                    </a:ext>
                  </a:extLst>
                </p:cNvPr>
                <p:cNvSpPr/>
                <p:nvPr/>
              </p:nvSpPr>
              <p:spPr>
                <a:xfrm>
                  <a:off x="2625341" y="2250185"/>
                  <a:ext cx="3770410" cy="1241783"/>
                </a:xfrm>
                <a:prstGeom prst="round2DiagRect">
                  <a:avLst>
                    <a:gd name="adj1" fmla="val 50000"/>
                    <a:gd name="adj2" fmla="val 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30000"/>
                    </a:prstClr>
                  </a:outerShdw>
                </a:effectLst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400" b="1" dirty="0">
                    <a:gradFill>
                      <a:gsLst>
                        <a:gs pos="0">
                          <a:srgbClr val="F19B61"/>
                        </a:gs>
                        <a:gs pos="53000">
                          <a:srgbClr val="E64A6F"/>
                        </a:gs>
                        <a:gs pos="100000">
                          <a:srgbClr val="D01666"/>
                        </a:gs>
                      </a:gsLst>
                      <a:lin ang="2700000" scaled="0"/>
                    </a:gra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pPr algn="ctr"/>
                  <a:r>
                    <a:rPr lang="ru-RU" sz="1400" b="1" dirty="0">
                      <a:gradFill>
                        <a:gsLst>
                          <a:gs pos="0">
                            <a:srgbClr val="F19B61"/>
                          </a:gs>
                          <a:gs pos="53000">
                            <a:srgbClr val="E64A6F"/>
                          </a:gs>
                          <a:gs pos="100000">
                            <a:srgbClr val="D01666"/>
                          </a:gs>
                        </a:gsLst>
                        <a:lin ang="2700000" scaled="0"/>
                      </a:gradFill>
                      <a:latin typeface="Arial" panose="020B0604020202020204" pitchFamily="34" charset="0"/>
                      <a:cs typeface="Arial" panose="020B0604020202020204" pitchFamily="34" charset="0"/>
                    </a:rPr>
                    <a:t>заместители начальников </a:t>
                  </a:r>
                </a:p>
                <a:p>
                  <a:pPr algn="ctr"/>
                  <a:r>
                    <a:rPr lang="ru-RU" sz="1400" b="1" dirty="0">
                      <a:gradFill>
                        <a:gsLst>
                          <a:gs pos="0">
                            <a:srgbClr val="F19B61"/>
                          </a:gs>
                          <a:gs pos="53000">
                            <a:srgbClr val="E64A6F"/>
                          </a:gs>
                          <a:gs pos="100000">
                            <a:srgbClr val="D01666"/>
                          </a:gs>
                        </a:gsLst>
                        <a:lin ang="2700000" scaled="0"/>
                      </a:gradFill>
                      <a:latin typeface="Arial" panose="020B0604020202020204" pitchFamily="34" charset="0"/>
                      <a:cs typeface="Arial" panose="020B0604020202020204" pitchFamily="34" charset="0"/>
                    </a:rPr>
                    <a:t>управлений (отделов) образования муниципальных образований </a:t>
                  </a:r>
                </a:p>
                <a:p>
                  <a:pPr algn="ctr"/>
                  <a:r>
                    <a:rPr lang="ru-RU" sz="1400" b="1" dirty="0">
                      <a:gradFill>
                        <a:gsLst>
                          <a:gs pos="0">
                            <a:srgbClr val="F19B61"/>
                          </a:gs>
                          <a:gs pos="53000">
                            <a:srgbClr val="E64A6F"/>
                          </a:gs>
                          <a:gs pos="100000">
                            <a:srgbClr val="D01666"/>
                          </a:gs>
                        </a:gsLst>
                        <a:lin ang="2700000" scaled="0"/>
                      </a:gradFill>
                      <a:latin typeface="Arial" panose="020B0604020202020204" pitchFamily="34" charset="0"/>
                      <a:cs typeface="Arial" panose="020B0604020202020204" pitchFamily="34" charset="0"/>
                    </a:rPr>
                    <a:t>Республики Крым</a:t>
                  </a:r>
                </a:p>
                <a:p>
                  <a:pPr algn="ctr"/>
                  <a:endParaRPr lang="ru-RU" dirty="0"/>
                </a:p>
              </p:txBody>
            </p:sp>
            <p:sp>
              <p:nvSpPr>
                <p:cNvPr id="28" name="Прямоугольник: скругленные противолежащие углы 27">
                  <a:extLst>
                    <a:ext uri="{FF2B5EF4-FFF2-40B4-BE49-F238E27FC236}">
                      <a16:creationId xmlns:a16="http://schemas.microsoft.com/office/drawing/2014/main" id="{4E56925C-2781-3C8A-A025-317F1798C7A8}"/>
                    </a:ext>
                  </a:extLst>
                </p:cNvPr>
                <p:cNvSpPr/>
                <p:nvPr/>
              </p:nvSpPr>
              <p:spPr>
                <a:xfrm>
                  <a:off x="1953984" y="3329148"/>
                  <a:ext cx="3770410" cy="1116728"/>
                </a:xfrm>
                <a:prstGeom prst="round2DiagRect">
                  <a:avLst>
                    <a:gd name="adj1" fmla="val 50000"/>
                    <a:gd name="adj2" fmla="val 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30000"/>
                    </a:prstClr>
                  </a:outerShdw>
                </a:effectLst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1400" b="1" dirty="0">
                      <a:gradFill>
                        <a:gsLst>
                          <a:gs pos="0">
                            <a:srgbClr val="F19B61"/>
                          </a:gs>
                          <a:gs pos="53000">
                            <a:srgbClr val="E64A6F"/>
                          </a:gs>
                          <a:gs pos="100000">
                            <a:srgbClr val="D01666"/>
                          </a:gs>
                        </a:gsLst>
                        <a:lin ang="2700000" scaled="0"/>
                      </a:gradFill>
                      <a:latin typeface="Arial" panose="020B0604020202020204" pitchFamily="34" charset="0"/>
                      <a:cs typeface="Arial" panose="020B0604020202020204" pitchFamily="34" charset="0"/>
                    </a:rPr>
                    <a:t>муниципальные кураторы</a:t>
                  </a:r>
                </a:p>
                <a:p>
                  <a:pPr algn="ctr"/>
                  <a:endParaRPr lang="ru-RU" dirty="0"/>
                </a:p>
              </p:txBody>
            </p:sp>
            <p:sp>
              <p:nvSpPr>
                <p:cNvPr id="29" name="Прямоугольник: скругленные противолежащие углы 28">
                  <a:extLst>
                    <a:ext uri="{FF2B5EF4-FFF2-40B4-BE49-F238E27FC236}">
                      <a16:creationId xmlns:a16="http://schemas.microsoft.com/office/drawing/2014/main" id="{480FE9EE-2F61-C45E-76CF-39680952D6A3}"/>
                    </a:ext>
                  </a:extLst>
                </p:cNvPr>
                <p:cNvSpPr/>
                <p:nvPr/>
              </p:nvSpPr>
              <p:spPr>
                <a:xfrm>
                  <a:off x="1325065" y="4170352"/>
                  <a:ext cx="3770410" cy="1241783"/>
                </a:xfrm>
                <a:prstGeom prst="round2DiagRect">
                  <a:avLst>
                    <a:gd name="adj1" fmla="val 50000"/>
                    <a:gd name="adj2" fmla="val 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30000"/>
                    </a:prstClr>
                  </a:outerShdw>
                </a:effectLst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1400" b="1" dirty="0">
                      <a:gradFill>
                        <a:gsLst>
                          <a:gs pos="0">
                            <a:srgbClr val="F19B61"/>
                          </a:gs>
                          <a:gs pos="53000">
                            <a:srgbClr val="E64A6F"/>
                          </a:gs>
                          <a:gs pos="100000">
                            <a:srgbClr val="D01666"/>
                          </a:gs>
                        </a:gsLst>
                        <a:lin ang="2700000" scaled="0"/>
                      </a:gradFill>
                      <a:latin typeface="Arial" panose="020B0604020202020204" pitchFamily="34" charset="0"/>
                      <a:cs typeface="Arial" panose="020B0604020202020204" pitchFamily="34" charset="0"/>
                    </a:rPr>
                    <a:t>заместители директоров </a:t>
                  </a:r>
                </a:p>
                <a:p>
                  <a:pPr algn="ctr"/>
                  <a:r>
                    <a:rPr lang="ru-RU" sz="1400" b="1" dirty="0">
                      <a:gradFill>
                        <a:gsLst>
                          <a:gs pos="0">
                            <a:srgbClr val="F19B61"/>
                          </a:gs>
                          <a:gs pos="53000">
                            <a:srgbClr val="E64A6F"/>
                          </a:gs>
                          <a:gs pos="100000">
                            <a:srgbClr val="D01666"/>
                          </a:gs>
                        </a:gsLst>
                        <a:lin ang="2700000" scaled="0"/>
                      </a:gradFill>
                      <a:latin typeface="Arial" panose="020B0604020202020204" pitchFamily="34" charset="0"/>
                      <a:cs typeface="Arial" panose="020B0604020202020204" pitchFamily="34" charset="0"/>
                    </a:rPr>
                    <a:t>по воспитательной работе</a:t>
                  </a:r>
                </a:p>
                <a:p>
                  <a:pPr algn="ctr"/>
                  <a:endParaRPr lang="ru-RU" dirty="0"/>
                </a:p>
              </p:txBody>
            </p:sp>
            <p:sp>
              <p:nvSpPr>
                <p:cNvPr id="30" name="Прямоугольник: скругленные противолежащие углы 29">
                  <a:extLst>
                    <a:ext uri="{FF2B5EF4-FFF2-40B4-BE49-F238E27FC236}">
                      <a16:creationId xmlns:a16="http://schemas.microsoft.com/office/drawing/2014/main" id="{8A94FAA2-BBC7-08C4-F816-759D270CEBA6}"/>
                    </a:ext>
                  </a:extLst>
                </p:cNvPr>
                <p:cNvSpPr/>
                <p:nvPr/>
              </p:nvSpPr>
              <p:spPr>
                <a:xfrm>
                  <a:off x="609252" y="5124260"/>
                  <a:ext cx="3770410" cy="1241783"/>
                </a:xfrm>
                <a:prstGeom prst="round2DiagRect">
                  <a:avLst>
                    <a:gd name="adj1" fmla="val 50000"/>
                    <a:gd name="adj2" fmla="val 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30000"/>
                    </a:prstClr>
                  </a:outerShdw>
                </a:effectLst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400" b="1" dirty="0">
                    <a:gradFill>
                      <a:gsLst>
                        <a:gs pos="0">
                          <a:srgbClr val="F19B61"/>
                        </a:gs>
                        <a:gs pos="53000">
                          <a:srgbClr val="E64A6F"/>
                        </a:gs>
                        <a:gs pos="100000">
                          <a:srgbClr val="D01666"/>
                        </a:gs>
                      </a:gsLst>
                      <a:lin ang="2700000" scaled="0"/>
                    </a:gra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pPr algn="ctr"/>
                  <a:r>
                    <a:rPr lang="ru-RU" sz="1400" b="1" dirty="0">
                      <a:gradFill>
                        <a:gsLst>
                          <a:gs pos="0">
                            <a:srgbClr val="F19B61"/>
                          </a:gs>
                          <a:gs pos="53000">
                            <a:srgbClr val="E64A6F"/>
                          </a:gs>
                          <a:gs pos="100000">
                            <a:srgbClr val="D01666"/>
                          </a:gs>
                        </a:gsLst>
                        <a:lin ang="2700000" scaled="0"/>
                      </a:gradFill>
                      <a:latin typeface="Arial" panose="020B0604020202020204" pitchFamily="34" charset="0"/>
                      <a:cs typeface="Arial" panose="020B0604020202020204" pitchFamily="34" charset="0"/>
                    </a:rPr>
                    <a:t>заместители начальников </a:t>
                  </a:r>
                </a:p>
                <a:p>
                  <a:pPr algn="ctr"/>
                  <a:r>
                    <a:rPr lang="ru-RU" sz="1400" b="1" dirty="0">
                      <a:gradFill>
                        <a:gsLst>
                          <a:gs pos="0">
                            <a:srgbClr val="F19B61"/>
                          </a:gs>
                          <a:gs pos="53000">
                            <a:srgbClr val="E64A6F"/>
                          </a:gs>
                          <a:gs pos="100000">
                            <a:srgbClr val="D01666"/>
                          </a:gs>
                        </a:gsLst>
                        <a:lin ang="2700000" scaled="0"/>
                      </a:gradFill>
                      <a:latin typeface="Arial" panose="020B0604020202020204" pitchFamily="34" charset="0"/>
                      <a:cs typeface="Arial" panose="020B0604020202020204" pitchFamily="34" charset="0"/>
                    </a:rPr>
                    <a:t>управлений (отделов) образования муниципальных образований </a:t>
                  </a:r>
                </a:p>
                <a:p>
                  <a:pPr algn="ctr"/>
                  <a:r>
                    <a:rPr lang="ru-RU" sz="1400" b="1" dirty="0">
                      <a:gradFill>
                        <a:gsLst>
                          <a:gs pos="0">
                            <a:srgbClr val="F19B61"/>
                          </a:gs>
                          <a:gs pos="53000">
                            <a:srgbClr val="E64A6F"/>
                          </a:gs>
                          <a:gs pos="100000">
                            <a:srgbClr val="D01666"/>
                          </a:gs>
                        </a:gsLst>
                        <a:lin ang="2700000" scaled="0"/>
                      </a:gradFill>
                      <a:latin typeface="Arial" panose="020B0604020202020204" pitchFamily="34" charset="0"/>
                      <a:cs typeface="Arial" panose="020B0604020202020204" pitchFamily="34" charset="0"/>
                    </a:rPr>
                    <a:t>Республики Крым</a:t>
                  </a:r>
                </a:p>
                <a:p>
                  <a:pPr algn="ctr"/>
                  <a:endParaRPr lang="ru-RU" dirty="0"/>
                </a:p>
              </p:txBody>
            </p:sp>
          </p:grpSp>
          <p:sp>
            <p:nvSpPr>
              <p:cNvPr id="4106" name="Овал 4105">
                <a:extLst>
                  <a:ext uri="{FF2B5EF4-FFF2-40B4-BE49-F238E27FC236}">
                    <a16:creationId xmlns:a16="http://schemas.microsoft.com/office/drawing/2014/main" id="{67730C86-9074-1B87-15CD-1D06ACBCFF72}"/>
                  </a:ext>
                </a:extLst>
              </p:cNvPr>
              <p:cNvSpPr/>
              <p:nvPr/>
            </p:nvSpPr>
            <p:spPr>
              <a:xfrm>
                <a:off x="678751" y="5032163"/>
                <a:ext cx="354098" cy="354098"/>
              </a:xfrm>
              <a:prstGeom prst="ellipse">
                <a:avLst/>
              </a:prstGeom>
              <a:gradFill>
                <a:gsLst>
                  <a:gs pos="0">
                    <a:srgbClr val="F19B61"/>
                  </a:gs>
                  <a:gs pos="53000">
                    <a:srgbClr val="E64A6F"/>
                  </a:gs>
                  <a:gs pos="100000">
                    <a:srgbClr val="7030A0"/>
                  </a:gs>
                </a:gsLst>
                <a:lin ang="2700000" scaled="0"/>
              </a:gradFill>
              <a:ln w="28575">
                <a:noFill/>
              </a:ln>
              <a:effectLst>
                <a:outerShdw blurRad="50800" dist="38100" dir="2700000" algn="ctr" rotWithShape="0">
                  <a:srgbClr val="000000">
                    <a:alpha val="20000"/>
                  </a:srgb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</a:p>
            </p:txBody>
          </p:sp>
          <p:sp>
            <p:nvSpPr>
              <p:cNvPr id="4109" name="Овал 4108">
                <a:extLst>
                  <a:ext uri="{FF2B5EF4-FFF2-40B4-BE49-F238E27FC236}">
                    <a16:creationId xmlns:a16="http://schemas.microsoft.com/office/drawing/2014/main" id="{5E780647-BA0E-4577-5E7B-2C42C6820C22}"/>
                  </a:ext>
                </a:extLst>
              </p:cNvPr>
              <p:cNvSpPr/>
              <p:nvPr/>
            </p:nvSpPr>
            <p:spPr>
              <a:xfrm>
                <a:off x="1325065" y="4138783"/>
                <a:ext cx="354098" cy="354098"/>
              </a:xfrm>
              <a:prstGeom prst="ellipse">
                <a:avLst/>
              </a:prstGeom>
              <a:gradFill>
                <a:gsLst>
                  <a:gs pos="0">
                    <a:srgbClr val="F19B61"/>
                  </a:gs>
                  <a:gs pos="53000">
                    <a:srgbClr val="E64A6F"/>
                  </a:gs>
                  <a:gs pos="100000">
                    <a:srgbClr val="7030A0"/>
                  </a:gs>
                </a:gsLst>
                <a:lin ang="2700000" scaled="0"/>
              </a:gradFill>
              <a:ln w="28575">
                <a:noFill/>
              </a:ln>
              <a:effectLst>
                <a:outerShdw blurRad="50800" dist="38100" dir="2700000" algn="ctr" rotWithShape="0">
                  <a:srgbClr val="000000">
                    <a:alpha val="20000"/>
                  </a:srgb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</a:p>
            </p:txBody>
          </p:sp>
          <p:sp>
            <p:nvSpPr>
              <p:cNvPr id="4110" name="Овал 4109">
                <a:extLst>
                  <a:ext uri="{FF2B5EF4-FFF2-40B4-BE49-F238E27FC236}">
                    <a16:creationId xmlns:a16="http://schemas.microsoft.com/office/drawing/2014/main" id="{938F9880-98E2-C237-BD61-590CA352549C}"/>
                  </a:ext>
                </a:extLst>
              </p:cNvPr>
              <p:cNvSpPr/>
              <p:nvPr/>
            </p:nvSpPr>
            <p:spPr>
              <a:xfrm>
                <a:off x="1956784" y="3291578"/>
                <a:ext cx="354098" cy="354098"/>
              </a:xfrm>
              <a:prstGeom prst="ellipse">
                <a:avLst/>
              </a:prstGeom>
              <a:gradFill>
                <a:gsLst>
                  <a:gs pos="0">
                    <a:srgbClr val="F19B61"/>
                  </a:gs>
                  <a:gs pos="53000">
                    <a:srgbClr val="E64A6F"/>
                  </a:gs>
                  <a:gs pos="100000">
                    <a:srgbClr val="7030A0"/>
                  </a:gs>
                </a:gsLst>
                <a:lin ang="2700000" scaled="0"/>
              </a:gradFill>
              <a:ln w="28575">
                <a:noFill/>
              </a:ln>
              <a:effectLst>
                <a:outerShdw blurRad="50800" dist="38100" dir="2700000" algn="ctr" rotWithShape="0">
                  <a:srgbClr val="000000">
                    <a:alpha val="20000"/>
                  </a:srgb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</a:p>
            </p:txBody>
          </p:sp>
          <p:sp>
            <p:nvSpPr>
              <p:cNvPr id="4111" name="Овал 4110">
                <a:extLst>
                  <a:ext uri="{FF2B5EF4-FFF2-40B4-BE49-F238E27FC236}">
                    <a16:creationId xmlns:a16="http://schemas.microsoft.com/office/drawing/2014/main" id="{AEC5DB7B-734E-DD2D-2161-D433E78CEB65}"/>
                  </a:ext>
                </a:extLst>
              </p:cNvPr>
              <p:cNvSpPr/>
              <p:nvPr/>
            </p:nvSpPr>
            <p:spPr>
              <a:xfrm>
                <a:off x="2625341" y="2224832"/>
                <a:ext cx="354098" cy="354098"/>
              </a:xfrm>
              <a:prstGeom prst="ellipse">
                <a:avLst/>
              </a:prstGeom>
              <a:gradFill>
                <a:gsLst>
                  <a:gs pos="0">
                    <a:srgbClr val="F19B61"/>
                  </a:gs>
                  <a:gs pos="53000">
                    <a:srgbClr val="E64A6F"/>
                  </a:gs>
                  <a:gs pos="100000">
                    <a:srgbClr val="7030A0"/>
                  </a:gs>
                </a:gsLst>
                <a:lin ang="2700000" scaled="0"/>
              </a:gradFill>
              <a:ln w="28575">
                <a:noFill/>
              </a:ln>
              <a:effectLst>
                <a:outerShdw blurRad="50800" dist="38100" dir="2700000" algn="ctr" rotWithShape="0">
                  <a:srgbClr val="000000">
                    <a:alpha val="20000"/>
                  </a:srgb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</a:p>
            </p:txBody>
          </p:sp>
        </p:grpSp>
      </p:grpSp>
      <p:sp>
        <p:nvSpPr>
          <p:cNvPr id="4114" name="Прямоугольник: скругленные углы 4113">
            <a:extLst>
              <a:ext uri="{FF2B5EF4-FFF2-40B4-BE49-F238E27FC236}">
                <a16:creationId xmlns:a16="http://schemas.microsoft.com/office/drawing/2014/main" id="{BEDF003E-8F37-7DC4-E244-45503042CF69}"/>
              </a:ext>
            </a:extLst>
          </p:cNvPr>
          <p:cNvSpPr/>
          <p:nvPr/>
        </p:nvSpPr>
        <p:spPr>
          <a:xfrm>
            <a:off x="7715989" y="1450737"/>
            <a:ext cx="3129283" cy="561507"/>
          </a:xfrm>
          <a:prstGeom prst="roundRect">
            <a:avLst>
              <a:gd name="adj" fmla="val 2418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gradFill>
                  <a:gsLst>
                    <a:gs pos="100000">
                      <a:srgbClr val="7030A0"/>
                    </a:gs>
                    <a:gs pos="0">
                      <a:srgbClr val="0070C0"/>
                    </a:gs>
                  </a:gsLst>
                  <a:lin ang="2700000"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положения</a:t>
            </a:r>
          </a:p>
        </p:txBody>
      </p:sp>
      <p:sp>
        <p:nvSpPr>
          <p:cNvPr id="4115" name="Прямоугольник: скругленные углы 4114">
            <a:extLst>
              <a:ext uri="{FF2B5EF4-FFF2-40B4-BE49-F238E27FC236}">
                <a16:creationId xmlns:a16="http://schemas.microsoft.com/office/drawing/2014/main" id="{2165E79C-6863-2DB7-D60D-7CC124BC43CF}"/>
              </a:ext>
            </a:extLst>
          </p:cNvPr>
          <p:cNvSpPr/>
          <p:nvPr/>
        </p:nvSpPr>
        <p:spPr>
          <a:xfrm>
            <a:off x="6854867" y="2154732"/>
            <a:ext cx="3129283" cy="561507"/>
          </a:xfrm>
          <a:prstGeom prst="roundRect">
            <a:avLst>
              <a:gd name="adj" fmla="val 26169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gradFill>
                  <a:gsLst>
                    <a:gs pos="100000">
                      <a:srgbClr val="7030A0"/>
                    </a:gs>
                    <a:gs pos="0">
                      <a:srgbClr val="0070C0"/>
                    </a:gs>
                  </a:gsLst>
                  <a:lin ang="2700000"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семинары</a:t>
            </a:r>
          </a:p>
        </p:txBody>
      </p:sp>
      <p:sp>
        <p:nvSpPr>
          <p:cNvPr id="4116" name="Прямоугольник: скругленные углы 4115">
            <a:extLst>
              <a:ext uri="{FF2B5EF4-FFF2-40B4-BE49-F238E27FC236}">
                <a16:creationId xmlns:a16="http://schemas.microsoft.com/office/drawing/2014/main" id="{48BC753C-B74C-5258-C027-E1C447076B27}"/>
              </a:ext>
            </a:extLst>
          </p:cNvPr>
          <p:cNvSpPr/>
          <p:nvPr/>
        </p:nvSpPr>
        <p:spPr>
          <a:xfrm>
            <a:off x="7715989" y="2858727"/>
            <a:ext cx="3129283" cy="561507"/>
          </a:xfrm>
          <a:prstGeom prst="roundRect">
            <a:avLst>
              <a:gd name="adj" fmla="val 18225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gradFill>
                  <a:gsLst>
                    <a:gs pos="100000">
                      <a:srgbClr val="7030A0"/>
                    </a:gs>
                    <a:gs pos="0">
                      <a:srgbClr val="0070C0"/>
                    </a:gs>
                  </a:gsLst>
                  <a:lin ang="2700000"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тренинги</a:t>
            </a:r>
          </a:p>
        </p:txBody>
      </p:sp>
      <p:sp>
        <p:nvSpPr>
          <p:cNvPr id="4117" name="Прямоугольник: скругленные углы 4116">
            <a:extLst>
              <a:ext uri="{FF2B5EF4-FFF2-40B4-BE49-F238E27FC236}">
                <a16:creationId xmlns:a16="http://schemas.microsoft.com/office/drawing/2014/main" id="{1E5ED810-61F5-9C35-F964-D3290DE4D657}"/>
              </a:ext>
            </a:extLst>
          </p:cNvPr>
          <p:cNvSpPr/>
          <p:nvPr/>
        </p:nvSpPr>
        <p:spPr>
          <a:xfrm>
            <a:off x="7670997" y="4353887"/>
            <a:ext cx="3129285" cy="648677"/>
          </a:xfrm>
          <a:prstGeom prst="roundRect">
            <a:avLst>
              <a:gd name="adj" fmla="val 20776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gradFill>
                  <a:gsLst>
                    <a:gs pos="100000">
                      <a:srgbClr val="7030A0"/>
                    </a:gs>
                    <a:gs pos="0">
                      <a:srgbClr val="0070C0"/>
                    </a:gs>
                  </a:gsLst>
                  <a:lin ang="2700000"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методические</a:t>
            </a:r>
          </a:p>
          <a:p>
            <a:pPr algn="ctr"/>
            <a:r>
              <a:rPr lang="ru-RU" b="1" dirty="0">
                <a:gradFill>
                  <a:gsLst>
                    <a:gs pos="100000">
                      <a:srgbClr val="7030A0"/>
                    </a:gs>
                    <a:gs pos="0">
                      <a:srgbClr val="0070C0"/>
                    </a:gs>
                  </a:gsLst>
                  <a:lin ang="2700000"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 рекомендации</a:t>
            </a:r>
          </a:p>
        </p:txBody>
      </p:sp>
      <p:sp>
        <p:nvSpPr>
          <p:cNvPr id="4118" name="Прямоугольник: скругленные углы 4117">
            <a:extLst>
              <a:ext uri="{FF2B5EF4-FFF2-40B4-BE49-F238E27FC236}">
                <a16:creationId xmlns:a16="http://schemas.microsoft.com/office/drawing/2014/main" id="{16992EEC-1376-F37B-4F1A-4A62B0079F84}"/>
              </a:ext>
            </a:extLst>
          </p:cNvPr>
          <p:cNvSpPr/>
          <p:nvPr/>
        </p:nvSpPr>
        <p:spPr>
          <a:xfrm>
            <a:off x="6854866" y="3562722"/>
            <a:ext cx="3129285" cy="648677"/>
          </a:xfrm>
          <a:prstGeom prst="roundRect">
            <a:avLst>
              <a:gd name="adj" fmla="val 24214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gradFill>
                  <a:gsLst>
                    <a:gs pos="100000">
                      <a:srgbClr val="7030A0"/>
                    </a:gs>
                    <a:gs pos="0">
                      <a:srgbClr val="0070C0"/>
                    </a:gs>
                  </a:gsLst>
                  <a:lin ang="2700000"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курсы повышения квалификации</a:t>
            </a:r>
          </a:p>
        </p:txBody>
      </p:sp>
      <p:sp>
        <p:nvSpPr>
          <p:cNvPr id="4119" name="Прямоугольник: скругленные углы 4118">
            <a:extLst>
              <a:ext uri="{FF2B5EF4-FFF2-40B4-BE49-F238E27FC236}">
                <a16:creationId xmlns:a16="http://schemas.microsoft.com/office/drawing/2014/main" id="{CA535E43-30B1-FC21-6FFC-A01B8582490F}"/>
              </a:ext>
            </a:extLst>
          </p:cNvPr>
          <p:cNvSpPr/>
          <p:nvPr/>
        </p:nvSpPr>
        <p:spPr>
          <a:xfrm>
            <a:off x="6854866" y="5145052"/>
            <a:ext cx="3129285" cy="963199"/>
          </a:xfrm>
          <a:prstGeom prst="roundRect">
            <a:avLst>
              <a:gd name="adj" fmla="val 21057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gradFill>
                  <a:gsLst>
                    <a:gs pos="100000">
                      <a:srgbClr val="7030A0"/>
                    </a:gs>
                    <a:gs pos="0">
                      <a:srgbClr val="0070C0"/>
                    </a:gs>
                  </a:gsLst>
                  <a:lin ang="2700000"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конкурсы профессионального мастерства</a:t>
            </a:r>
          </a:p>
        </p:txBody>
      </p:sp>
    </p:spTree>
    <p:extLst>
      <p:ext uri="{BB962C8B-B14F-4D97-AF65-F5344CB8AC3E}">
        <p14:creationId xmlns:p14="http://schemas.microsoft.com/office/powerpoint/2010/main" val="716895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: скругленные углы 28">
            <a:extLst>
              <a:ext uri="{FF2B5EF4-FFF2-40B4-BE49-F238E27FC236}">
                <a16:creationId xmlns:a16="http://schemas.microsoft.com/office/drawing/2014/main" id="{F43FEF4F-D63F-213F-E29C-3CF47BAFB5A3}"/>
              </a:ext>
            </a:extLst>
          </p:cNvPr>
          <p:cNvSpPr/>
          <p:nvPr/>
        </p:nvSpPr>
        <p:spPr>
          <a:xfrm>
            <a:off x="371068" y="1100828"/>
            <a:ext cx="11449863" cy="5446767"/>
          </a:xfrm>
          <a:prstGeom prst="roundRect">
            <a:avLst>
              <a:gd name="adj" fmla="val 9593"/>
            </a:avLst>
          </a:prstGeom>
          <a:solidFill>
            <a:schemeClr val="bg1">
              <a:alpha val="65000"/>
            </a:scheme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cxnSp>
        <p:nvCxnSpPr>
          <p:cNvPr id="2108" name="Прямая соединительная линия 2107">
            <a:extLst>
              <a:ext uri="{FF2B5EF4-FFF2-40B4-BE49-F238E27FC236}">
                <a16:creationId xmlns:a16="http://schemas.microsoft.com/office/drawing/2014/main" id="{D9D3883F-D53E-1663-F8D3-2FE788FEBA78}"/>
              </a:ext>
            </a:extLst>
          </p:cNvPr>
          <p:cNvCxnSpPr>
            <a:cxnSpLocks/>
            <a:stCxn id="2051" idx="2"/>
            <a:endCxn id="2102" idx="2"/>
          </p:cNvCxnSpPr>
          <p:nvPr/>
        </p:nvCxnSpPr>
        <p:spPr>
          <a:xfrm>
            <a:off x="569774" y="5397189"/>
            <a:ext cx="9675553" cy="10800"/>
          </a:xfrm>
          <a:prstGeom prst="line">
            <a:avLst/>
          </a:prstGeom>
          <a:ln w="25400">
            <a:gradFill>
              <a:gsLst>
                <a:gs pos="0">
                  <a:srgbClr val="F19B61"/>
                </a:gs>
                <a:gs pos="77782">
                  <a:srgbClr val="00C88F"/>
                </a:gs>
                <a:gs pos="58000">
                  <a:srgbClr val="AAD34D"/>
                </a:gs>
                <a:gs pos="32000">
                  <a:srgbClr val="FF6161"/>
                </a:gs>
                <a:gs pos="100000">
                  <a:srgbClr val="0070C0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id="{016B079E-5DE4-76EC-EB5E-AA5BFD87D8D7}"/>
              </a:ext>
            </a:extLst>
          </p:cNvPr>
          <p:cNvCxnSpPr>
            <a:cxnSpLocks/>
            <a:endCxn id="2048" idx="4"/>
          </p:cNvCxnSpPr>
          <p:nvPr/>
        </p:nvCxnSpPr>
        <p:spPr>
          <a:xfrm flipH="1">
            <a:off x="9268259" y="3157980"/>
            <a:ext cx="5515" cy="2316219"/>
          </a:xfrm>
          <a:prstGeom prst="line">
            <a:avLst/>
          </a:prstGeom>
          <a:ln w="25400">
            <a:solidFill>
              <a:srgbClr val="00C8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A8DC1F83-68C3-2EF5-4BD6-EF821BCC6F0A}"/>
              </a:ext>
            </a:extLst>
          </p:cNvPr>
          <p:cNvCxnSpPr>
            <a:cxnSpLocks/>
            <a:endCxn id="31" idx="0"/>
          </p:cNvCxnSpPr>
          <p:nvPr/>
        </p:nvCxnSpPr>
        <p:spPr>
          <a:xfrm flipH="1">
            <a:off x="4899831" y="3189291"/>
            <a:ext cx="6744" cy="2130887"/>
          </a:xfrm>
          <a:prstGeom prst="line">
            <a:avLst/>
          </a:prstGeom>
          <a:ln w="25400">
            <a:solidFill>
              <a:srgbClr val="00C8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8F18714B-0F88-C975-A308-A9E0E14F08AD}"/>
              </a:ext>
            </a:extLst>
          </p:cNvPr>
          <p:cNvCxnSpPr>
            <a:cxnSpLocks/>
            <a:endCxn id="30" idx="0"/>
          </p:cNvCxnSpPr>
          <p:nvPr/>
        </p:nvCxnSpPr>
        <p:spPr>
          <a:xfrm>
            <a:off x="3391499" y="3189291"/>
            <a:ext cx="3933" cy="2130887"/>
          </a:xfrm>
          <a:prstGeom prst="line">
            <a:avLst/>
          </a:prstGeom>
          <a:ln w="25400">
            <a:solidFill>
              <a:srgbClr val="E93B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82001194-F429-F9AE-9E12-EBF3086C6B27}"/>
              </a:ext>
            </a:extLst>
          </p:cNvPr>
          <p:cNvSpPr/>
          <p:nvPr/>
        </p:nvSpPr>
        <p:spPr>
          <a:xfrm>
            <a:off x="1661369" y="188241"/>
            <a:ext cx="8758760" cy="561507"/>
          </a:xfrm>
          <a:prstGeom prst="roundRect">
            <a:avLst>
              <a:gd name="adj" fmla="val 34368"/>
            </a:avLst>
          </a:prstGeom>
          <a:gradFill>
            <a:gsLst>
              <a:gs pos="0">
                <a:srgbClr val="F19B61"/>
              </a:gs>
              <a:gs pos="53000">
                <a:srgbClr val="E64A6F"/>
              </a:gs>
              <a:gs pos="100000">
                <a:srgbClr val="7030A0"/>
              </a:gs>
            </a:gsLst>
            <a:lin ang="27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РАБОТА С УЧЕНИЧЕСКИМ АКТИВОМ</a:t>
            </a: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262B5B0D-765E-D8FE-2AED-B7B72F7D1918}"/>
              </a:ext>
            </a:extLst>
          </p:cNvPr>
          <p:cNvCxnSpPr>
            <a:cxnSpLocks/>
            <a:endCxn id="2051" idx="4"/>
          </p:cNvCxnSpPr>
          <p:nvPr/>
        </p:nvCxnSpPr>
        <p:spPr>
          <a:xfrm>
            <a:off x="646785" y="3352800"/>
            <a:ext cx="0" cy="2121399"/>
          </a:xfrm>
          <a:prstGeom prst="line">
            <a:avLst/>
          </a:prstGeom>
          <a:ln w="25400">
            <a:solidFill>
              <a:srgbClr val="E93B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1" name="Овал 2050">
            <a:extLst>
              <a:ext uri="{FF2B5EF4-FFF2-40B4-BE49-F238E27FC236}">
                <a16:creationId xmlns:a16="http://schemas.microsoft.com/office/drawing/2014/main" id="{E837DA77-28D2-CD9D-9785-203FD73B8CA8}"/>
              </a:ext>
            </a:extLst>
          </p:cNvPr>
          <p:cNvSpPr/>
          <p:nvPr/>
        </p:nvSpPr>
        <p:spPr>
          <a:xfrm>
            <a:off x="569774" y="5320178"/>
            <a:ext cx="154021" cy="154021"/>
          </a:xfrm>
          <a:prstGeom prst="ellipse">
            <a:avLst/>
          </a:prstGeom>
          <a:solidFill>
            <a:schemeClr val="bg1"/>
          </a:solidFill>
          <a:ln w="28575">
            <a:solidFill>
              <a:srgbClr val="E93B3B"/>
            </a:solidFill>
          </a:ln>
          <a:effectLst>
            <a:outerShdw blurRad="50800" dist="38100" dir="2700000" algn="ctr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82" name="TextBox 2081">
            <a:extLst>
              <a:ext uri="{FF2B5EF4-FFF2-40B4-BE49-F238E27FC236}">
                <a16:creationId xmlns:a16="http://schemas.microsoft.com/office/drawing/2014/main" id="{19CCEAD0-FD91-C8D9-F289-39F92CE0230A}"/>
              </a:ext>
            </a:extLst>
          </p:cNvPr>
          <p:cNvSpPr txBox="1"/>
          <p:nvPr/>
        </p:nvSpPr>
        <p:spPr>
          <a:xfrm>
            <a:off x="765953" y="3787845"/>
            <a:ext cx="895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>
                <a:latin typeface="Arial" panose="020B0604020202020204" pitchFamily="34" charset="0"/>
                <a:cs typeface="Arial" panose="020B0604020202020204" pitchFamily="34" charset="0"/>
              </a:rPr>
              <a:t>Выборы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85" name="TextBox 2084">
            <a:extLst>
              <a:ext uri="{FF2B5EF4-FFF2-40B4-BE49-F238E27FC236}">
                <a16:creationId xmlns:a16="http://schemas.microsoft.com/office/drawing/2014/main" id="{10203C63-E9BA-03E3-238D-6DFE6A4978BE}"/>
              </a:ext>
            </a:extLst>
          </p:cNvPr>
          <p:cNvSpPr txBox="1"/>
          <p:nvPr/>
        </p:nvSpPr>
        <p:spPr>
          <a:xfrm>
            <a:off x="1697123" y="3787845"/>
            <a:ext cx="16441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Формирование муниципальных органов самоуправления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BFD66D6-E811-160C-8BD2-74DFED50D78B}"/>
              </a:ext>
            </a:extLst>
          </p:cNvPr>
          <p:cNvSpPr txBox="1"/>
          <p:nvPr/>
        </p:nvSpPr>
        <p:spPr>
          <a:xfrm>
            <a:off x="5036738" y="3768472"/>
            <a:ext cx="26857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>
                <a:latin typeface="Arial" panose="020B0604020202020204" pitchFamily="34" charset="0"/>
                <a:cs typeface="Arial" panose="020B0604020202020204" pitchFamily="34" charset="0"/>
              </a:rPr>
              <a:t>Республиканские конкурсные программы, участие во всероссийских конкурсах, летняя профильная смена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6EF0EF6-163E-025D-C0DE-E7224DD3378B}"/>
              </a:ext>
            </a:extLst>
          </p:cNvPr>
          <p:cNvSpPr txBox="1"/>
          <p:nvPr/>
        </p:nvSpPr>
        <p:spPr>
          <a:xfrm>
            <a:off x="9504656" y="3787845"/>
            <a:ext cx="20722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>
                <a:latin typeface="Arial" panose="020B0604020202020204" pitchFamily="34" charset="0"/>
                <a:cs typeface="Arial" panose="020B0604020202020204" pitchFamily="34" charset="0"/>
              </a:rPr>
              <a:t>Форум президентов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9897E4-09E7-135C-0B8D-8AC7A97590BF}"/>
              </a:ext>
            </a:extLst>
          </p:cNvPr>
          <p:cNvSpPr txBox="1"/>
          <p:nvPr/>
        </p:nvSpPr>
        <p:spPr>
          <a:xfrm>
            <a:off x="7722529" y="3787845"/>
            <a:ext cx="14963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>
                <a:latin typeface="Arial" panose="020B0604020202020204" pitchFamily="34" charset="0"/>
                <a:cs typeface="Arial" panose="020B0604020202020204" pitchFamily="34" charset="0"/>
              </a:rPr>
              <a:t>Профильные лагерные смены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EEE29A8-97EE-C266-7C52-E5F29E0C34DF}"/>
              </a:ext>
            </a:extLst>
          </p:cNvPr>
          <p:cNvSpPr txBox="1"/>
          <p:nvPr/>
        </p:nvSpPr>
        <p:spPr>
          <a:xfrm>
            <a:off x="3740489" y="3787845"/>
            <a:ext cx="881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>
                <a:latin typeface="Arial" panose="020B0604020202020204" pitchFamily="34" charset="0"/>
                <a:cs typeface="Arial" panose="020B0604020202020204" pitchFamily="34" charset="0"/>
              </a:rPr>
              <a:t>Форум КЛАСС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id="{208C1E44-2C3A-B396-AFD9-1F9437804155}"/>
              </a:ext>
            </a:extLst>
          </p:cNvPr>
          <p:cNvSpPr/>
          <p:nvPr/>
        </p:nvSpPr>
        <p:spPr>
          <a:xfrm>
            <a:off x="3318421" y="5320178"/>
            <a:ext cx="154021" cy="154021"/>
          </a:xfrm>
          <a:prstGeom prst="ellipse">
            <a:avLst/>
          </a:prstGeom>
          <a:solidFill>
            <a:schemeClr val="bg1"/>
          </a:solidFill>
          <a:ln w="28575">
            <a:solidFill>
              <a:srgbClr val="E93B3B"/>
            </a:solidFill>
          </a:ln>
          <a:effectLst>
            <a:outerShdw blurRad="50800" dist="38100" dir="2700000" algn="ctr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" name="Овал 30">
            <a:extLst>
              <a:ext uri="{FF2B5EF4-FFF2-40B4-BE49-F238E27FC236}">
                <a16:creationId xmlns:a16="http://schemas.microsoft.com/office/drawing/2014/main" id="{AC1A8F20-6CBB-707A-5853-558BE2EF3E75}"/>
              </a:ext>
            </a:extLst>
          </p:cNvPr>
          <p:cNvSpPr/>
          <p:nvPr/>
        </p:nvSpPr>
        <p:spPr>
          <a:xfrm>
            <a:off x="4822820" y="5320178"/>
            <a:ext cx="154021" cy="154021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C88F"/>
            </a:solidFill>
          </a:ln>
          <a:effectLst>
            <a:outerShdw blurRad="50800" dist="38100" dir="2700000" algn="ctr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48" name="Овал 2047">
            <a:extLst>
              <a:ext uri="{FF2B5EF4-FFF2-40B4-BE49-F238E27FC236}">
                <a16:creationId xmlns:a16="http://schemas.microsoft.com/office/drawing/2014/main" id="{4F3F602D-007B-98F8-1808-5A5E22A68F9D}"/>
              </a:ext>
            </a:extLst>
          </p:cNvPr>
          <p:cNvSpPr/>
          <p:nvPr/>
        </p:nvSpPr>
        <p:spPr>
          <a:xfrm>
            <a:off x="9191248" y="5320178"/>
            <a:ext cx="154021" cy="154021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C88F"/>
            </a:solidFill>
          </a:ln>
          <a:effectLst>
            <a:outerShdw blurRad="50800" dist="38100" dir="2700000" algn="ctr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2054" name="Соединитель: уступ 2053">
            <a:extLst>
              <a:ext uri="{FF2B5EF4-FFF2-40B4-BE49-F238E27FC236}">
                <a16:creationId xmlns:a16="http://schemas.microsoft.com/office/drawing/2014/main" id="{EB1832CE-2CF6-FE8F-B77D-67F566E66712}"/>
              </a:ext>
            </a:extLst>
          </p:cNvPr>
          <p:cNvCxnSpPr>
            <a:cxnSpLocks/>
            <a:stCxn id="2074" idx="2"/>
            <a:endCxn id="2073" idx="0"/>
          </p:cNvCxnSpPr>
          <p:nvPr/>
        </p:nvCxnSpPr>
        <p:spPr>
          <a:xfrm rot="5400000">
            <a:off x="2064714" y="2478915"/>
            <a:ext cx="494064" cy="701086"/>
          </a:xfrm>
          <a:prstGeom prst="bentConnector3">
            <a:avLst>
              <a:gd name="adj1" fmla="val 50000"/>
            </a:avLst>
          </a:prstGeom>
          <a:ln w="25400">
            <a:solidFill>
              <a:srgbClr val="E93B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6" name="Соединитель: уступ 2055">
            <a:extLst>
              <a:ext uri="{FF2B5EF4-FFF2-40B4-BE49-F238E27FC236}">
                <a16:creationId xmlns:a16="http://schemas.microsoft.com/office/drawing/2014/main" id="{A30C5DA5-75FF-45B9-B0A3-DA4ADD28F633}"/>
              </a:ext>
            </a:extLst>
          </p:cNvPr>
          <p:cNvCxnSpPr>
            <a:cxnSpLocks/>
            <a:stCxn id="21" idx="0"/>
            <a:endCxn id="2074" idx="2"/>
          </p:cNvCxnSpPr>
          <p:nvPr/>
        </p:nvCxnSpPr>
        <p:spPr>
          <a:xfrm rot="16200000" flipV="1">
            <a:off x="2981769" y="2262947"/>
            <a:ext cx="487747" cy="1126706"/>
          </a:xfrm>
          <a:prstGeom prst="bentConnector3">
            <a:avLst/>
          </a:prstGeom>
          <a:ln w="25400">
            <a:solidFill>
              <a:srgbClr val="E93B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0" name="Соединитель: уступ 2089">
            <a:extLst>
              <a:ext uri="{FF2B5EF4-FFF2-40B4-BE49-F238E27FC236}">
                <a16:creationId xmlns:a16="http://schemas.microsoft.com/office/drawing/2014/main" id="{17F1FF52-D60F-1B8B-AAEA-CE23DFA2BA3A}"/>
              </a:ext>
            </a:extLst>
          </p:cNvPr>
          <p:cNvCxnSpPr>
            <a:cxnSpLocks/>
            <a:stCxn id="2049" idx="2"/>
            <a:endCxn id="22" idx="0"/>
          </p:cNvCxnSpPr>
          <p:nvPr/>
        </p:nvCxnSpPr>
        <p:spPr>
          <a:xfrm rot="5400000">
            <a:off x="7354615" y="2126237"/>
            <a:ext cx="492289" cy="1404667"/>
          </a:xfrm>
          <a:prstGeom prst="bentConnector3">
            <a:avLst>
              <a:gd name="adj1" fmla="val 50000"/>
            </a:avLst>
          </a:prstGeom>
          <a:ln w="25400">
            <a:solidFill>
              <a:srgbClr val="00C8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1" name="Соединитель: уступ 2090">
            <a:extLst>
              <a:ext uri="{FF2B5EF4-FFF2-40B4-BE49-F238E27FC236}">
                <a16:creationId xmlns:a16="http://schemas.microsoft.com/office/drawing/2014/main" id="{D87CE8D4-3117-2CC3-713E-51FEA9E11E8F}"/>
              </a:ext>
            </a:extLst>
          </p:cNvPr>
          <p:cNvCxnSpPr>
            <a:cxnSpLocks/>
            <a:stCxn id="23" idx="0"/>
            <a:endCxn id="2049" idx="2"/>
          </p:cNvCxnSpPr>
          <p:nvPr/>
        </p:nvCxnSpPr>
        <p:spPr>
          <a:xfrm rot="16200000" flipV="1">
            <a:off x="8978912" y="1906606"/>
            <a:ext cx="483626" cy="1835265"/>
          </a:xfrm>
          <a:prstGeom prst="bentConnector3">
            <a:avLst>
              <a:gd name="adj1" fmla="val 50000"/>
            </a:avLst>
          </a:prstGeom>
          <a:ln w="25400">
            <a:solidFill>
              <a:srgbClr val="00C8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74" name="Прямоугольник: скругленные углы 2073">
            <a:extLst>
              <a:ext uri="{FF2B5EF4-FFF2-40B4-BE49-F238E27FC236}">
                <a16:creationId xmlns:a16="http://schemas.microsoft.com/office/drawing/2014/main" id="{572C923D-E489-E9FF-A43E-9139FAFB8ABD}"/>
              </a:ext>
            </a:extLst>
          </p:cNvPr>
          <p:cNvSpPr/>
          <p:nvPr/>
        </p:nvSpPr>
        <p:spPr>
          <a:xfrm>
            <a:off x="1697123" y="1929452"/>
            <a:ext cx="1930332" cy="652974"/>
          </a:xfrm>
          <a:prstGeom prst="roundRect">
            <a:avLst>
              <a:gd name="adj" fmla="val 24384"/>
            </a:avLst>
          </a:prstGeom>
          <a:gradFill>
            <a:gsLst>
              <a:gs pos="0">
                <a:srgbClr val="F19B61"/>
              </a:gs>
              <a:gs pos="53000">
                <a:srgbClr val="E64A6F"/>
              </a:gs>
              <a:gs pos="100000">
                <a:srgbClr val="7030A0"/>
              </a:gs>
            </a:gsLst>
            <a:lin ang="2700000" scaled="0"/>
          </a:gradFill>
          <a:ln>
            <a:noFill/>
          </a:ln>
          <a:effectLst>
            <a:outerShdw blurRad="50800" dist="38100" dir="2700000" algn="ctr" rotWithShape="0">
              <a:schemeClr val="tx1">
                <a:alpha val="3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2023</a:t>
            </a:r>
          </a:p>
        </p:txBody>
      </p:sp>
      <p:sp>
        <p:nvSpPr>
          <p:cNvPr id="2049" name="Прямоугольник: скругленные углы 2048">
            <a:extLst>
              <a:ext uri="{FF2B5EF4-FFF2-40B4-BE49-F238E27FC236}">
                <a16:creationId xmlns:a16="http://schemas.microsoft.com/office/drawing/2014/main" id="{D5D4119A-06DD-0CA2-DAA6-1A2467235B92}"/>
              </a:ext>
            </a:extLst>
          </p:cNvPr>
          <p:cNvSpPr/>
          <p:nvPr/>
        </p:nvSpPr>
        <p:spPr>
          <a:xfrm>
            <a:off x="7337926" y="1929452"/>
            <a:ext cx="1930332" cy="652974"/>
          </a:xfrm>
          <a:prstGeom prst="roundRect">
            <a:avLst>
              <a:gd name="adj" fmla="val 24384"/>
            </a:avLst>
          </a:prstGeom>
          <a:gradFill>
            <a:gsLst>
              <a:gs pos="0">
                <a:srgbClr val="AAD34D"/>
              </a:gs>
              <a:gs pos="53000">
                <a:srgbClr val="00C88F"/>
              </a:gs>
              <a:gs pos="100000">
                <a:srgbClr val="0070C0"/>
              </a:gs>
            </a:gsLst>
            <a:lin ang="2700000" scaled="0"/>
          </a:gradFill>
          <a:ln>
            <a:noFill/>
          </a:ln>
          <a:effectLst>
            <a:outerShdw blurRad="50800" dist="38100" dir="2700000" algn="ctr" rotWithShape="0">
              <a:schemeClr val="tx1">
                <a:alpha val="3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2024</a:t>
            </a:r>
          </a:p>
        </p:txBody>
      </p:sp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id="{E393BDB4-7C0B-24EC-6037-36E0EFB7CC69}"/>
              </a:ext>
            </a:extLst>
          </p:cNvPr>
          <p:cNvSpPr/>
          <p:nvPr/>
        </p:nvSpPr>
        <p:spPr>
          <a:xfrm>
            <a:off x="8634784" y="3066052"/>
            <a:ext cx="3007146" cy="474044"/>
          </a:xfrm>
          <a:prstGeom prst="roundRect">
            <a:avLst>
              <a:gd name="adj" fmla="val 50000"/>
            </a:avLst>
          </a:prstGeom>
          <a:gradFill>
            <a:gsLst>
              <a:gs pos="50000">
                <a:srgbClr val="00C88F"/>
              </a:gs>
              <a:gs pos="0">
                <a:srgbClr val="AAD34D"/>
              </a:gs>
              <a:gs pos="100000">
                <a:srgbClr val="0070C0"/>
              </a:gs>
            </a:gsLst>
            <a:lin ang="2700000" scaled="0"/>
          </a:gradFill>
          <a:ln w="57150">
            <a:solidFill>
              <a:schemeClr val="bg1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         март 2024</a:t>
            </a:r>
          </a:p>
        </p:txBody>
      </p:sp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id="{8E288810-1A05-B266-B0D2-DD709D8C288A}"/>
              </a:ext>
            </a:extLst>
          </p:cNvPr>
          <p:cNvSpPr/>
          <p:nvPr/>
        </p:nvSpPr>
        <p:spPr>
          <a:xfrm>
            <a:off x="4492076" y="3074715"/>
            <a:ext cx="4812697" cy="474044"/>
          </a:xfrm>
          <a:prstGeom prst="roundRect">
            <a:avLst>
              <a:gd name="adj" fmla="val 50000"/>
            </a:avLst>
          </a:prstGeom>
          <a:gradFill>
            <a:gsLst>
              <a:gs pos="53000">
                <a:srgbClr val="00C88F"/>
              </a:gs>
              <a:gs pos="0">
                <a:srgbClr val="AAD34D"/>
              </a:gs>
              <a:gs pos="100000">
                <a:srgbClr val="0070C0"/>
              </a:gs>
            </a:gsLst>
            <a:lin ang="2700000" scaled="0"/>
          </a:gradFill>
          <a:ln w="57150">
            <a:solidFill>
              <a:schemeClr val="bg1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    январь-сентябрь 2024</a:t>
            </a:r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110207F5-28FC-B227-5A4F-FECA0D7793CF}"/>
              </a:ext>
            </a:extLst>
          </p:cNvPr>
          <p:cNvSpPr/>
          <p:nvPr/>
        </p:nvSpPr>
        <p:spPr>
          <a:xfrm>
            <a:off x="2601148" y="3070173"/>
            <a:ext cx="2375693" cy="474044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19B61"/>
              </a:gs>
              <a:gs pos="53000">
                <a:srgbClr val="E64A6F"/>
              </a:gs>
              <a:gs pos="100000">
                <a:srgbClr val="7030A0"/>
              </a:gs>
            </a:gsLst>
            <a:lin ang="2700000" scaled="0"/>
          </a:gradFill>
          <a:ln w="57150">
            <a:solidFill>
              <a:schemeClr val="bg1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               ноябрь 2023</a:t>
            </a:r>
          </a:p>
        </p:txBody>
      </p:sp>
      <p:sp>
        <p:nvSpPr>
          <p:cNvPr id="2073" name="Прямоугольник: скругленные углы 2072">
            <a:extLst>
              <a:ext uri="{FF2B5EF4-FFF2-40B4-BE49-F238E27FC236}">
                <a16:creationId xmlns:a16="http://schemas.microsoft.com/office/drawing/2014/main" id="{A7B5CEBE-A3EF-8D77-13C0-9B8B675FEDB6}"/>
              </a:ext>
            </a:extLst>
          </p:cNvPr>
          <p:cNvSpPr/>
          <p:nvPr/>
        </p:nvSpPr>
        <p:spPr>
          <a:xfrm>
            <a:off x="457630" y="3076490"/>
            <a:ext cx="3007146" cy="474044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19B61"/>
              </a:gs>
              <a:gs pos="53000">
                <a:srgbClr val="E64A6F"/>
              </a:gs>
              <a:gs pos="100000">
                <a:srgbClr val="7030A0"/>
              </a:gs>
            </a:gsLst>
            <a:lin ang="2700000" scaled="0"/>
          </a:gradFill>
          <a:ln w="57150">
            <a:solidFill>
              <a:schemeClr val="bg1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октябрь 2023</a:t>
            </a:r>
          </a:p>
        </p:txBody>
      </p:sp>
      <p:sp>
        <p:nvSpPr>
          <p:cNvPr id="2097" name="Овал 2096">
            <a:extLst>
              <a:ext uri="{FF2B5EF4-FFF2-40B4-BE49-F238E27FC236}">
                <a16:creationId xmlns:a16="http://schemas.microsoft.com/office/drawing/2014/main" id="{34498781-1F75-9DEA-4790-A2A59AD05385}"/>
              </a:ext>
            </a:extLst>
          </p:cNvPr>
          <p:cNvSpPr/>
          <p:nvPr/>
        </p:nvSpPr>
        <p:spPr>
          <a:xfrm>
            <a:off x="967067" y="5230940"/>
            <a:ext cx="354098" cy="354098"/>
          </a:xfrm>
          <a:prstGeom prst="ellipse">
            <a:avLst/>
          </a:prstGeom>
          <a:gradFill>
            <a:gsLst>
              <a:gs pos="0">
                <a:srgbClr val="F19B61"/>
              </a:gs>
              <a:gs pos="53000">
                <a:srgbClr val="E64A6F"/>
              </a:gs>
              <a:gs pos="100000">
                <a:srgbClr val="7030A0"/>
              </a:gs>
            </a:gsLst>
            <a:lin ang="2700000" scaled="0"/>
          </a:gradFill>
          <a:ln w="28575">
            <a:noFill/>
          </a:ln>
          <a:effectLst>
            <a:outerShdw blurRad="50800" dist="38100" dir="2700000" algn="ctr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098" name="Овал 2097">
            <a:extLst>
              <a:ext uri="{FF2B5EF4-FFF2-40B4-BE49-F238E27FC236}">
                <a16:creationId xmlns:a16="http://schemas.microsoft.com/office/drawing/2014/main" id="{264AB124-DE4D-9641-C5DC-2F359B925C8F}"/>
              </a:ext>
            </a:extLst>
          </p:cNvPr>
          <p:cNvSpPr/>
          <p:nvPr/>
        </p:nvSpPr>
        <p:spPr>
          <a:xfrm>
            <a:off x="2216152" y="5230940"/>
            <a:ext cx="354098" cy="354098"/>
          </a:xfrm>
          <a:prstGeom prst="ellipse">
            <a:avLst/>
          </a:prstGeom>
          <a:gradFill>
            <a:gsLst>
              <a:gs pos="0">
                <a:srgbClr val="F19B61"/>
              </a:gs>
              <a:gs pos="53000">
                <a:srgbClr val="E64A6F"/>
              </a:gs>
              <a:gs pos="100000">
                <a:srgbClr val="7030A0"/>
              </a:gs>
            </a:gsLst>
            <a:lin ang="2700000" scaled="0"/>
          </a:gradFill>
          <a:ln w="28575">
            <a:noFill/>
          </a:ln>
          <a:effectLst>
            <a:outerShdw blurRad="50800" dist="38100" dir="2700000" algn="ctr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099" name="Овал 2098">
            <a:extLst>
              <a:ext uri="{FF2B5EF4-FFF2-40B4-BE49-F238E27FC236}">
                <a16:creationId xmlns:a16="http://schemas.microsoft.com/office/drawing/2014/main" id="{6676FF9A-3B62-8B82-633B-55DA84AFA4E4}"/>
              </a:ext>
            </a:extLst>
          </p:cNvPr>
          <p:cNvSpPr/>
          <p:nvPr/>
        </p:nvSpPr>
        <p:spPr>
          <a:xfrm>
            <a:off x="3882042" y="5230940"/>
            <a:ext cx="354098" cy="354098"/>
          </a:xfrm>
          <a:prstGeom prst="ellipse">
            <a:avLst/>
          </a:prstGeom>
          <a:gradFill>
            <a:gsLst>
              <a:gs pos="0">
                <a:srgbClr val="F19B61"/>
              </a:gs>
              <a:gs pos="53000">
                <a:srgbClr val="E64A6F"/>
              </a:gs>
              <a:gs pos="100000">
                <a:srgbClr val="7030A0"/>
              </a:gs>
            </a:gsLst>
            <a:lin ang="2700000" scaled="0"/>
          </a:gradFill>
          <a:ln w="28575">
            <a:noFill/>
          </a:ln>
          <a:effectLst>
            <a:outerShdw blurRad="50800" dist="38100" dir="2700000" algn="ctr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100" name="Овал 2099">
            <a:extLst>
              <a:ext uri="{FF2B5EF4-FFF2-40B4-BE49-F238E27FC236}">
                <a16:creationId xmlns:a16="http://schemas.microsoft.com/office/drawing/2014/main" id="{43730788-A305-1525-54DA-F6BD4772D518}"/>
              </a:ext>
            </a:extLst>
          </p:cNvPr>
          <p:cNvSpPr/>
          <p:nvPr/>
        </p:nvSpPr>
        <p:spPr>
          <a:xfrm>
            <a:off x="5848251" y="5230940"/>
            <a:ext cx="354098" cy="354098"/>
          </a:xfrm>
          <a:prstGeom prst="ellipse">
            <a:avLst/>
          </a:prstGeom>
          <a:gradFill>
            <a:gsLst>
              <a:gs pos="0">
                <a:srgbClr val="AAD34D"/>
              </a:gs>
              <a:gs pos="53000">
                <a:srgbClr val="00C88F"/>
              </a:gs>
              <a:gs pos="100000">
                <a:srgbClr val="0070C0"/>
              </a:gs>
            </a:gsLst>
            <a:lin ang="2700000" scaled="0"/>
          </a:gradFill>
          <a:ln w="28575">
            <a:noFill/>
          </a:ln>
          <a:effectLst>
            <a:outerShdw blurRad="50800" dist="38100" dir="2700000" algn="ctr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101" name="Овал 2100">
            <a:extLst>
              <a:ext uri="{FF2B5EF4-FFF2-40B4-BE49-F238E27FC236}">
                <a16:creationId xmlns:a16="http://schemas.microsoft.com/office/drawing/2014/main" id="{990E7D2A-52C6-0D31-293B-EA0010686A80}"/>
              </a:ext>
            </a:extLst>
          </p:cNvPr>
          <p:cNvSpPr/>
          <p:nvPr/>
        </p:nvSpPr>
        <p:spPr>
          <a:xfrm>
            <a:off x="8036902" y="5230940"/>
            <a:ext cx="354098" cy="354098"/>
          </a:xfrm>
          <a:prstGeom prst="ellipse">
            <a:avLst/>
          </a:prstGeom>
          <a:gradFill>
            <a:gsLst>
              <a:gs pos="0">
                <a:srgbClr val="AAD34D"/>
              </a:gs>
              <a:gs pos="53000">
                <a:srgbClr val="00C88F"/>
              </a:gs>
              <a:gs pos="100000">
                <a:srgbClr val="0070C0"/>
              </a:gs>
            </a:gsLst>
            <a:lin ang="2700000" scaled="0"/>
          </a:gradFill>
          <a:ln w="28575">
            <a:noFill/>
          </a:ln>
          <a:effectLst>
            <a:outerShdw blurRad="50800" dist="38100" dir="2700000" algn="ctr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102" name="Овал 2101">
            <a:extLst>
              <a:ext uri="{FF2B5EF4-FFF2-40B4-BE49-F238E27FC236}">
                <a16:creationId xmlns:a16="http://schemas.microsoft.com/office/drawing/2014/main" id="{067BFBEF-C6F8-7647-08E3-CBF2983ADCDB}"/>
              </a:ext>
            </a:extLst>
          </p:cNvPr>
          <p:cNvSpPr/>
          <p:nvPr/>
        </p:nvSpPr>
        <p:spPr>
          <a:xfrm>
            <a:off x="10245327" y="5230940"/>
            <a:ext cx="354098" cy="354098"/>
          </a:xfrm>
          <a:prstGeom prst="ellipse">
            <a:avLst/>
          </a:prstGeom>
          <a:gradFill>
            <a:gsLst>
              <a:gs pos="0">
                <a:srgbClr val="AAD34D"/>
              </a:gs>
              <a:gs pos="53000">
                <a:srgbClr val="00C88F"/>
              </a:gs>
              <a:gs pos="100000">
                <a:srgbClr val="0070C0"/>
              </a:gs>
            </a:gsLst>
            <a:lin ang="2700000" scaled="0"/>
          </a:gradFill>
          <a:ln w="28575">
            <a:noFill/>
          </a:ln>
          <a:effectLst>
            <a:outerShdw blurRad="50800" dist="38100" dir="2700000" algn="ctr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116" name="Овал 2115">
            <a:extLst>
              <a:ext uri="{FF2B5EF4-FFF2-40B4-BE49-F238E27FC236}">
                <a16:creationId xmlns:a16="http://schemas.microsoft.com/office/drawing/2014/main" id="{AF7C1927-AE2A-C49E-B531-838F829CFF0C}"/>
              </a:ext>
            </a:extLst>
          </p:cNvPr>
          <p:cNvSpPr/>
          <p:nvPr/>
        </p:nvSpPr>
        <p:spPr>
          <a:xfrm>
            <a:off x="554563" y="3200021"/>
            <a:ext cx="249999" cy="249999"/>
          </a:xfrm>
          <a:prstGeom prst="ellipse">
            <a:avLst/>
          </a:prstGeom>
          <a:solidFill>
            <a:schemeClr val="bg1"/>
          </a:solidFill>
          <a:ln w="28575"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9201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5" name="Прямая соединительная линия 134">
            <a:extLst>
              <a:ext uri="{FF2B5EF4-FFF2-40B4-BE49-F238E27FC236}">
                <a16:creationId xmlns:a16="http://schemas.microsoft.com/office/drawing/2014/main" id="{16FB0730-5B27-9233-6CC4-210D4F93E8A2}"/>
              </a:ext>
            </a:extLst>
          </p:cNvPr>
          <p:cNvCxnSpPr>
            <a:cxnSpLocks/>
          </p:cNvCxnSpPr>
          <p:nvPr/>
        </p:nvCxnSpPr>
        <p:spPr>
          <a:xfrm>
            <a:off x="3137740" y="6168651"/>
            <a:ext cx="5564826" cy="0"/>
          </a:xfrm>
          <a:prstGeom prst="line">
            <a:avLst/>
          </a:prstGeom>
          <a:ln w="60325">
            <a:gradFill>
              <a:gsLst>
                <a:gs pos="0">
                  <a:srgbClr val="0070C0"/>
                </a:gs>
                <a:gs pos="100000">
                  <a:srgbClr val="7030A0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Прямая соединительная линия 117">
            <a:extLst>
              <a:ext uri="{FF2B5EF4-FFF2-40B4-BE49-F238E27FC236}">
                <a16:creationId xmlns:a16="http://schemas.microsoft.com/office/drawing/2014/main" id="{6BE2F639-66E7-87AB-39CE-2CB4ACEF7E2D}"/>
              </a:ext>
            </a:extLst>
          </p:cNvPr>
          <p:cNvCxnSpPr>
            <a:cxnSpLocks/>
          </p:cNvCxnSpPr>
          <p:nvPr/>
        </p:nvCxnSpPr>
        <p:spPr>
          <a:xfrm>
            <a:off x="6003573" y="1126068"/>
            <a:ext cx="0" cy="576002"/>
          </a:xfrm>
          <a:prstGeom prst="line">
            <a:avLst/>
          </a:prstGeom>
          <a:ln w="60325">
            <a:gradFill>
              <a:gsLst>
                <a:gs pos="0">
                  <a:srgbClr val="0070C0"/>
                </a:gs>
                <a:gs pos="100000">
                  <a:srgbClr val="7030A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Прямая соединительная линия 114">
            <a:extLst>
              <a:ext uri="{FF2B5EF4-FFF2-40B4-BE49-F238E27FC236}">
                <a16:creationId xmlns:a16="http://schemas.microsoft.com/office/drawing/2014/main" id="{0816DDC8-3C3E-ED91-5D55-1AB1E87A14AD}"/>
              </a:ext>
            </a:extLst>
          </p:cNvPr>
          <p:cNvCxnSpPr>
            <a:cxnSpLocks/>
          </p:cNvCxnSpPr>
          <p:nvPr/>
        </p:nvCxnSpPr>
        <p:spPr>
          <a:xfrm flipH="1" flipV="1">
            <a:off x="3307498" y="744791"/>
            <a:ext cx="1716424" cy="221857"/>
          </a:xfrm>
          <a:prstGeom prst="line">
            <a:avLst/>
          </a:prstGeom>
          <a:ln w="60325">
            <a:gradFill>
              <a:gsLst>
                <a:gs pos="0">
                  <a:srgbClr val="0037A4"/>
                </a:gs>
                <a:gs pos="100000">
                  <a:srgbClr val="7030A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7" name="Группа 106">
            <a:extLst>
              <a:ext uri="{FF2B5EF4-FFF2-40B4-BE49-F238E27FC236}">
                <a16:creationId xmlns:a16="http://schemas.microsoft.com/office/drawing/2014/main" id="{026B7D64-5DA2-2A42-AFBF-A0912F312B4B}"/>
              </a:ext>
            </a:extLst>
          </p:cNvPr>
          <p:cNvGrpSpPr/>
          <p:nvPr/>
        </p:nvGrpSpPr>
        <p:grpSpPr>
          <a:xfrm>
            <a:off x="1313092" y="1509529"/>
            <a:ext cx="9565816" cy="3500003"/>
            <a:chOff x="725678" y="1255482"/>
            <a:chExt cx="10894324" cy="3986086"/>
          </a:xfrm>
        </p:grpSpPr>
        <p:grpSp>
          <p:nvGrpSpPr>
            <p:cNvPr id="92" name="Группа 91">
              <a:extLst>
                <a:ext uri="{FF2B5EF4-FFF2-40B4-BE49-F238E27FC236}">
                  <a16:creationId xmlns:a16="http://schemas.microsoft.com/office/drawing/2014/main" id="{4BA8AAFD-317B-F2DA-BD4B-863C1AD74507}"/>
                </a:ext>
              </a:extLst>
            </p:cNvPr>
            <p:cNvGrpSpPr/>
            <p:nvPr/>
          </p:nvGrpSpPr>
          <p:grpSpPr>
            <a:xfrm>
              <a:off x="3205593" y="1489127"/>
              <a:ext cx="5612576" cy="3595962"/>
              <a:chOff x="3205593" y="1489127"/>
              <a:chExt cx="5612576" cy="3595962"/>
            </a:xfrm>
          </p:grpSpPr>
          <p:cxnSp>
            <p:nvCxnSpPr>
              <p:cNvPr id="62" name="Прямая соединительная линия 61">
                <a:extLst>
                  <a:ext uri="{FF2B5EF4-FFF2-40B4-BE49-F238E27FC236}">
                    <a16:creationId xmlns:a16="http://schemas.microsoft.com/office/drawing/2014/main" id="{33C073F2-8A58-1EB7-314A-406FD5E4100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895942" y="3165282"/>
                <a:ext cx="922227" cy="5865"/>
              </a:xfrm>
              <a:prstGeom prst="line">
                <a:avLst/>
              </a:prstGeom>
              <a:ln w="603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Прямая соединительная линия 88">
                <a:extLst>
                  <a:ext uri="{FF2B5EF4-FFF2-40B4-BE49-F238E27FC236}">
                    <a16:creationId xmlns:a16="http://schemas.microsoft.com/office/drawing/2014/main" id="{13BADB10-5D39-A37F-1063-1C4C2B3A9A2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091870" y="4531675"/>
                <a:ext cx="675081" cy="286751"/>
              </a:xfrm>
              <a:prstGeom prst="line">
                <a:avLst/>
              </a:prstGeom>
              <a:ln w="603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Прямая соединительная линия 85">
                <a:extLst>
                  <a:ext uri="{FF2B5EF4-FFF2-40B4-BE49-F238E27FC236}">
                    <a16:creationId xmlns:a16="http://schemas.microsoft.com/office/drawing/2014/main" id="{265D486A-4B37-A5EB-7C18-1BCB6EEFDCF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205593" y="3904058"/>
                <a:ext cx="1168716" cy="222268"/>
              </a:xfrm>
              <a:prstGeom prst="line">
                <a:avLst/>
              </a:prstGeom>
              <a:ln w="603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Прямая соединительная линия 82">
                <a:extLst>
                  <a:ext uri="{FF2B5EF4-FFF2-40B4-BE49-F238E27FC236}">
                    <a16:creationId xmlns:a16="http://schemas.microsoft.com/office/drawing/2014/main" id="{C38BB75D-2659-2AA3-D7D2-891D95BE5B7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334609" y="3165282"/>
                <a:ext cx="944849" cy="16656"/>
              </a:xfrm>
              <a:prstGeom prst="line">
                <a:avLst/>
              </a:prstGeom>
              <a:ln w="603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Прямая соединительная линия 68">
                <a:extLst>
                  <a:ext uri="{FF2B5EF4-FFF2-40B4-BE49-F238E27FC236}">
                    <a16:creationId xmlns:a16="http://schemas.microsoft.com/office/drawing/2014/main" id="{25FF7E8C-5582-48F3-A0FF-969770E7DEB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406011" y="4555249"/>
                <a:ext cx="747653" cy="336037"/>
              </a:xfrm>
              <a:prstGeom prst="line">
                <a:avLst/>
              </a:prstGeom>
              <a:ln w="603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Прямая соединительная линия 65">
                <a:extLst>
                  <a:ext uri="{FF2B5EF4-FFF2-40B4-BE49-F238E27FC236}">
                    <a16:creationId xmlns:a16="http://schemas.microsoft.com/office/drawing/2014/main" id="{3EB21389-4AFF-0698-8118-AEA33CABE1F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771212" y="3899166"/>
                <a:ext cx="989468" cy="227160"/>
              </a:xfrm>
              <a:prstGeom prst="line">
                <a:avLst/>
              </a:prstGeom>
              <a:ln w="603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Прямая соединительная линия 58">
                <a:extLst>
                  <a:ext uri="{FF2B5EF4-FFF2-40B4-BE49-F238E27FC236}">
                    <a16:creationId xmlns:a16="http://schemas.microsoft.com/office/drawing/2014/main" id="{1CB196DD-EB99-F176-4239-42B70620DB79}"/>
                  </a:ext>
                </a:extLst>
              </p:cNvPr>
              <p:cNvCxnSpPr>
                <a:cxnSpLocks/>
                <a:stCxn id="60" idx="6"/>
              </p:cNvCxnSpPr>
              <p:nvPr/>
            </p:nvCxnSpPr>
            <p:spPr>
              <a:xfrm flipV="1">
                <a:off x="7842455" y="2315877"/>
                <a:ext cx="579852" cy="175869"/>
              </a:xfrm>
              <a:prstGeom prst="line">
                <a:avLst/>
              </a:prstGeom>
              <a:ln w="603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Прямая соединительная линия 78">
                <a:extLst>
                  <a:ext uri="{FF2B5EF4-FFF2-40B4-BE49-F238E27FC236}">
                    <a16:creationId xmlns:a16="http://schemas.microsoft.com/office/drawing/2014/main" id="{060E0C43-615A-C31B-A3C4-20A8CD1E858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758706" y="2269696"/>
                <a:ext cx="692320" cy="257253"/>
              </a:xfrm>
              <a:prstGeom prst="line">
                <a:avLst/>
              </a:prstGeom>
              <a:ln w="603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Прямая соединительная линия 71">
                <a:extLst>
                  <a:ext uri="{FF2B5EF4-FFF2-40B4-BE49-F238E27FC236}">
                    <a16:creationId xmlns:a16="http://schemas.microsoft.com/office/drawing/2014/main" id="{FD530E71-2462-4616-C7FC-3DAF1B6FDE78}"/>
                  </a:ext>
                </a:extLst>
              </p:cNvPr>
              <p:cNvCxnSpPr>
                <a:cxnSpLocks/>
                <a:stCxn id="73" idx="5"/>
              </p:cNvCxnSpPr>
              <p:nvPr/>
            </p:nvCxnSpPr>
            <p:spPr>
              <a:xfrm flipH="1" flipV="1">
                <a:off x="4375658" y="1543844"/>
                <a:ext cx="542454" cy="495731"/>
              </a:xfrm>
              <a:prstGeom prst="line">
                <a:avLst/>
              </a:prstGeom>
              <a:ln w="603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" name="Прямая соединительная линия 4">
                <a:extLst>
                  <a:ext uri="{FF2B5EF4-FFF2-40B4-BE49-F238E27FC236}">
                    <a16:creationId xmlns:a16="http://schemas.microsoft.com/office/drawing/2014/main" id="{7F77F2E9-8A50-9474-ED56-ED25270B690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291033" y="1503052"/>
                <a:ext cx="377444" cy="430691"/>
              </a:xfrm>
              <a:prstGeom prst="line">
                <a:avLst/>
              </a:prstGeom>
              <a:ln w="603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Дуга 18">
                <a:extLst>
                  <a:ext uri="{FF2B5EF4-FFF2-40B4-BE49-F238E27FC236}">
                    <a16:creationId xmlns:a16="http://schemas.microsoft.com/office/drawing/2014/main" id="{30A2B301-1FBC-9407-E2A6-417A0AC3850F}"/>
                  </a:ext>
                </a:extLst>
              </p:cNvPr>
              <p:cNvSpPr/>
              <p:nvPr/>
            </p:nvSpPr>
            <p:spPr>
              <a:xfrm rot="14430422">
                <a:off x="4294489" y="1489127"/>
                <a:ext cx="3595962" cy="3595962"/>
              </a:xfrm>
              <a:prstGeom prst="arc">
                <a:avLst>
                  <a:gd name="adj1" fmla="val 5688123"/>
                  <a:gd name="adj2" fmla="val 5625121"/>
                </a:avLst>
              </a:prstGeom>
              <a:ln w="95250" cap="rnd">
                <a:gradFill flip="none" rotWithShape="1">
                  <a:gsLst>
                    <a:gs pos="0">
                      <a:srgbClr val="0070C0"/>
                    </a:gs>
                    <a:gs pos="100000">
                      <a:srgbClr val="7030A0"/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30" name="Овал 29">
                <a:extLst>
                  <a:ext uri="{FF2B5EF4-FFF2-40B4-BE49-F238E27FC236}">
                    <a16:creationId xmlns:a16="http://schemas.microsoft.com/office/drawing/2014/main" id="{2D434BF5-B9A2-46B3-C729-6DF765F9DEE4}"/>
                  </a:ext>
                </a:extLst>
              </p:cNvPr>
              <p:cNvSpPr/>
              <p:nvPr/>
            </p:nvSpPr>
            <p:spPr>
              <a:xfrm>
                <a:off x="7176055" y="1818484"/>
                <a:ext cx="230517" cy="230517"/>
              </a:xfrm>
              <a:prstGeom prst="ellipse">
                <a:avLst/>
              </a:prstGeom>
              <a:solidFill>
                <a:srgbClr val="00B0F0"/>
              </a:solidFill>
              <a:ln w="34925">
                <a:solidFill>
                  <a:schemeClr val="bg1"/>
                </a:solidFill>
              </a:ln>
              <a:effectLst>
                <a:outerShdw blurRad="50800" dist="38100" dir="2700000" algn="ctr" rotWithShape="0">
                  <a:srgbClr val="000000">
                    <a:alpha val="20000"/>
                  </a:srgb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60" name="Овал 59">
                <a:extLst>
                  <a:ext uri="{FF2B5EF4-FFF2-40B4-BE49-F238E27FC236}">
                    <a16:creationId xmlns:a16="http://schemas.microsoft.com/office/drawing/2014/main" id="{9B7A13D5-BF00-4291-24B2-7F44F5DDB911}"/>
                  </a:ext>
                </a:extLst>
              </p:cNvPr>
              <p:cNvSpPr/>
              <p:nvPr/>
            </p:nvSpPr>
            <p:spPr>
              <a:xfrm>
                <a:off x="7611938" y="2376487"/>
                <a:ext cx="230517" cy="230517"/>
              </a:xfrm>
              <a:prstGeom prst="ellipse">
                <a:avLst/>
              </a:prstGeom>
              <a:solidFill>
                <a:srgbClr val="0070C0"/>
              </a:solidFill>
              <a:ln w="34925">
                <a:solidFill>
                  <a:schemeClr val="bg1"/>
                </a:solidFill>
              </a:ln>
              <a:effectLst>
                <a:outerShdw blurRad="50800" dist="38100" dir="2700000" algn="ctr" rotWithShape="0">
                  <a:srgbClr val="000000">
                    <a:alpha val="20000"/>
                  </a:srgb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63" name="Овал 62">
                <a:extLst>
                  <a:ext uri="{FF2B5EF4-FFF2-40B4-BE49-F238E27FC236}">
                    <a16:creationId xmlns:a16="http://schemas.microsoft.com/office/drawing/2014/main" id="{65FA61C6-48E0-7A8B-231D-3AB4D0B28EC4}"/>
                  </a:ext>
                </a:extLst>
              </p:cNvPr>
              <p:cNvSpPr/>
              <p:nvPr/>
            </p:nvSpPr>
            <p:spPr>
              <a:xfrm>
                <a:off x="7780964" y="3055888"/>
                <a:ext cx="230517" cy="230517"/>
              </a:xfrm>
              <a:prstGeom prst="ellipse">
                <a:avLst/>
              </a:prstGeom>
              <a:solidFill>
                <a:srgbClr val="003BB0"/>
              </a:solidFill>
              <a:ln w="34925">
                <a:solidFill>
                  <a:schemeClr val="bg1"/>
                </a:solidFill>
              </a:ln>
              <a:effectLst>
                <a:outerShdw blurRad="50800" dist="38100" dir="2700000" algn="ctr" rotWithShape="0">
                  <a:srgbClr val="000000">
                    <a:alpha val="20000"/>
                  </a:srgb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67" name="Овал 66">
                <a:extLst>
                  <a:ext uri="{FF2B5EF4-FFF2-40B4-BE49-F238E27FC236}">
                    <a16:creationId xmlns:a16="http://schemas.microsoft.com/office/drawing/2014/main" id="{D6B73591-E7A6-D9A6-2303-D368D879FAE9}"/>
                  </a:ext>
                </a:extLst>
              </p:cNvPr>
              <p:cNvSpPr/>
              <p:nvPr/>
            </p:nvSpPr>
            <p:spPr>
              <a:xfrm>
                <a:off x="7656234" y="3783907"/>
                <a:ext cx="230517" cy="230517"/>
              </a:xfrm>
              <a:prstGeom prst="ellipse">
                <a:avLst/>
              </a:prstGeom>
              <a:solidFill>
                <a:srgbClr val="7030A0"/>
              </a:solidFill>
              <a:ln w="34925">
                <a:solidFill>
                  <a:schemeClr val="bg1"/>
                </a:solidFill>
              </a:ln>
              <a:effectLst>
                <a:outerShdw blurRad="50800" dist="38100" dir="2700000" algn="ctr" rotWithShape="0">
                  <a:srgbClr val="000000">
                    <a:alpha val="20000"/>
                  </a:srgb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70" name="Овал 69">
                <a:extLst>
                  <a:ext uri="{FF2B5EF4-FFF2-40B4-BE49-F238E27FC236}">
                    <a16:creationId xmlns:a16="http://schemas.microsoft.com/office/drawing/2014/main" id="{390DC55F-4234-412C-B8A0-35354C45DA58}"/>
                  </a:ext>
                </a:extLst>
              </p:cNvPr>
              <p:cNvSpPr/>
              <p:nvPr/>
            </p:nvSpPr>
            <p:spPr>
              <a:xfrm>
                <a:off x="7267229" y="4425621"/>
                <a:ext cx="230517" cy="230517"/>
              </a:xfrm>
              <a:prstGeom prst="ellipse">
                <a:avLst/>
              </a:prstGeom>
              <a:solidFill>
                <a:srgbClr val="C00000"/>
              </a:solidFill>
              <a:ln w="34925">
                <a:solidFill>
                  <a:schemeClr val="bg1"/>
                </a:solidFill>
              </a:ln>
              <a:effectLst>
                <a:outerShdw blurRad="50800" dist="38100" dir="2700000" algn="ctr" rotWithShape="0">
                  <a:srgbClr val="000000">
                    <a:alpha val="20000"/>
                  </a:srgb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73" name="Овал 72">
                <a:extLst>
                  <a:ext uri="{FF2B5EF4-FFF2-40B4-BE49-F238E27FC236}">
                    <a16:creationId xmlns:a16="http://schemas.microsoft.com/office/drawing/2014/main" id="{79221A1E-B70A-562D-F701-70679771CAE3}"/>
                  </a:ext>
                </a:extLst>
              </p:cNvPr>
              <p:cNvSpPr/>
              <p:nvPr/>
            </p:nvSpPr>
            <p:spPr>
              <a:xfrm>
                <a:off x="4721353" y="1842816"/>
                <a:ext cx="230517" cy="230517"/>
              </a:xfrm>
              <a:prstGeom prst="ellipse">
                <a:avLst/>
              </a:prstGeom>
              <a:solidFill>
                <a:srgbClr val="00C88F"/>
              </a:solidFill>
              <a:ln w="34925">
                <a:solidFill>
                  <a:schemeClr val="bg1"/>
                </a:solidFill>
              </a:ln>
              <a:effectLst>
                <a:outerShdw blurRad="50800" dist="38100" dir="2700000" algn="ctr" rotWithShape="0">
                  <a:srgbClr val="000000">
                    <a:alpha val="20000"/>
                  </a:srgb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80" name="Овал 79">
                <a:extLst>
                  <a:ext uri="{FF2B5EF4-FFF2-40B4-BE49-F238E27FC236}">
                    <a16:creationId xmlns:a16="http://schemas.microsoft.com/office/drawing/2014/main" id="{B1D884C1-35F4-023A-DAC5-E357A64E6330}"/>
                  </a:ext>
                </a:extLst>
              </p:cNvPr>
              <p:cNvSpPr/>
              <p:nvPr/>
            </p:nvSpPr>
            <p:spPr>
              <a:xfrm>
                <a:off x="4336048" y="2411690"/>
                <a:ext cx="230517" cy="230517"/>
              </a:xfrm>
              <a:prstGeom prst="ellipse">
                <a:avLst/>
              </a:prstGeom>
              <a:solidFill>
                <a:srgbClr val="92D050"/>
              </a:solidFill>
              <a:ln w="34925">
                <a:solidFill>
                  <a:schemeClr val="bg1"/>
                </a:solidFill>
              </a:ln>
              <a:effectLst>
                <a:outerShdw blurRad="50800" dist="38100" dir="2700000" algn="ctr" rotWithShape="0">
                  <a:srgbClr val="000000">
                    <a:alpha val="20000"/>
                  </a:srgb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84" name="Овал 83">
                <a:extLst>
                  <a:ext uri="{FF2B5EF4-FFF2-40B4-BE49-F238E27FC236}">
                    <a16:creationId xmlns:a16="http://schemas.microsoft.com/office/drawing/2014/main" id="{A853F3D5-7289-6900-1846-49C681EF953E}"/>
                  </a:ext>
                </a:extLst>
              </p:cNvPr>
              <p:cNvSpPr/>
              <p:nvPr/>
            </p:nvSpPr>
            <p:spPr>
              <a:xfrm>
                <a:off x="4164480" y="3066679"/>
                <a:ext cx="230517" cy="230517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34925">
                <a:solidFill>
                  <a:schemeClr val="bg1"/>
                </a:solidFill>
              </a:ln>
              <a:effectLst>
                <a:outerShdw blurRad="50800" dist="38100" dir="2700000" algn="ctr" rotWithShape="0">
                  <a:srgbClr val="000000">
                    <a:alpha val="20000"/>
                  </a:srgb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87" name="Овал 86">
                <a:extLst>
                  <a:ext uri="{FF2B5EF4-FFF2-40B4-BE49-F238E27FC236}">
                    <a16:creationId xmlns:a16="http://schemas.microsoft.com/office/drawing/2014/main" id="{D348CA47-8BCD-8585-48DA-4C51D9ABDF9A}"/>
                  </a:ext>
                </a:extLst>
              </p:cNvPr>
              <p:cNvSpPr/>
              <p:nvPr/>
            </p:nvSpPr>
            <p:spPr>
              <a:xfrm>
                <a:off x="4259331" y="3788799"/>
                <a:ext cx="230517" cy="230517"/>
              </a:xfrm>
              <a:prstGeom prst="ellipse">
                <a:avLst/>
              </a:prstGeom>
              <a:solidFill>
                <a:srgbClr val="FFC000"/>
              </a:solidFill>
              <a:ln w="34925">
                <a:solidFill>
                  <a:schemeClr val="bg1"/>
                </a:solidFill>
              </a:ln>
              <a:effectLst>
                <a:outerShdw blurRad="50800" dist="38100" dir="2700000" algn="ctr" rotWithShape="0">
                  <a:srgbClr val="000000">
                    <a:alpha val="20000"/>
                  </a:srgb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90" name="Овал 89">
                <a:extLst>
                  <a:ext uri="{FF2B5EF4-FFF2-40B4-BE49-F238E27FC236}">
                    <a16:creationId xmlns:a16="http://schemas.microsoft.com/office/drawing/2014/main" id="{1A52E7A0-820E-D1A7-7081-843196794BA1}"/>
                  </a:ext>
                </a:extLst>
              </p:cNvPr>
              <p:cNvSpPr/>
              <p:nvPr/>
            </p:nvSpPr>
            <p:spPr>
              <a:xfrm>
                <a:off x="4651973" y="4416416"/>
                <a:ext cx="230517" cy="230517"/>
              </a:xfrm>
              <a:prstGeom prst="ellipse">
                <a:avLst/>
              </a:prstGeom>
              <a:solidFill>
                <a:srgbClr val="FF6161"/>
              </a:solidFill>
              <a:ln w="34925">
                <a:solidFill>
                  <a:schemeClr val="bg1"/>
                </a:solidFill>
              </a:ln>
              <a:effectLst>
                <a:outerShdw blurRad="50800" dist="38100" dir="2700000" algn="ctr" rotWithShape="0">
                  <a:srgbClr val="000000">
                    <a:alpha val="20000"/>
                  </a:srgb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sp>
          <p:nvSpPr>
            <p:cNvPr id="18" name="Овал 17">
              <a:extLst>
                <a:ext uri="{FF2B5EF4-FFF2-40B4-BE49-F238E27FC236}">
                  <a16:creationId xmlns:a16="http://schemas.microsoft.com/office/drawing/2014/main" id="{6F942A75-1856-1394-9B73-C107227FF3F8}"/>
                </a:ext>
              </a:extLst>
            </p:cNvPr>
            <p:cNvSpPr/>
            <p:nvPr/>
          </p:nvSpPr>
          <p:spPr>
            <a:xfrm>
              <a:off x="4587845" y="1773965"/>
              <a:ext cx="3026286" cy="302628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241300" algn="c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pSp>
          <p:nvGrpSpPr>
            <p:cNvPr id="105" name="Группа 104">
              <a:extLst>
                <a:ext uri="{FF2B5EF4-FFF2-40B4-BE49-F238E27FC236}">
                  <a16:creationId xmlns:a16="http://schemas.microsoft.com/office/drawing/2014/main" id="{03FE8126-14C9-7D0B-045A-8300A9A00BFD}"/>
                </a:ext>
              </a:extLst>
            </p:cNvPr>
            <p:cNvGrpSpPr/>
            <p:nvPr/>
          </p:nvGrpSpPr>
          <p:grpSpPr>
            <a:xfrm>
              <a:off x="725678" y="1255482"/>
              <a:ext cx="10894324" cy="3986086"/>
              <a:chOff x="725678" y="1255482"/>
              <a:chExt cx="10894324" cy="3986086"/>
            </a:xfrm>
          </p:grpSpPr>
          <p:grpSp>
            <p:nvGrpSpPr>
              <p:cNvPr id="104" name="Группа 103">
                <a:extLst>
                  <a:ext uri="{FF2B5EF4-FFF2-40B4-BE49-F238E27FC236}">
                    <a16:creationId xmlns:a16="http://schemas.microsoft.com/office/drawing/2014/main" id="{EB26ADE3-3D9B-A103-8C3E-451961349E2C}"/>
                  </a:ext>
                </a:extLst>
              </p:cNvPr>
              <p:cNvGrpSpPr/>
              <p:nvPr/>
            </p:nvGrpSpPr>
            <p:grpSpPr>
              <a:xfrm>
                <a:off x="7509945" y="1255482"/>
                <a:ext cx="3097617" cy="678261"/>
                <a:chOff x="7509945" y="1255482"/>
                <a:chExt cx="3097617" cy="678261"/>
              </a:xfrm>
            </p:grpSpPr>
            <p:sp>
              <p:nvSpPr>
                <p:cNvPr id="33" name="Прямоугольник: скругленные углы 32">
                  <a:extLst>
                    <a:ext uri="{FF2B5EF4-FFF2-40B4-BE49-F238E27FC236}">
                      <a16:creationId xmlns:a16="http://schemas.microsoft.com/office/drawing/2014/main" id="{50616610-8F59-F0FD-4FE0-8852549638C5}"/>
                    </a:ext>
                  </a:extLst>
                </p:cNvPr>
                <p:cNvSpPr/>
                <p:nvPr/>
              </p:nvSpPr>
              <p:spPr>
                <a:xfrm>
                  <a:off x="7986847" y="1255482"/>
                  <a:ext cx="2620715" cy="678261"/>
                </a:xfrm>
                <a:prstGeom prst="roundRect">
                  <a:avLst>
                    <a:gd name="adj" fmla="val 25992"/>
                  </a:avLst>
                </a:prstGeom>
                <a:gradFill>
                  <a:gsLst>
                    <a:gs pos="100000">
                      <a:srgbClr val="6D3FA8"/>
                    </a:gs>
                    <a:gs pos="0">
                      <a:srgbClr val="0070C0"/>
                    </a:gs>
                  </a:gsLst>
                  <a:lin ang="2700000" scaled="0"/>
                </a:gradFill>
                <a:ln>
                  <a:noFill/>
                </a:ln>
                <a:effectLst>
                  <a:outerShdw blurRad="50800" dist="38100" dir="2700000" algn="ctr" rotWithShape="0">
                    <a:schemeClr val="tx1">
                      <a:alpha val="30000"/>
                    </a:schemeClr>
                  </a:outerShdw>
                </a:effectLst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400" dirty="0"/>
                </a:p>
              </p:txBody>
            </p:sp>
            <p:sp>
              <p:nvSpPr>
                <p:cNvPr id="34" name="Прямоугольник: скругленные углы 33">
                  <a:extLst>
                    <a:ext uri="{FF2B5EF4-FFF2-40B4-BE49-F238E27FC236}">
                      <a16:creationId xmlns:a16="http://schemas.microsoft.com/office/drawing/2014/main" id="{02E2073C-9979-B51C-66B3-F2B35473CE6A}"/>
                    </a:ext>
                  </a:extLst>
                </p:cNvPr>
                <p:cNvSpPr/>
                <p:nvPr/>
              </p:nvSpPr>
              <p:spPr>
                <a:xfrm>
                  <a:off x="7509945" y="1255483"/>
                  <a:ext cx="2918632" cy="474049"/>
                </a:xfrm>
                <a:prstGeom prst="roundRect">
                  <a:avLst>
                    <a:gd name="adj" fmla="val 23577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50800" dist="38100" dir="2700000" algn="ctr" rotWithShape="0">
                    <a:schemeClr val="tx1">
                      <a:alpha val="30000"/>
                    </a:schemeClr>
                  </a:outerShdw>
                </a:effectLst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1600" b="1" dirty="0">
                      <a:gradFill>
                        <a:gsLst>
                          <a:gs pos="0">
                            <a:srgbClr val="0070C0"/>
                          </a:gs>
                          <a:gs pos="100000">
                            <a:srgbClr val="7030A0"/>
                          </a:gs>
                        </a:gsLst>
                        <a:lin ang="2700000" scaled="1"/>
                      </a:gradFill>
                      <a:latin typeface="Arial" panose="020B0604020202020204" pitchFamily="34" charset="0"/>
                      <a:cs typeface="Arial" panose="020B0604020202020204" pitchFamily="34" charset="0"/>
                    </a:rPr>
                    <a:t>ЗДРАВООХРАНЕНИЯ</a:t>
                  </a:r>
                  <a:endParaRPr lang="ru-RU" sz="1600" dirty="0">
                    <a:gradFill>
                      <a:gsLst>
                        <a:gs pos="0">
                          <a:srgbClr val="0070C0"/>
                        </a:gs>
                        <a:gs pos="100000">
                          <a:srgbClr val="7030A0"/>
                        </a:gs>
                      </a:gsLst>
                      <a:lin ang="2700000" scaled="1"/>
                    </a:gradFill>
                  </a:endParaRPr>
                </a:p>
              </p:txBody>
            </p:sp>
          </p:grpSp>
          <p:grpSp>
            <p:nvGrpSpPr>
              <p:cNvPr id="101" name="Группа 100">
                <a:extLst>
                  <a:ext uri="{FF2B5EF4-FFF2-40B4-BE49-F238E27FC236}">
                    <a16:creationId xmlns:a16="http://schemas.microsoft.com/office/drawing/2014/main" id="{DE8863AB-A8D6-FCBB-C4EF-A1001D0D722B}"/>
                  </a:ext>
                </a:extLst>
              </p:cNvPr>
              <p:cNvGrpSpPr/>
              <p:nvPr/>
            </p:nvGrpSpPr>
            <p:grpSpPr>
              <a:xfrm>
                <a:off x="8343400" y="3761729"/>
                <a:ext cx="3097617" cy="678261"/>
                <a:chOff x="8343400" y="3761729"/>
                <a:chExt cx="3097617" cy="678261"/>
              </a:xfrm>
            </p:grpSpPr>
            <p:sp>
              <p:nvSpPr>
                <p:cNvPr id="35" name="Прямоугольник: скругленные углы 34">
                  <a:extLst>
                    <a:ext uri="{FF2B5EF4-FFF2-40B4-BE49-F238E27FC236}">
                      <a16:creationId xmlns:a16="http://schemas.microsoft.com/office/drawing/2014/main" id="{D5492AFE-D948-3E73-6552-0CBC587D4018}"/>
                    </a:ext>
                  </a:extLst>
                </p:cNvPr>
                <p:cNvSpPr/>
                <p:nvPr/>
              </p:nvSpPr>
              <p:spPr>
                <a:xfrm>
                  <a:off x="8820302" y="3761729"/>
                  <a:ext cx="2620715" cy="678261"/>
                </a:xfrm>
                <a:prstGeom prst="roundRect">
                  <a:avLst>
                    <a:gd name="adj" fmla="val 22298"/>
                  </a:avLst>
                </a:prstGeom>
                <a:gradFill>
                  <a:gsLst>
                    <a:gs pos="100000">
                      <a:srgbClr val="6D3FA8"/>
                    </a:gs>
                    <a:gs pos="0">
                      <a:srgbClr val="0070C0"/>
                    </a:gs>
                  </a:gsLst>
                  <a:lin ang="2700000" scaled="0"/>
                </a:gradFill>
                <a:ln>
                  <a:noFill/>
                </a:ln>
                <a:effectLst>
                  <a:outerShdw blurRad="50800" dist="38100" dir="2700000" algn="ctr" rotWithShape="0">
                    <a:schemeClr val="tx1">
                      <a:alpha val="30000"/>
                    </a:schemeClr>
                  </a:outerShdw>
                </a:effectLst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400" dirty="0"/>
                </a:p>
              </p:txBody>
            </p:sp>
            <p:sp>
              <p:nvSpPr>
                <p:cNvPr id="36" name="Прямоугольник: скругленные углы 35">
                  <a:extLst>
                    <a:ext uri="{FF2B5EF4-FFF2-40B4-BE49-F238E27FC236}">
                      <a16:creationId xmlns:a16="http://schemas.microsoft.com/office/drawing/2014/main" id="{0854AEBC-1EC2-D40E-8C7A-6AEFCAB5ADE9}"/>
                    </a:ext>
                  </a:extLst>
                </p:cNvPr>
                <p:cNvSpPr/>
                <p:nvPr/>
              </p:nvSpPr>
              <p:spPr>
                <a:xfrm>
                  <a:off x="8343400" y="3761730"/>
                  <a:ext cx="2918632" cy="474049"/>
                </a:xfrm>
                <a:prstGeom prst="roundRect">
                  <a:avLst>
                    <a:gd name="adj" fmla="val 20934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50800" dist="38100" dir="2700000" algn="ctr" rotWithShape="0">
                    <a:schemeClr val="tx1">
                      <a:alpha val="30000"/>
                    </a:schemeClr>
                  </a:outerShdw>
                </a:effectLst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1600" b="1" dirty="0">
                      <a:gradFill>
                        <a:gsLst>
                          <a:gs pos="0">
                            <a:srgbClr val="0070C0"/>
                          </a:gs>
                          <a:gs pos="100000">
                            <a:srgbClr val="7030A0"/>
                          </a:gs>
                        </a:gsLst>
                        <a:lin ang="2700000" scaled="1"/>
                      </a:gradFill>
                      <a:latin typeface="Arial" panose="020B0604020202020204" pitchFamily="34" charset="0"/>
                      <a:cs typeface="Arial" panose="020B0604020202020204" pitchFamily="34" charset="0"/>
                    </a:rPr>
                    <a:t>ОБРАЗОВАНИЯ</a:t>
                  </a:r>
                  <a:endParaRPr lang="ru-RU" sz="1600" dirty="0">
                    <a:gradFill>
                      <a:gsLst>
                        <a:gs pos="0">
                          <a:srgbClr val="0070C0"/>
                        </a:gs>
                        <a:gs pos="100000">
                          <a:srgbClr val="7030A0"/>
                        </a:gs>
                      </a:gsLst>
                      <a:lin ang="2700000" scaled="1"/>
                    </a:gradFill>
                  </a:endParaRPr>
                </a:p>
              </p:txBody>
            </p:sp>
          </p:grpSp>
          <p:grpSp>
            <p:nvGrpSpPr>
              <p:cNvPr id="100" name="Группа 99">
                <a:extLst>
                  <a:ext uri="{FF2B5EF4-FFF2-40B4-BE49-F238E27FC236}">
                    <a16:creationId xmlns:a16="http://schemas.microsoft.com/office/drawing/2014/main" id="{943DBC95-BF1A-50D6-B9EC-BA8A7774C080}"/>
                  </a:ext>
                </a:extLst>
              </p:cNvPr>
              <p:cNvGrpSpPr/>
              <p:nvPr/>
            </p:nvGrpSpPr>
            <p:grpSpPr>
              <a:xfrm>
                <a:off x="7804136" y="4563307"/>
                <a:ext cx="3097617" cy="678261"/>
                <a:chOff x="7804136" y="4563307"/>
                <a:chExt cx="3097617" cy="678261"/>
              </a:xfrm>
            </p:grpSpPr>
            <p:sp>
              <p:nvSpPr>
                <p:cNvPr id="37" name="Прямоугольник: скругленные углы 36">
                  <a:extLst>
                    <a:ext uri="{FF2B5EF4-FFF2-40B4-BE49-F238E27FC236}">
                      <a16:creationId xmlns:a16="http://schemas.microsoft.com/office/drawing/2014/main" id="{590098DB-4BAC-648D-2937-46E83F43E5B0}"/>
                    </a:ext>
                  </a:extLst>
                </p:cNvPr>
                <p:cNvSpPr/>
                <p:nvPr/>
              </p:nvSpPr>
              <p:spPr>
                <a:xfrm>
                  <a:off x="8281038" y="4563307"/>
                  <a:ext cx="2620715" cy="678261"/>
                </a:xfrm>
                <a:prstGeom prst="roundRect">
                  <a:avLst>
                    <a:gd name="adj" fmla="val 24145"/>
                  </a:avLst>
                </a:prstGeom>
                <a:gradFill>
                  <a:gsLst>
                    <a:gs pos="100000">
                      <a:srgbClr val="6D3FA8"/>
                    </a:gs>
                    <a:gs pos="0">
                      <a:srgbClr val="0070C0"/>
                    </a:gs>
                  </a:gsLst>
                  <a:lin ang="2700000" scaled="0"/>
                </a:gradFill>
                <a:ln>
                  <a:noFill/>
                </a:ln>
                <a:effectLst>
                  <a:outerShdw blurRad="50800" dist="38100" dir="2700000" algn="ctr" rotWithShape="0">
                    <a:schemeClr val="tx1">
                      <a:alpha val="30000"/>
                    </a:schemeClr>
                  </a:outerShdw>
                </a:effectLst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400" dirty="0"/>
                </a:p>
              </p:txBody>
            </p:sp>
            <p:sp>
              <p:nvSpPr>
                <p:cNvPr id="38" name="Прямоугольник: скругленные углы 37">
                  <a:extLst>
                    <a:ext uri="{FF2B5EF4-FFF2-40B4-BE49-F238E27FC236}">
                      <a16:creationId xmlns:a16="http://schemas.microsoft.com/office/drawing/2014/main" id="{1C43C7ED-BE39-351F-DB0C-A20870B1B509}"/>
                    </a:ext>
                  </a:extLst>
                </p:cNvPr>
                <p:cNvSpPr/>
                <p:nvPr/>
              </p:nvSpPr>
              <p:spPr>
                <a:xfrm>
                  <a:off x="7804136" y="4563308"/>
                  <a:ext cx="2918632" cy="474049"/>
                </a:xfrm>
                <a:prstGeom prst="roundRect">
                  <a:avLst>
                    <a:gd name="adj" fmla="val 15649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50800" dist="38100" dir="2700000" algn="ctr" rotWithShape="0">
                    <a:schemeClr val="tx1">
                      <a:alpha val="30000"/>
                    </a:schemeClr>
                  </a:outerShdw>
                </a:effectLst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1600" b="1" dirty="0">
                      <a:gradFill>
                        <a:gsLst>
                          <a:gs pos="0">
                            <a:srgbClr val="0070C0"/>
                          </a:gs>
                          <a:gs pos="100000">
                            <a:srgbClr val="7030A0"/>
                          </a:gs>
                        </a:gsLst>
                        <a:lin ang="2700000" scaled="1"/>
                      </a:gradFill>
                      <a:latin typeface="Arial" panose="020B0604020202020204" pitchFamily="34" charset="0"/>
                      <a:cs typeface="Arial" panose="020B0604020202020204" pitchFamily="34" charset="0"/>
                    </a:rPr>
                    <a:t>ИНФОРМАЦИИ</a:t>
                  </a:r>
                  <a:endParaRPr lang="ru-RU" sz="1600" dirty="0">
                    <a:gradFill>
                      <a:gsLst>
                        <a:gs pos="0">
                          <a:srgbClr val="0070C0"/>
                        </a:gs>
                        <a:gs pos="100000">
                          <a:srgbClr val="7030A0"/>
                        </a:gs>
                      </a:gsLst>
                      <a:lin ang="2700000" scaled="1"/>
                    </a:gradFill>
                  </a:endParaRPr>
                </a:p>
              </p:txBody>
            </p:sp>
          </p:grpSp>
          <p:grpSp>
            <p:nvGrpSpPr>
              <p:cNvPr id="96" name="Группа 95">
                <a:extLst>
                  <a:ext uri="{FF2B5EF4-FFF2-40B4-BE49-F238E27FC236}">
                    <a16:creationId xmlns:a16="http://schemas.microsoft.com/office/drawing/2014/main" id="{8587621B-D5CF-CA61-75F4-A7227F171CA3}"/>
                  </a:ext>
                </a:extLst>
              </p:cNvPr>
              <p:cNvGrpSpPr/>
              <p:nvPr/>
            </p:nvGrpSpPr>
            <p:grpSpPr>
              <a:xfrm>
                <a:off x="910294" y="3738155"/>
                <a:ext cx="3084926" cy="678261"/>
                <a:chOff x="910294" y="3738155"/>
                <a:chExt cx="3084926" cy="678261"/>
              </a:xfrm>
            </p:grpSpPr>
            <p:sp>
              <p:nvSpPr>
                <p:cNvPr id="39" name="Прямоугольник: скругленные углы 38">
                  <a:extLst>
                    <a:ext uri="{FF2B5EF4-FFF2-40B4-BE49-F238E27FC236}">
                      <a16:creationId xmlns:a16="http://schemas.microsoft.com/office/drawing/2014/main" id="{209319A5-2515-755A-4731-C63E8158D8AE}"/>
                    </a:ext>
                  </a:extLst>
                </p:cNvPr>
                <p:cNvSpPr/>
                <p:nvPr/>
              </p:nvSpPr>
              <p:spPr>
                <a:xfrm>
                  <a:off x="910294" y="3738155"/>
                  <a:ext cx="2620715" cy="678261"/>
                </a:xfrm>
                <a:prstGeom prst="roundRect">
                  <a:avLst>
                    <a:gd name="adj" fmla="val 27839"/>
                  </a:avLst>
                </a:prstGeom>
                <a:gradFill>
                  <a:gsLst>
                    <a:gs pos="100000">
                      <a:srgbClr val="6D3FA8"/>
                    </a:gs>
                    <a:gs pos="0">
                      <a:srgbClr val="0070C0"/>
                    </a:gs>
                  </a:gsLst>
                  <a:lin ang="2700000" scaled="0"/>
                </a:gradFill>
                <a:ln>
                  <a:noFill/>
                </a:ln>
                <a:effectLst>
                  <a:outerShdw blurRad="50800" dist="38100" dir="2700000" algn="ctr" rotWithShape="0">
                    <a:schemeClr val="tx1">
                      <a:alpha val="30000"/>
                    </a:schemeClr>
                  </a:outerShdw>
                </a:effectLst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400" dirty="0"/>
                </a:p>
              </p:txBody>
            </p:sp>
            <p:sp>
              <p:nvSpPr>
                <p:cNvPr id="40" name="Прямоугольник: скругленные углы 39">
                  <a:extLst>
                    <a:ext uri="{FF2B5EF4-FFF2-40B4-BE49-F238E27FC236}">
                      <a16:creationId xmlns:a16="http://schemas.microsoft.com/office/drawing/2014/main" id="{0167A369-EBFC-1F3C-8993-B3ECEE3C8FE8}"/>
                    </a:ext>
                  </a:extLst>
                </p:cNvPr>
                <p:cNvSpPr/>
                <p:nvPr/>
              </p:nvSpPr>
              <p:spPr>
                <a:xfrm>
                  <a:off x="1076588" y="3738156"/>
                  <a:ext cx="2918632" cy="474049"/>
                </a:xfrm>
                <a:prstGeom prst="roundRect">
                  <a:avLst>
                    <a:gd name="adj" fmla="val 20934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50800" dist="38100" dir="2700000" algn="ctr" rotWithShape="0">
                    <a:schemeClr val="tx1">
                      <a:alpha val="30000"/>
                    </a:schemeClr>
                  </a:outerShdw>
                </a:effectLst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1600" b="1" dirty="0">
                      <a:gradFill>
                        <a:gsLst>
                          <a:gs pos="0">
                            <a:srgbClr val="0070C0"/>
                          </a:gs>
                          <a:gs pos="100000">
                            <a:srgbClr val="7030A0"/>
                          </a:gs>
                        </a:gsLst>
                        <a:lin ang="2700000" scaled="1"/>
                      </a:gradFill>
                      <a:latin typeface="Arial" panose="020B0604020202020204" pitchFamily="34" charset="0"/>
                      <a:cs typeface="Arial" panose="020B0604020202020204" pitchFamily="34" charset="0"/>
                    </a:rPr>
                    <a:t>ТРУДА</a:t>
                  </a:r>
                  <a:endParaRPr lang="ru-RU" sz="1600" dirty="0">
                    <a:gradFill>
                      <a:gsLst>
                        <a:gs pos="0">
                          <a:srgbClr val="0070C0"/>
                        </a:gs>
                        <a:gs pos="100000">
                          <a:srgbClr val="7030A0"/>
                        </a:gs>
                      </a:gsLst>
                      <a:lin ang="2700000" scaled="1"/>
                    </a:gradFill>
                  </a:endParaRPr>
                </a:p>
              </p:txBody>
            </p:sp>
          </p:grpSp>
          <p:grpSp>
            <p:nvGrpSpPr>
              <p:cNvPr id="102" name="Группа 101">
                <a:extLst>
                  <a:ext uri="{FF2B5EF4-FFF2-40B4-BE49-F238E27FC236}">
                    <a16:creationId xmlns:a16="http://schemas.microsoft.com/office/drawing/2014/main" id="{D7319FA7-7D97-430E-31D0-2F88AA02FA2B}"/>
                  </a:ext>
                </a:extLst>
              </p:cNvPr>
              <p:cNvGrpSpPr/>
              <p:nvPr/>
            </p:nvGrpSpPr>
            <p:grpSpPr>
              <a:xfrm>
                <a:off x="8522385" y="2928257"/>
                <a:ext cx="3097617" cy="678261"/>
                <a:chOff x="8522385" y="2928257"/>
                <a:chExt cx="3097617" cy="678261"/>
              </a:xfrm>
            </p:grpSpPr>
            <p:sp>
              <p:nvSpPr>
                <p:cNvPr id="41" name="Прямоугольник: скругленные углы 40">
                  <a:extLst>
                    <a:ext uri="{FF2B5EF4-FFF2-40B4-BE49-F238E27FC236}">
                      <a16:creationId xmlns:a16="http://schemas.microsoft.com/office/drawing/2014/main" id="{0EB91353-53FE-96BB-0056-DB7E9B5FA9C6}"/>
                    </a:ext>
                  </a:extLst>
                </p:cNvPr>
                <p:cNvSpPr/>
                <p:nvPr/>
              </p:nvSpPr>
              <p:spPr>
                <a:xfrm>
                  <a:off x="8999287" y="2928257"/>
                  <a:ext cx="2620715" cy="678261"/>
                </a:xfrm>
                <a:prstGeom prst="roundRect">
                  <a:avLst>
                    <a:gd name="adj" fmla="val 29685"/>
                  </a:avLst>
                </a:prstGeom>
                <a:gradFill>
                  <a:gsLst>
                    <a:gs pos="100000">
                      <a:srgbClr val="6D3FA8"/>
                    </a:gs>
                    <a:gs pos="0">
                      <a:srgbClr val="0070C0"/>
                    </a:gs>
                  </a:gsLst>
                  <a:lin ang="2700000" scaled="0"/>
                </a:gradFill>
                <a:ln>
                  <a:noFill/>
                </a:ln>
                <a:effectLst>
                  <a:outerShdw blurRad="50800" dist="38100" dir="2700000" algn="ctr" rotWithShape="0">
                    <a:schemeClr val="tx1">
                      <a:alpha val="30000"/>
                    </a:schemeClr>
                  </a:outerShdw>
                </a:effectLst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400" dirty="0"/>
                </a:p>
              </p:txBody>
            </p:sp>
            <p:sp>
              <p:nvSpPr>
                <p:cNvPr id="42" name="Прямоугольник: скругленные углы 41">
                  <a:extLst>
                    <a:ext uri="{FF2B5EF4-FFF2-40B4-BE49-F238E27FC236}">
                      <a16:creationId xmlns:a16="http://schemas.microsoft.com/office/drawing/2014/main" id="{98E347AD-7376-EDFD-EB54-2DC47C162EC3}"/>
                    </a:ext>
                  </a:extLst>
                </p:cNvPr>
                <p:cNvSpPr/>
                <p:nvPr/>
              </p:nvSpPr>
              <p:spPr>
                <a:xfrm>
                  <a:off x="8522385" y="2928258"/>
                  <a:ext cx="2918632" cy="474049"/>
                </a:xfrm>
                <a:prstGeom prst="roundRect">
                  <a:avLst>
                    <a:gd name="adj" fmla="val 20934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50800" dist="38100" dir="2700000" algn="ctr" rotWithShape="0">
                    <a:schemeClr val="tx1">
                      <a:alpha val="30000"/>
                    </a:schemeClr>
                  </a:outerShdw>
                </a:effectLst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1600" b="1" dirty="0">
                      <a:gradFill>
                        <a:gsLst>
                          <a:gs pos="0">
                            <a:srgbClr val="0070C0"/>
                          </a:gs>
                          <a:gs pos="100000">
                            <a:srgbClr val="7030A0"/>
                          </a:gs>
                        </a:gsLst>
                        <a:lin ang="2700000" scaled="1"/>
                      </a:gradFill>
                      <a:latin typeface="Arial" panose="020B0604020202020204" pitchFamily="34" charset="0"/>
                      <a:cs typeface="Arial" panose="020B0604020202020204" pitchFamily="34" charset="0"/>
                    </a:rPr>
                    <a:t>КУЛЬТУРЫ</a:t>
                  </a:r>
                  <a:endParaRPr lang="ru-RU" sz="1600" dirty="0">
                    <a:gradFill>
                      <a:gsLst>
                        <a:gs pos="0">
                          <a:srgbClr val="0070C0"/>
                        </a:gs>
                        <a:gs pos="100000">
                          <a:srgbClr val="7030A0"/>
                        </a:gs>
                      </a:gsLst>
                      <a:lin ang="2700000" scaled="1"/>
                    </a:gradFill>
                  </a:endParaRPr>
                </a:p>
              </p:txBody>
            </p:sp>
          </p:grpSp>
          <p:grpSp>
            <p:nvGrpSpPr>
              <p:cNvPr id="93" name="Группа 92">
                <a:extLst>
                  <a:ext uri="{FF2B5EF4-FFF2-40B4-BE49-F238E27FC236}">
                    <a16:creationId xmlns:a16="http://schemas.microsoft.com/office/drawing/2014/main" id="{87D29DB5-4C96-DCB0-A2AE-99B104CD762E}"/>
                  </a:ext>
                </a:extLst>
              </p:cNvPr>
              <p:cNvGrpSpPr/>
              <p:nvPr/>
            </p:nvGrpSpPr>
            <p:grpSpPr>
              <a:xfrm>
                <a:off x="1455777" y="1255482"/>
                <a:ext cx="3084926" cy="678261"/>
                <a:chOff x="1455777" y="1255482"/>
                <a:chExt cx="3084926" cy="678261"/>
              </a:xfrm>
            </p:grpSpPr>
            <p:sp>
              <p:nvSpPr>
                <p:cNvPr id="45" name="Прямоугольник: скругленные углы 44">
                  <a:extLst>
                    <a:ext uri="{FF2B5EF4-FFF2-40B4-BE49-F238E27FC236}">
                      <a16:creationId xmlns:a16="http://schemas.microsoft.com/office/drawing/2014/main" id="{6151A7AE-3E86-018D-820A-6FF15FC8E076}"/>
                    </a:ext>
                  </a:extLst>
                </p:cNvPr>
                <p:cNvSpPr/>
                <p:nvPr/>
              </p:nvSpPr>
              <p:spPr>
                <a:xfrm>
                  <a:off x="1455777" y="1255482"/>
                  <a:ext cx="2620715" cy="678261"/>
                </a:xfrm>
                <a:prstGeom prst="roundRect">
                  <a:avLst>
                    <a:gd name="adj" fmla="val 29685"/>
                  </a:avLst>
                </a:prstGeom>
                <a:gradFill>
                  <a:gsLst>
                    <a:gs pos="100000">
                      <a:srgbClr val="6D3FA8"/>
                    </a:gs>
                    <a:gs pos="0">
                      <a:srgbClr val="0070C0"/>
                    </a:gs>
                  </a:gsLst>
                  <a:lin ang="2700000" scaled="0"/>
                </a:gradFill>
                <a:ln>
                  <a:noFill/>
                </a:ln>
                <a:effectLst>
                  <a:outerShdw blurRad="50800" dist="38100" dir="2700000" algn="ctr" rotWithShape="0">
                    <a:schemeClr val="tx1">
                      <a:alpha val="30000"/>
                    </a:schemeClr>
                  </a:outerShdw>
                </a:effectLst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400" dirty="0"/>
                </a:p>
              </p:txBody>
            </p:sp>
            <p:sp>
              <p:nvSpPr>
                <p:cNvPr id="46" name="Прямоугольник: скругленные углы 45">
                  <a:extLst>
                    <a:ext uri="{FF2B5EF4-FFF2-40B4-BE49-F238E27FC236}">
                      <a16:creationId xmlns:a16="http://schemas.microsoft.com/office/drawing/2014/main" id="{18907D40-A1AB-1538-CAD2-E03776D84227}"/>
                    </a:ext>
                  </a:extLst>
                </p:cNvPr>
                <p:cNvSpPr/>
                <p:nvPr/>
              </p:nvSpPr>
              <p:spPr>
                <a:xfrm>
                  <a:off x="1622071" y="1255483"/>
                  <a:ext cx="2918632" cy="474049"/>
                </a:xfrm>
                <a:prstGeom prst="roundRect">
                  <a:avLst>
                    <a:gd name="adj" fmla="val 28861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50800" dist="38100" dir="2700000" algn="ctr" rotWithShape="0">
                    <a:schemeClr val="tx1">
                      <a:alpha val="30000"/>
                    </a:schemeClr>
                  </a:outerShdw>
                </a:effectLst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1600" b="1" dirty="0">
                      <a:gradFill>
                        <a:gsLst>
                          <a:gs pos="0">
                            <a:srgbClr val="0070C0"/>
                          </a:gs>
                          <a:gs pos="100000">
                            <a:srgbClr val="7030A0"/>
                          </a:gs>
                        </a:gsLst>
                        <a:lin ang="2700000" scaled="1"/>
                      </a:gradFill>
                      <a:latin typeface="Arial" panose="020B0604020202020204" pitchFamily="34" charset="0"/>
                      <a:cs typeface="Arial" panose="020B0604020202020204" pitchFamily="34" charset="0"/>
                    </a:rPr>
                    <a:t>БЕЗОПАСНОСТИ</a:t>
                  </a:r>
                  <a:endParaRPr lang="ru-RU" sz="1600" dirty="0">
                    <a:gradFill>
                      <a:gsLst>
                        <a:gs pos="0">
                          <a:srgbClr val="0070C0"/>
                        </a:gs>
                        <a:gs pos="100000">
                          <a:srgbClr val="7030A0"/>
                        </a:gs>
                      </a:gsLst>
                      <a:lin ang="2700000" scaled="1"/>
                    </a:gradFill>
                  </a:endParaRPr>
                </a:p>
              </p:txBody>
            </p:sp>
          </p:grpSp>
          <p:grpSp>
            <p:nvGrpSpPr>
              <p:cNvPr id="97" name="Группа 96">
                <a:extLst>
                  <a:ext uri="{FF2B5EF4-FFF2-40B4-BE49-F238E27FC236}">
                    <a16:creationId xmlns:a16="http://schemas.microsoft.com/office/drawing/2014/main" id="{E674AB40-70A4-DB25-34A7-20319E2BABE8}"/>
                  </a:ext>
                </a:extLst>
              </p:cNvPr>
              <p:cNvGrpSpPr/>
              <p:nvPr/>
            </p:nvGrpSpPr>
            <p:grpSpPr>
              <a:xfrm>
                <a:off x="1173238" y="4540880"/>
                <a:ext cx="3084926" cy="678261"/>
                <a:chOff x="1173238" y="4540880"/>
                <a:chExt cx="3084926" cy="678261"/>
              </a:xfrm>
            </p:grpSpPr>
            <p:sp>
              <p:nvSpPr>
                <p:cNvPr id="47" name="Прямоугольник: скругленные углы 46">
                  <a:extLst>
                    <a:ext uri="{FF2B5EF4-FFF2-40B4-BE49-F238E27FC236}">
                      <a16:creationId xmlns:a16="http://schemas.microsoft.com/office/drawing/2014/main" id="{EAC1F8EB-834A-80CA-9890-76BEEB5295ED}"/>
                    </a:ext>
                  </a:extLst>
                </p:cNvPr>
                <p:cNvSpPr/>
                <p:nvPr/>
              </p:nvSpPr>
              <p:spPr>
                <a:xfrm>
                  <a:off x="1173238" y="4540880"/>
                  <a:ext cx="2620715" cy="678261"/>
                </a:xfrm>
                <a:prstGeom prst="roundRect">
                  <a:avLst>
                    <a:gd name="adj" fmla="val 31532"/>
                  </a:avLst>
                </a:prstGeom>
                <a:gradFill>
                  <a:gsLst>
                    <a:gs pos="100000">
                      <a:srgbClr val="6D3FA8"/>
                    </a:gs>
                    <a:gs pos="0">
                      <a:srgbClr val="0070C0"/>
                    </a:gs>
                  </a:gsLst>
                  <a:lin ang="2700000" scaled="0"/>
                </a:gradFill>
                <a:ln>
                  <a:noFill/>
                </a:ln>
                <a:effectLst>
                  <a:outerShdw blurRad="50800" dist="38100" dir="2700000" algn="ctr" rotWithShape="0">
                    <a:schemeClr val="tx1">
                      <a:alpha val="30000"/>
                    </a:schemeClr>
                  </a:outerShdw>
                </a:effectLst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400" dirty="0"/>
                </a:p>
              </p:txBody>
            </p:sp>
            <p:sp>
              <p:nvSpPr>
                <p:cNvPr id="48" name="Прямоугольник: скругленные углы 47">
                  <a:extLst>
                    <a:ext uri="{FF2B5EF4-FFF2-40B4-BE49-F238E27FC236}">
                      <a16:creationId xmlns:a16="http://schemas.microsoft.com/office/drawing/2014/main" id="{9AA6CB4B-D79D-DA6E-8036-C4974EC4A6C4}"/>
                    </a:ext>
                  </a:extLst>
                </p:cNvPr>
                <p:cNvSpPr/>
                <p:nvPr/>
              </p:nvSpPr>
              <p:spPr>
                <a:xfrm>
                  <a:off x="1339532" y="4540881"/>
                  <a:ext cx="2918632" cy="474049"/>
                </a:xfrm>
                <a:prstGeom prst="roundRect">
                  <a:avLst>
                    <a:gd name="adj" fmla="val 26219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50800" dist="38100" dir="2700000" algn="ctr" rotWithShape="0">
                    <a:schemeClr val="tx1">
                      <a:alpha val="30000"/>
                    </a:schemeClr>
                  </a:outerShdw>
                </a:effectLst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1600" b="1" dirty="0">
                      <a:gradFill>
                        <a:gsLst>
                          <a:gs pos="0">
                            <a:srgbClr val="0070C0"/>
                          </a:gs>
                          <a:gs pos="100000">
                            <a:srgbClr val="7030A0"/>
                          </a:gs>
                        </a:gsLst>
                        <a:lin ang="2700000" scaled="1"/>
                      </a:gradFill>
                      <a:latin typeface="Arial" panose="020B0604020202020204" pitchFamily="34" charset="0"/>
                      <a:cs typeface="Arial" panose="020B0604020202020204" pitchFamily="34" charset="0"/>
                    </a:rPr>
                    <a:t>ЭКОНОМИКИ</a:t>
                  </a:r>
                  <a:endParaRPr lang="ru-RU" sz="1600" dirty="0">
                    <a:gradFill>
                      <a:gsLst>
                        <a:gs pos="0">
                          <a:srgbClr val="0070C0"/>
                        </a:gs>
                        <a:gs pos="100000">
                          <a:srgbClr val="7030A0"/>
                        </a:gs>
                      </a:gsLst>
                      <a:lin ang="2700000" scaled="1"/>
                    </a:gradFill>
                  </a:endParaRPr>
                </a:p>
              </p:txBody>
            </p:sp>
          </p:grpSp>
          <p:grpSp>
            <p:nvGrpSpPr>
              <p:cNvPr id="95" name="Группа 94">
                <a:extLst>
                  <a:ext uri="{FF2B5EF4-FFF2-40B4-BE49-F238E27FC236}">
                    <a16:creationId xmlns:a16="http://schemas.microsoft.com/office/drawing/2014/main" id="{FBC11C01-26DA-CF7B-6C27-694F9D3D2BCE}"/>
                  </a:ext>
                </a:extLst>
              </p:cNvPr>
              <p:cNvGrpSpPr/>
              <p:nvPr/>
            </p:nvGrpSpPr>
            <p:grpSpPr>
              <a:xfrm>
                <a:off x="725678" y="2935429"/>
                <a:ext cx="3084926" cy="678261"/>
                <a:chOff x="725678" y="2935429"/>
                <a:chExt cx="3084926" cy="678261"/>
              </a:xfrm>
            </p:grpSpPr>
            <p:sp>
              <p:nvSpPr>
                <p:cNvPr id="49" name="Прямоугольник: скругленные углы 48">
                  <a:extLst>
                    <a:ext uri="{FF2B5EF4-FFF2-40B4-BE49-F238E27FC236}">
                      <a16:creationId xmlns:a16="http://schemas.microsoft.com/office/drawing/2014/main" id="{35FF7B8A-7B9A-26D3-B625-8950D74E6069}"/>
                    </a:ext>
                  </a:extLst>
                </p:cNvPr>
                <p:cNvSpPr/>
                <p:nvPr/>
              </p:nvSpPr>
              <p:spPr>
                <a:xfrm>
                  <a:off x="725678" y="2935429"/>
                  <a:ext cx="2620715" cy="678261"/>
                </a:xfrm>
                <a:prstGeom prst="roundRect">
                  <a:avLst>
                    <a:gd name="adj" fmla="val 33379"/>
                  </a:avLst>
                </a:prstGeom>
                <a:gradFill>
                  <a:gsLst>
                    <a:gs pos="100000">
                      <a:srgbClr val="6D3FA8"/>
                    </a:gs>
                    <a:gs pos="0">
                      <a:srgbClr val="0070C0"/>
                    </a:gs>
                  </a:gsLst>
                  <a:lin ang="2700000" scaled="0"/>
                </a:gradFill>
                <a:ln>
                  <a:noFill/>
                </a:ln>
                <a:effectLst>
                  <a:outerShdw blurRad="50800" dist="38100" dir="2700000" algn="ctr" rotWithShape="0">
                    <a:schemeClr val="tx1">
                      <a:alpha val="30000"/>
                    </a:schemeClr>
                  </a:outerShdw>
                </a:effectLst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400" dirty="0"/>
                </a:p>
              </p:txBody>
            </p:sp>
            <p:sp>
              <p:nvSpPr>
                <p:cNvPr id="50" name="Прямоугольник: скругленные углы 49">
                  <a:extLst>
                    <a:ext uri="{FF2B5EF4-FFF2-40B4-BE49-F238E27FC236}">
                      <a16:creationId xmlns:a16="http://schemas.microsoft.com/office/drawing/2014/main" id="{8E4D1930-9B4A-E29E-D707-DB0BF708AEA2}"/>
                    </a:ext>
                  </a:extLst>
                </p:cNvPr>
                <p:cNvSpPr/>
                <p:nvPr/>
              </p:nvSpPr>
              <p:spPr>
                <a:xfrm>
                  <a:off x="891972" y="2935430"/>
                  <a:ext cx="2918632" cy="474049"/>
                </a:xfrm>
                <a:prstGeom prst="roundRect">
                  <a:avLst>
                    <a:gd name="adj" fmla="val 28861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50800" dist="38100" dir="2700000" algn="ctr" rotWithShape="0">
                    <a:schemeClr val="tx1">
                      <a:alpha val="30000"/>
                    </a:schemeClr>
                  </a:outerShdw>
                </a:effectLst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1600" b="1" dirty="0">
                      <a:gradFill>
                        <a:gsLst>
                          <a:gs pos="0">
                            <a:srgbClr val="0070C0"/>
                          </a:gs>
                          <a:gs pos="100000">
                            <a:srgbClr val="7030A0"/>
                          </a:gs>
                        </a:gsLst>
                        <a:lin ang="2700000" scaled="1"/>
                      </a:gradFill>
                      <a:latin typeface="Arial" panose="020B0604020202020204" pitchFamily="34" charset="0"/>
                      <a:cs typeface="Arial" panose="020B0604020202020204" pitchFamily="34" charset="0"/>
                    </a:rPr>
                    <a:t>ТУРИЗМА</a:t>
                  </a:r>
                  <a:endParaRPr lang="ru-RU" sz="1600" dirty="0">
                    <a:gradFill>
                      <a:gsLst>
                        <a:gs pos="0">
                          <a:srgbClr val="0070C0"/>
                        </a:gs>
                        <a:gs pos="100000">
                          <a:srgbClr val="7030A0"/>
                        </a:gs>
                      </a:gsLst>
                      <a:lin ang="2700000" scaled="1"/>
                    </a:gradFill>
                  </a:endParaRPr>
                </a:p>
              </p:txBody>
            </p:sp>
          </p:grpSp>
          <p:grpSp>
            <p:nvGrpSpPr>
              <p:cNvPr id="103" name="Группа 102">
                <a:extLst>
                  <a:ext uri="{FF2B5EF4-FFF2-40B4-BE49-F238E27FC236}">
                    <a16:creationId xmlns:a16="http://schemas.microsoft.com/office/drawing/2014/main" id="{6B755400-A775-C3E6-0C56-3D3B56362D3B}"/>
                  </a:ext>
                </a:extLst>
              </p:cNvPr>
              <p:cNvGrpSpPr/>
              <p:nvPr/>
            </p:nvGrpSpPr>
            <p:grpSpPr>
              <a:xfrm>
                <a:off x="8232569" y="2073333"/>
                <a:ext cx="3097617" cy="678261"/>
                <a:chOff x="8232569" y="2073333"/>
                <a:chExt cx="3097617" cy="678261"/>
              </a:xfrm>
            </p:grpSpPr>
            <p:sp>
              <p:nvSpPr>
                <p:cNvPr id="51" name="Прямоугольник: скругленные углы 50">
                  <a:extLst>
                    <a:ext uri="{FF2B5EF4-FFF2-40B4-BE49-F238E27FC236}">
                      <a16:creationId xmlns:a16="http://schemas.microsoft.com/office/drawing/2014/main" id="{EEB5EA6C-2089-B58F-D203-1584F4A02A76}"/>
                    </a:ext>
                  </a:extLst>
                </p:cNvPr>
                <p:cNvSpPr/>
                <p:nvPr/>
              </p:nvSpPr>
              <p:spPr>
                <a:xfrm>
                  <a:off x="8709471" y="2073333"/>
                  <a:ext cx="2620715" cy="678261"/>
                </a:xfrm>
                <a:prstGeom prst="roundRect">
                  <a:avLst>
                    <a:gd name="adj" fmla="val 29685"/>
                  </a:avLst>
                </a:prstGeom>
                <a:gradFill>
                  <a:gsLst>
                    <a:gs pos="100000">
                      <a:srgbClr val="6D3FA8"/>
                    </a:gs>
                    <a:gs pos="0">
                      <a:srgbClr val="0070C0"/>
                    </a:gs>
                  </a:gsLst>
                  <a:lin ang="2700000" scaled="0"/>
                </a:gradFill>
                <a:ln>
                  <a:noFill/>
                </a:ln>
                <a:effectLst>
                  <a:outerShdw blurRad="50800" dist="38100" dir="2700000" algn="ctr" rotWithShape="0">
                    <a:schemeClr val="tx1">
                      <a:alpha val="30000"/>
                    </a:schemeClr>
                  </a:outerShdw>
                </a:effectLst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400" dirty="0"/>
                </a:p>
              </p:txBody>
            </p:sp>
            <p:sp>
              <p:nvSpPr>
                <p:cNvPr id="52" name="Прямоугольник: скругленные углы 51">
                  <a:extLst>
                    <a:ext uri="{FF2B5EF4-FFF2-40B4-BE49-F238E27FC236}">
                      <a16:creationId xmlns:a16="http://schemas.microsoft.com/office/drawing/2014/main" id="{4703D2BC-2C1C-9D1D-7DDB-8E5E47E2772D}"/>
                    </a:ext>
                  </a:extLst>
                </p:cNvPr>
                <p:cNvSpPr/>
                <p:nvPr/>
              </p:nvSpPr>
              <p:spPr>
                <a:xfrm>
                  <a:off x="8232569" y="2073334"/>
                  <a:ext cx="2918632" cy="474049"/>
                </a:xfrm>
                <a:prstGeom prst="roundRect">
                  <a:avLst>
                    <a:gd name="adj" fmla="val 18292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50800" dist="38100" dir="2700000" algn="ctr" rotWithShape="0">
                    <a:schemeClr val="tx1">
                      <a:alpha val="30000"/>
                    </a:schemeClr>
                  </a:outerShdw>
                </a:effectLst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1600" b="1" dirty="0">
                      <a:gradFill>
                        <a:gsLst>
                          <a:gs pos="0">
                            <a:srgbClr val="0070C0"/>
                          </a:gs>
                          <a:gs pos="100000">
                            <a:srgbClr val="7030A0"/>
                          </a:gs>
                        </a:gsLst>
                        <a:lin ang="2700000" scaled="1"/>
                      </a:gradFill>
                      <a:latin typeface="Arial" panose="020B0604020202020204" pitchFamily="34" charset="0"/>
                      <a:cs typeface="Arial" panose="020B0604020202020204" pitchFamily="34" charset="0"/>
                    </a:rPr>
                    <a:t>СПОРТА</a:t>
                  </a:r>
                  <a:endParaRPr lang="ru-RU" sz="1600" dirty="0">
                    <a:gradFill>
                      <a:gsLst>
                        <a:gs pos="0">
                          <a:srgbClr val="0070C0"/>
                        </a:gs>
                        <a:gs pos="100000">
                          <a:srgbClr val="7030A0"/>
                        </a:gs>
                      </a:gsLst>
                      <a:lin ang="2700000" scaled="1"/>
                    </a:gradFill>
                  </a:endParaRPr>
                </a:p>
              </p:txBody>
            </p:sp>
          </p:grpSp>
          <p:grpSp>
            <p:nvGrpSpPr>
              <p:cNvPr id="94" name="Группа 93">
                <a:extLst>
                  <a:ext uri="{FF2B5EF4-FFF2-40B4-BE49-F238E27FC236}">
                    <a16:creationId xmlns:a16="http://schemas.microsoft.com/office/drawing/2014/main" id="{9CA7F4F4-56D0-D395-70B4-55D2506B92FA}"/>
                  </a:ext>
                </a:extLst>
              </p:cNvPr>
              <p:cNvGrpSpPr/>
              <p:nvPr/>
            </p:nvGrpSpPr>
            <p:grpSpPr>
              <a:xfrm>
                <a:off x="1006944" y="2095454"/>
                <a:ext cx="3084926" cy="678261"/>
                <a:chOff x="1006944" y="2095454"/>
                <a:chExt cx="3084926" cy="678261"/>
              </a:xfrm>
            </p:grpSpPr>
            <p:sp>
              <p:nvSpPr>
                <p:cNvPr id="53" name="Прямоугольник: скругленные углы 52">
                  <a:extLst>
                    <a:ext uri="{FF2B5EF4-FFF2-40B4-BE49-F238E27FC236}">
                      <a16:creationId xmlns:a16="http://schemas.microsoft.com/office/drawing/2014/main" id="{C7969CA3-7104-5A3D-9EE1-76F664BE9886}"/>
                    </a:ext>
                  </a:extLst>
                </p:cNvPr>
                <p:cNvSpPr/>
                <p:nvPr/>
              </p:nvSpPr>
              <p:spPr>
                <a:xfrm>
                  <a:off x="1006944" y="2095454"/>
                  <a:ext cx="2620715" cy="678261"/>
                </a:xfrm>
                <a:prstGeom prst="roundRect">
                  <a:avLst>
                    <a:gd name="adj" fmla="val 31532"/>
                  </a:avLst>
                </a:prstGeom>
                <a:gradFill>
                  <a:gsLst>
                    <a:gs pos="100000">
                      <a:srgbClr val="6D3FA8"/>
                    </a:gs>
                    <a:gs pos="0">
                      <a:srgbClr val="0070C0"/>
                    </a:gs>
                  </a:gsLst>
                  <a:lin ang="2700000" scaled="0"/>
                </a:gradFill>
                <a:ln>
                  <a:noFill/>
                </a:ln>
                <a:effectLst>
                  <a:outerShdw blurRad="50800" dist="38100" dir="2700000" algn="ctr" rotWithShape="0">
                    <a:schemeClr val="tx1">
                      <a:alpha val="30000"/>
                    </a:schemeClr>
                  </a:outerShdw>
                </a:effectLst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400" dirty="0"/>
                </a:p>
              </p:txBody>
            </p:sp>
            <p:sp>
              <p:nvSpPr>
                <p:cNvPr id="54" name="Прямоугольник: скругленные углы 53">
                  <a:extLst>
                    <a:ext uri="{FF2B5EF4-FFF2-40B4-BE49-F238E27FC236}">
                      <a16:creationId xmlns:a16="http://schemas.microsoft.com/office/drawing/2014/main" id="{8053BA89-C436-6878-E0AE-0A83F50CA0E7}"/>
                    </a:ext>
                  </a:extLst>
                </p:cNvPr>
                <p:cNvSpPr/>
                <p:nvPr/>
              </p:nvSpPr>
              <p:spPr>
                <a:xfrm>
                  <a:off x="1173238" y="2095455"/>
                  <a:ext cx="2918632" cy="474049"/>
                </a:xfrm>
                <a:prstGeom prst="roundRect">
                  <a:avLst>
                    <a:gd name="adj" fmla="val 26219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50800" dist="38100" dir="2700000" algn="ctr" rotWithShape="0">
                    <a:schemeClr val="tx1">
                      <a:alpha val="30000"/>
                    </a:schemeClr>
                  </a:outerShdw>
                </a:effectLst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1600" b="1" dirty="0">
                      <a:gradFill>
                        <a:gsLst>
                          <a:gs pos="0">
                            <a:srgbClr val="0070C0"/>
                          </a:gs>
                          <a:gs pos="100000">
                            <a:srgbClr val="7030A0"/>
                          </a:gs>
                        </a:gsLst>
                        <a:lin ang="2700000" scaled="1"/>
                      </a:gradFill>
                      <a:latin typeface="Arial" panose="020B0604020202020204" pitchFamily="34" charset="0"/>
                      <a:cs typeface="Arial" panose="020B0604020202020204" pitchFamily="34" charset="0"/>
                    </a:rPr>
                    <a:t>ЭКОЛОГИИ</a:t>
                  </a:r>
                  <a:endParaRPr lang="ru-RU" sz="1600" dirty="0">
                    <a:gradFill>
                      <a:gsLst>
                        <a:gs pos="0">
                          <a:srgbClr val="0070C0"/>
                        </a:gs>
                        <a:gs pos="100000">
                          <a:srgbClr val="7030A0"/>
                        </a:gs>
                      </a:gsLst>
                      <a:lin ang="2700000" scaled="1"/>
                    </a:gradFill>
                  </a:endParaRPr>
                </a:p>
              </p:txBody>
            </p:sp>
          </p:grpSp>
        </p:grp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FEC2C4E6-724C-01BD-A04C-B39E5404ECE6}"/>
                </a:ext>
              </a:extLst>
            </p:cNvPr>
            <p:cNvSpPr txBox="1"/>
            <p:nvPr/>
          </p:nvSpPr>
          <p:spPr>
            <a:xfrm>
              <a:off x="4168773" y="2986026"/>
              <a:ext cx="38473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>
                  <a:gradFill>
                    <a:gsLst>
                      <a:gs pos="100000">
                        <a:srgbClr val="7030A0"/>
                      </a:gs>
                      <a:gs pos="0">
                        <a:srgbClr val="0070C0"/>
                      </a:gs>
                    </a:gsLst>
                    <a:lin ang="2700000" scaled="0"/>
                  </a:gradFill>
                  <a:latin typeface="Arial" panose="020B0604020202020204" pitchFamily="34" charset="0"/>
                  <a:cs typeface="Arial" panose="020B0604020202020204" pitchFamily="34" charset="0"/>
                </a:rPr>
                <a:t>МИНИСТЕРСТВА</a:t>
              </a:r>
            </a:p>
          </p:txBody>
        </p:sp>
      </p:grpSp>
      <p:grpSp>
        <p:nvGrpSpPr>
          <p:cNvPr id="111" name="Группа 110">
            <a:extLst>
              <a:ext uri="{FF2B5EF4-FFF2-40B4-BE49-F238E27FC236}">
                <a16:creationId xmlns:a16="http://schemas.microsoft.com/office/drawing/2014/main" id="{5BD81F2D-975C-B3B3-0CBA-9BFBA1A722C5}"/>
              </a:ext>
            </a:extLst>
          </p:cNvPr>
          <p:cNvGrpSpPr/>
          <p:nvPr/>
        </p:nvGrpSpPr>
        <p:grpSpPr>
          <a:xfrm>
            <a:off x="638922" y="299557"/>
            <a:ext cx="2742612" cy="673478"/>
            <a:chOff x="6766051" y="374384"/>
            <a:chExt cx="2742612" cy="673478"/>
          </a:xfrm>
        </p:grpSpPr>
        <p:sp>
          <p:nvSpPr>
            <p:cNvPr id="110" name="Прямоугольник: скругленные противолежащие углы 109">
              <a:extLst>
                <a:ext uri="{FF2B5EF4-FFF2-40B4-BE49-F238E27FC236}">
                  <a16:creationId xmlns:a16="http://schemas.microsoft.com/office/drawing/2014/main" id="{4561A49E-82B8-96FD-B982-D418D91D3703}"/>
                </a:ext>
              </a:extLst>
            </p:cNvPr>
            <p:cNvSpPr/>
            <p:nvPr/>
          </p:nvSpPr>
          <p:spPr>
            <a:xfrm>
              <a:off x="6887948" y="505804"/>
              <a:ext cx="2620715" cy="542058"/>
            </a:xfrm>
            <a:prstGeom prst="round2DiagRect">
              <a:avLst>
                <a:gd name="adj1" fmla="val 50000"/>
                <a:gd name="adj2" fmla="val 0"/>
              </a:avLst>
            </a:prstGeom>
            <a:gradFill>
              <a:gsLst>
                <a:gs pos="100000">
                  <a:srgbClr val="7030A0"/>
                </a:gs>
                <a:gs pos="0">
                  <a:srgbClr val="0070C0"/>
                </a:gs>
              </a:gsLst>
              <a:lin ang="2700000" scaled="0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 b="1" dirty="0">
                <a:gradFill>
                  <a:gsLst>
                    <a:gs pos="0">
                      <a:srgbClr val="F19B61"/>
                    </a:gs>
                    <a:gs pos="53000">
                      <a:srgbClr val="E64A6F"/>
                    </a:gs>
                    <a:gs pos="100000">
                      <a:srgbClr val="D01666"/>
                    </a:gs>
                  </a:gsLst>
                  <a:lin ang="2700000" scaled="0"/>
                </a:gra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ru-RU" sz="1400" dirty="0"/>
            </a:p>
          </p:txBody>
        </p:sp>
        <p:sp>
          <p:nvSpPr>
            <p:cNvPr id="108" name="Прямоугольник: скругленные противолежащие углы 107">
              <a:extLst>
                <a:ext uri="{FF2B5EF4-FFF2-40B4-BE49-F238E27FC236}">
                  <a16:creationId xmlns:a16="http://schemas.microsoft.com/office/drawing/2014/main" id="{0398528D-BD78-D9EC-4131-EE7D1DE00564}"/>
                </a:ext>
              </a:extLst>
            </p:cNvPr>
            <p:cNvSpPr/>
            <p:nvPr/>
          </p:nvSpPr>
          <p:spPr>
            <a:xfrm>
              <a:off x="6766051" y="374384"/>
              <a:ext cx="2620715" cy="542058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 b="1" dirty="0">
                <a:gradFill>
                  <a:gsLst>
                    <a:gs pos="0">
                      <a:srgbClr val="F19B61"/>
                    </a:gs>
                    <a:gs pos="53000">
                      <a:srgbClr val="E64A6F"/>
                    </a:gs>
                    <a:gs pos="100000">
                      <a:srgbClr val="D01666"/>
                    </a:gs>
                  </a:gsLst>
                  <a:lin ang="2700000" scaled="0"/>
                </a:gra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ru-RU" sz="2400" b="1" dirty="0">
                  <a:gradFill>
                    <a:gsLst>
                      <a:gs pos="0">
                        <a:srgbClr val="003BB0"/>
                      </a:gs>
                      <a:gs pos="100000">
                        <a:srgbClr val="7030A0"/>
                      </a:gs>
                    </a:gsLst>
                    <a:lin ang="2700000" scaled="0"/>
                  </a:gradFill>
                  <a:latin typeface="Arial" panose="020B0604020202020204" pitchFamily="34" charset="0"/>
                  <a:cs typeface="Arial" panose="020B0604020202020204" pitchFamily="34" charset="0"/>
                </a:rPr>
                <a:t>ПРЕЗИДЕНТ</a:t>
              </a:r>
            </a:p>
            <a:p>
              <a:pPr algn="ctr"/>
              <a:endParaRPr lang="ru-RU" sz="1400" dirty="0"/>
            </a:p>
          </p:txBody>
        </p:sp>
      </p:grpSp>
      <p:grpSp>
        <p:nvGrpSpPr>
          <p:cNvPr id="112" name="Группа 111">
            <a:extLst>
              <a:ext uri="{FF2B5EF4-FFF2-40B4-BE49-F238E27FC236}">
                <a16:creationId xmlns:a16="http://schemas.microsoft.com/office/drawing/2014/main" id="{CA836B57-FA96-4DF4-8AA5-65F2FB07C48F}"/>
              </a:ext>
            </a:extLst>
          </p:cNvPr>
          <p:cNvGrpSpPr/>
          <p:nvPr/>
        </p:nvGrpSpPr>
        <p:grpSpPr>
          <a:xfrm>
            <a:off x="4685603" y="522315"/>
            <a:ext cx="2742612" cy="673478"/>
            <a:chOff x="6766051" y="374384"/>
            <a:chExt cx="2742612" cy="673478"/>
          </a:xfrm>
        </p:grpSpPr>
        <p:sp>
          <p:nvSpPr>
            <p:cNvPr id="113" name="Прямоугольник: скругленные противолежащие углы 112">
              <a:extLst>
                <a:ext uri="{FF2B5EF4-FFF2-40B4-BE49-F238E27FC236}">
                  <a16:creationId xmlns:a16="http://schemas.microsoft.com/office/drawing/2014/main" id="{F1A13232-9BB0-FCA9-1A93-B32ED79A0CA0}"/>
                </a:ext>
              </a:extLst>
            </p:cNvPr>
            <p:cNvSpPr/>
            <p:nvPr/>
          </p:nvSpPr>
          <p:spPr>
            <a:xfrm>
              <a:off x="6887948" y="505804"/>
              <a:ext cx="2620715" cy="542058"/>
            </a:xfrm>
            <a:prstGeom prst="round2DiagRect">
              <a:avLst>
                <a:gd name="adj1" fmla="val 50000"/>
                <a:gd name="adj2" fmla="val 0"/>
              </a:avLst>
            </a:prstGeom>
            <a:gradFill>
              <a:gsLst>
                <a:gs pos="100000">
                  <a:srgbClr val="7030A0"/>
                </a:gs>
                <a:gs pos="0">
                  <a:srgbClr val="0070C0"/>
                </a:gs>
              </a:gsLst>
              <a:lin ang="2700000" scaled="0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 b="1" dirty="0">
                <a:gradFill>
                  <a:gsLst>
                    <a:gs pos="0">
                      <a:srgbClr val="F19B61"/>
                    </a:gs>
                    <a:gs pos="53000">
                      <a:srgbClr val="E64A6F"/>
                    </a:gs>
                    <a:gs pos="100000">
                      <a:srgbClr val="D01666"/>
                    </a:gs>
                  </a:gsLst>
                  <a:lin ang="2700000" scaled="0"/>
                </a:gra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ru-RU" sz="1400" dirty="0"/>
            </a:p>
          </p:txBody>
        </p:sp>
        <p:sp>
          <p:nvSpPr>
            <p:cNvPr id="114" name="Прямоугольник: скругленные противолежащие углы 113">
              <a:extLst>
                <a:ext uri="{FF2B5EF4-FFF2-40B4-BE49-F238E27FC236}">
                  <a16:creationId xmlns:a16="http://schemas.microsoft.com/office/drawing/2014/main" id="{E5D1AD79-8787-402B-E352-8D715EFAB18D}"/>
                </a:ext>
              </a:extLst>
            </p:cNvPr>
            <p:cNvSpPr/>
            <p:nvPr/>
          </p:nvSpPr>
          <p:spPr>
            <a:xfrm>
              <a:off x="6766051" y="374384"/>
              <a:ext cx="2620715" cy="542058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 b="1" dirty="0">
                <a:gradFill>
                  <a:gsLst>
                    <a:gs pos="0">
                      <a:srgbClr val="F19B61"/>
                    </a:gs>
                    <a:gs pos="53000">
                      <a:srgbClr val="E64A6F"/>
                    </a:gs>
                    <a:gs pos="100000">
                      <a:srgbClr val="D01666"/>
                    </a:gs>
                  </a:gsLst>
                  <a:lin ang="2700000" scaled="0"/>
                </a:gra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ru-RU" sz="1600" b="1" dirty="0">
                  <a:gradFill>
                    <a:gsLst>
                      <a:gs pos="0">
                        <a:srgbClr val="003BB0"/>
                      </a:gs>
                      <a:gs pos="100000">
                        <a:srgbClr val="7030A0"/>
                      </a:gs>
                    </a:gsLst>
                    <a:lin ang="2700000" scaled="0"/>
                  </a:gradFill>
                  <a:latin typeface="Arial" panose="020B0604020202020204" pitchFamily="34" charset="0"/>
                  <a:cs typeface="Arial" panose="020B0604020202020204" pitchFamily="34" charset="0"/>
                </a:rPr>
                <a:t>СОВЕТ МИНИСТРОВ</a:t>
              </a:r>
            </a:p>
            <a:p>
              <a:pPr algn="ctr"/>
              <a:endParaRPr lang="ru-RU" sz="1400" dirty="0"/>
            </a:p>
          </p:txBody>
        </p:sp>
      </p:grpSp>
      <p:grpSp>
        <p:nvGrpSpPr>
          <p:cNvPr id="123" name="Группа 122">
            <a:extLst>
              <a:ext uri="{FF2B5EF4-FFF2-40B4-BE49-F238E27FC236}">
                <a16:creationId xmlns:a16="http://schemas.microsoft.com/office/drawing/2014/main" id="{DF169E83-B5F8-4FAD-91B2-D7330C45CBFD}"/>
              </a:ext>
            </a:extLst>
          </p:cNvPr>
          <p:cNvGrpSpPr/>
          <p:nvPr/>
        </p:nvGrpSpPr>
        <p:grpSpPr>
          <a:xfrm>
            <a:off x="517025" y="5753545"/>
            <a:ext cx="2742612" cy="673478"/>
            <a:chOff x="6766051" y="374384"/>
            <a:chExt cx="2742612" cy="673478"/>
          </a:xfrm>
        </p:grpSpPr>
        <p:sp>
          <p:nvSpPr>
            <p:cNvPr id="124" name="Прямоугольник: скругленные противолежащие углы 123">
              <a:extLst>
                <a:ext uri="{FF2B5EF4-FFF2-40B4-BE49-F238E27FC236}">
                  <a16:creationId xmlns:a16="http://schemas.microsoft.com/office/drawing/2014/main" id="{5118C4D2-D1BE-FADC-A46E-8D3F73AD5BD9}"/>
                </a:ext>
              </a:extLst>
            </p:cNvPr>
            <p:cNvSpPr/>
            <p:nvPr/>
          </p:nvSpPr>
          <p:spPr>
            <a:xfrm>
              <a:off x="6887948" y="505804"/>
              <a:ext cx="2620715" cy="542058"/>
            </a:xfrm>
            <a:prstGeom prst="round2DiagRect">
              <a:avLst>
                <a:gd name="adj1" fmla="val 50000"/>
                <a:gd name="adj2" fmla="val 0"/>
              </a:avLst>
            </a:prstGeom>
            <a:gradFill>
              <a:gsLst>
                <a:gs pos="100000">
                  <a:srgbClr val="7030A0"/>
                </a:gs>
                <a:gs pos="0">
                  <a:srgbClr val="0070C0"/>
                </a:gs>
              </a:gsLst>
              <a:lin ang="2700000" scaled="0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 b="1" dirty="0">
                <a:gradFill>
                  <a:gsLst>
                    <a:gs pos="0">
                      <a:srgbClr val="0070C0"/>
                    </a:gs>
                    <a:gs pos="100000">
                      <a:srgbClr val="7030A0"/>
                    </a:gs>
                  </a:gsLst>
                  <a:lin ang="2700000" scaled="1"/>
                </a:gra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ru-RU" sz="1400" dirty="0">
                <a:gradFill>
                  <a:gsLst>
                    <a:gs pos="0">
                      <a:srgbClr val="0070C0"/>
                    </a:gs>
                    <a:gs pos="100000">
                      <a:srgbClr val="7030A0"/>
                    </a:gs>
                  </a:gsLst>
                  <a:lin ang="2700000" scaled="1"/>
                </a:gradFill>
              </a:endParaRPr>
            </a:p>
          </p:txBody>
        </p:sp>
        <p:sp>
          <p:nvSpPr>
            <p:cNvPr id="125" name="Прямоугольник: скругленные противолежащие углы 124">
              <a:extLst>
                <a:ext uri="{FF2B5EF4-FFF2-40B4-BE49-F238E27FC236}">
                  <a16:creationId xmlns:a16="http://schemas.microsoft.com/office/drawing/2014/main" id="{945C9806-D48B-5609-A240-F6EB742FF27D}"/>
                </a:ext>
              </a:extLst>
            </p:cNvPr>
            <p:cNvSpPr/>
            <p:nvPr/>
          </p:nvSpPr>
          <p:spPr>
            <a:xfrm>
              <a:off x="6766051" y="374384"/>
              <a:ext cx="2620715" cy="542058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 b="1" dirty="0">
                <a:gradFill>
                  <a:gsLst>
                    <a:gs pos="0">
                      <a:srgbClr val="0070C0"/>
                    </a:gs>
                    <a:gs pos="100000">
                      <a:srgbClr val="7030A0"/>
                    </a:gs>
                  </a:gsLst>
                  <a:lin ang="2700000" scaled="1"/>
                </a:gra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ru-RU" sz="1400" b="1" dirty="0">
                  <a:gradFill>
                    <a:gsLst>
                      <a:gs pos="0">
                        <a:srgbClr val="0070C0"/>
                      </a:gs>
                      <a:gs pos="100000">
                        <a:srgbClr val="7030A0"/>
                      </a:gs>
                    </a:gsLst>
                    <a:lin ang="2700000" scaled="1"/>
                  </a:gradFill>
                  <a:latin typeface="Arial" panose="020B0604020202020204" pitchFamily="34" charset="0"/>
                  <a:cs typeface="Arial" panose="020B0604020202020204" pitchFamily="34" charset="0"/>
                </a:rPr>
                <a:t>СОВЕТ ОБУЧАЮЩИХСЯ</a:t>
              </a:r>
              <a:endParaRPr lang="ru-RU" sz="2800" b="1" dirty="0">
                <a:gradFill>
                  <a:gsLst>
                    <a:gs pos="0">
                      <a:srgbClr val="0070C0"/>
                    </a:gs>
                    <a:gs pos="100000">
                      <a:srgbClr val="7030A0"/>
                    </a:gs>
                  </a:gsLst>
                  <a:lin ang="2700000" scaled="1"/>
                </a:gra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ru-RU" sz="1400" dirty="0">
                <a:gradFill>
                  <a:gsLst>
                    <a:gs pos="0">
                      <a:srgbClr val="0070C0"/>
                    </a:gs>
                    <a:gs pos="100000">
                      <a:srgbClr val="7030A0"/>
                    </a:gs>
                  </a:gsLst>
                  <a:lin ang="2700000" scaled="1"/>
                </a:gradFill>
              </a:endParaRPr>
            </a:p>
          </p:txBody>
        </p:sp>
      </p:grpSp>
      <p:grpSp>
        <p:nvGrpSpPr>
          <p:cNvPr id="129" name="Группа 128">
            <a:extLst>
              <a:ext uri="{FF2B5EF4-FFF2-40B4-BE49-F238E27FC236}">
                <a16:creationId xmlns:a16="http://schemas.microsoft.com/office/drawing/2014/main" id="{46F8B012-D8D0-B8DE-1D93-A0B2AA2EF58E}"/>
              </a:ext>
            </a:extLst>
          </p:cNvPr>
          <p:cNvGrpSpPr/>
          <p:nvPr/>
        </p:nvGrpSpPr>
        <p:grpSpPr>
          <a:xfrm>
            <a:off x="4483196" y="5744303"/>
            <a:ext cx="2742612" cy="673478"/>
            <a:chOff x="6766051" y="374384"/>
            <a:chExt cx="2742612" cy="673478"/>
          </a:xfrm>
        </p:grpSpPr>
        <p:sp>
          <p:nvSpPr>
            <p:cNvPr id="130" name="Прямоугольник: скругленные противолежащие углы 129">
              <a:extLst>
                <a:ext uri="{FF2B5EF4-FFF2-40B4-BE49-F238E27FC236}">
                  <a16:creationId xmlns:a16="http://schemas.microsoft.com/office/drawing/2014/main" id="{3052A9F6-079C-B108-C914-2A287BE62A70}"/>
                </a:ext>
              </a:extLst>
            </p:cNvPr>
            <p:cNvSpPr/>
            <p:nvPr/>
          </p:nvSpPr>
          <p:spPr>
            <a:xfrm>
              <a:off x="6887948" y="505804"/>
              <a:ext cx="2620715" cy="542058"/>
            </a:xfrm>
            <a:prstGeom prst="round2DiagRect">
              <a:avLst>
                <a:gd name="adj1" fmla="val 50000"/>
                <a:gd name="adj2" fmla="val 0"/>
              </a:avLst>
            </a:prstGeom>
            <a:gradFill>
              <a:gsLst>
                <a:gs pos="100000">
                  <a:srgbClr val="7030A0"/>
                </a:gs>
                <a:gs pos="0">
                  <a:srgbClr val="0070C0"/>
                </a:gs>
              </a:gsLst>
              <a:lin ang="2700000" scaled="0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 b="1" dirty="0">
                <a:gradFill>
                  <a:gsLst>
                    <a:gs pos="0">
                      <a:srgbClr val="0070C0"/>
                    </a:gs>
                    <a:gs pos="100000">
                      <a:srgbClr val="7030A0"/>
                    </a:gs>
                  </a:gsLst>
                  <a:lin ang="2700000" scaled="1"/>
                </a:gra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ru-RU" sz="1400" dirty="0">
                <a:gradFill>
                  <a:gsLst>
                    <a:gs pos="0">
                      <a:srgbClr val="0070C0"/>
                    </a:gs>
                    <a:gs pos="100000">
                      <a:srgbClr val="7030A0"/>
                    </a:gs>
                  </a:gsLst>
                  <a:lin ang="2700000" scaled="1"/>
                </a:gradFill>
              </a:endParaRPr>
            </a:p>
          </p:txBody>
        </p:sp>
        <p:sp>
          <p:nvSpPr>
            <p:cNvPr id="131" name="Прямоугольник: скругленные противолежащие углы 130">
              <a:extLst>
                <a:ext uri="{FF2B5EF4-FFF2-40B4-BE49-F238E27FC236}">
                  <a16:creationId xmlns:a16="http://schemas.microsoft.com/office/drawing/2014/main" id="{2D09A976-E2A2-9328-121A-72E30C81528B}"/>
                </a:ext>
              </a:extLst>
            </p:cNvPr>
            <p:cNvSpPr/>
            <p:nvPr/>
          </p:nvSpPr>
          <p:spPr>
            <a:xfrm>
              <a:off x="6766051" y="374384"/>
              <a:ext cx="2620715" cy="542058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 b="1" dirty="0">
                <a:gradFill>
                  <a:gsLst>
                    <a:gs pos="0">
                      <a:srgbClr val="0070C0"/>
                    </a:gs>
                    <a:gs pos="100000">
                      <a:srgbClr val="7030A0"/>
                    </a:gs>
                  </a:gsLst>
                  <a:lin ang="2700000" scaled="1"/>
                </a:gra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ru-RU" sz="1400" b="1" dirty="0">
                  <a:gradFill>
                    <a:gsLst>
                      <a:gs pos="0">
                        <a:srgbClr val="0070C0"/>
                      </a:gs>
                      <a:gs pos="100000">
                        <a:srgbClr val="7030A0"/>
                      </a:gs>
                    </a:gsLst>
                    <a:lin ang="2700000" scaled="1"/>
                  </a:gradFill>
                  <a:latin typeface="Arial" panose="020B0604020202020204" pitchFamily="34" charset="0"/>
                  <a:cs typeface="Arial" panose="020B0604020202020204" pitchFamily="34" charset="0"/>
                </a:rPr>
                <a:t>АКТИВ КЛАССА</a:t>
              </a:r>
              <a:endParaRPr lang="ru-RU" sz="2800" b="1" dirty="0">
                <a:gradFill>
                  <a:gsLst>
                    <a:gs pos="0">
                      <a:srgbClr val="0070C0"/>
                    </a:gs>
                    <a:gs pos="100000">
                      <a:srgbClr val="7030A0"/>
                    </a:gs>
                  </a:gsLst>
                  <a:lin ang="2700000" scaled="1"/>
                </a:gra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ru-RU" sz="1400" dirty="0">
                <a:gradFill>
                  <a:gsLst>
                    <a:gs pos="0">
                      <a:srgbClr val="0070C0"/>
                    </a:gs>
                    <a:gs pos="100000">
                      <a:srgbClr val="7030A0"/>
                    </a:gs>
                  </a:gsLst>
                  <a:lin ang="2700000" scaled="1"/>
                </a:gradFill>
              </a:endParaRPr>
            </a:p>
          </p:txBody>
        </p:sp>
      </p:grpSp>
      <p:grpSp>
        <p:nvGrpSpPr>
          <p:cNvPr id="132" name="Группа 131">
            <a:extLst>
              <a:ext uri="{FF2B5EF4-FFF2-40B4-BE49-F238E27FC236}">
                <a16:creationId xmlns:a16="http://schemas.microsoft.com/office/drawing/2014/main" id="{E8187CCC-4505-1726-47EB-D16AC9E303CA}"/>
              </a:ext>
            </a:extLst>
          </p:cNvPr>
          <p:cNvGrpSpPr/>
          <p:nvPr/>
        </p:nvGrpSpPr>
        <p:grpSpPr>
          <a:xfrm>
            <a:off x="8323301" y="5694869"/>
            <a:ext cx="2742612" cy="673478"/>
            <a:chOff x="6766051" y="374384"/>
            <a:chExt cx="2742612" cy="673478"/>
          </a:xfrm>
        </p:grpSpPr>
        <p:sp>
          <p:nvSpPr>
            <p:cNvPr id="133" name="Прямоугольник: скругленные противолежащие углы 132">
              <a:extLst>
                <a:ext uri="{FF2B5EF4-FFF2-40B4-BE49-F238E27FC236}">
                  <a16:creationId xmlns:a16="http://schemas.microsoft.com/office/drawing/2014/main" id="{27FE8782-A92C-D1C0-28E1-F688CDC0DBB8}"/>
                </a:ext>
              </a:extLst>
            </p:cNvPr>
            <p:cNvSpPr/>
            <p:nvPr/>
          </p:nvSpPr>
          <p:spPr>
            <a:xfrm>
              <a:off x="6887948" y="505804"/>
              <a:ext cx="2620715" cy="542058"/>
            </a:xfrm>
            <a:prstGeom prst="round2DiagRect">
              <a:avLst>
                <a:gd name="adj1" fmla="val 50000"/>
                <a:gd name="adj2" fmla="val 0"/>
              </a:avLst>
            </a:prstGeom>
            <a:gradFill>
              <a:gsLst>
                <a:gs pos="100000">
                  <a:srgbClr val="7030A0"/>
                </a:gs>
                <a:gs pos="0">
                  <a:srgbClr val="0070C0"/>
                </a:gs>
              </a:gsLst>
              <a:lin ang="2700000" scaled="0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 b="1" dirty="0">
                <a:gradFill>
                  <a:gsLst>
                    <a:gs pos="0">
                      <a:srgbClr val="0070C0"/>
                    </a:gs>
                    <a:gs pos="100000">
                      <a:srgbClr val="7030A0"/>
                    </a:gs>
                  </a:gsLst>
                  <a:lin ang="2700000" scaled="1"/>
                </a:gra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ru-RU" sz="1400" dirty="0">
                <a:gradFill>
                  <a:gsLst>
                    <a:gs pos="0">
                      <a:srgbClr val="0070C0"/>
                    </a:gs>
                    <a:gs pos="100000">
                      <a:srgbClr val="7030A0"/>
                    </a:gs>
                  </a:gsLst>
                  <a:lin ang="2700000" scaled="1"/>
                </a:gradFill>
              </a:endParaRPr>
            </a:p>
          </p:txBody>
        </p:sp>
        <p:sp>
          <p:nvSpPr>
            <p:cNvPr id="134" name="Прямоугольник: скругленные противолежащие углы 133">
              <a:extLst>
                <a:ext uri="{FF2B5EF4-FFF2-40B4-BE49-F238E27FC236}">
                  <a16:creationId xmlns:a16="http://schemas.microsoft.com/office/drawing/2014/main" id="{EA5D02B1-D18C-5213-F6AE-7A3D95CA5A94}"/>
                </a:ext>
              </a:extLst>
            </p:cNvPr>
            <p:cNvSpPr/>
            <p:nvPr/>
          </p:nvSpPr>
          <p:spPr>
            <a:xfrm>
              <a:off x="6766051" y="374384"/>
              <a:ext cx="2620715" cy="542058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 b="1" dirty="0">
                <a:gradFill>
                  <a:gsLst>
                    <a:gs pos="0">
                      <a:srgbClr val="0070C0"/>
                    </a:gs>
                    <a:gs pos="100000">
                      <a:srgbClr val="7030A0"/>
                    </a:gs>
                  </a:gsLst>
                  <a:lin ang="2700000" scaled="1"/>
                </a:gra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ru-RU" sz="1100" b="1" dirty="0">
                  <a:gradFill>
                    <a:gsLst>
                      <a:gs pos="0">
                        <a:srgbClr val="0070C0"/>
                      </a:gs>
                      <a:gs pos="100000">
                        <a:srgbClr val="7030A0"/>
                      </a:gs>
                    </a:gsLst>
                    <a:lin ang="2700000" scaled="1"/>
                  </a:gradFill>
                  <a:latin typeface="Arial" panose="020B0604020202020204" pitchFamily="34" charset="0"/>
                  <a:cs typeface="Arial" panose="020B0604020202020204" pitchFamily="34" charset="0"/>
                </a:rPr>
                <a:t>ШКОЛЬНОЕ САМОУПРАВЛЕНИЕ</a:t>
              </a:r>
              <a:endParaRPr lang="ru-RU" sz="2000" b="1" dirty="0">
                <a:gradFill>
                  <a:gsLst>
                    <a:gs pos="0">
                      <a:srgbClr val="0070C0"/>
                    </a:gs>
                    <a:gs pos="100000">
                      <a:srgbClr val="7030A0"/>
                    </a:gs>
                  </a:gsLst>
                  <a:lin ang="2700000" scaled="1"/>
                </a:gra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ru-RU" sz="1400" dirty="0">
                <a:gradFill>
                  <a:gsLst>
                    <a:gs pos="0">
                      <a:srgbClr val="0070C0"/>
                    </a:gs>
                    <a:gs pos="100000">
                      <a:srgbClr val="7030A0"/>
                    </a:gs>
                  </a:gsLst>
                  <a:lin ang="2700000" scaled="1"/>
                </a:gra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07623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D0EE1949-0716-E5C3-2953-519AA26BF716}"/>
              </a:ext>
            </a:extLst>
          </p:cNvPr>
          <p:cNvSpPr/>
          <p:nvPr/>
        </p:nvSpPr>
        <p:spPr>
          <a:xfrm>
            <a:off x="1661369" y="188241"/>
            <a:ext cx="8758760" cy="561507"/>
          </a:xfrm>
          <a:prstGeom prst="roundRect">
            <a:avLst>
              <a:gd name="adj" fmla="val 34368"/>
            </a:avLst>
          </a:prstGeom>
          <a:gradFill>
            <a:gsLst>
              <a:gs pos="0">
                <a:srgbClr val="F19B61"/>
              </a:gs>
              <a:gs pos="53000">
                <a:srgbClr val="E64A6F"/>
              </a:gs>
              <a:gs pos="100000">
                <a:srgbClr val="7030A0"/>
              </a:gs>
            </a:gsLst>
            <a:lin ang="27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МУНИЦИПАЛЬНОЕ САМОУПРАВЛЕНИЕ</a:t>
            </a:r>
          </a:p>
        </p:txBody>
      </p: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69CE7AA5-7580-6540-1827-44FF6722A85D}"/>
              </a:ext>
            </a:extLst>
          </p:cNvPr>
          <p:cNvGrpSpPr/>
          <p:nvPr/>
        </p:nvGrpSpPr>
        <p:grpSpPr>
          <a:xfrm>
            <a:off x="2941153" y="1364868"/>
            <a:ext cx="6199191" cy="1057452"/>
            <a:chOff x="6766051" y="374384"/>
            <a:chExt cx="2742612" cy="673478"/>
          </a:xfrm>
        </p:grpSpPr>
        <p:sp>
          <p:nvSpPr>
            <p:cNvPr id="20" name="Прямоугольник: скругленные противолежащие углы 19">
              <a:extLst>
                <a:ext uri="{FF2B5EF4-FFF2-40B4-BE49-F238E27FC236}">
                  <a16:creationId xmlns:a16="http://schemas.microsoft.com/office/drawing/2014/main" id="{7296EDB6-6BDE-1D11-94CF-A7196C11D6C5}"/>
                </a:ext>
              </a:extLst>
            </p:cNvPr>
            <p:cNvSpPr/>
            <p:nvPr/>
          </p:nvSpPr>
          <p:spPr>
            <a:xfrm>
              <a:off x="6887948" y="505804"/>
              <a:ext cx="2620715" cy="542058"/>
            </a:xfrm>
            <a:prstGeom prst="round2DiagRect">
              <a:avLst>
                <a:gd name="adj1" fmla="val 50000"/>
                <a:gd name="adj2" fmla="val 0"/>
              </a:avLst>
            </a:prstGeom>
            <a:gradFill>
              <a:gsLst>
                <a:gs pos="100000">
                  <a:srgbClr val="7030A0"/>
                </a:gs>
                <a:gs pos="0">
                  <a:srgbClr val="0070C0"/>
                </a:gs>
              </a:gsLst>
              <a:lin ang="2700000" scaled="0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 b="1" dirty="0">
                <a:gradFill>
                  <a:gsLst>
                    <a:gs pos="0">
                      <a:srgbClr val="F19B61"/>
                    </a:gs>
                    <a:gs pos="53000">
                      <a:srgbClr val="E64A6F"/>
                    </a:gs>
                    <a:gs pos="100000">
                      <a:srgbClr val="D01666"/>
                    </a:gs>
                  </a:gsLst>
                  <a:lin ang="2700000" scaled="0"/>
                </a:gra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ru-RU" sz="1400" dirty="0"/>
            </a:p>
          </p:txBody>
        </p:sp>
        <p:sp>
          <p:nvSpPr>
            <p:cNvPr id="21" name="Прямоугольник: скругленные противолежащие углы 20">
              <a:extLst>
                <a:ext uri="{FF2B5EF4-FFF2-40B4-BE49-F238E27FC236}">
                  <a16:creationId xmlns:a16="http://schemas.microsoft.com/office/drawing/2014/main" id="{C1397A7F-8147-3A6E-F4F3-E8C9E5AA9B96}"/>
                </a:ext>
              </a:extLst>
            </p:cNvPr>
            <p:cNvSpPr/>
            <p:nvPr/>
          </p:nvSpPr>
          <p:spPr>
            <a:xfrm>
              <a:off x="6766051" y="374384"/>
              <a:ext cx="2620715" cy="542058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 b="1" dirty="0">
                <a:gradFill>
                  <a:gsLst>
                    <a:gs pos="0">
                      <a:srgbClr val="F19B61"/>
                    </a:gs>
                    <a:gs pos="53000">
                      <a:srgbClr val="E64A6F"/>
                    </a:gs>
                    <a:gs pos="100000">
                      <a:srgbClr val="D01666"/>
                    </a:gs>
                  </a:gsLst>
                  <a:lin ang="2700000" scaled="0"/>
                </a:gra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ru-RU" sz="2800" b="1" dirty="0">
                  <a:gradFill>
                    <a:gsLst>
                      <a:gs pos="0">
                        <a:srgbClr val="003BB0"/>
                      </a:gs>
                      <a:gs pos="100000">
                        <a:srgbClr val="7030A0"/>
                      </a:gs>
                    </a:gsLst>
                    <a:lin ang="2700000" scaled="0"/>
                  </a:gradFill>
                  <a:latin typeface="Arial" panose="020B0604020202020204" pitchFamily="34" charset="0"/>
                  <a:cs typeface="Arial" panose="020B0604020202020204" pitchFamily="34" charset="0"/>
                </a:rPr>
                <a:t>ПРЕЗИДЕНТ</a:t>
              </a:r>
            </a:p>
            <a:p>
              <a:pPr algn="ctr"/>
              <a:endParaRPr lang="ru-RU" sz="1400" dirty="0"/>
            </a:p>
          </p:txBody>
        </p:sp>
      </p:grp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B84ACD87-2BA8-C25A-7AEF-EF55744F6C0F}"/>
              </a:ext>
            </a:extLst>
          </p:cNvPr>
          <p:cNvGrpSpPr/>
          <p:nvPr/>
        </p:nvGrpSpPr>
        <p:grpSpPr>
          <a:xfrm>
            <a:off x="2941153" y="2628667"/>
            <a:ext cx="6199191" cy="1057452"/>
            <a:chOff x="6766051" y="374384"/>
            <a:chExt cx="2742612" cy="673478"/>
          </a:xfrm>
        </p:grpSpPr>
        <p:sp>
          <p:nvSpPr>
            <p:cNvPr id="23" name="Прямоугольник: скругленные противолежащие углы 22">
              <a:extLst>
                <a:ext uri="{FF2B5EF4-FFF2-40B4-BE49-F238E27FC236}">
                  <a16:creationId xmlns:a16="http://schemas.microsoft.com/office/drawing/2014/main" id="{62EBC08D-70F7-DF9D-CDF8-355237227D1A}"/>
                </a:ext>
              </a:extLst>
            </p:cNvPr>
            <p:cNvSpPr/>
            <p:nvPr/>
          </p:nvSpPr>
          <p:spPr>
            <a:xfrm>
              <a:off x="6887948" y="505804"/>
              <a:ext cx="2620715" cy="542058"/>
            </a:xfrm>
            <a:prstGeom prst="round2DiagRect">
              <a:avLst>
                <a:gd name="adj1" fmla="val 50000"/>
                <a:gd name="adj2" fmla="val 0"/>
              </a:avLst>
            </a:prstGeom>
            <a:gradFill>
              <a:gsLst>
                <a:gs pos="100000">
                  <a:srgbClr val="7030A0"/>
                </a:gs>
                <a:gs pos="0">
                  <a:srgbClr val="0070C0"/>
                </a:gs>
              </a:gsLst>
              <a:lin ang="2700000" scaled="0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 b="1" dirty="0">
                <a:gradFill>
                  <a:gsLst>
                    <a:gs pos="0">
                      <a:srgbClr val="F19B61"/>
                    </a:gs>
                    <a:gs pos="53000">
                      <a:srgbClr val="E64A6F"/>
                    </a:gs>
                    <a:gs pos="100000">
                      <a:srgbClr val="D01666"/>
                    </a:gs>
                  </a:gsLst>
                  <a:lin ang="2700000" scaled="0"/>
                </a:gra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ru-RU" sz="1400" dirty="0"/>
            </a:p>
          </p:txBody>
        </p:sp>
        <p:sp>
          <p:nvSpPr>
            <p:cNvPr id="24" name="Прямоугольник: скругленные противолежащие углы 23">
              <a:extLst>
                <a:ext uri="{FF2B5EF4-FFF2-40B4-BE49-F238E27FC236}">
                  <a16:creationId xmlns:a16="http://schemas.microsoft.com/office/drawing/2014/main" id="{99EF1A56-A949-6725-618F-97B0CAB789E9}"/>
                </a:ext>
              </a:extLst>
            </p:cNvPr>
            <p:cNvSpPr/>
            <p:nvPr/>
          </p:nvSpPr>
          <p:spPr>
            <a:xfrm>
              <a:off x="6766051" y="374384"/>
              <a:ext cx="2620715" cy="542058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 b="1" dirty="0">
                <a:gradFill>
                  <a:gsLst>
                    <a:gs pos="0">
                      <a:srgbClr val="F19B61"/>
                    </a:gs>
                    <a:gs pos="53000">
                      <a:srgbClr val="E64A6F"/>
                    </a:gs>
                    <a:gs pos="100000">
                      <a:srgbClr val="D01666"/>
                    </a:gs>
                  </a:gsLst>
                  <a:lin ang="2700000" scaled="0"/>
                </a:gra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ru-RU" sz="2800" b="1" dirty="0">
                  <a:gradFill>
                    <a:gsLst>
                      <a:gs pos="0">
                        <a:srgbClr val="003BB0"/>
                      </a:gs>
                      <a:gs pos="100000">
                        <a:srgbClr val="7030A0"/>
                      </a:gs>
                    </a:gsLst>
                    <a:lin ang="2700000" scaled="0"/>
                  </a:gradFill>
                  <a:latin typeface="Arial" panose="020B0604020202020204" pitchFamily="34" charset="0"/>
                  <a:cs typeface="Arial" panose="020B0604020202020204" pitchFamily="34" charset="0"/>
                </a:rPr>
                <a:t>МИНИСТЕРСТВА</a:t>
              </a:r>
            </a:p>
            <a:p>
              <a:pPr algn="ctr"/>
              <a:endParaRPr lang="ru-RU" sz="1400" dirty="0"/>
            </a:p>
          </p:txBody>
        </p:sp>
      </p:grp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B33770B2-0759-8A71-AC3C-BF63A689227D}"/>
              </a:ext>
            </a:extLst>
          </p:cNvPr>
          <p:cNvGrpSpPr/>
          <p:nvPr/>
        </p:nvGrpSpPr>
        <p:grpSpPr>
          <a:xfrm>
            <a:off x="2941153" y="3889529"/>
            <a:ext cx="6199191" cy="1057452"/>
            <a:chOff x="6766051" y="374384"/>
            <a:chExt cx="2742612" cy="673478"/>
          </a:xfrm>
        </p:grpSpPr>
        <p:sp>
          <p:nvSpPr>
            <p:cNvPr id="26" name="Прямоугольник: скругленные противолежащие углы 25">
              <a:extLst>
                <a:ext uri="{FF2B5EF4-FFF2-40B4-BE49-F238E27FC236}">
                  <a16:creationId xmlns:a16="http://schemas.microsoft.com/office/drawing/2014/main" id="{65220425-B10A-23CB-2248-0654DC57FB23}"/>
                </a:ext>
              </a:extLst>
            </p:cNvPr>
            <p:cNvSpPr/>
            <p:nvPr/>
          </p:nvSpPr>
          <p:spPr>
            <a:xfrm>
              <a:off x="6887948" y="505804"/>
              <a:ext cx="2620715" cy="542058"/>
            </a:xfrm>
            <a:prstGeom prst="round2DiagRect">
              <a:avLst>
                <a:gd name="adj1" fmla="val 50000"/>
                <a:gd name="adj2" fmla="val 0"/>
              </a:avLst>
            </a:prstGeom>
            <a:gradFill>
              <a:gsLst>
                <a:gs pos="100000">
                  <a:srgbClr val="7030A0"/>
                </a:gs>
                <a:gs pos="0">
                  <a:srgbClr val="0070C0"/>
                </a:gs>
              </a:gsLst>
              <a:lin ang="2700000" scaled="0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 b="1" dirty="0">
                <a:gradFill>
                  <a:gsLst>
                    <a:gs pos="0">
                      <a:srgbClr val="F19B61"/>
                    </a:gs>
                    <a:gs pos="53000">
                      <a:srgbClr val="E64A6F"/>
                    </a:gs>
                    <a:gs pos="100000">
                      <a:srgbClr val="D01666"/>
                    </a:gs>
                  </a:gsLst>
                  <a:lin ang="2700000" scaled="0"/>
                </a:gra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ru-RU" sz="1400" dirty="0"/>
            </a:p>
          </p:txBody>
        </p:sp>
        <p:sp>
          <p:nvSpPr>
            <p:cNvPr id="27" name="Прямоугольник: скругленные противолежащие углы 26">
              <a:extLst>
                <a:ext uri="{FF2B5EF4-FFF2-40B4-BE49-F238E27FC236}">
                  <a16:creationId xmlns:a16="http://schemas.microsoft.com/office/drawing/2014/main" id="{FE71F2C2-F89C-C4A0-F133-44D48424BB80}"/>
                </a:ext>
              </a:extLst>
            </p:cNvPr>
            <p:cNvSpPr/>
            <p:nvPr/>
          </p:nvSpPr>
          <p:spPr>
            <a:xfrm>
              <a:off x="6766051" y="374384"/>
              <a:ext cx="2620715" cy="542058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 b="1" dirty="0">
                <a:gradFill>
                  <a:gsLst>
                    <a:gs pos="0">
                      <a:srgbClr val="F19B61"/>
                    </a:gs>
                    <a:gs pos="53000">
                      <a:srgbClr val="E64A6F"/>
                    </a:gs>
                    <a:gs pos="100000">
                      <a:srgbClr val="D01666"/>
                    </a:gs>
                  </a:gsLst>
                  <a:lin ang="2700000" scaled="0"/>
                </a:gra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ru-RU" b="1" dirty="0">
                  <a:gradFill>
                    <a:gsLst>
                      <a:gs pos="0">
                        <a:srgbClr val="003BB0"/>
                      </a:gs>
                      <a:gs pos="100000">
                        <a:srgbClr val="7030A0"/>
                      </a:gs>
                    </a:gsLst>
                    <a:lin ang="2700000" scaled="0"/>
                  </a:gradFill>
                  <a:latin typeface="Arial" panose="020B0604020202020204" pitchFamily="34" charset="0"/>
                  <a:cs typeface="Arial" panose="020B0604020202020204" pitchFamily="34" charset="0"/>
                </a:rPr>
                <a:t>ОРГАНЫ УЧЕНИЧЕСКОГО САМОУПРАВЛЕНИЯ</a:t>
              </a:r>
            </a:p>
            <a:p>
              <a:pPr algn="ctr"/>
              <a:endParaRPr lang="ru-RU" sz="1400" dirty="0"/>
            </a:p>
          </p:txBody>
        </p:sp>
      </p:grp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545DF28A-442E-C3A3-2924-DE95F1C13FCD}"/>
              </a:ext>
            </a:extLst>
          </p:cNvPr>
          <p:cNvGrpSpPr/>
          <p:nvPr/>
        </p:nvGrpSpPr>
        <p:grpSpPr>
          <a:xfrm>
            <a:off x="2941153" y="5150391"/>
            <a:ext cx="6199191" cy="1057452"/>
            <a:chOff x="6766051" y="374384"/>
            <a:chExt cx="2742612" cy="673478"/>
          </a:xfrm>
        </p:grpSpPr>
        <p:sp>
          <p:nvSpPr>
            <p:cNvPr id="32" name="Прямоугольник: скругленные противолежащие углы 31">
              <a:extLst>
                <a:ext uri="{FF2B5EF4-FFF2-40B4-BE49-F238E27FC236}">
                  <a16:creationId xmlns:a16="http://schemas.microsoft.com/office/drawing/2014/main" id="{EE89F251-8AF2-C842-D31C-A0AC99DC77DE}"/>
                </a:ext>
              </a:extLst>
            </p:cNvPr>
            <p:cNvSpPr/>
            <p:nvPr/>
          </p:nvSpPr>
          <p:spPr>
            <a:xfrm>
              <a:off x="6887948" y="505804"/>
              <a:ext cx="2620715" cy="542058"/>
            </a:xfrm>
            <a:prstGeom prst="round2DiagRect">
              <a:avLst>
                <a:gd name="adj1" fmla="val 50000"/>
                <a:gd name="adj2" fmla="val 0"/>
              </a:avLst>
            </a:prstGeom>
            <a:gradFill>
              <a:gsLst>
                <a:gs pos="100000">
                  <a:srgbClr val="7030A0"/>
                </a:gs>
                <a:gs pos="0">
                  <a:srgbClr val="0070C0"/>
                </a:gs>
              </a:gsLst>
              <a:lin ang="2700000" scaled="0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 b="1" dirty="0">
                <a:gradFill>
                  <a:gsLst>
                    <a:gs pos="0">
                      <a:srgbClr val="F19B61"/>
                    </a:gs>
                    <a:gs pos="53000">
                      <a:srgbClr val="E64A6F"/>
                    </a:gs>
                    <a:gs pos="100000">
                      <a:srgbClr val="D01666"/>
                    </a:gs>
                  </a:gsLst>
                  <a:lin ang="2700000" scaled="0"/>
                </a:gra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ru-RU" sz="1400" dirty="0"/>
            </a:p>
          </p:txBody>
        </p:sp>
        <p:sp>
          <p:nvSpPr>
            <p:cNvPr id="33" name="Прямоугольник: скругленные противолежащие углы 32">
              <a:extLst>
                <a:ext uri="{FF2B5EF4-FFF2-40B4-BE49-F238E27FC236}">
                  <a16:creationId xmlns:a16="http://schemas.microsoft.com/office/drawing/2014/main" id="{AE2535C3-76D9-3829-1C23-BC4AEE663164}"/>
                </a:ext>
              </a:extLst>
            </p:cNvPr>
            <p:cNvSpPr/>
            <p:nvPr/>
          </p:nvSpPr>
          <p:spPr>
            <a:xfrm>
              <a:off x="6766051" y="374384"/>
              <a:ext cx="2620715" cy="542058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 b="1" dirty="0">
                <a:gradFill>
                  <a:gsLst>
                    <a:gs pos="0">
                      <a:srgbClr val="F19B61"/>
                    </a:gs>
                    <a:gs pos="53000">
                      <a:srgbClr val="E64A6F"/>
                    </a:gs>
                    <a:gs pos="100000">
                      <a:srgbClr val="D01666"/>
                    </a:gs>
                  </a:gsLst>
                  <a:lin ang="2700000" scaled="0"/>
                </a:gra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ru-RU" b="1" dirty="0">
                  <a:gradFill>
                    <a:gsLst>
                      <a:gs pos="0">
                        <a:srgbClr val="003BB0"/>
                      </a:gs>
                      <a:gs pos="100000">
                        <a:srgbClr val="7030A0"/>
                      </a:gs>
                    </a:gsLst>
                    <a:lin ang="2700000" scaled="0"/>
                  </a:gradFill>
                  <a:latin typeface="Arial" panose="020B0604020202020204" pitchFamily="34" charset="0"/>
                  <a:cs typeface="Arial" panose="020B0604020202020204" pitchFamily="34" charset="0"/>
                </a:rPr>
                <a:t>ПРЕЗИДЕНТЫ, СОВЕТЫ МИНИСТРОВ ШКОЛ</a:t>
              </a:r>
            </a:p>
            <a:p>
              <a:pPr algn="ctr"/>
              <a:endParaRPr lang="ru-RU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753830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Стрелка: изогнутая вправо 38">
            <a:extLst>
              <a:ext uri="{FF2B5EF4-FFF2-40B4-BE49-F238E27FC236}">
                <a16:creationId xmlns:a16="http://schemas.microsoft.com/office/drawing/2014/main" id="{915830D5-DBD7-6CBA-826E-CBE3CE569BAD}"/>
              </a:ext>
            </a:extLst>
          </p:cNvPr>
          <p:cNvSpPr/>
          <p:nvPr/>
        </p:nvSpPr>
        <p:spPr>
          <a:xfrm rot="9762584">
            <a:off x="7647576" y="2563263"/>
            <a:ext cx="887207" cy="1255197"/>
          </a:xfrm>
          <a:prstGeom prst="curvedRightArrow">
            <a:avLst>
              <a:gd name="adj1" fmla="val 28507"/>
              <a:gd name="adj2" fmla="val 37823"/>
              <a:gd name="adj3" fmla="val 25000"/>
            </a:avLst>
          </a:prstGeom>
          <a:gradFill>
            <a:gsLst>
              <a:gs pos="27000">
                <a:srgbClr val="FF6161"/>
              </a:gs>
              <a:gs pos="0">
                <a:srgbClr val="F19B61"/>
              </a:gs>
              <a:gs pos="51000">
                <a:srgbClr val="E94F47">
                  <a:lumMod val="99000"/>
                </a:srgbClr>
              </a:gs>
              <a:gs pos="100000">
                <a:srgbClr val="D01666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8" name="Стрелка: изогнутая влево 37">
            <a:extLst>
              <a:ext uri="{FF2B5EF4-FFF2-40B4-BE49-F238E27FC236}">
                <a16:creationId xmlns:a16="http://schemas.microsoft.com/office/drawing/2014/main" id="{F4DEDCFB-39B9-8B6B-5E42-3B014431B1DE}"/>
              </a:ext>
            </a:extLst>
          </p:cNvPr>
          <p:cNvSpPr/>
          <p:nvPr/>
        </p:nvSpPr>
        <p:spPr>
          <a:xfrm rot="12046223">
            <a:off x="3080104" y="3687526"/>
            <a:ext cx="756539" cy="1255198"/>
          </a:xfrm>
          <a:prstGeom prst="curvedLeftArrow">
            <a:avLst>
              <a:gd name="adj1" fmla="val 35424"/>
              <a:gd name="adj2" fmla="val 50000"/>
              <a:gd name="adj3" fmla="val 25000"/>
            </a:avLst>
          </a:prstGeom>
          <a:gradFill>
            <a:gsLst>
              <a:gs pos="27000">
                <a:srgbClr val="FF6161"/>
              </a:gs>
              <a:gs pos="0">
                <a:srgbClr val="F19B61"/>
              </a:gs>
              <a:gs pos="51000">
                <a:srgbClr val="E94F47">
                  <a:lumMod val="99000"/>
                </a:srgbClr>
              </a:gs>
              <a:gs pos="100000">
                <a:srgbClr val="D01666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7" name="Стрелка: изогнутая вправо 36">
            <a:extLst>
              <a:ext uri="{FF2B5EF4-FFF2-40B4-BE49-F238E27FC236}">
                <a16:creationId xmlns:a16="http://schemas.microsoft.com/office/drawing/2014/main" id="{BD3F258C-C294-0732-E941-289BFE4F2B54}"/>
              </a:ext>
            </a:extLst>
          </p:cNvPr>
          <p:cNvSpPr/>
          <p:nvPr/>
        </p:nvSpPr>
        <p:spPr>
          <a:xfrm rot="10800000">
            <a:off x="8808931" y="4837811"/>
            <a:ext cx="887207" cy="1255197"/>
          </a:xfrm>
          <a:prstGeom prst="curvedRightArrow">
            <a:avLst>
              <a:gd name="adj1" fmla="val 28507"/>
              <a:gd name="adj2" fmla="val 37823"/>
              <a:gd name="adj3" fmla="val 25000"/>
            </a:avLst>
          </a:prstGeom>
          <a:gradFill>
            <a:gsLst>
              <a:gs pos="51000">
                <a:srgbClr val="FF6161"/>
              </a:gs>
              <a:gs pos="0">
                <a:srgbClr val="F19B61"/>
              </a:gs>
              <a:gs pos="100000">
                <a:srgbClr val="D01666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66EC3D29-D98E-358A-BAF2-16C331D33210}"/>
              </a:ext>
            </a:extLst>
          </p:cNvPr>
          <p:cNvGrpSpPr/>
          <p:nvPr/>
        </p:nvGrpSpPr>
        <p:grpSpPr>
          <a:xfrm>
            <a:off x="2585314" y="514349"/>
            <a:ext cx="7021372" cy="5746172"/>
            <a:chOff x="1443788" y="-132346"/>
            <a:chExt cx="7579895" cy="6203258"/>
          </a:xfrm>
          <a:effectLst>
            <a:reflection blurRad="50800" stA="26000" endPos="13000" dir="5400000" sy="-100000" algn="bl" rotWithShape="0"/>
          </a:effectLst>
        </p:grpSpPr>
        <p:sp>
          <p:nvSpPr>
            <p:cNvPr id="25" name="Трапеция 24">
              <a:extLst>
                <a:ext uri="{FF2B5EF4-FFF2-40B4-BE49-F238E27FC236}">
                  <a16:creationId xmlns:a16="http://schemas.microsoft.com/office/drawing/2014/main" id="{DFCB7BA2-9682-DB02-1D1A-C04BD154DB7D}"/>
                </a:ext>
              </a:extLst>
            </p:cNvPr>
            <p:cNvSpPr/>
            <p:nvPr/>
          </p:nvSpPr>
          <p:spPr>
            <a:xfrm>
              <a:off x="1443788" y="5233736"/>
              <a:ext cx="7579895" cy="837176"/>
            </a:xfrm>
            <a:prstGeom prst="trapezoid">
              <a:avLst>
                <a:gd name="adj" fmla="val 63257"/>
              </a:avLst>
            </a:prstGeom>
            <a:solidFill>
              <a:schemeClr val="bg1"/>
            </a:solidFill>
            <a:ln w="508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 b="1" dirty="0">
                <a:gradFill>
                  <a:gsLst>
                    <a:gs pos="0">
                      <a:srgbClr val="F19B61"/>
                    </a:gs>
                    <a:gs pos="53000">
                      <a:srgbClr val="E64A6F"/>
                    </a:gs>
                    <a:gs pos="100000">
                      <a:srgbClr val="D01666"/>
                    </a:gs>
                  </a:gsLst>
                  <a:lin ang="2700000" scaled="0"/>
                </a:gra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ru-RU" sz="1600" b="1" dirty="0">
                  <a:gradFill>
                    <a:gsLst>
                      <a:gs pos="0">
                        <a:srgbClr val="F19B61"/>
                      </a:gs>
                      <a:gs pos="53000">
                        <a:srgbClr val="E64A6F"/>
                      </a:gs>
                      <a:gs pos="100000">
                        <a:srgbClr val="D01666"/>
                      </a:gs>
                    </a:gsLst>
                    <a:lin ang="2700000" scaled="0"/>
                  </a:gradFill>
                  <a:latin typeface="Arial" panose="020B0604020202020204" pitchFamily="34" charset="0"/>
                  <a:cs typeface="Arial" panose="020B0604020202020204" pitchFamily="34" charset="0"/>
                </a:rPr>
                <a:t>муниципальные органы Ученического самоуправления</a:t>
              </a:r>
            </a:p>
            <a:p>
              <a:pPr algn="ctr"/>
              <a:endParaRPr lang="ru-RU" dirty="0"/>
            </a:p>
          </p:txBody>
        </p:sp>
        <p:sp>
          <p:nvSpPr>
            <p:cNvPr id="26" name="Трапеция 25">
              <a:extLst>
                <a:ext uri="{FF2B5EF4-FFF2-40B4-BE49-F238E27FC236}">
                  <a16:creationId xmlns:a16="http://schemas.microsoft.com/office/drawing/2014/main" id="{82708DD6-C24E-4F73-EE19-F36027A57325}"/>
                </a:ext>
              </a:extLst>
            </p:cNvPr>
            <p:cNvSpPr/>
            <p:nvPr/>
          </p:nvSpPr>
          <p:spPr>
            <a:xfrm>
              <a:off x="2055748" y="4264450"/>
              <a:ext cx="6344766" cy="837176"/>
            </a:xfrm>
            <a:prstGeom prst="trapezoid">
              <a:avLst>
                <a:gd name="adj" fmla="val 59840"/>
              </a:avLst>
            </a:prstGeom>
            <a:solidFill>
              <a:schemeClr val="bg1"/>
            </a:solidFill>
            <a:ln w="508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 b="1" dirty="0">
                <a:gradFill>
                  <a:gsLst>
                    <a:gs pos="0">
                      <a:srgbClr val="F19B61"/>
                    </a:gs>
                    <a:gs pos="53000">
                      <a:srgbClr val="E64A6F"/>
                    </a:gs>
                    <a:gs pos="100000">
                      <a:srgbClr val="D01666"/>
                    </a:gs>
                  </a:gsLst>
                  <a:lin ang="2700000" scaled="0"/>
                </a:gra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ru-RU" sz="1600" b="1" dirty="0">
                  <a:gradFill>
                    <a:gsLst>
                      <a:gs pos="0">
                        <a:srgbClr val="F19B61"/>
                      </a:gs>
                      <a:gs pos="53000">
                        <a:srgbClr val="E64A6F"/>
                      </a:gs>
                      <a:gs pos="100000">
                        <a:srgbClr val="D01666"/>
                      </a:gs>
                    </a:gsLst>
                    <a:lin ang="2700000" scaled="0"/>
                  </a:gradFill>
                  <a:latin typeface="Arial" panose="020B0604020202020204" pitchFamily="34" charset="0"/>
                  <a:cs typeface="Arial" panose="020B0604020202020204" pitchFamily="34" charset="0"/>
                </a:rPr>
                <a:t>25 Президентов от каждого </a:t>
              </a:r>
            </a:p>
            <a:p>
              <a:pPr algn="ctr"/>
              <a:r>
                <a:rPr lang="ru-RU" sz="1600" b="1" dirty="0">
                  <a:gradFill>
                    <a:gsLst>
                      <a:gs pos="0">
                        <a:srgbClr val="F19B61"/>
                      </a:gs>
                      <a:gs pos="53000">
                        <a:srgbClr val="E64A6F"/>
                      </a:gs>
                      <a:gs pos="100000">
                        <a:srgbClr val="D01666"/>
                      </a:gs>
                    </a:gsLst>
                    <a:lin ang="2700000" scaled="0"/>
                  </a:gradFill>
                  <a:latin typeface="Arial" panose="020B0604020202020204" pitchFamily="34" charset="0"/>
                  <a:cs typeface="Arial" panose="020B0604020202020204" pitchFamily="34" charset="0"/>
                </a:rPr>
                <a:t>муниципального образования </a:t>
              </a:r>
            </a:p>
            <a:p>
              <a:pPr algn="ctr"/>
              <a:endParaRPr lang="ru-RU" dirty="0"/>
            </a:p>
          </p:txBody>
        </p:sp>
        <p:sp>
          <p:nvSpPr>
            <p:cNvPr id="27" name="Трапеция 26">
              <a:extLst>
                <a:ext uri="{FF2B5EF4-FFF2-40B4-BE49-F238E27FC236}">
                  <a16:creationId xmlns:a16="http://schemas.microsoft.com/office/drawing/2014/main" id="{15E4ABC9-E08B-61E8-829C-D59E7DFCA754}"/>
                </a:ext>
              </a:extLst>
            </p:cNvPr>
            <p:cNvSpPr/>
            <p:nvPr/>
          </p:nvSpPr>
          <p:spPr>
            <a:xfrm>
              <a:off x="2653008" y="2894104"/>
              <a:ext cx="5157847" cy="1238235"/>
            </a:xfrm>
            <a:prstGeom prst="trapezoid">
              <a:avLst>
                <a:gd name="adj" fmla="val 59333"/>
              </a:avLst>
            </a:prstGeom>
            <a:solidFill>
              <a:schemeClr val="bg1"/>
            </a:solidFill>
            <a:ln w="508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2400"/>
                </a:lnSpc>
              </a:pPr>
              <a:endParaRPr lang="ru-RU" sz="1800" b="1" dirty="0">
                <a:gradFill>
                  <a:gsLst>
                    <a:gs pos="0">
                      <a:srgbClr val="F19B61"/>
                    </a:gs>
                    <a:gs pos="53000">
                      <a:srgbClr val="E64A6F"/>
                    </a:gs>
                    <a:gs pos="100000">
                      <a:srgbClr val="D01666"/>
                    </a:gs>
                  </a:gsLst>
                  <a:lin ang="2700000" scaled="0"/>
                </a:gra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ts val="2400"/>
                </a:lnSpc>
              </a:pPr>
              <a:r>
                <a:rPr lang="ru-RU" sz="1600" b="1" dirty="0">
                  <a:gradFill>
                    <a:gsLst>
                      <a:gs pos="0">
                        <a:srgbClr val="F19B61"/>
                      </a:gs>
                      <a:gs pos="53000">
                        <a:srgbClr val="E64A6F"/>
                      </a:gs>
                      <a:gs pos="100000">
                        <a:srgbClr val="D01666"/>
                      </a:gs>
                    </a:gsLst>
                    <a:lin ang="2700000" scaled="0"/>
                  </a:gradFill>
                  <a:latin typeface="Arial" panose="020B0604020202020204" pitchFamily="34" charset="0"/>
                  <a:cs typeface="Arial" panose="020B0604020202020204" pitchFamily="34" charset="0"/>
                </a:rPr>
                <a:t>КЛАСС: </a:t>
              </a:r>
            </a:p>
            <a:p>
              <a:pPr algn="ctr">
                <a:lnSpc>
                  <a:spcPts val="2400"/>
                </a:lnSpc>
              </a:pPr>
              <a:r>
                <a:rPr lang="ru-RU" sz="1600" b="1" dirty="0">
                  <a:gradFill>
                    <a:gsLst>
                      <a:gs pos="0">
                        <a:srgbClr val="F19B61"/>
                      </a:gs>
                      <a:gs pos="53000">
                        <a:srgbClr val="E64A6F"/>
                      </a:gs>
                      <a:gs pos="100000">
                        <a:srgbClr val="D01666"/>
                      </a:gs>
                    </a:gsLst>
                    <a:lin ang="2700000" scaled="0"/>
                  </a:gradFill>
                  <a:latin typeface="Arial" panose="020B0604020202020204" pitchFamily="34" charset="0"/>
                  <a:cs typeface="Arial" panose="020B0604020202020204" pitchFamily="34" charset="0"/>
                </a:rPr>
                <a:t>Крымская лига активистов советов старшеклассников</a:t>
              </a:r>
            </a:p>
            <a:p>
              <a:pPr algn="ctr"/>
              <a:endParaRPr lang="ru-RU" dirty="0"/>
            </a:p>
          </p:txBody>
        </p:sp>
        <p:sp>
          <p:nvSpPr>
            <p:cNvPr id="28" name="Трапеция 27">
              <a:extLst>
                <a:ext uri="{FF2B5EF4-FFF2-40B4-BE49-F238E27FC236}">
                  <a16:creationId xmlns:a16="http://schemas.microsoft.com/office/drawing/2014/main" id="{F08BB4F7-EA55-F9D5-D067-DABAEC1C081D}"/>
                </a:ext>
              </a:extLst>
            </p:cNvPr>
            <p:cNvSpPr/>
            <p:nvPr/>
          </p:nvSpPr>
          <p:spPr>
            <a:xfrm>
              <a:off x="3441060" y="1924817"/>
              <a:ext cx="3566965" cy="837176"/>
            </a:xfrm>
            <a:prstGeom prst="trapezoid">
              <a:avLst>
                <a:gd name="adj" fmla="val 59938"/>
              </a:avLst>
            </a:prstGeom>
            <a:solidFill>
              <a:schemeClr val="bg1">
                <a:alpha val="95000"/>
              </a:schemeClr>
            </a:solidFill>
            <a:ln w="508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2400"/>
                </a:lnSpc>
              </a:pPr>
              <a:endParaRPr lang="ru-RU" sz="1800" b="1" dirty="0">
                <a:gradFill>
                  <a:gsLst>
                    <a:gs pos="0">
                      <a:srgbClr val="F19B61"/>
                    </a:gs>
                    <a:gs pos="53000">
                      <a:srgbClr val="E64A6F"/>
                    </a:gs>
                    <a:gs pos="100000">
                      <a:srgbClr val="D01666"/>
                    </a:gs>
                  </a:gsLst>
                  <a:lin ang="2700000" scaled="0"/>
                </a:gra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ru-RU" sz="1400" b="1" dirty="0">
                  <a:gradFill>
                    <a:gsLst>
                      <a:gs pos="0">
                        <a:srgbClr val="F19B61"/>
                      </a:gs>
                      <a:gs pos="53000">
                        <a:srgbClr val="E64A6F"/>
                      </a:gs>
                      <a:gs pos="100000">
                        <a:srgbClr val="D01666"/>
                      </a:gs>
                    </a:gsLst>
                    <a:lin ang="2700000" scaled="0"/>
                  </a:gradFill>
                  <a:latin typeface="Arial" panose="020B0604020202020204" pitchFamily="34" charset="0"/>
                  <a:cs typeface="Arial" panose="020B0604020202020204" pitchFamily="34" charset="0"/>
                </a:rPr>
                <a:t>ГЛАВА </a:t>
              </a:r>
            </a:p>
            <a:p>
              <a:pPr algn="ctr"/>
              <a:r>
                <a:rPr lang="ru-RU" sz="1400" b="1" dirty="0">
                  <a:gradFill>
                    <a:gsLst>
                      <a:gs pos="0">
                        <a:srgbClr val="F19B61"/>
                      </a:gs>
                      <a:gs pos="53000">
                        <a:srgbClr val="E64A6F"/>
                      </a:gs>
                      <a:gs pos="100000">
                        <a:srgbClr val="D01666"/>
                      </a:gs>
                    </a:gsLst>
                    <a:lin ang="2700000" scaled="0"/>
                  </a:gradFill>
                  <a:latin typeface="Arial" panose="020B0604020202020204" pitchFamily="34" charset="0"/>
                  <a:cs typeface="Arial" panose="020B0604020202020204" pitchFamily="34" charset="0"/>
                </a:rPr>
                <a:t>РЕСПУБЛИКИ КРЫМ</a:t>
              </a:r>
            </a:p>
            <a:p>
              <a:pPr algn="ctr"/>
              <a:endParaRPr lang="ru-RU" dirty="0"/>
            </a:p>
          </p:txBody>
        </p:sp>
        <p:grpSp>
          <p:nvGrpSpPr>
            <p:cNvPr id="32" name="Группа 31">
              <a:extLst>
                <a:ext uri="{FF2B5EF4-FFF2-40B4-BE49-F238E27FC236}">
                  <a16:creationId xmlns:a16="http://schemas.microsoft.com/office/drawing/2014/main" id="{8BEBF0C5-36F3-75C6-69A9-C7FE69DE30BC}"/>
                </a:ext>
              </a:extLst>
            </p:cNvPr>
            <p:cNvGrpSpPr/>
            <p:nvPr/>
          </p:nvGrpSpPr>
          <p:grpSpPr>
            <a:xfrm>
              <a:off x="4030024" y="-132346"/>
              <a:ext cx="2405626" cy="1925052"/>
              <a:chOff x="4030024" y="-132346"/>
              <a:chExt cx="2405626" cy="1925052"/>
            </a:xfrm>
          </p:grpSpPr>
          <p:sp>
            <p:nvSpPr>
              <p:cNvPr id="31" name="Равнобедренный треугольник 30">
                <a:extLst>
                  <a:ext uri="{FF2B5EF4-FFF2-40B4-BE49-F238E27FC236}">
                    <a16:creationId xmlns:a16="http://schemas.microsoft.com/office/drawing/2014/main" id="{2D026DBE-91CE-983F-2B2C-CD77C08331C6}"/>
                  </a:ext>
                </a:extLst>
              </p:cNvPr>
              <p:cNvSpPr/>
              <p:nvPr/>
            </p:nvSpPr>
            <p:spPr>
              <a:xfrm>
                <a:off x="4030024" y="-132346"/>
                <a:ext cx="2405626" cy="1925052"/>
              </a:xfrm>
              <a:prstGeom prst="triangle">
                <a:avLst/>
              </a:prstGeom>
              <a:solidFill>
                <a:schemeClr val="bg1"/>
              </a:solidFill>
              <a:ln w="50800">
                <a:noFill/>
              </a:ln>
              <a:effectLst>
                <a:outerShdw blurRad="50800" dist="381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6" name="Рисунок 5">
                <a:extLst>
                  <a:ext uri="{FF2B5EF4-FFF2-40B4-BE49-F238E27FC236}">
                    <a16:creationId xmlns:a16="http://schemas.microsoft.com/office/drawing/2014/main" id="{A3F5901A-783E-40C7-847E-DE3EDD2073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63275" y="787088"/>
                <a:ext cx="1271324" cy="819381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957290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Стрелка: изогнутая влево 65">
            <a:extLst>
              <a:ext uri="{FF2B5EF4-FFF2-40B4-BE49-F238E27FC236}">
                <a16:creationId xmlns:a16="http://schemas.microsoft.com/office/drawing/2014/main" id="{822E09B6-DECF-CCC8-240F-5F19237DBE3D}"/>
              </a:ext>
            </a:extLst>
          </p:cNvPr>
          <p:cNvSpPr/>
          <p:nvPr/>
        </p:nvSpPr>
        <p:spPr>
          <a:xfrm rot="10800000">
            <a:off x="1661369" y="5402521"/>
            <a:ext cx="756539" cy="1255198"/>
          </a:xfrm>
          <a:prstGeom prst="curvedLeftArrow">
            <a:avLst>
              <a:gd name="adj1" fmla="val 35424"/>
              <a:gd name="adj2" fmla="val 50000"/>
              <a:gd name="adj3" fmla="val 25000"/>
            </a:avLst>
          </a:prstGeom>
          <a:gradFill>
            <a:gsLst>
              <a:gs pos="27000">
                <a:srgbClr val="FF6161"/>
              </a:gs>
              <a:gs pos="0">
                <a:srgbClr val="F19B61"/>
              </a:gs>
              <a:gs pos="51000">
                <a:srgbClr val="E94F47">
                  <a:lumMod val="99000"/>
                </a:srgbClr>
              </a:gs>
              <a:gs pos="100000">
                <a:srgbClr val="D01666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2" name="Стрелка: изогнутая вправо 61">
            <a:extLst>
              <a:ext uri="{FF2B5EF4-FFF2-40B4-BE49-F238E27FC236}">
                <a16:creationId xmlns:a16="http://schemas.microsoft.com/office/drawing/2014/main" id="{2D68E89B-5F97-C418-F20B-13CE11482A14}"/>
              </a:ext>
            </a:extLst>
          </p:cNvPr>
          <p:cNvSpPr/>
          <p:nvPr/>
        </p:nvSpPr>
        <p:spPr>
          <a:xfrm rot="10800000">
            <a:off x="9774094" y="5434259"/>
            <a:ext cx="887207" cy="1255197"/>
          </a:xfrm>
          <a:prstGeom prst="curvedRightArrow">
            <a:avLst>
              <a:gd name="adj1" fmla="val 28507"/>
              <a:gd name="adj2" fmla="val 37823"/>
              <a:gd name="adj3" fmla="val 25000"/>
            </a:avLst>
          </a:prstGeom>
          <a:gradFill>
            <a:gsLst>
              <a:gs pos="27000">
                <a:srgbClr val="FF6161"/>
              </a:gs>
              <a:gs pos="0">
                <a:srgbClr val="F19B61"/>
              </a:gs>
              <a:gs pos="51000">
                <a:srgbClr val="E94F47">
                  <a:lumMod val="99000"/>
                </a:srgbClr>
              </a:gs>
              <a:gs pos="100000">
                <a:srgbClr val="D01666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9" name="Стрелка: вверх 58">
            <a:extLst>
              <a:ext uri="{FF2B5EF4-FFF2-40B4-BE49-F238E27FC236}">
                <a16:creationId xmlns:a16="http://schemas.microsoft.com/office/drawing/2014/main" id="{FFE4152F-7C25-27DE-2A3A-50862105666B}"/>
              </a:ext>
            </a:extLst>
          </p:cNvPr>
          <p:cNvSpPr/>
          <p:nvPr/>
        </p:nvSpPr>
        <p:spPr>
          <a:xfrm>
            <a:off x="5877876" y="730457"/>
            <a:ext cx="347869" cy="4299853"/>
          </a:xfrm>
          <a:prstGeom prst="upArrow">
            <a:avLst>
              <a:gd name="adj1" fmla="val 61429"/>
              <a:gd name="adj2" fmla="val 92857"/>
            </a:avLst>
          </a:prstGeom>
          <a:gradFill>
            <a:gsLst>
              <a:gs pos="0">
                <a:srgbClr val="F19B61"/>
              </a:gs>
              <a:gs pos="52000">
                <a:srgbClr val="E94F47"/>
              </a:gs>
              <a:gs pos="100000">
                <a:srgbClr val="7030A0"/>
              </a:gs>
            </a:gsLst>
            <a:lin ang="5400000" scaled="1"/>
          </a:gradFill>
          <a:ln>
            <a:noFill/>
          </a:ln>
          <a:effectLst>
            <a:outerShdw blurRad="50800" dist="38100" dir="27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Стрелка: вверх 53">
            <a:extLst>
              <a:ext uri="{FF2B5EF4-FFF2-40B4-BE49-F238E27FC236}">
                <a16:creationId xmlns:a16="http://schemas.microsoft.com/office/drawing/2014/main" id="{ED04411F-3383-8E6C-49C3-68FEF5FE7E64}"/>
              </a:ext>
            </a:extLst>
          </p:cNvPr>
          <p:cNvSpPr/>
          <p:nvPr/>
        </p:nvSpPr>
        <p:spPr>
          <a:xfrm>
            <a:off x="3117662" y="749748"/>
            <a:ext cx="347869" cy="4299853"/>
          </a:xfrm>
          <a:prstGeom prst="upArrow">
            <a:avLst>
              <a:gd name="adj1" fmla="val 61429"/>
              <a:gd name="adj2" fmla="val 92857"/>
            </a:avLst>
          </a:prstGeom>
          <a:gradFill>
            <a:gsLst>
              <a:gs pos="0">
                <a:srgbClr val="F19B61"/>
              </a:gs>
              <a:gs pos="52000">
                <a:srgbClr val="E94F47"/>
              </a:gs>
              <a:gs pos="100000">
                <a:srgbClr val="7030A0"/>
              </a:gs>
            </a:gsLst>
            <a:lin ang="5400000" scaled="1"/>
          </a:gradFill>
          <a:ln>
            <a:noFill/>
          </a:ln>
          <a:effectLst>
            <a:outerShdw blurRad="50800" dist="38100" dir="27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Стрелка: вверх 49">
            <a:extLst>
              <a:ext uri="{FF2B5EF4-FFF2-40B4-BE49-F238E27FC236}">
                <a16:creationId xmlns:a16="http://schemas.microsoft.com/office/drawing/2014/main" id="{26858725-5D58-6EA1-F74B-0B492455CA2B}"/>
              </a:ext>
            </a:extLst>
          </p:cNvPr>
          <p:cNvSpPr/>
          <p:nvPr/>
        </p:nvSpPr>
        <p:spPr>
          <a:xfrm>
            <a:off x="8854177" y="749748"/>
            <a:ext cx="347869" cy="4299853"/>
          </a:xfrm>
          <a:prstGeom prst="upArrow">
            <a:avLst>
              <a:gd name="adj1" fmla="val 61429"/>
              <a:gd name="adj2" fmla="val 92857"/>
            </a:avLst>
          </a:prstGeom>
          <a:gradFill>
            <a:gsLst>
              <a:gs pos="0">
                <a:srgbClr val="F19B61"/>
              </a:gs>
              <a:gs pos="52000">
                <a:srgbClr val="E94F47"/>
              </a:gs>
              <a:gs pos="100000">
                <a:srgbClr val="7030A0"/>
              </a:gs>
            </a:gsLst>
            <a:lin ang="5400000" scaled="1"/>
          </a:gradFill>
          <a:ln>
            <a:noFill/>
          </a:ln>
          <a:effectLst>
            <a:outerShdw blurRad="50800" dist="38100" dir="27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882B5DB4-0ED2-EB65-7B57-040965135EC3}"/>
              </a:ext>
            </a:extLst>
          </p:cNvPr>
          <p:cNvSpPr/>
          <p:nvPr/>
        </p:nvSpPr>
        <p:spPr>
          <a:xfrm>
            <a:off x="1661369" y="188241"/>
            <a:ext cx="8758760" cy="561507"/>
          </a:xfrm>
          <a:prstGeom prst="roundRect">
            <a:avLst>
              <a:gd name="adj" fmla="val 34368"/>
            </a:avLst>
          </a:prstGeom>
          <a:gradFill>
            <a:gsLst>
              <a:gs pos="0">
                <a:srgbClr val="F19B61"/>
              </a:gs>
              <a:gs pos="53000">
                <a:srgbClr val="E64A6F"/>
              </a:gs>
              <a:gs pos="100000">
                <a:srgbClr val="7030A0"/>
              </a:gs>
            </a:gsLst>
            <a:lin ang="27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СОВЕТЫ НАСТАВНИКОВ</a:t>
            </a:r>
          </a:p>
        </p:txBody>
      </p:sp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92DEB2B0-AA72-4B6F-8EEF-1D786AEDAAF4}"/>
              </a:ext>
            </a:extLst>
          </p:cNvPr>
          <p:cNvGrpSpPr/>
          <p:nvPr/>
        </p:nvGrpSpPr>
        <p:grpSpPr>
          <a:xfrm>
            <a:off x="1626638" y="969293"/>
            <a:ext cx="8793491" cy="5720910"/>
            <a:chOff x="1626638" y="969293"/>
            <a:chExt cx="8793491" cy="5720910"/>
          </a:xfrm>
        </p:grpSpPr>
        <p:sp>
          <p:nvSpPr>
            <p:cNvPr id="6" name="Прямоугольник: скругленные углы 5">
              <a:extLst>
                <a:ext uri="{FF2B5EF4-FFF2-40B4-BE49-F238E27FC236}">
                  <a16:creationId xmlns:a16="http://schemas.microsoft.com/office/drawing/2014/main" id="{7662349F-876B-7169-C0C4-67EDDB514513}"/>
                </a:ext>
              </a:extLst>
            </p:cNvPr>
            <p:cNvSpPr/>
            <p:nvPr/>
          </p:nvSpPr>
          <p:spPr>
            <a:xfrm>
              <a:off x="2417906" y="5030310"/>
              <a:ext cx="7356188" cy="1201551"/>
            </a:xfrm>
            <a:prstGeom prst="roundRect">
              <a:avLst>
                <a:gd name="adj" fmla="val 18920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ctr" rotWithShape="0">
                <a:srgbClr val="000000">
                  <a:alpha val="3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>
                  <a:gradFill>
                    <a:gsLst>
                      <a:gs pos="0">
                        <a:srgbClr val="F19B61"/>
                      </a:gs>
                      <a:gs pos="53000">
                        <a:srgbClr val="E64A6F"/>
                      </a:gs>
                      <a:gs pos="100000">
                        <a:srgbClr val="D01666"/>
                      </a:gs>
                    </a:gsLst>
                    <a:lin ang="2700000" scaled="0"/>
                  </a:gradFill>
                  <a:latin typeface="Arial" panose="020B0604020202020204" pitchFamily="34" charset="0"/>
                  <a:cs typeface="Arial" panose="020B0604020202020204" pitchFamily="34" charset="0"/>
                </a:rPr>
                <a:t>1. Глава муниципального образования</a:t>
              </a:r>
            </a:p>
            <a:p>
              <a:pPr algn="ctr"/>
              <a:r>
                <a:rPr lang="ru-RU" sz="1400" b="1" dirty="0">
                  <a:gradFill>
                    <a:gsLst>
                      <a:gs pos="0">
                        <a:srgbClr val="F19B61"/>
                      </a:gs>
                      <a:gs pos="53000">
                        <a:srgbClr val="E64A6F"/>
                      </a:gs>
                      <a:gs pos="100000">
                        <a:srgbClr val="D01666"/>
                      </a:gs>
                    </a:gsLst>
                    <a:lin ang="2700000" scaled="0"/>
                  </a:gradFill>
                  <a:latin typeface="Arial" panose="020B0604020202020204" pitchFamily="34" charset="0"/>
                  <a:cs typeface="Arial" panose="020B0604020202020204" pitchFamily="34" charset="0"/>
                </a:rPr>
                <a:t>2. Органы местного самоуправления </a:t>
              </a:r>
            </a:p>
            <a:p>
              <a:pPr algn="ctr"/>
              <a:r>
                <a:rPr lang="ru-RU" sz="1400" b="1" dirty="0">
                  <a:gradFill>
                    <a:gsLst>
                      <a:gs pos="0">
                        <a:srgbClr val="F19B61"/>
                      </a:gs>
                      <a:gs pos="53000">
                        <a:srgbClr val="E64A6F"/>
                      </a:gs>
                      <a:gs pos="100000">
                        <a:srgbClr val="D01666"/>
                      </a:gs>
                    </a:gsLst>
                    <a:lin ang="2700000" scaled="0"/>
                  </a:gradFill>
                  <a:latin typeface="Arial" panose="020B0604020202020204" pitchFamily="34" charset="0"/>
                  <a:cs typeface="Arial" panose="020B0604020202020204" pitchFamily="34" charset="0"/>
                </a:rPr>
                <a:t>3. Общественные деятели</a:t>
              </a:r>
            </a:p>
            <a:p>
              <a:pPr algn="ctr"/>
              <a:r>
                <a:rPr lang="ru-RU" sz="1400" b="1" dirty="0">
                  <a:gradFill>
                    <a:gsLst>
                      <a:gs pos="0">
                        <a:srgbClr val="F19B61"/>
                      </a:gs>
                      <a:gs pos="53000">
                        <a:srgbClr val="E64A6F"/>
                      </a:gs>
                      <a:gs pos="100000">
                        <a:srgbClr val="D01666"/>
                      </a:gs>
                    </a:gsLst>
                    <a:lin ang="2700000" scaled="0"/>
                  </a:gradFill>
                  <a:latin typeface="Arial" panose="020B0604020202020204" pitchFamily="34" charset="0"/>
                  <a:cs typeface="Arial" panose="020B0604020202020204" pitchFamily="34" charset="0"/>
                </a:rPr>
                <a:t>4. Директор, зам. директора по воспитательной работе, советник директора, педагоги, попечительский совет</a:t>
              </a:r>
            </a:p>
          </p:txBody>
        </p:sp>
        <p:sp>
          <p:nvSpPr>
            <p:cNvPr id="7" name="Прямоугольник: скругленные углы 6">
              <a:extLst>
                <a:ext uri="{FF2B5EF4-FFF2-40B4-BE49-F238E27FC236}">
                  <a16:creationId xmlns:a16="http://schemas.microsoft.com/office/drawing/2014/main" id="{44D7E4A5-C986-415E-D620-D4A0F8D1A69B}"/>
                </a:ext>
              </a:extLst>
            </p:cNvPr>
            <p:cNvSpPr/>
            <p:nvPr/>
          </p:nvSpPr>
          <p:spPr>
            <a:xfrm>
              <a:off x="2039638" y="6382122"/>
              <a:ext cx="8299927" cy="308081"/>
            </a:xfrm>
            <a:prstGeom prst="roundRect">
              <a:avLst>
                <a:gd name="adj" fmla="val 34368"/>
              </a:avLst>
            </a:prstGeom>
            <a:gradFill>
              <a:gsLst>
                <a:gs pos="0">
                  <a:srgbClr val="F19B61"/>
                </a:gs>
                <a:gs pos="53000">
                  <a:srgbClr val="E64A6F"/>
                </a:gs>
                <a:gs pos="100000">
                  <a:srgbClr val="7030A0"/>
                </a:gs>
              </a:gsLst>
              <a:lin ang="2700000" scaled="0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Министры муниципальных образований, министры школ</a:t>
              </a:r>
            </a:p>
          </p:txBody>
        </p:sp>
        <p:sp>
          <p:nvSpPr>
            <p:cNvPr id="8" name="Прямоугольник: скругленные углы 7">
              <a:extLst>
                <a:ext uri="{FF2B5EF4-FFF2-40B4-BE49-F238E27FC236}">
                  <a16:creationId xmlns:a16="http://schemas.microsoft.com/office/drawing/2014/main" id="{675566FD-5A22-9BD4-21DE-F83FD0233121}"/>
                </a:ext>
              </a:extLst>
            </p:cNvPr>
            <p:cNvSpPr/>
            <p:nvPr/>
          </p:nvSpPr>
          <p:spPr>
            <a:xfrm>
              <a:off x="7646228" y="3433312"/>
              <a:ext cx="2763769" cy="809160"/>
            </a:xfrm>
            <a:prstGeom prst="roundRect">
              <a:avLst>
                <a:gd name="adj" fmla="val 21788"/>
              </a:avLst>
            </a:prstGeom>
            <a:solidFill>
              <a:schemeClr val="bg1">
                <a:alpha val="93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600"/>
                </a:lnSpc>
              </a:pPr>
              <a:r>
                <a:rPr lang="ru-RU" sz="1350" b="1" dirty="0">
                  <a:gradFill>
                    <a:gsLst>
                      <a:gs pos="0">
                        <a:srgbClr val="F19B61"/>
                      </a:gs>
                      <a:gs pos="53000">
                        <a:srgbClr val="E64A6F"/>
                      </a:gs>
                      <a:gs pos="100000">
                        <a:srgbClr val="D01666"/>
                      </a:gs>
                    </a:gsLst>
                    <a:lin ang="2700000" scaled="0"/>
                  </a:gradFill>
                  <a:latin typeface="Arial" panose="020B0604020202020204" pitchFamily="34" charset="0"/>
                  <a:cs typeface="Arial" panose="020B0604020202020204" pitchFamily="34" charset="0"/>
                </a:rPr>
                <a:t>МИНИСТЕРСТВО безопасности</a:t>
              </a:r>
            </a:p>
            <a:p>
              <a:pPr algn="ctr">
                <a:lnSpc>
                  <a:spcPts val="1600"/>
                </a:lnSpc>
              </a:pPr>
              <a:r>
                <a:rPr lang="ru-RU" sz="1100" b="1" dirty="0">
                  <a:gradFill>
                    <a:gsLst>
                      <a:gs pos="0">
                        <a:srgbClr val="F19B61"/>
                      </a:gs>
                      <a:gs pos="53000">
                        <a:srgbClr val="E64A6F"/>
                      </a:gs>
                      <a:gs pos="100000">
                        <a:srgbClr val="D01666"/>
                      </a:gs>
                    </a:gsLst>
                    <a:lin ang="2700000" scaled="0"/>
                  </a:gradFill>
                  <a:latin typeface="Arial" panose="020B0604020202020204" pitchFamily="34" charset="0"/>
                  <a:cs typeface="Arial" panose="020B0604020202020204" pitchFamily="34" charset="0"/>
                </a:rPr>
                <a:t>(МЧС, УГБДД)</a:t>
              </a:r>
              <a:endParaRPr lang="ru-RU" sz="1350" b="1" dirty="0">
                <a:gradFill>
                  <a:gsLst>
                    <a:gs pos="0">
                      <a:srgbClr val="F19B61"/>
                    </a:gs>
                    <a:gs pos="53000">
                      <a:srgbClr val="E64A6F"/>
                    </a:gs>
                    <a:gs pos="100000">
                      <a:srgbClr val="D01666"/>
                    </a:gs>
                  </a:gsLst>
                  <a:lin ang="2700000" scaled="0"/>
                </a:gra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Прямоугольник: скругленные углы 8">
              <a:extLst>
                <a:ext uri="{FF2B5EF4-FFF2-40B4-BE49-F238E27FC236}">
                  <a16:creationId xmlns:a16="http://schemas.microsoft.com/office/drawing/2014/main" id="{54D7E292-BCB0-B714-74D7-871FF6807B98}"/>
                </a:ext>
              </a:extLst>
            </p:cNvPr>
            <p:cNvSpPr/>
            <p:nvPr/>
          </p:nvSpPr>
          <p:spPr>
            <a:xfrm>
              <a:off x="7646228" y="2485449"/>
              <a:ext cx="2763769" cy="809160"/>
            </a:xfrm>
            <a:prstGeom prst="roundRect">
              <a:avLst>
                <a:gd name="adj" fmla="val 21788"/>
              </a:avLst>
            </a:prstGeom>
            <a:solidFill>
              <a:schemeClr val="bg1">
                <a:alpha val="93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600"/>
                </a:lnSpc>
              </a:pPr>
              <a:r>
                <a:rPr lang="ru-RU" sz="1350" b="1" dirty="0">
                  <a:gradFill>
                    <a:gsLst>
                      <a:gs pos="0">
                        <a:srgbClr val="F19B61"/>
                      </a:gs>
                      <a:gs pos="53000">
                        <a:srgbClr val="E64A6F"/>
                      </a:gs>
                      <a:gs pos="100000">
                        <a:srgbClr val="D01666"/>
                      </a:gs>
                    </a:gsLst>
                    <a:lin ang="2700000" scaled="0"/>
                  </a:gradFill>
                  <a:latin typeface="Arial" panose="020B0604020202020204" pitchFamily="34" charset="0"/>
                  <a:cs typeface="Arial" panose="020B0604020202020204" pitchFamily="34" charset="0"/>
                </a:rPr>
                <a:t>МИНИСТЕРСТВО экономического развития</a:t>
              </a:r>
            </a:p>
            <a:p>
              <a:pPr algn="ctr">
                <a:lnSpc>
                  <a:spcPts val="1600"/>
                </a:lnSpc>
              </a:pPr>
              <a:r>
                <a:rPr lang="ru-RU" sz="1100" b="1" dirty="0">
                  <a:gradFill>
                    <a:gsLst>
                      <a:gs pos="0">
                        <a:srgbClr val="F19B61"/>
                      </a:gs>
                      <a:gs pos="53000">
                        <a:srgbClr val="E64A6F"/>
                      </a:gs>
                      <a:gs pos="100000">
                        <a:srgbClr val="D01666"/>
                      </a:gs>
                    </a:gsLst>
                    <a:lin ang="2700000" scaled="0"/>
                  </a:gradFill>
                  <a:latin typeface="Arial" panose="020B0604020202020204" pitchFamily="34" charset="0"/>
                  <a:cs typeface="Arial" panose="020B0604020202020204" pitchFamily="34" charset="0"/>
                </a:rPr>
                <a:t>(наставники министерства)</a:t>
              </a:r>
            </a:p>
          </p:txBody>
        </p:sp>
        <p:sp>
          <p:nvSpPr>
            <p:cNvPr id="10" name="Прямоугольник: скругленные углы 9">
              <a:extLst>
                <a:ext uri="{FF2B5EF4-FFF2-40B4-BE49-F238E27FC236}">
                  <a16:creationId xmlns:a16="http://schemas.microsoft.com/office/drawing/2014/main" id="{00C72F3F-CF7E-4438-E7B0-C6F12E9DE740}"/>
                </a:ext>
              </a:extLst>
            </p:cNvPr>
            <p:cNvSpPr/>
            <p:nvPr/>
          </p:nvSpPr>
          <p:spPr>
            <a:xfrm>
              <a:off x="7656360" y="1305273"/>
              <a:ext cx="2763769" cy="1061837"/>
            </a:xfrm>
            <a:prstGeom prst="roundRect">
              <a:avLst>
                <a:gd name="adj" fmla="val 21788"/>
              </a:avLst>
            </a:prstGeom>
            <a:solidFill>
              <a:schemeClr val="bg1">
                <a:alpha val="93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600"/>
                </a:lnSpc>
              </a:pPr>
              <a:r>
                <a:rPr lang="ru-RU" sz="1350" b="1" dirty="0">
                  <a:gradFill>
                    <a:gsLst>
                      <a:gs pos="0">
                        <a:srgbClr val="F19B61"/>
                      </a:gs>
                      <a:gs pos="53000">
                        <a:srgbClr val="E64A6F"/>
                      </a:gs>
                      <a:gs pos="100000">
                        <a:srgbClr val="D01666"/>
                      </a:gs>
                    </a:gsLst>
                    <a:lin ang="2700000" scaled="0"/>
                  </a:gradFill>
                  <a:latin typeface="Arial" panose="020B0604020202020204" pitchFamily="34" charset="0"/>
                  <a:cs typeface="Arial" panose="020B0604020202020204" pitchFamily="34" charset="0"/>
                </a:rPr>
                <a:t>МИНИСТЕРСТВО</a:t>
              </a:r>
            </a:p>
            <a:p>
              <a:pPr algn="ctr">
                <a:lnSpc>
                  <a:spcPts val="1600"/>
                </a:lnSpc>
              </a:pPr>
              <a:r>
                <a:rPr lang="ru-RU" sz="1350" b="1" dirty="0">
                  <a:gradFill>
                    <a:gsLst>
                      <a:gs pos="0">
                        <a:srgbClr val="F19B61"/>
                      </a:gs>
                      <a:gs pos="53000">
                        <a:srgbClr val="E64A6F"/>
                      </a:gs>
                      <a:gs pos="100000">
                        <a:srgbClr val="D01666"/>
                      </a:gs>
                    </a:gsLst>
                    <a:lin ang="2700000" scaled="0"/>
                  </a:gradFill>
                  <a:latin typeface="Arial" panose="020B0604020202020204" pitchFamily="34" charset="0"/>
                  <a:cs typeface="Arial" panose="020B0604020202020204" pitchFamily="34" charset="0"/>
                </a:rPr>
                <a:t>труда</a:t>
              </a:r>
            </a:p>
            <a:p>
              <a:pPr algn="ctr">
                <a:lnSpc>
                  <a:spcPts val="1600"/>
                </a:lnSpc>
              </a:pPr>
              <a:r>
                <a:rPr lang="ru-RU" sz="1100" b="1" dirty="0">
                  <a:gradFill>
                    <a:gsLst>
                      <a:gs pos="0">
                        <a:srgbClr val="F19B61"/>
                      </a:gs>
                      <a:gs pos="53000">
                        <a:srgbClr val="E64A6F"/>
                      </a:gs>
                      <a:gs pos="100000">
                        <a:srgbClr val="D01666"/>
                      </a:gs>
                    </a:gsLst>
                    <a:lin ang="2700000" scaled="0"/>
                  </a:gradFill>
                  <a:latin typeface="Arial" panose="020B0604020202020204" pitchFamily="34" charset="0"/>
                  <a:cs typeface="Arial" panose="020B0604020202020204" pitchFamily="34" charset="0"/>
                </a:rPr>
                <a:t>(наставники министерства)</a:t>
              </a:r>
            </a:p>
          </p:txBody>
        </p:sp>
        <p:sp>
          <p:nvSpPr>
            <p:cNvPr id="11" name="Прямоугольник: скругленные углы 10">
              <a:extLst>
                <a:ext uri="{FF2B5EF4-FFF2-40B4-BE49-F238E27FC236}">
                  <a16:creationId xmlns:a16="http://schemas.microsoft.com/office/drawing/2014/main" id="{6F6DA74B-8588-8043-8E45-F8C22A83224C}"/>
                </a:ext>
              </a:extLst>
            </p:cNvPr>
            <p:cNvSpPr/>
            <p:nvPr/>
          </p:nvSpPr>
          <p:spPr>
            <a:xfrm>
              <a:off x="1648775" y="1305272"/>
              <a:ext cx="2763769" cy="1061837"/>
            </a:xfrm>
            <a:prstGeom prst="roundRect">
              <a:avLst>
                <a:gd name="adj" fmla="val 21788"/>
              </a:avLst>
            </a:prstGeom>
            <a:solidFill>
              <a:schemeClr val="bg1">
                <a:alpha val="93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600"/>
                </a:lnSpc>
              </a:pPr>
              <a:r>
                <a:rPr lang="ru-RU" sz="1350" b="1" dirty="0">
                  <a:gradFill>
                    <a:gsLst>
                      <a:gs pos="0">
                        <a:srgbClr val="F19B61"/>
                      </a:gs>
                      <a:gs pos="53000">
                        <a:srgbClr val="E64A6F"/>
                      </a:gs>
                      <a:gs pos="100000">
                        <a:srgbClr val="D01666"/>
                      </a:gs>
                    </a:gsLst>
                    <a:lin ang="2700000" scaled="0"/>
                  </a:gradFill>
                  <a:latin typeface="Arial" panose="020B0604020202020204" pitchFamily="34" charset="0"/>
                  <a:cs typeface="Arial" panose="020B0604020202020204" pitchFamily="34" charset="0"/>
                </a:rPr>
                <a:t>МИНИСТЕРСТВО </a:t>
              </a:r>
            </a:p>
            <a:p>
              <a:pPr algn="ctr">
                <a:lnSpc>
                  <a:spcPts val="1600"/>
                </a:lnSpc>
              </a:pPr>
              <a:r>
                <a:rPr lang="ru-RU" sz="1350" b="1" dirty="0">
                  <a:gradFill>
                    <a:gsLst>
                      <a:gs pos="0">
                        <a:srgbClr val="F19B61"/>
                      </a:gs>
                      <a:gs pos="53000">
                        <a:srgbClr val="E64A6F"/>
                      </a:gs>
                      <a:gs pos="100000">
                        <a:srgbClr val="D01666"/>
                      </a:gs>
                    </a:gsLst>
                    <a:lin ang="2700000" scaled="0"/>
                  </a:gradFill>
                  <a:latin typeface="Arial" panose="020B0604020202020204" pitchFamily="34" charset="0"/>
                  <a:cs typeface="Arial" panose="020B0604020202020204" pitchFamily="34" charset="0"/>
                </a:rPr>
                <a:t>внутренней политики, информации и связи</a:t>
              </a:r>
            </a:p>
            <a:p>
              <a:pPr algn="ctr">
                <a:lnSpc>
                  <a:spcPts val="1600"/>
                </a:lnSpc>
              </a:pPr>
              <a:r>
                <a:rPr lang="ru-RU" sz="1100" b="1" dirty="0">
                  <a:gradFill>
                    <a:gsLst>
                      <a:gs pos="0">
                        <a:srgbClr val="F19B61"/>
                      </a:gs>
                      <a:gs pos="53000">
                        <a:srgbClr val="E64A6F"/>
                      </a:gs>
                      <a:gs pos="100000">
                        <a:srgbClr val="D01666"/>
                      </a:gs>
                    </a:gsLst>
                    <a:lin ang="2700000" scaled="0"/>
                  </a:gradFill>
                  <a:latin typeface="Arial" panose="020B0604020202020204" pitchFamily="34" charset="0"/>
                  <a:cs typeface="Arial" panose="020B0604020202020204" pitchFamily="34" charset="0"/>
                </a:rPr>
                <a:t>(наставники министерства)</a:t>
              </a:r>
            </a:p>
          </p:txBody>
        </p:sp>
        <p:sp>
          <p:nvSpPr>
            <p:cNvPr id="12" name="Прямоугольник: скругленные углы 11">
              <a:extLst>
                <a:ext uri="{FF2B5EF4-FFF2-40B4-BE49-F238E27FC236}">
                  <a16:creationId xmlns:a16="http://schemas.microsoft.com/office/drawing/2014/main" id="{A2F6BDA2-73A9-FB99-8817-C8B45AA92813}"/>
                </a:ext>
              </a:extLst>
            </p:cNvPr>
            <p:cNvSpPr/>
            <p:nvPr/>
          </p:nvSpPr>
          <p:spPr>
            <a:xfrm>
              <a:off x="1647766" y="2508124"/>
              <a:ext cx="2763769" cy="809160"/>
            </a:xfrm>
            <a:prstGeom prst="roundRect">
              <a:avLst>
                <a:gd name="adj" fmla="val 21788"/>
              </a:avLst>
            </a:prstGeom>
            <a:solidFill>
              <a:schemeClr val="bg1">
                <a:alpha val="93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600"/>
                </a:lnSpc>
              </a:pPr>
              <a:r>
                <a:rPr lang="ru-RU" sz="1350" b="1" dirty="0">
                  <a:gradFill>
                    <a:gsLst>
                      <a:gs pos="0">
                        <a:srgbClr val="F19B61"/>
                      </a:gs>
                      <a:gs pos="53000">
                        <a:srgbClr val="E64A6F"/>
                      </a:gs>
                      <a:gs pos="100000">
                        <a:srgbClr val="D01666"/>
                      </a:gs>
                    </a:gsLst>
                    <a:lin ang="2700000" scaled="0"/>
                  </a:gradFill>
                  <a:latin typeface="Arial" panose="020B0604020202020204" pitchFamily="34" charset="0"/>
                  <a:cs typeface="Arial" panose="020B0604020202020204" pitchFamily="34" charset="0"/>
                </a:rPr>
                <a:t>МИНИСТЕРСТВО здравоохранения</a:t>
              </a:r>
            </a:p>
            <a:p>
              <a:pPr algn="ctr">
                <a:lnSpc>
                  <a:spcPts val="1600"/>
                </a:lnSpc>
              </a:pPr>
              <a:r>
                <a:rPr lang="ru-RU" sz="1100" b="1" dirty="0">
                  <a:gradFill>
                    <a:gsLst>
                      <a:gs pos="0">
                        <a:srgbClr val="F19B61"/>
                      </a:gs>
                      <a:gs pos="53000">
                        <a:srgbClr val="E64A6F"/>
                      </a:gs>
                      <a:gs pos="100000">
                        <a:srgbClr val="D01666"/>
                      </a:gs>
                    </a:gsLst>
                    <a:lin ang="2700000" scaled="0"/>
                  </a:gradFill>
                  <a:latin typeface="Arial" panose="020B0604020202020204" pitchFamily="34" charset="0"/>
                  <a:cs typeface="Arial" panose="020B0604020202020204" pitchFamily="34" charset="0"/>
                </a:rPr>
                <a:t>(наставники министерства)</a:t>
              </a:r>
            </a:p>
          </p:txBody>
        </p:sp>
        <p:sp>
          <p:nvSpPr>
            <p:cNvPr id="14" name="Прямоугольник: скругленные углы 13">
              <a:extLst>
                <a:ext uri="{FF2B5EF4-FFF2-40B4-BE49-F238E27FC236}">
                  <a16:creationId xmlns:a16="http://schemas.microsoft.com/office/drawing/2014/main" id="{8C23814A-D3A9-B8CA-8B80-8AC71CF47009}"/>
                </a:ext>
              </a:extLst>
            </p:cNvPr>
            <p:cNvSpPr/>
            <p:nvPr/>
          </p:nvSpPr>
          <p:spPr>
            <a:xfrm>
              <a:off x="1626638" y="3438447"/>
              <a:ext cx="2763769" cy="1061837"/>
            </a:xfrm>
            <a:prstGeom prst="roundRect">
              <a:avLst>
                <a:gd name="adj" fmla="val 21788"/>
              </a:avLst>
            </a:prstGeom>
            <a:solidFill>
              <a:schemeClr val="bg1">
                <a:alpha val="93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600"/>
                </a:lnSpc>
              </a:pPr>
              <a:r>
                <a:rPr lang="ru-RU" sz="1350" b="1" dirty="0">
                  <a:gradFill>
                    <a:gsLst>
                      <a:gs pos="0">
                        <a:srgbClr val="F19B61"/>
                      </a:gs>
                      <a:gs pos="53000">
                        <a:srgbClr val="E64A6F"/>
                      </a:gs>
                      <a:gs pos="100000">
                        <a:srgbClr val="D01666"/>
                      </a:gs>
                    </a:gsLst>
                    <a:lin ang="2700000" scaled="0"/>
                  </a:gradFill>
                  <a:latin typeface="Arial" panose="020B0604020202020204" pitchFamily="34" charset="0"/>
                  <a:cs typeface="Arial" panose="020B0604020202020204" pitchFamily="34" charset="0"/>
                </a:rPr>
                <a:t>МИНИСТЕРСТВО </a:t>
              </a:r>
            </a:p>
            <a:p>
              <a:pPr algn="ctr">
                <a:lnSpc>
                  <a:spcPts val="1600"/>
                </a:lnSpc>
              </a:pPr>
              <a:r>
                <a:rPr lang="ru-RU" sz="1350" b="1" dirty="0">
                  <a:gradFill>
                    <a:gsLst>
                      <a:gs pos="0">
                        <a:srgbClr val="F19B61"/>
                      </a:gs>
                      <a:gs pos="53000">
                        <a:srgbClr val="E64A6F"/>
                      </a:gs>
                      <a:gs pos="100000">
                        <a:srgbClr val="D01666"/>
                      </a:gs>
                    </a:gsLst>
                    <a:lin ang="2700000" scaled="0"/>
                  </a:gradFill>
                  <a:latin typeface="Arial" panose="020B0604020202020204" pitchFamily="34" charset="0"/>
                  <a:cs typeface="Arial" panose="020B0604020202020204" pitchFamily="34" charset="0"/>
                </a:rPr>
                <a:t>образования, </a:t>
              </a:r>
            </a:p>
            <a:p>
              <a:pPr algn="ctr">
                <a:lnSpc>
                  <a:spcPts val="1600"/>
                </a:lnSpc>
              </a:pPr>
              <a:r>
                <a:rPr lang="ru-RU" sz="1350" b="1" dirty="0">
                  <a:gradFill>
                    <a:gsLst>
                      <a:gs pos="0">
                        <a:srgbClr val="F19B61"/>
                      </a:gs>
                      <a:gs pos="53000">
                        <a:srgbClr val="E64A6F"/>
                      </a:gs>
                      <a:gs pos="100000">
                        <a:srgbClr val="D01666"/>
                      </a:gs>
                    </a:gsLst>
                    <a:lin ang="2700000" scaled="0"/>
                  </a:gradFill>
                  <a:latin typeface="Arial" panose="020B0604020202020204" pitchFamily="34" charset="0"/>
                  <a:cs typeface="Arial" panose="020B0604020202020204" pitchFamily="34" charset="0"/>
                </a:rPr>
                <a:t>науки и молодежи</a:t>
              </a:r>
            </a:p>
            <a:p>
              <a:pPr algn="ctr">
                <a:lnSpc>
                  <a:spcPts val="1600"/>
                </a:lnSpc>
              </a:pPr>
              <a:r>
                <a:rPr lang="ru-RU" sz="1100" b="1" dirty="0">
                  <a:gradFill>
                    <a:gsLst>
                      <a:gs pos="0">
                        <a:srgbClr val="F19B61"/>
                      </a:gs>
                      <a:gs pos="53000">
                        <a:srgbClr val="E64A6F"/>
                      </a:gs>
                      <a:gs pos="100000">
                        <a:srgbClr val="D01666"/>
                      </a:gs>
                    </a:gsLst>
                    <a:lin ang="2700000" scaled="0"/>
                  </a:gradFill>
                  <a:latin typeface="Arial" panose="020B0604020202020204" pitchFamily="34" charset="0"/>
                  <a:cs typeface="Arial" panose="020B0604020202020204" pitchFamily="34" charset="0"/>
                </a:rPr>
                <a:t>(наставники министерства)</a:t>
              </a:r>
            </a:p>
          </p:txBody>
        </p:sp>
        <p:sp>
          <p:nvSpPr>
            <p:cNvPr id="15" name="Прямоугольник: скругленные углы 14">
              <a:extLst>
                <a:ext uri="{FF2B5EF4-FFF2-40B4-BE49-F238E27FC236}">
                  <a16:creationId xmlns:a16="http://schemas.microsoft.com/office/drawing/2014/main" id="{AC58BF4D-1096-8C78-9541-ED4AD6B475AC}"/>
                </a:ext>
              </a:extLst>
            </p:cNvPr>
            <p:cNvSpPr/>
            <p:nvPr/>
          </p:nvSpPr>
          <p:spPr>
            <a:xfrm>
              <a:off x="4649572" y="969293"/>
              <a:ext cx="2763769" cy="809160"/>
            </a:xfrm>
            <a:prstGeom prst="roundRect">
              <a:avLst>
                <a:gd name="adj" fmla="val 21788"/>
              </a:avLst>
            </a:prstGeom>
            <a:solidFill>
              <a:schemeClr val="bg1">
                <a:alpha val="93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600"/>
                </a:lnSpc>
              </a:pPr>
              <a:r>
                <a:rPr lang="ru-RU" sz="1350" b="1" dirty="0">
                  <a:gradFill>
                    <a:gsLst>
                      <a:gs pos="0">
                        <a:srgbClr val="F19B61"/>
                      </a:gs>
                      <a:gs pos="53000">
                        <a:srgbClr val="E64A6F"/>
                      </a:gs>
                      <a:gs pos="100000">
                        <a:srgbClr val="D01666"/>
                      </a:gs>
                    </a:gsLst>
                    <a:lin ang="2700000" scaled="0"/>
                  </a:gradFill>
                  <a:latin typeface="Arial" panose="020B0604020202020204" pitchFamily="34" charset="0"/>
                  <a:cs typeface="Arial" panose="020B0604020202020204" pitchFamily="34" charset="0"/>
                </a:rPr>
                <a:t>МИНИСТЕРСТВО </a:t>
              </a:r>
            </a:p>
            <a:p>
              <a:pPr algn="ctr">
                <a:lnSpc>
                  <a:spcPts val="1600"/>
                </a:lnSpc>
              </a:pPr>
              <a:r>
                <a:rPr lang="ru-RU" sz="1350" b="1" dirty="0">
                  <a:gradFill>
                    <a:gsLst>
                      <a:gs pos="0">
                        <a:srgbClr val="F19B61"/>
                      </a:gs>
                      <a:gs pos="53000">
                        <a:srgbClr val="E64A6F"/>
                      </a:gs>
                      <a:gs pos="100000">
                        <a:srgbClr val="D01666"/>
                      </a:gs>
                    </a:gsLst>
                    <a:lin ang="2700000" scaled="0"/>
                  </a:gradFill>
                  <a:latin typeface="Arial" panose="020B0604020202020204" pitchFamily="34" charset="0"/>
                  <a:cs typeface="Arial" panose="020B0604020202020204" pitchFamily="34" charset="0"/>
                </a:rPr>
                <a:t>спорта</a:t>
              </a:r>
            </a:p>
            <a:p>
              <a:pPr algn="ctr">
                <a:lnSpc>
                  <a:spcPts val="1600"/>
                </a:lnSpc>
              </a:pPr>
              <a:r>
                <a:rPr lang="ru-RU" sz="1100" b="1" dirty="0">
                  <a:gradFill>
                    <a:gsLst>
                      <a:gs pos="0">
                        <a:srgbClr val="F19B61"/>
                      </a:gs>
                      <a:gs pos="53000">
                        <a:srgbClr val="E64A6F"/>
                      </a:gs>
                      <a:gs pos="100000">
                        <a:srgbClr val="D01666"/>
                      </a:gs>
                    </a:gsLst>
                    <a:lin ang="2700000" scaled="0"/>
                  </a:gradFill>
                  <a:latin typeface="Arial" panose="020B0604020202020204" pitchFamily="34" charset="0"/>
                  <a:cs typeface="Arial" panose="020B0604020202020204" pitchFamily="34" charset="0"/>
                </a:rPr>
                <a:t>(наставники министерства)</a:t>
              </a:r>
            </a:p>
          </p:txBody>
        </p:sp>
        <p:sp>
          <p:nvSpPr>
            <p:cNvPr id="16" name="Прямоугольник: скругленные углы 15">
              <a:extLst>
                <a:ext uri="{FF2B5EF4-FFF2-40B4-BE49-F238E27FC236}">
                  <a16:creationId xmlns:a16="http://schemas.microsoft.com/office/drawing/2014/main" id="{28AF9DCA-D79E-5E21-5E84-01772AD463D8}"/>
                </a:ext>
              </a:extLst>
            </p:cNvPr>
            <p:cNvSpPr/>
            <p:nvPr/>
          </p:nvSpPr>
          <p:spPr>
            <a:xfrm>
              <a:off x="4649572" y="3061902"/>
              <a:ext cx="2763769" cy="809160"/>
            </a:xfrm>
            <a:prstGeom prst="roundRect">
              <a:avLst>
                <a:gd name="adj" fmla="val 21788"/>
              </a:avLst>
            </a:prstGeom>
            <a:solidFill>
              <a:schemeClr val="bg1">
                <a:alpha val="93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600"/>
                </a:lnSpc>
              </a:pPr>
              <a:r>
                <a:rPr lang="ru-RU" sz="1350" b="1" dirty="0">
                  <a:gradFill>
                    <a:gsLst>
                      <a:gs pos="0">
                        <a:srgbClr val="F19B61"/>
                      </a:gs>
                      <a:gs pos="53000">
                        <a:srgbClr val="E64A6F"/>
                      </a:gs>
                      <a:gs pos="100000">
                        <a:srgbClr val="D01666"/>
                      </a:gs>
                    </a:gsLst>
                    <a:lin ang="2700000" scaled="0"/>
                  </a:gradFill>
                  <a:latin typeface="Arial" panose="020B0604020202020204" pitchFamily="34" charset="0"/>
                  <a:cs typeface="Arial" panose="020B0604020202020204" pitchFamily="34" charset="0"/>
                </a:rPr>
                <a:t>МИНИСТЕРСТВО </a:t>
              </a:r>
            </a:p>
            <a:p>
              <a:pPr algn="ctr">
                <a:lnSpc>
                  <a:spcPts val="1600"/>
                </a:lnSpc>
              </a:pPr>
              <a:r>
                <a:rPr lang="ru-RU" sz="1350" b="1" dirty="0">
                  <a:gradFill>
                    <a:gsLst>
                      <a:gs pos="0">
                        <a:srgbClr val="F19B61"/>
                      </a:gs>
                      <a:gs pos="53000">
                        <a:srgbClr val="E64A6F"/>
                      </a:gs>
                      <a:gs pos="100000">
                        <a:srgbClr val="D01666"/>
                      </a:gs>
                    </a:gsLst>
                    <a:lin ang="2700000" scaled="0"/>
                  </a:gradFill>
                  <a:latin typeface="Arial" panose="020B0604020202020204" pitchFamily="34" charset="0"/>
                  <a:cs typeface="Arial" panose="020B0604020202020204" pitchFamily="34" charset="0"/>
                </a:rPr>
                <a:t>курортов и туризма</a:t>
              </a:r>
            </a:p>
            <a:p>
              <a:pPr algn="ctr">
                <a:lnSpc>
                  <a:spcPts val="1600"/>
                </a:lnSpc>
              </a:pPr>
              <a:r>
                <a:rPr lang="ru-RU" sz="1100" b="1" dirty="0">
                  <a:gradFill>
                    <a:gsLst>
                      <a:gs pos="0">
                        <a:srgbClr val="F19B61"/>
                      </a:gs>
                      <a:gs pos="53000">
                        <a:srgbClr val="E64A6F"/>
                      </a:gs>
                      <a:gs pos="100000">
                        <a:srgbClr val="D01666"/>
                      </a:gs>
                    </a:gsLst>
                    <a:lin ang="2700000" scaled="0"/>
                  </a:gradFill>
                  <a:latin typeface="Arial" panose="020B0604020202020204" pitchFamily="34" charset="0"/>
                  <a:cs typeface="Arial" panose="020B0604020202020204" pitchFamily="34" charset="0"/>
                </a:rPr>
                <a:t>(наставники министерства)</a:t>
              </a:r>
            </a:p>
          </p:txBody>
        </p:sp>
        <p:sp>
          <p:nvSpPr>
            <p:cNvPr id="35" name="Прямоугольник: скругленные углы 34">
              <a:extLst>
                <a:ext uri="{FF2B5EF4-FFF2-40B4-BE49-F238E27FC236}">
                  <a16:creationId xmlns:a16="http://schemas.microsoft.com/office/drawing/2014/main" id="{82A7C8BB-8A14-B4BF-6B16-3FA784ADEB9A}"/>
                </a:ext>
              </a:extLst>
            </p:cNvPr>
            <p:cNvSpPr/>
            <p:nvPr/>
          </p:nvSpPr>
          <p:spPr>
            <a:xfrm>
              <a:off x="4649572" y="1907157"/>
              <a:ext cx="2763769" cy="1026041"/>
            </a:xfrm>
            <a:prstGeom prst="roundRect">
              <a:avLst>
                <a:gd name="adj" fmla="val 21788"/>
              </a:avLst>
            </a:prstGeom>
            <a:solidFill>
              <a:schemeClr val="bg1">
                <a:alpha val="93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600"/>
                </a:lnSpc>
              </a:pPr>
              <a:r>
                <a:rPr lang="ru-RU" sz="1350" b="1" dirty="0">
                  <a:gradFill>
                    <a:gsLst>
                      <a:gs pos="0">
                        <a:srgbClr val="F19B61"/>
                      </a:gs>
                      <a:gs pos="53000">
                        <a:srgbClr val="E64A6F"/>
                      </a:gs>
                      <a:gs pos="100000">
                        <a:srgbClr val="D01666"/>
                      </a:gs>
                    </a:gsLst>
                    <a:lin ang="2700000" scaled="0"/>
                  </a:gradFill>
                  <a:latin typeface="Arial" panose="020B0604020202020204" pitchFamily="34" charset="0"/>
                  <a:cs typeface="Arial" panose="020B0604020202020204" pitchFamily="34" charset="0"/>
                </a:rPr>
                <a:t>МИНИСТЕРСТВО </a:t>
              </a:r>
            </a:p>
            <a:p>
              <a:pPr algn="ctr">
                <a:lnSpc>
                  <a:spcPts val="1600"/>
                </a:lnSpc>
              </a:pPr>
              <a:r>
                <a:rPr lang="ru-RU" sz="1350" b="1" dirty="0">
                  <a:gradFill>
                    <a:gsLst>
                      <a:gs pos="0">
                        <a:srgbClr val="F19B61"/>
                      </a:gs>
                      <a:gs pos="53000">
                        <a:srgbClr val="E64A6F"/>
                      </a:gs>
                      <a:gs pos="100000">
                        <a:srgbClr val="D01666"/>
                      </a:gs>
                    </a:gsLst>
                    <a:lin ang="2700000" scaled="0"/>
                  </a:gradFill>
                  <a:latin typeface="Arial" panose="020B0604020202020204" pitchFamily="34" charset="0"/>
                  <a:cs typeface="Arial" panose="020B0604020202020204" pitchFamily="34" charset="0"/>
                </a:rPr>
                <a:t>экологии и природных ресурсов</a:t>
              </a:r>
            </a:p>
            <a:p>
              <a:pPr algn="ctr">
                <a:lnSpc>
                  <a:spcPts val="1600"/>
                </a:lnSpc>
              </a:pPr>
              <a:r>
                <a:rPr lang="ru-RU" sz="1100" b="1" dirty="0">
                  <a:gradFill>
                    <a:gsLst>
                      <a:gs pos="0">
                        <a:srgbClr val="F19B61"/>
                      </a:gs>
                      <a:gs pos="53000">
                        <a:srgbClr val="E64A6F"/>
                      </a:gs>
                      <a:gs pos="100000">
                        <a:srgbClr val="D01666"/>
                      </a:gs>
                    </a:gsLst>
                    <a:lin ang="2700000" scaled="0"/>
                  </a:gradFill>
                  <a:latin typeface="Arial" panose="020B0604020202020204" pitchFamily="34" charset="0"/>
                  <a:cs typeface="Arial" panose="020B0604020202020204" pitchFamily="34" charset="0"/>
                </a:rPr>
                <a:t>(наставники министерства)</a:t>
              </a:r>
            </a:p>
          </p:txBody>
        </p:sp>
        <p:sp>
          <p:nvSpPr>
            <p:cNvPr id="36" name="Прямоугольник: скругленные углы 35">
              <a:extLst>
                <a:ext uri="{FF2B5EF4-FFF2-40B4-BE49-F238E27FC236}">
                  <a16:creationId xmlns:a16="http://schemas.microsoft.com/office/drawing/2014/main" id="{844BD24C-B6FE-3B9F-A573-B3FAEB03056C}"/>
                </a:ext>
              </a:extLst>
            </p:cNvPr>
            <p:cNvSpPr/>
            <p:nvPr/>
          </p:nvSpPr>
          <p:spPr>
            <a:xfrm>
              <a:off x="4649572" y="3999765"/>
              <a:ext cx="2763769" cy="809160"/>
            </a:xfrm>
            <a:prstGeom prst="roundRect">
              <a:avLst>
                <a:gd name="adj" fmla="val 21788"/>
              </a:avLst>
            </a:prstGeom>
            <a:solidFill>
              <a:schemeClr val="bg1">
                <a:alpha val="93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600"/>
                </a:lnSpc>
              </a:pPr>
              <a:r>
                <a:rPr lang="ru-RU" sz="1350" b="1" dirty="0">
                  <a:gradFill>
                    <a:gsLst>
                      <a:gs pos="0">
                        <a:srgbClr val="F19B61"/>
                      </a:gs>
                      <a:gs pos="53000">
                        <a:srgbClr val="E64A6F"/>
                      </a:gs>
                      <a:gs pos="100000">
                        <a:srgbClr val="D01666"/>
                      </a:gs>
                    </a:gsLst>
                    <a:lin ang="2700000" scaled="0"/>
                  </a:gradFill>
                  <a:latin typeface="Arial" panose="020B0604020202020204" pitchFamily="34" charset="0"/>
                  <a:cs typeface="Arial" panose="020B0604020202020204" pitchFamily="34" charset="0"/>
                </a:rPr>
                <a:t>МИНИСТЕРСТВО </a:t>
              </a:r>
            </a:p>
            <a:p>
              <a:pPr algn="ctr">
                <a:lnSpc>
                  <a:spcPts val="1600"/>
                </a:lnSpc>
              </a:pPr>
              <a:r>
                <a:rPr lang="ru-RU" sz="1350" b="1" dirty="0">
                  <a:gradFill>
                    <a:gsLst>
                      <a:gs pos="0">
                        <a:srgbClr val="F19B61"/>
                      </a:gs>
                      <a:gs pos="53000">
                        <a:srgbClr val="E64A6F"/>
                      </a:gs>
                      <a:gs pos="100000">
                        <a:srgbClr val="D01666"/>
                      </a:gs>
                    </a:gsLst>
                    <a:lin ang="2700000" scaled="0"/>
                  </a:gradFill>
                  <a:latin typeface="Arial" panose="020B0604020202020204" pitchFamily="34" charset="0"/>
                  <a:cs typeface="Arial" panose="020B0604020202020204" pitchFamily="34" charset="0"/>
                </a:rPr>
                <a:t>культуры</a:t>
              </a:r>
            </a:p>
            <a:p>
              <a:pPr algn="ctr">
                <a:lnSpc>
                  <a:spcPts val="1600"/>
                </a:lnSpc>
              </a:pPr>
              <a:r>
                <a:rPr lang="ru-RU" sz="1100" b="1" dirty="0">
                  <a:gradFill>
                    <a:gsLst>
                      <a:gs pos="0">
                        <a:srgbClr val="F19B61"/>
                      </a:gs>
                      <a:gs pos="53000">
                        <a:srgbClr val="E64A6F"/>
                      </a:gs>
                      <a:gs pos="100000">
                        <a:srgbClr val="D01666"/>
                      </a:gs>
                    </a:gsLst>
                    <a:lin ang="2700000" scaled="0"/>
                  </a:gradFill>
                  <a:latin typeface="Arial" panose="020B0604020202020204" pitchFamily="34" charset="0"/>
                  <a:cs typeface="Arial" panose="020B0604020202020204" pitchFamily="34" charset="0"/>
                </a:rPr>
                <a:t>(наставники министерства)</a:t>
              </a:r>
            </a:p>
          </p:txBody>
        </p:sp>
      </p:grpSp>
      <p:sp>
        <p:nvSpPr>
          <p:cNvPr id="51" name="Овал 50">
            <a:extLst>
              <a:ext uri="{FF2B5EF4-FFF2-40B4-BE49-F238E27FC236}">
                <a16:creationId xmlns:a16="http://schemas.microsoft.com/office/drawing/2014/main" id="{A87C6765-AB24-B636-D0D3-E37E68A7B551}"/>
              </a:ext>
            </a:extLst>
          </p:cNvPr>
          <p:cNvSpPr/>
          <p:nvPr/>
        </p:nvSpPr>
        <p:spPr>
          <a:xfrm>
            <a:off x="8900404" y="4869075"/>
            <a:ext cx="253760" cy="253760"/>
          </a:xfrm>
          <a:prstGeom prst="ellipse">
            <a:avLst/>
          </a:prstGeom>
          <a:gradFill>
            <a:gsLst>
              <a:gs pos="100000">
                <a:srgbClr val="ED7D31"/>
              </a:gs>
              <a:gs pos="50300">
                <a:srgbClr val="E93B3B"/>
              </a:gs>
              <a:gs pos="0">
                <a:srgbClr val="7030A0"/>
              </a:gs>
            </a:gsLst>
            <a:lin ang="5400000" scaled="1"/>
          </a:gradFill>
          <a:ln w="28575">
            <a:noFill/>
          </a:ln>
          <a:effectLst>
            <a:outerShdw blurRad="50800" dist="38100" dir="2700000" algn="ctr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5" name="Овал 54">
            <a:extLst>
              <a:ext uri="{FF2B5EF4-FFF2-40B4-BE49-F238E27FC236}">
                <a16:creationId xmlns:a16="http://schemas.microsoft.com/office/drawing/2014/main" id="{E010CC38-B4DE-8748-18B5-C96F8472C430}"/>
              </a:ext>
            </a:extLst>
          </p:cNvPr>
          <p:cNvSpPr/>
          <p:nvPr/>
        </p:nvSpPr>
        <p:spPr>
          <a:xfrm>
            <a:off x="3163889" y="4869075"/>
            <a:ext cx="253760" cy="253760"/>
          </a:xfrm>
          <a:prstGeom prst="ellipse">
            <a:avLst/>
          </a:prstGeom>
          <a:gradFill>
            <a:gsLst>
              <a:gs pos="100000">
                <a:srgbClr val="ED7D31"/>
              </a:gs>
              <a:gs pos="50300">
                <a:srgbClr val="E93B3B"/>
              </a:gs>
              <a:gs pos="0">
                <a:srgbClr val="7030A0"/>
              </a:gs>
            </a:gsLst>
            <a:lin ang="5400000" scaled="1"/>
          </a:gradFill>
          <a:ln w="28575">
            <a:noFill/>
          </a:ln>
          <a:effectLst>
            <a:outerShdw blurRad="50800" dist="38100" dir="2700000" algn="ctr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0" name="Овал 59">
            <a:extLst>
              <a:ext uri="{FF2B5EF4-FFF2-40B4-BE49-F238E27FC236}">
                <a16:creationId xmlns:a16="http://schemas.microsoft.com/office/drawing/2014/main" id="{8BC2D55E-7335-00E3-89CA-8E6BEDD135B5}"/>
              </a:ext>
            </a:extLst>
          </p:cNvPr>
          <p:cNvSpPr/>
          <p:nvPr/>
        </p:nvSpPr>
        <p:spPr>
          <a:xfrm>
            <a:off x="5924103" y="4849784"/>
            <a:ext cx="253760" cy="253760"/>
          </a:xfrm>
          <a:prstGeom prst="ellipse">
            <a:avLst/>
          </a:prstGeom>
          <a:gradFill>
            <a:gsLst>
              <a:gs pos="100000">
                <a:srgbClr val="ED7D31"/>
              </a:gs>
              <a:gs pos="50300">
                <a:srgbClr val="E93B3B"/>
              </a:gs>
              <a:gs pos="0">
                <a:srgbClr val="7030A0"/>
              </a:gs>
            </a:gsLst>
            <a:lin ang="5400000" scaled="1"/>
          </a:gradFill>
          <a:ln w="28575">
            <a:noFill/>
          </a:ln>
          <a:effectLst>
            <a:outerShdw blurRad="50800" dist="38100" dir="2700000" algn="ctr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0098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рямоугольник: скругленные углы 33">
            <a:extLst>
              <a:ext uri="{FF2B5EF4-FFF2-40B4-BE49-F238E27FC236}">
                <a16:creationId xmlns:a16="http://schemas.microsoft.com/office/drawing/2014/main" id="{5D432A34-513E-2DA1-918C-21A71DC215F8}"/>
              </a:ext>
            </a:extLst>
          </p:cNvPr>
          <p:cNvSpPr/>
          <p:nvPr/>
        </p:nvSpPr>
        <p:spPr>
          <a:xfrm>
            <a:off x="1661369" y="188241"/>
            <a:ext cx="8758760" cy="561507"/>
          </a:xfrm>
          <a:prstGeom prst="roundRect">
            <a:avLst>
              <a:gd name="adj" fmla="val 34368"/>
            </a:avLst>
          </a:prstGeom>
          <a:gradFill>
            <a:gsLst>
              <a:gs pos="0">
                <a:srgbClr val="F19B61"/>
              </a:gs>
              <a:gs pos="53000">
                <a:srgbClr val="E64A6F"/>
              </a:gs>
              <a:gs pos="100000">
                <a:srgbClr val="7030A0"/>
              </a:gs>
            </a:gsLst>
            <a:lin ang="27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СОВЕТ НАСТАВНИКОВ МОНМ РК</a:t>
            </a:r>
          </a:p>
        </p:txBody>
      </p:sp>
      <p:grpSp>
        <p:nvGrpSpPr>
          <p:cNvPr id="73" name="Группа 72">
            <a:extLst>
              <a:ext uri="{FF2B5EF4-FFF2-40B4-BE49-F238E27FC236}">
                <a16:creationId xmlns:a16="http://schemas.microsoft.com/office/drawing/2014/main" id="{6D20769D-D8EA-C0CC-3F2F-04E305EE9C34}"/>
              </a:ext>
            </a:extLst>
          </p:cNvPr>
          <p:cNvGrpSpPr/>
          <p:nvPr/>
        </p:nvGrpSpPr>
        <p:grpSpPr>
          <a:xfrm>
            <a:off x="1075142" y="1182336"/>
            <a:ext cx="9344987" cy="5031764"/>
            <a:chOff x="544255" y="1017083"/>
            <a:chExt cx="9344987" cy="5031764"/>
          </a:xfrm>
        </p:grpSpPr>
        <p:cxnSp>
          <p:nvCxnSpPr>
            <p:cNvPr id="61" name="Прямая соединительная линия 60">
              <a:extLst>
                <a:ext uri="{FF2B5EF4-FFF2-40B4-BE49-F238E27FC236}">
                  <a16:creationId xmlns:a16="http://schemas.microsoft.com/office/drawing/2014/main" id="{47D54B80-5F5C-EBF1-9CEC-48DEBC0AC91C}"/>
                </a:ext>
              </a:extLst>
            </p:cNvPr>
            <p:cNvCxnSpPr>
              <a:cxnSpLocks/>
            </p:cNvCxnSpPr>
            <p:nvPr/>
          </p:nvCxnSpPr>
          <p:spPr>
            <a:xfrm>
              <a:off x="4178548" y="5081713"/>
              <a:ext cx="1056643" cy="547545"/>
            </a:xfrm>
            <a:prstGeom prst="line">
              <a:avLst/>
            </a:prstGeom>
            <a:ln w="60325">
              <a:solidFill>
                <a:schemeClr val="bg1"/>
              </a:solidFill>
            </a:ln>
            <a:effectLst>
              <a:outerShdw blurRad="50800" dist="508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Прямая соединительная линия 58">
              <a:extLst>
                <a:ext uri="{FF2B5EF4-FFF2-40B4-BE49-F238E27FC236}">
                  <a16:creationId xmlns:a16="http://schemas.microsoft.com/office/drawing/2014/main" id="{CB9D18B2-E8CD-C6E8-B987-97F19A842681}"/>
                </a:ext>
              </a:extLst>
            </p:cNvPr>
            <p:cNvCxnSpPr>
              <a:cxnSpLocks/>
            </p:cNvCxnSpPr>
            <p:nvPr/>
          </p:nvCxnSpPr>
          <p:spPr>
            <a:xfrm>
              <a:off x="4638229" y="4454025"/>
              <a:ext cx="1139573" cy="236045"/>
            </a:xfrm>
            <a:prstGeom prst="line">
              <a:avLst/>
            </a:prstGeom>
            <a:ln w="60325">
              <a:solidFill>
                <a:schemeClr val="bg1"/>
              </a:solidFill>
            </a:ln>
            <a:effectLst>
              <a:outerShdw blurRad="50800" dist="508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Прямая соединительная линия 56">
              <a:extLst>
                <a:ext uri="{FF2B5EF4-FFF2-40B4-BE49-F238E27FC236}">
                  <a16:creationId xmlns:a16="http://schemas.microsoft.com/office/drawing/2014/main" id="{96B7788A-DFFC-376A-0584-E7C70219358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82816" y="3660661"/>
              <a:ext cx="1257933" cy="2617"/>
            </a:xfrm>
            <a:prstGeom prst="line">
              <a:avLst/>
            </a:prstGeom>
            <a:ln w="60325">
              <a:solidFill>
                <a:schemeClr val="bg1"/>
              </a:solidFill>
            </a:ln>
            <a:effectLst>
              <a:outerShdw blurRad="50800" dist="508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Прямая соединительная линия 52">
              <a:extLst>
                <a:ext uri="{FF2B5EF4-FFF2-40B4-BE49-F238E27FC236}">
                  <a16:creationId xmlns:a16="http://schemas.microsoft.com/office/drawing/2014/main" id="{48F468D4-D479-3C24-155C-666B4C30D8C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06869" y="2650510"/>
              <a:ext cx="1023608" cy="138230"/>
            </a:xfrm>
            <a:prstGeom prst="line">
              <a:avLst/>
            </a:prstGeom>
            <a:ln w="60325">
              <a:solidFill>
                <a:schemeClr val="bg1"/>
              </a:solidFill>
            </a:ln>
            <a:effectLst>
              <a:outerShdw blurRad="50800" dist="508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Прямая соединительная линия 47">
              <a:extLst>
                <a:ext uri="{FF2B5EF4-FFF2-40B4-BE49-F238E27FC236}">
                  <a16:creationId xmlns:a16="http://schemas.microsoft.com/office/drawing/2014/main" id="{B853F579-BA2F-E605-5104-E308981501B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78548" y="1614206"/>
              <a:ext cx="773922" cy="335449"/>
            </a:xfrm>
            <a:prstGeom prst="line">
              <a:avLst/>
            </a:prstGeom>
            <a:ln w="60325">
              <a:solidFill>
                <a:schemeClr val="bg1"/>
              </a:solidFill>
            </a:ln>
            <a:effectLst>
              <a:outerShdw blurRad="50800" dist="508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Прямоугольник: скругленные углы 40">
              <a:extLst>
                <a:ext uri="{FF2B5EF4-FFF2-40B4-BE49-F238E27FC236}">
                  <a16:creationId xmlns:a16="http://schemas.microsoft.com/office/drawing/2014/main" id="{1CDC70FA-4EF0-EC3E-4B11-D3EEC532CCA6}"/>
                </a:ext>
              </a:extLst>
            </p:cNvPr>
            <p:cNvSpPr/>
            <p:nvPr/>
          </p:nvSpPr>
          <p:spPr>
            <a:xfrm>
              <a:off x="4834126" y="5344710"/>
              <a:ext cx="3575948" cy="704137"/>
            </a:xfrm>
            <a:prstGeom prst="roundRect">
              <a:avLst>
                <a:gd name="adj" fmla="val 21494"/>
              </a:avLst>
            </a:prstGeom>
            <a:gradFill>
              <a:gsLst>
                <a:gs pos="0">
                  <a:srgbClr val="F19B61"/>
                </a:gs>
                <a:gs pos="53000">
                  <a:srgbClr val="E64A6F"/>
                </a:gs>
                <a:gs pos="100000">
                  <a:srgbClr val="7030A0"/>
                </a:gs>
              </a:gsLst>
              <a:lin ang="2700000" scaled="0"/>
            </a:gradFill>
            <a:ln>
              <a:noFill/>
            </a:ln>
            <a:effectLst>
              <a:outerShdw blurRad="50800" dist="38100" dir="2700000" algn="ctr" rotWithShape="0">
                <a:schemeClr val="tx1">
                  <a:alpha val="30000"/>
                </a:scheme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 dirty="0"/>
            </a:p>
          </p:txBody>
        </p:sp>
        <p:sp>
          <p:nvSpPr>
            <p:cNvPr id="40" name="Прямоугольник: скругленные углы 39">
              <a:extLst>
                <a:ext uri="{FF2B5EF4-FFF2-40B4-BE49-F238E27FC236}">
                  <a16:creationId xmlns:a16="http://schemas.microsoft.com/office/drawing/2014/main" id="{AF9EFA97-765F-664B-AC80-7B5D246E82DE}"/>
                </a:ext>
              </a:extLst>
            </p:cNvPr>
            <p:cNvSpPr/>
            <p:nvPr/>
          </p:nvSpPr>
          <p:spPr>
            <a:xfrm>
              <a:off x="5730477" y="3409892"/>
              <a:ext cx="3575948" cy="607960"/>
            </a:xfrm>
            <a:prstGeom prst="roundRect">
              <a:avLst>
                <a:gd name="adj" fmla="val 27990"/>
              </a:avLst>
            </a:prstGeom>
            <a:gradFill>
              <a:gsLst>
                <a:gs pos="0">
                  <a:srgbClr val="F19B61"/>
                </a:gs>
                <a:gs pos="53000">
                  <a:srgbClr val="E64A6F"/>
                </a:gs>
                <a:gs pos="100000">
                  <a:srgbClr val="7030A0"/>
                </a:gs>
              </a:gsLst>
              <a:lin ang="2700000" scaled="0"/>
            </a:gradFill>
            <a:ln>
              <a:noFill/>
            </a:ln>
            <a:effectLst>
              <a:outerShdw blurRad="50800" dist="38100" dir="2700000" algn="ctr" rotWithShape="0">
                <a:schemeClr val="tx1">
                  <a:alpha val="30000"/>
                </a:scheme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 dirty="0"/>
            </a:p>
          </p:txBody>
        </p:sp>
        <p:sp>
          <p:nvSpPr>
            <p:cNvPr id="39" name="Прямоугольник: скругленные углы 38">
              <a:extLst>
                <a:ext uri="{FF2B5EF4-FFF2-40B4-BE49-F238E27FC236}">
                  <a16:creationId xmlns:a16="http://schemas.microsoft.com/office/drawing/2014/main" id="{5112BAB6-3303-6D13-B56B-8A273AB4D17D}"/>
                </a:ext>
              </a:extLst>
            </p:cNvPr>
            <p:cNvSpPr/>
            <p:nvPr/>
          </p:nvSpPr>
          <p:spPr>
            <a:xfrm>
              <a:off x="5418537" y="4191415"/>
              <a:ext cx="3575948" cy="997311"/>
            </a:xfrm>
            <a:prstGeom prst="roundRect">
              <a:avLst>
                <a:gd name="adj" fmla="val 22047"/>
              </a:avLst>
            </a:prstGeom>
            <a:gradFill>
              <a:gsLst>
                <a:gs pos="0">
                  <a:srgbClr val="F19B61"/>
                </a:gs>
                <a:gs pos="53000">
                  <a:srgbClr val="E64A6F"/>
                </a:gs>
                <a:gs pos="100000">
                  <a:srgbClr val="7030A0"/>
                </a:gs>
              </a:gsLst>
              <a:lin ang="2700000" scaled="0"/>
            </a:gradFill>
            <a:ln>
              <a:noFill/>
            </a:ln>
            <a:effectLst>
              <a:outerShdw blurRad="50800" dist="38100" dir="2700000" algn="ctr" rotWithShape="0">
                <a:schemeClr val="tx1">
                  <a:alpha val="30000"/>
                </a:scheme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 dirty="0"/>
            </a:p>
          </p:txBody>
        </p:sp>
        <p:sp>
          <p:nvSpPr>
            <p:cNvPr id="38" name="Прямоугольник: скругленные углы 37">
              <a:extLst>
                <a:ext uri="{FF2B5EF4-FFF2-40B4-BE49-F238E27FC236}">
                  <a16:creationId xmlns:a16="http://schemas.microsoft.com/office/drawing/2014/main" id="{C654458E-40EB-7340-A339-8A9E387232CD}"/>
                </a:ext>
              </a:extLst>
            </p:cNvPr>
            <p:cNvSpPr/>
            <p:nvPr/>
          </p:nvSpPr>
          <p:spPr>
            <a:xfrm>
              <a:off x="5418537" y="2447876"/>
              <a:ext cx="3575948" cy="776612"/>
            </a:xfrm>
            <a:prstGeom prst="roundRect">
              <a:avLst>
                <a:gd name="adj" fmla="val 24154"/>
              </a:avLst>
            </a:prstGeom>
            <a:gradFill>
              <a:gsLst>
                <a:gs pos="0">
                  <a:srgbClr val="F19B61"/>
                </a:gs>
                <a:gs pos="53000">
                  <a:srgbClr val="E64A6F"/>
                </a:gs>
                <a:gs pos="100000">
                  <a:srgbClr val="7030A0"/>
                </a:gs>
              </a:gsLst>
              <a:lin ang="2700000" scaled="0"/>
            </a:gradFill>
            <a:ln>
              <a:noFill/>
            </a:ln>
            <a:effectLst>
              <a:outerShdw blurRad="50800" dist="38100" dir="2700000" algn="ctr" rotWithShape="0">
                <a:schemeClr val="tx1">
                  <a:alpha val="30000"/>
                </a:scheme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 dirty="0"/>
            </a:p>
          </p:txBody>
        </p:sp>
        <p:sp>
          <p:nvSpPr>
            <p:cNvPr id="37" name="Прямоугольник: скругленные углы 36">
              <a:extLst>
                <a:ext uri="{FF2B5EF4-FFF2-40B4-BE49-F238E27FC236}">
                  <a16:creationId xmlns:a16="http://schemas.microsoft.com/office/drawing/2014/main" id="{AC46A6B5-8BA6-D096-ECF9-F69E88A27EE5}"/>
                </a:ext>
              </a:extLst>
            </p:cNvPr>
            <p:cNvSpPr/>
            <p:nvPr/>
          </p:nvSpPr>
          <p:spPr>
            <a:xfrm>
              <a:off x="4834126" y="1017083"/>
              <a:ext cx="3575948" cy="1241784"/>
            </a:xfrm>
            <a:prstGeom prst="roundRect">
              <a:avLst>
                <a:gd name="adj" fmla="val 19468"/>
              </a:avLst>
            </a:prstGeom>
            <a:gradFill>
              <a:gsLst>
                <a:gs pos="0">
                  <a:srgbClr val="F19B61"/>
                </a:gs>
                <a:gs pos="53000">
                  <a:srgbClr val="E64A6F"/>
                </a:gs>
                <a:gs pos="100000">
                  <a:srgbClr val="7030A0"/>
                </a:gs>
              </a:gsLst>
              <a:lin ang="2700000" scaled="0"/>
            </a:gradFill>
            <a:ln>
              <a:noFill/>
            </a:ln>
            <a:effectLst>
              <a:outerShdw blurRad="50800" dist="38100" dir="2700000" algn="ctr" rotWithShape="0">
                <a:schemeClr val="tx1">
                  <a:alpha val="30000"/>
                </a:scheme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 dirty="0"/>
            </a:p>
          </p:txBody>
        </p:sp>
        <p:sp>
          <p:nvSpPr>
            <p:cNvPr id="26" name="Овал 25">
              <a:extLst>
                <a:ext uri="{FF2B5EF4-FFF2-40B4-BE49-F238E27FC236}">
                  <a16:creationId xmlns:a16="http://schemas.microsoft.com/office/drawing/2014/main" id="{A9AFA66E-E2BC-396F-1D9A-E91EF997795F}"/>
                </a:ext>
              </a:extLst>
            </p:cNvPr>
            <p:cNvSpPr/>
            <p:nvPr/>
          </p:nvSpPr>
          <p:spPr>
            <a:xfrm>
              <a:off x="888443" y="1762014"/>
              <a:ext cx="3532664" cy="3532664"/>
            </a:xfrm>
            <a:prstGeom prst="ellipse">
              <a:avLst/>
            </a:prstGeom>
            <a:gradFill>
              <a:gsLst>
                <a:gs pos="0">
                  <a:srgbClr val="F19B61"/>
                </a:gs>
                <a:gs pos="100000">
                  <a:srgbClr val="D01666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2700"/>
                </a:lnSpc>
              </a:pPr>
              <a:endPara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ts val="2700"/>
                </a:lnSpc>
              </a:pPr>
              <a:endPara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ts val="2700"/>
                </a:lnSpc>
              </a:pPr>
              <a:r>
                <a:rPr lang="ru-RU" sz="23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СОВЕТ НАСТАВНИКОВ</a:t>
              </a:r>
            </a:p>
            <a:p>
              <a:pPr algn="ctr">
                <a:lnSpc>
                  <a:spcPts val="2700"/>
                </a:lnSpc>
              </a:pPr>
              <a:endParaRPr lang="ru-RU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ts val="2000"/>
                </a:lnSpc>
              </a:pPr>
              <a:r>
                <a:rPr lang="ru-RU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возглавляет </a:t>
              </a:r>
            </a:p>
            <a:p>
              <a:pPr algn="ctr">
                <a:lnSpc>
                  <a:spcPts val="2000"/>
                </a:lnSpc>
              </a:pPr>
              <a:r>
                <a:rPr lang="ru-RU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Министр образования, науки и молодёжи Республики Крым</a:t>
              </a:r>
            </a:p>
            <a:p>
              <a:pPr algn="ctr"/>
              <a:endParaRPr lang="ru-RU" dirty="0"/>
            </a:p>
          </p:txBody>
        </p:sp>
        <p:sp>
          <p:nvSpPr>
            <p:cNvPr id="28" name="Дуга 27">
              <a:extLst>
                <a:ext uri="{FF2B5EF4-FFF2-40B4-BE49-F238E27FC236}">
                  <a16:creationId xmlns:a16="http://schemas.microsoft.com/office/drawing/2014/main" id="{A0562F5E-31DE-D985-1802-109178479BC3}"/>
                </a:ext>
              </a:extLst>
            </p:cNvPr>
            <p:cNvSpPr/>
            <p:nvPr/>
          </p:nvSpPr>
          <p:spPr>
            <a:xfrm>
              <a:off x="544255" y="1359567"/>
              <a:ext cx="4289871" cy="4289871"/>
            </a:xfrm>
            <a:prstGeom prst="arc">
              <a:avLst>
                <a:gd name="adj1" fmla="val 16200000"/>
                <a:gd name="adj2" fmla="val 5419141"/>
              </a:avLst>
            </a:prstGeom>
            <a:ln w="95250" cap="rnd">
              <a:gradFill>
                <a:gsLst>
                  <a:gs pos="0">
                    <a:srgbClr val="F19B61"/>
                  </a:gs>
                  <a:gs pos="100000">
                    <a:srgbClr val="E93B3B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9" name="Прямоугольник: скругленные углы 28">
              <a:extLst>
                <a:ext uri="{FF2B5EF4-FFF2-40B4-BE49-F238E27FC236}">
                  <a16:creationId xmlns:a16="http://schemas.microsoft.com/office/drawing/2014/main" id="{62CC88E3-C168-1C01-17DC-00BDEF72DFA3}"/>
                </a:ext>
              </a:extLst>
            </p:cNvPr>
            <p:cNvSpPr/>
            <p:nvPr/>
          </p:nvSpPr>
          <p:spPr>
            <a:xfrm>
              <a:off x="5046749" y="1017083"/>
              <a:ext cx="3982453" cy="1092477"/>
            </a:xfrm>
            <a:prstGeom prst="roundRect">
              <a:avLst>
                <a:gd name="adj" fmla="val 18357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ctr" rotWithShape="0">
                <a:schemeClr val="tx1">
                  <a:alpha val="30000"/>
                </a:scheme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>
                  <a:gradFill>
                    <a:gsLst>
                      <a:gs pos="0">
                        <a:srgbClr val="F19B61"/>
                      </a:gs>
                      <a:gs pos="53000">
                        <a:srgbClr val="E64A6F"/>
                      </a:gs>
                      <a:gs pos="100000">
                        <a:srgbClr val="D01666"/>
                      </a:gs>
                    </a:gsLst>
                    <a:lin ang="2700000" scaled="0"/>
                  </a:gradFill>
                  <a:latin typeface="Arial" panose="020B0604020202020204" pitchFamily="34" charset="0"/>
                  <a:cs typeface="Arial" panose="020B0604020202020204" pitchFamily="34" charset="0"/>
                </a:rPr>
                <a:t>Представитель </a:t>
              </a:r>
            </a:p>
            <a:p>
              <a:pPr algn="ctr"/>
              <a:r>
                <a:rPr lang="ru-RU" sz="1400" b="1" dirty="0">
                  <a:gradFill>
                    <a:gsLst>
                      <a:gs pos="0">
                        <a:srgbClr val="F19B61"/>
                      </a:gs>
                      <a:gs pos="53000">
                        <a:srgbClr val="E64A6F"/>
                      </a:gs>
                      <a:gs pos="100000">
                        <a:srgbClr val="D01666"/>
                      </a:gs>
                    </a:gsLst>
                    <a:lin ang="2700000" scaled="0"/>
                  </a:gradFill>
                  <a:latin typeface="Arial" panose="020B0604020202020204" pitchFamily="34" charset="0"/>
                  <a:cs typeface="Arial" panose="020B0604020202020204" pitchFamily="34" charset="0"/>
                </a:rPr>
                <a:t>Совета руководителей общеобразовательных организаций при Совете министров РК</a:t>
              </a:r>
              <a:endParaRPr lang="ru-RU" sz="1400" dirty="0"/>
            </a:p>
          </p:txBody>
        </p:sp>
        <p:sp>
          <p:nvSpPr>
            <p:cNvPr id="31" name="Прямоугольник: скругленные углы 30">
              <a:extLst>
                <a:ext uri="{FF2B5EF4-FFF2-40B4-BE49-F238E27FC236}">
                  <a16:creationId xmlns:a16="http://schemas.microsoft.com/office/drawing/2014/main" id="{677FF7E7-8DDF-3D7F-3E72-475FF7D0BA57}"/>
                </a:ext>
              </a:extLst>
            </p:cNvPr>
            <p:cNvSpPr/>
            <p:nvPr/>
          </p:nvSpPr>
          <p:spPr>
            <a:xfrm>
              <a:off x="5611449" y="2430769"/>
              <a:ext cx="3982453" cy="653716"/>
            </a:xfrm>
            <a:prstGeom prst="roundRect">
              <a:avLst>
                <a:gd name="adj" fmla="val 21001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ctr" rotWithShape="0">
                <a:schemeClr val="tx1">
                  <a:alpha val="30000"/>
                </a:scheme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>
                  <a:gradFill>
                    <a:gsLst>
                      <a:gs pos="0">
                        <a:srgbClr val="F19B61"/>
                      </a:gs>
                      <a:gs pos="53000">
                        <a:srgbClr val="E64A6F"/>
                      </a:gs>
                      <a:gs pos="100000">
                        <a:srgbClr val="D01666"/>
                      </a:gs>
                    </a:gsLst>
                    <a:lin ang="2700000" scaled="0"/>
                  </a:gradFill>
                  <a:latin typeface="Arial" panose="020B0604020202020204" pitchFamily="34" charset="0"/>
                  <a:cs typeface="Arial" panose="020B0604020202020204" pitchFamily="34" charset="0"/>
                </a:rPr>
                <a:t>Министр образования молодёжного Правительства Республики Крым</a:t>
              </a:r>
              <a:endParaRPr lang="ru-RU" sz="1400" dirty="0"/>
            </a:p>
          </p:txBody>
        </p:sp>
        <p:sp>
          <p:nvSpPr>
            <p:cNvPr id="32" name="Прямоугольник: скругленные углы 31">
              <a:extLst>
                <a:ext uri="{FF2B5EF4-FFF2-40B4-BE49-F238E27FC236}">
                  <a16:creationId xmlns:a16="http://schemas.microsoft.com/office/drawing/2014/main" id="{64DF0782-953E-EBBB-68E7-ACB5D1DB5D54}"/>
                </a:ext>
              </a:extLst>
            </p:cNvPr>
            <p:cNvSpPr/>
            <p:nvPr/>
          </p:nvSpPr>
          <p:spPr>
            <a:xfrm>
              <a:off x="5906789" y="3403322"/>
              <a:ext cx="3982453" cy="465222"/>
            </a:xfrm>
            <a:prstGeom prst="roundRect">
              <a:avLst>
                <a:gd name="adj" fmla="val 26030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ctr" rotWithShape="0">
                <a:schemeClr val="tx1">
                  <a:alpha val="30000"/>
                </a:scheme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>
                  <a:gradFill>
                    <a:gsLst>
                      <a:gs pos="0">
                        <a:srgbClr val="F19B61"/>
                      </a:gs>
                      <a:gs pos="53000">
                        <a:srgbClr val="E64A6F"/>
                      </a:gs>
                      <a:gs pos="100000">
                        <a:srgbClr val="D01666"/>
                      </a:gs>
                    </a:gsLst>
                    <a:lin ang="2700000" scaled="0"/>
                  </a:gradFill>
                  <a:latin typeface="Arial" panose="020B0604020202020204" pitchFamily="34" charset="0"/>
                  <a:cs typeface="Arial" panose="020B0604020202020204" pitchFamily="34" charset="0"/>
                </a:rPr>
                <a:t>Ректоры КИПУ, КФУ, КРИППО</a:t>
              </a:r>
              <a:endParaRPr lang="ru-RU" sz="1400" dirty="0"/>
            </a:p>
          </p:txBody>
        </p:sp>
        <p:sp>
          <p:nvSpPr>
            <p:cNvPr id="35" name="Прямоугольник: скругленные углы 34">
              <a:extLst>
                <a:ext uri="{FF2B5EF4-FFF2-40B4-BE49-F238E27FC236}">
                  <a16:creationId xmlns:a16="http://schemas.microsoft.com/office/drawing/2014/main" id="{93F708E5-EF41-FB00-7D4B-F471C79E965E}"/>
                </a:ext>
              </a:extLst>
            </p:cNvPr>
            <p:cNvSpPr/>
            <p:nvPr/>
          </p:nvSpPr>
          <p:spPr>
            <a:xfrm>
              <a:off x="5611449" y="4187381"/>
              <a:ext cx="3982453" cy="834189"/>
            </a:xfrm>
            <a:prstGeom prst="roundRect">
              <a:avLst>
                <a:gd name="adj" fmla="val 21928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ctr" rotWithShape="0">
                <a:schemeClr val="tx1">
                  <a:alpha val="30000"/>
                </a:scheme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>
                  <a:gradFill>
                    <a:gsLst>
                      <a:gs pos="0">
                        <a:srgbClr val="F19B61"/>
                      </a:gs>
                      <a:gs pos="53000">
                        <a:srgbClr val="E64A6F"/>
                      </a:gs>
                      <a:gs pos="100000">
                        <a:srgbClr val="D01666"/>
                      </a:gs>
                    </a:gsLst>
                    <a:lin ang="2700000" scaled="0"/>
                  </a:gradFill>
                  <a:latin typeface="Arial" panose="020B0604020202020204" pitchFamily="34" charset="0"/>
                  <a:cs typeface="Arial" panose="020B0604020202020204" pitchFamily="34" charset="0"/>
                </a:rPr>
                <a:t>Ведущие педагоги РК — </a:t>
              </a:r>
            </a:p>
            <a:p>
              <a:pPr algn="ctr"/>
              <a:r>
                <a:rPr lang="ru-RU" sz="1400" b="1" dirty="0">
                  <a:gradFill>
                    <a:gsLst>
                      <a:gs pos="0">
                        <a:srgbClr val="F19B61"/>
                      </a:gs>
                      <a:gs pos="53000">
                        <a:srgbClr val="E64A6F"/>
                      </a:gs>
                      <a:gs pos="100000">
                        <a:srgbClr val="D01666"/>
                      </a:gs>
                    </a:gsLst>
                    <a:lin ang="2700000" scaled="0"/>
                  </a:gradFill>
                  <a:latin typeface="Arial" panose="020B0604020202020204" pitchFamily="34" charset="0"/>
                  <a:cs typeface="Arial" panose="020B0604020202020204" pitchFamily="34" charset="0"/>
                </a:rPr>
                <a:t>победители конкурсов профессионального мастерства</a:t>
              </a:r>
              <a:endParaRPr lang="ru-RU" sz="1400" dirty="0"/>
            </a:p>
          </p:txBody>
        </p:sp>
        <p:sp>
          <p:nvSpPr>
            <p:cNvPr id="36" name="Прямоугольник: скругленные углы 35">
              <a:extLst>
                <a:ext uri="{FF2B5EF4-FFF2-40B4-BE49-F238E27FC236}">
                  <a16:creationId xmlns:a16="http://schemas.microsoft.com/office/drawing/2014/main" id="{45845B0A-1A6A-FBB2-9C45-03BE2482A94C}"/>
                </a:ext>
              </a:extLst>
            </p:cNvPr>
            <p:cNvSpPr/>
            <p:nvPr/>
          </p:nvSpPr>
          <p:spPr>
            <a:xfrm>
              <a:off x="5046749" y="5338033"/>
              <a:ext cx="3982453" cy="561507"/>
            </a:xfrm>
            <a:prstGeom prst="roundRect">
              <a:avLst>
                <a:gd name="adj" fmla="val 16239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ctr" rotWithShape="0">
                <a:schemeClr val="tx1">
                  <a:alpha val="30000"/>
                </a:scheme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>
                  <a:gradFill>
                    <a:gsLst>
                      <a:gs pos="0">
                        <a:srgbClr val="F19B61"/>
                      </a:gs>
                      <a:gs pos="53000">
                        <a:srgbClr val="E64A6F"/>
                      </a:gs>
                      <a:gs pos="100000">
                        <a:srgbClr val="D01666"/>
                      </a:gs>
                    </a:gsLst>
                    <a:lin ang="2700000" scaled="0"/>
                  </a:gradFill>
                  <a:latin typeface="Arial" panose="020B0604020202020204" pitchFamily="34" charset="0"/>
                  <a:cs typeface="Arial" panose="020B0604020202020204" pitchFamily="34" charset="0"/>
                </a:rPr>
                <a:t>Координаторы воспитательной работы РК</a:t>
              </a:r>
              <a:endParaRPr lang="ru-RU" sz="1400" dirty="0"/>
            </a:p>
          </p:txBody>
        </p:sp>
        <p:sp>
          <p:nvSpPr>
            <p:cNvPr id="42" name="Овал 41">
              <a:extLst>
                <a:ext uri="{FF2B5EF4-FFF2-40B4-BE49-F238E27FC236}">
                  <a16:creationId xmlns:a16="http://schemas.microsoft.com/office/drawing/2014/main" id="{4AF3E228-F098-80C1-D532-B3D0D2F16D4C}"/>
                </a:ext>
              </a:extLst>
            </p:cNvPr>
            <p:cNvSpPr/>
            <p:nvPr/>
          </p:nvSpPr>
          <p:spPr>
            <a:xfrm>
              <a:off x="4056803" y="1822775"/>
              <a:ext cx="253760" cy="253760"/>
            </a:xfrm>
            <a:prstGeom prst="ellipse">
              <a:avLst/>
            </a:prstGeom>
            <a:gradFill>
              <a:gsLst>
                <a:gs pos="100000">
                  <a:srgbClr val="ED7D31"/>
                </a:gs>
                <a:gs pos="50300">
                  <a:srgbClr val="E93B3B"/>
                </a:gs>
                <a:gs pos="0">
                  <a:srgbClr val="7030A0"/>
                </a:gs>
              </a:gsLst>
              <a:lin ang="5400000" scaled="1"/>
            </a:gradFill>
            <a:ln w="44450">
              <a:solidFill>
                <a:schemeClr val="bg1"/>
              </a:solidFill>
            </a:ln>
            <a:effectLst>
              <a:outerShdw blurRad="50800" dist="38100" dir="2700000" algn="ctr" rotWithShape="0">
                <a:srgbClr val="000000">
                  <a:alpha val="2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3" name="Овал 42">
              <a:extLst>
                <a:ext uri="{FF2B5EF4-FFF2-40B4-BE49-F238E27FC236}">
                  <a16:creationId xmlns:a16="http://schemas.microsoft.com/office/drawing/2014/main" id="{A1152CB0-85AE-A047-2904-C524BB4C8A0B}"/>
                </a:ext>
              </a:extLst>
            </p:cNvPr>
            <p:cNvSpPr/>
            <p:nvPr/>
          </p:nvSpPr>
          <p:spPr>
            <a:xfrm>
              <a:off x="4571830" y="2650510"/>
              <a:ext cx="253760" cy="253760"/>
            </a:xfrm>
            <a:prstGeom prst="ellipse">
              <a:avLst/>
            </a:prstGeom>
            <a:gradFill>
              <a:gsLst>
                <a:gs pos="100000">
                  <a:srgbClr val="ED7D31"/>
                </a:gs>
                <a:gs pos="50300">
                  <a:srgbClr val="E93B3B"/>
                </a:gs>
                <a:gs pos="0">
                  <a:srgbClr val="7030A0"/>
                </a:gs>
              </a:gsLst>
              <a:lin ang="5400000" scaled="1"/>
            </a:gradFill>
            <a:ln w="44450">
              <a:solidFill>
                <a:schemeClr val="bg1"/>
              </a:solidFill>
            </a:ln>
            <a:effectLst>
              <a:outerShdw blurRad="50800" dist="38100" dir="2700000" algn="ctr" rotWithShape="0">
                <a:srgbClr val="000000">
                  <a:alpha val="2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4" name="Овал 43">
              <a:extLst>
                <a:ext uri="{FF2B5EF4-FFF2-40B4-BE49-F238E27FC236}">
                  <a16:creationId xmlns:a16="http://schemas.microsoft.com/office/drawing/2014/main" id="{78A63113-919C-2A3D-4FA7-6F68A6752C32}"/>
                </a:ext>
              </a:extLst>
            </p:cNvPr>
            <p:cNvSpPr/>
            <p:nvPr/>
          </p:nvSpPr>
          <p:spPr>
            <a:xfrm>
              <a:off x="4698710" y="3521085"/>
              <a:ext cx="253760" cy="253760"/>
            </a:xfrm>
            <a:prstGeom prst="ellipse">
              <a:avLst/>
            </a:prstGeom>
            <a:gradFill>
              <a:gsLst>
                <a:gs pos="100000">
                  <a:srgbClr val="ED7D31"/>
                </a:gs>
                <a:gs pos="50300">
                  <a:srgbClr val="E93B3B"/>
                </a:gs>
                <a:gs pos="0">
                  <a:srgbClr val="7030A0"/>
                </a:gs>
              </a:gsLst>
              <a:lin ang="5400000" scaled="1"/>
            </a:gradFill>
            <a:ln w="44450">
              <a:solidFill>
                <a:schemeClr val="bg1"/>
              </a:solidFill>
            </a:ln>
            <a:effectLst>
              <a:outerShdw blurRad="50800" dist="38100" dir="2700000" algn="ctr" rotWithShape="0">
                <a:srgbClr val="000000">
                  <a:alpha val="2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5" name="Овал 44">
              <a:extLst>
                <a:ext uri="{FF2B5EF4-FFF2-40B4-BE49-F238E27FC236}">
                  <a16:creationId xmlns:a16="http://schemas.microsoft.com/office/drawing/2014/main" id="{3CFF7A18-8D0B-F64B-51D9-32B8806884DD}"/>
                </a:ext>
              </a:extLst>
            </p:cNvPr>
            <p:cNvSpPr/>
            <p:nvPr/>
          </p:nvSpPr>
          <p:spPr>
            <a:xfrm>
              <a:off x="4511349" y="4319520"/>
              <a:ext cx="253760" cy="253760"/>
            </a:xfrm>
            <a:prstGeom prst="ellipse">
              <a:avLst/>
            </a:prstGeom>
            <a:gradFill>
              <a:gsLst>
                <a:gs pos="100000">
                  <a:srgbClr val="ED7D31"/>
                </a:gs>
                <a:gs pos="50300">
                  <a:srgbClr val="E93B3B"/>
                </a:gs>
                <a:gs pos="0">
                  <a:srgbClr val="7030A0"/>
                </a:gs>
              </a:gsLst>
              <a:lin ang="5400000" scaled="1"/>
            </a:gradFill>
            <a:ln w="44450">
              <a:solidFill>
                <a:schemeClr val="bg1"/>
              </a:solidFill>
            </a:ln>
            <a:effectLst>
              <a:outerShdw blurRad="50800" dist="38100" dir="2700000" algn="ctr" rotWithShape="0">
                <a:srgbClr val="000000">
                  <a:alpha val="2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6" name="Овал 45">
              <a:extLst>
                <a:ext uri="{FF2B5EF4-FFF2-40B4-BE49-F238E27FC236}">
                  <a16:creationId xmlns:a16="http://schemas.microsoft.com/office/drawing/2014/main" id="{429864C0-F98E-3C1E-8081-6C3A222FB9CE}"/>
                </a:ext>
              </a:extLst>
            </p:cNvPr>
            <p:cNvSpPr/>
            <p:nvPr/>
          </p:nvSpPr>
          <p:spPr>
            <a:xfrm>
              <a:off x="4051668" y="4940835"/>
              <a:ext cx="253760" cy="253760"/>
            </a:xfrm>
            <a:prstGeom prst="ellipse">
              <a:avLst/>
            </a:prstGeom>
            <a:gradFill>
              <a:gsLst>
                <a:gs pos="100000">
                  <a:srgbClr val="ED7D31"/>
                </a:gs>
                <a:gs pos="50300">
                  <a:srgbClr val="E93B3B"/>
                </a:gs>
                <a:gs pos="0">
                  <a:srgbClr val="7030A0"/>
                </a:gs>
              </a:gsLst>
              <a:lin ang="5400000" scaled="1"/>
            </a:gradFill>
            <a:ln w="44450">
              <a:solidFill>
                <a:schemeClr val="bg1"/>
              </a:solidFill>
            </a:ln>
            <a:effectLst>
              <a:outerShdw blurRad="50800" dist="38100" dir="2700000" algn="ctr" rotWithShape="0">
                <a:srgbClr val="000000">
                  <a:alpha val="2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4183144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0D18FECD-A38A-CE01-6D39-CE44055024FE}"/>
              </a:ext>
            </a:extLst>
          </p:cNvPr>
          <p:cNvSpPr/>
          <p:nvPr/>
        </p:nvSpPr>
        <p:spPr>
          <a:xfrm>
            <a:off x="1661369" y="188241"/>
            <a:ext cx="8758760" cy="561507"/>
          </a:xfrm>
          <a:prstGeom prst="roundRect">
            <a:avLst>
              <a:gd name="adj" fmla="val 34368"/>
            </a:avLst>
          </a:prstGeom>
          <a:gradFill>
            <a:gsLst>
              <a:gs pos="0">
                <a:srgbClr val="F19B61"/>
              </a:gs>
              <a:gs pos="53000">
                <a:srgbClr val="E64A6F"/>
              </a:gs>
              <a:gs pos="100000">
                <a:srgbClr val="7030A0"/>
              </a:gs>
            </a:gsLst>
            <a:lin ang="27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ФОРМЫ ВЗАИМОДЕЙСТВИЯ СОВЕТА НАСТАВНИКОВ </a:t>
            </a:r>
          </a:p>
          <a:p>
            <a:pPr algn="ctr"/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МИНИСТЕРСТВА ОБРАЗОВАНИЯ, НАУКИ И МОЛОДЁЖИ РЕСПУБЛИКИ КРЫМ</a:t>
            </a:r>
          </a:p>
        </p:txBody>
      </p:sp>
      <p:grpSp>
        <p:nvGrpSpPr>
          <p:cNvPr id="83" name="Группа 82">
            <a:extLst>
              <a:ext uri="{FF2B5EF4-FFF2-40B4-BE49-F238E27FC236}">
                <a16:creationId xmlns:a16="http://schemas.microsoft.com/office/drawing/2014/main" id="{8F84DCD0-63FC-37D2-657D-805124D460A9}"/>
              </a:ext>
            </a:extLst>
          </p:cNvPr>
          <p:cNvGrpSpPr/>
          <p:nvPr/>
        </p:nvGrpSpPr>
        <p:grpSpPr>
          <a:xfrm>
            <a:off x="365629" y="1628072"/>
            <a:ext cx="11469914" cy="1594343"/>
            <a:chOff x="433553" y="1603020"/>
            <a:chExt cx="11469914" cy="1594343"/>
          </a:xfrm>
          <a:effectLst>
            <a:outerShdw blurRad="50800" dist="38100" dir="2700000" algn="tl" rotWithShape="0">
              <a:prstClr val="black">
                <a:alpha val="15000"/>
              </a:prstClr>
            </a:outerShdw>
          </a:effectLst>
        </p:grpSpPr>
        <p:grpSp>
          <p:nvGrpSpPr>
            <p:cNvPr id="62" name="Группа 61">
              <a:extLst>
                <a:ext uri="{FF2B5EF4-FFF2-40B4-BE49-F238E27FC236}">
                  <a16:creationId xmlns:a16="http://schemas.microsoft.com/office/drawing/2014/main" id="{0C14CE33-7F27-2428-625D-A506E664ECD1}"/>
                </a:ext>
              </a:extLst>
            </p:cNvPr>
            <p:cNvGrpSpPr/>
            <p:nvPr/>
          </p:nvGrpSpPr>
          <p:grpSpPr>
            <a:xfrm>
              <a:off x="433553" y="1613645"/>
              <a:ext cx="2678672" cy="1583183"/>
              <a:chOff x="322033" y="1647881"/>
              <a:chExt cx="2678672" cy="1583183"/>
            </a:xfrm>
          </p:grpSpPr>
          <p:sp>
            <p:nvSpPr>
              <p:cNvPr id="17" name="Прямоугольник: скругленные противолежащие углы 16">
                <a:extLst>
                  <a:ext uri="{FF2B5EF4-FFF2-40B4-BE49-F238E27FC236}">
                    <a16:creationId xmlns:a16="http://schemas.microsoft.com/office/drawing/2014/main" id="{35C4E966-F40F-EF52-B947-897C19B39987}"/>
                  </a:ext>
                </a:extLst>
              </p:cNvPr>
              <p:cNvSpPr/>
              <p:nvPr/>
            </p:nvSpPr>
            <p:spPr>
              <a:xfrm>
                <a:off x="397499" y="1802523"/>
                <a:ext cx="2527740" cy="1350590"/>
              </a:xfrm>
              <a:prstGeom prst="round2DiagRect">
                <a:avLst/>
              </a:prstGeom>
              <a:gradFill>
                <a:gsLst>
                  <a:gs pos="0">
                    <a:srgbClr val="00B9C2"/>
                  </a:gs>
                  <a:gs pos="100000">
                    <a:srgbClr val="00B050"/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8" name="Прямоугольник: скругленные противолежащие углы 7">
                <a:extLst>
                  <a:ext uri="{FF2B5EF4-FFF2-40B4-BE49-F238E27FC236}">
                    <a16:creationId xmlns:a16="http://schemas.microsoft.com/office/drawing/2014/main" id="{04B57144-9BA8-D519-51CC-B4964E70C709}"/>
                  </a:ext>
                </a:extLst>
              </p:cNvPr>
              <p:cNvSpPr/>
              <p:nvPr/>
            </p:nvSpPr>
            <p:spPr>
              <a:xfrm>
                <a:off x="472965" y="1880474"/>
                <a:ext cx="2527740" cy="1350590"/>
              </a:xfrm>
              <a:prstGeom prst="round2Diag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Ежеквартальные встречи 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25 министров образования 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с председателем 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Совета наставников</a:t>
                </a:r>
              </a:p>
            </p:txBody>
          </p:sp>
          <p:sp>
            <p:nvSpPr>
              <p:cNvPr id="40" name="Овал 39">
                <a:extLst>
                  <a:ext uri="{FF2B5EF4-FFF2-40B4-BE49-F238E27FC236}">
                    <a16:creationId xmlns:a16="http://schemas.microsoft.com/office/drawing/2014/main" id="{DC9470A4-8BAE-8FA5-56DE-FB8DDF0A32ED}"/>
                  </a:ext>
                </a:extLst>
              </p:cNvPr>
              <p:cNvSpPr/>
              <p:nvPr/>
            </p:nvSpPr>
            <p:spPr>
              <a:xfrm>
                <a:off x="322033" y="1647881"/>
                <a:ext cx="558942" cy="558942"/>
              </a:xfrm>
              <a:prstGeom prst="ellipse">
                <a:avLst/>
              </a:prstGeom>
              <a:solidFill>
                <a:srgbClr val="00B9BE"/>
              </a:solidFill>
              <a:ln w="889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</a:p>
            </p:txBody>
          </p:sp>
        </p:grpSp>
        <p:grpSp>
          <p:nvGrpSpPr>
            <p:cNvPr id="63" name="Группа 62">
              <a:extLst>
                <a:ext uri="{FF2B5EF4-FFF2-40B4-BE49-F238E27FC236}">
                  <a16:creationId xmlns:a16="http://schemas.microsoft.com/office/drawing/2014/main" id="{57388ACE-62A7-D146-7482-F21B18F7BC87}"/>
                </a:ext>
              </a:extLst>
            </p:cNvPr>
            <p:cNvGrpSpPr/>
            <p:nvPr/>
          </p:nvGrpSpPr>
          <p:grpSpPr>
            <a:xfrm>
              <a:off x="3363967" y="1603020"/>
              <a:ext cx="2678672" cy="1583183"/>
              <a:chOff x="3368979" y="1647881"/>
              <a:chExt cx="2678672" cy="1583183"/>
            </a:xfrm>
          </p:grpSpPr>
          <p:sp>
            <p:nvSpPr>
              <p:cNvPr id="43" name="Прямоугольник: скругленные противолежащие углы 42">
                <a:extLst>
                  <a:ext uri="{FF2B5EF4-FFF2-40B4-BE49-F238E27FC236}">
                    <a16:creationId xmlns:a16="http://schemas.microsoft.com/office/drawing/2014/main" id="{7BF6851D-F67E-9865-6273-BF4752E4E776}"/>
                  </a:ext>
                </a:extLst>
              </p:cNvPr>
              <p:cNvSpPr/>
              <p:nvPr/>
            </p:nvSpPr>
            <p:spPr>
              <a:xfrm>
                <a:off x="3444445" y="1802523"/>
                <a:ext cx="2527740" cy="1350590"/>
              </a:xfrm>
              <a:prstGeom prst="round2DiagRect">
                <a:avLst/>
              </a:prstGeom>
              <a:gradFill>
                <a:gsLst>
                  <a:gs pos="0">
                    <a:srgbClr val="00C88F"/>
                  </a:gs>
                  <a:gs pos="100000">
                    <a:srgbClr val="92D050"/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4" name="Прямоугольник: скругленные противолежащие углы 43">
                <a:extLst>
                  <a:ext uri="{FF2B5EF4-FFF2-40B4-BE49-F238E27FC236}">
                    <a16:creationId xmlns:a16="http://schemas.microsoft.com/office/drawing/2014/main" id="{5E5FD655-03D9-24C8-0AFA-E12B281285E4}"/>
                  </a:ext>
                </a:extLst>
              </p:cNvPr>
              <p:cNvSpPr/>
              <p:nvPr/>
            </p:nvSpPr>
            <p:spPr>
              <a:xfrm>
                <a:off x="3519911" y="1880474"/>
                <a:ext cx="2527740" cy="1350590"/>
              </a:xfrm>
              <a:prstGeom prst="round2Diag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Привлечение молодых министров к подготовке и проведению республиканских мероприятий, конкурсов, заседаний «круглого стола», фестивалей и т.д.</a:t>
                </a:r>
              </a:p>
            </p:txBody>
          </p:sp>
          <p:sp>
            <p:nvSpPr>
              <p:cNvPr id="45" name="Овал 44">
                <a:extLst>
                  <a:ext uri="{FF2B5EF4-FFF2-40B4-BE49-F238E27FC236}">
                    <a16:creationId xmlns:a16="http://schemas.microsoft.com/office/drawing/2014/main" id="{3D81EC55-AB45-C6F1-F70E-D4A3ED60F510}"/>
                  </a:ext>
                </a:extLst>
              </p:cNvPr>
              <p:cNvSpPr/>
              <p:nvPr/>
            </p:nvSpPr>
            <p:spPr>
              <a:xfrm>
                <a:off x="3368979" y="1647881"/>
                <a:ext cx="558942" cy="558942"/>
              </a:xfrm>
              <a:prstGeom prst="ellipse">
                <a:avLst/>
              </a:prstGeom>
              <a:solidFill>
                <a:srgbClr val="69CE7E"/>
              </a:solidFill>
              <a:ln w="889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</a:p>
            </p:txBody>
          </p:sp>
        </p:grpSp>
        <p:grpSp>
          <p:nvGrpSpPr>
            <p:cNvPr id="55" name="Группа 54">
              <a:extLst>
                <a:ext uri="{FF2B5EF4-FFF2-40B4-BE49-F238E27FC236}">
                  <a16:creationId xmlns:a16="http://schemas.microsoft.com/office/drawing/2014/main" id="{03741FAA-E5DB-B4F4-03DA-D3D6C25FFAF0}"/>
                </a:ext>
              </a:extLst>
            </p:cNvPr>
            <p:cNvGrpSpPr/>
            <p:nvPr/>
          </p:nvGrpSpPr>
          <p:grpSpPr>
            <a:xfrm>
              <a:off x="6294381" y="1609054"/>
              <a:ext cx="2678672" cy="1583183"/>
              <a:chOff x="6415925" y="1647881"/>
              <a:chExt cx="2678672" cy="1583183"/>
            </a:xfrm>
          </p:grpSpPr>
          <p:sp>
            <p:nvSpPr>
              <p:cNvPr id="51" name="Прямоугольник: скругленные противолежащие углы 50">
                <a:extLst>
                  <a:ext uri="{FF2B5EF4-FFF2-40B4-BE49-F238E27FC236}">
                    <a16:creationId xmlns:a16="http://schemas.microsoft.com/office/drawing/2014/main" id="{0FDAD2FF-CE83-16C1-5EC8-ADC2F69E502B}"/>
                  </a:ext>
                </a:extLst>
              </p:cNvPr>
              <p:cNvSpPr/>
              <p:nvPr/>
            </p:nvSpPr>
            <p:spPr>
              <a:xfrm>
                <a:off x="6491391" y="1802523"/>
                <a:ext cx="2527740" cy="1350590"/>
              </a:xfrm>
              <a:prstGeom prst="round2DiagRect">
                <a:avLst/>
              </a:prstGeom>
              <a:gradFill>
                <a:gsLst>
                  <a:gs pos="0">
                    <a:srgbClr val="92D050"/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2" name="Прямоугольник: скругленные противолежащие углы 51">
                <a:extLst>
                  <a:ext uri="{FF2B5EF4-FFF2-40B4-BE49-F238E27FC236}">
                    <a16:creationId xmlns:a16="http://schemas.microsoft.com/office/drawing/2014/main" id="{3F7FCFC3-42FE-B097-7FCC-D93CB5EBAA86}"/>
                  </a:ext>
                </a:extLst>
              </p:cNvPr>
              <p:cNvSpPr/>
              <p:nvPr/>
            </p:nvSpPr>
            <p:spPr>
              <a:xfrm>
                <a:off x="6566857" y="1880474"/>
                <a:ext cx="2527740" cy="1350590"/>
              </a:xfrm>
              <a:prstGeom prst="round2Diag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Оказание помощи молодым министрам в разработке 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и реализации проектов</a:t>
                </a:r>
              </a:p>
            </p:txBody>
          </p:sp>
          <p:sp>
            <p:nvSpPr>
              <p:cNvPr id="53" name="Овал 52">
                <a:extLst>
                  <a:ext uri="{FF2B5EF4-FFF2-40B4-BE49-F238E27FC236}">
                    <a16:creationId xmlns:a16="http://schemas.microsoft.com/office/drawing/2014/main" id="{A7A2A3C7-91FB-7771-F486-22CAE8361703}"/>
                  </a:ext>
                </a:extLst>
              </p:cNvPr>
              <p:cNvSpPr/>
              <p:nvPr/>
            </p:nvSpPr>
            <p:spPr>
              <a:xfrm>
                <a:off x="6415925" y="1647881"/>
                <a:ext cx="558942" cy="558942"/>
              </a:xfrm>
              <a:prstGeom prst="ellipse">
                <a:avLst/>
              </a:prstGeom>
              <a:solidFill>
                <a:srgbClr val="C3CF59"/>
              </a:solidFill>
              <a:ln w="889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</a:p>
            </p:txBody>
          </p:sp>
        </p:grpSp>
        <p:grpSp>
          <p:nvGrpSpPr>
            <p:cNvPr id="64" name="Группа 63">
              <a:extLst>
                <a:ext uri="{FF2B5EF4-FFF2-40B4-BE49-F238E27FC236}">
                  <a16:creationId xmlns:a16="http://schemas.microsoft.com/office/drawing/2014/main" id="{0AF9E9F5-4A52-6CE7-4459-60D450F4E220}"/>
                </a:ext>
              </a:extLst>
            </p:cNvPr>
            <p:cNvGrpSpPr/>
            <p:nvPr/>
          </p:nvGrpSpPr>
          <p:grpSpPr>
            <a:xfrm>
              <a:off x="9224795" y="1614180"/>
              <a:ext cx="2678672" cy="1583183"/>
              <a:chOff x="10026727" y="1578789"/>
              <a:chExt cx="2678672" cy="1583183"/>
            </a:xfrm>
          </p:grpSpPr>
          <p:sp>
            <p:nvSpPr>
              <p:cNvPr id="58" name="Прямоугольник: скругленные противолежащие углы 57">
                <a:extLst>
                  <a:ext uri="{FF2B5EF4-FFF2-40B4-BE49-F238E27FC236}">
                    <a16:creationId xmlns:a16="http://schemas.microsoft.com/office/drawing/2014/main" id="{736DBFCC-F0C2-2B50-956E-B23EA8F0DBA8}"/>
                  </a:ext>
                </a:extLst>
              </p:cNvPr>
              <p:cNvSpPr/>
              <p:nvPr/>
            </p:nvSpPr>
            <p:spPr>
              <a:xfrm>
                <a:off x="10102193" y="1733431"/>
                <a:ext cx="2527740" cy="1350590"/>
              </a:xfrm>
              <a:prstGeom prst="round2DiagRect">
                <a:avLst/>
              </a:prstGeom>
              <a:gradFill>
                <a:gsLst>
                  <a:gs pos="0">
                    <a:schemeClr val="accent4">
                      <a:lumMod val="40000"/>
                      <a:lumOff val="60000"/>
                    </a:schemeClr>
                  </a:gs>
                  <a:gs pos="53000">
                    <a:srgbClr val="FEA17D"/>
                  </a:gs>
                  <a:gs pos="100000">
                    <a:srgbClr val="FD806F"/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9" name="Прямоугольник: скругленные противолежащие углы 58">
                <a:extLst>
                  <a:ext uri="{FF2B5EF4-FFF2-40B4-BE49-F238E27FC236}">
                    <a16:creationId xmlns:a16="http://schemas.microsoft.com/office/drawing/2014/main" id="{E0126A0C-AD4A-36D0-A22E-EE95486677E9}"/>
                  </a:ext>
                </a:extLst>
              </p:cNvPr>
              <p:cNvSpPr/>
              <p:nvPr/>
            </p:nvSpPr>
            <p:spPr>
              <a:xfrm>
                <a:off x="10177659" y="1811382"/>
                <a:ext cx="2527740" cy="1350590"/>
              </a:xfrm>
              <a:prstGeom prst="round2Diag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Оказание содействия 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в осуществлении взаимодействия 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с участниками 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Ученического самоуправления</a:t>
                </a:r>
              </a:p>
            </p:txBody>
          </p:sp>
          <p:sp>
            <p:nvSpPr>
              <p:cNvPr id="60" name="Овал 59">
                <a:extLst>
                  <a:ext uri="{FF2B5EF4-FFF2-40B4-BE49-F238E27FC236}">
                    <a16:creationId xmlns:a16="http://schemas.microsoft.com/office/drawing/2014/main" id="{D8BB1D46-8D19-6CFF-1565-FCD99E6D0E45}"/>
                  </a:ext>
                </a:extLst>
              </p:cNvPr>
              <p:cNvSpPr/>
              <p:nvPr/>
            </p:nvSpPr>
            <p:spPr>
              <a:xfrm>
                <a:off x="10026727" y="1578789"/>
                <a:ext cx="558942" cy="558942"/>
              </a:xfrm>
              <a:prstGeom prst="ellipse">
                <a:avLst/>
              </a:prstGeom>
              <a:solidFill>
                <a:srgbClr val="F8BF87"/>
              </a:solidFill>
              <a:ln w="889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</a:p>
            </p:txBody>
          </p:sp>
        </p:grpSp>
      </p:grpSp>
      <p:grpSp>
        <p:nvGrpSpPr>
          <p:cNvPr id="85" name="Группа 84">
            <a:extLst>
              <a:ext uri="{FF2B5EF4-FFF2-40B4-BE49-F238E27FC236}">
                <a16:creationId xmlns:a16="http://schemas.microsoft.com/office/drawing/2014/main" id="{03171F30-3572-C50B-A90F-3F444D734E30}"/>
              </a:ext>
            </a:extLst>
          </p:cNvPr>
          <p:cNvGrpSpPr/>
          <p:nvPr/>
        </p:nvGrpSpPr>
        <p:grpSpPr>
          <a:xfrm>
            <a:off x="1365955" y="3565523"/>
            <a:ext cx="8609989" cy="1688091"/>
            <a:chOff x="1365955" y="3440263"/>
            <a:chExt cx="8609989" cy="1688091"/>
          </a:xfrm>
          <a:effectLst>
            <a:outerShdw blurRad="50800" dist="38100" dir="2700000" algn="tl" rotWithShape="0">
              <a:prstClr val="black">
                <a:alpha val="15000"/>
              </a:prstClr>
            </a:outerShdw>
          </a:effectLst>
        </p:grpSpPr>
        <p:grpSp>
          <p:nvGrpSpPr>
            <p:cNvPr id="77" name="Группа 76">
              <a:extLst>
                <a:ext uri="{FF2B5EF4-FFF2-40B4-BE49-F238E27FC236}">
                  <a16:creationId xmlns:a16="http://schemas.microsoft.com/office/drawing/2014/main" id="{38CF428E-D11F-5F52-11FC-B71EA10C12B8}"/>
                </a:ext>
              </a:extLst>
            </p:cNvPr>
            <p:cNvGrpSpPr/>
            <p:nvPr/>
          </p:nvGrpSpPr>
          <p:grpSpPr>
            <a:xfrm>
              <a:off x="1365955" y="3440263"/>
              <a:ext cx="2798346" cy="1687393"/>
              <a:chOff x="202359" y="3702265"/>
              <a:chExt cx="2798346" cy="1687393"/>
            </a:xfrm>
          </p:grpSpPr>
          <p:sp>
            <p:nvSpPr>
              <p:cNvPr id="65" name="Прямоугольник: скругленные противолежащие углы 64">
                <a:extLst>
                  <a:ext uri="{FF2B5EF4-FFF2-40B4-BE49-F238E27FC236}">
                    <a16:creationId xmlns:a16="http://schemas.microsoft.com/office/drawing/2014/main" id="{E8EFDD3B-9421-3253-6088-ED842B79E107}"/>
                  </a:ext>
                </a:extLst>
              </p:cNvPr>
              <p:cNvSpPr/>
              <p:nvPr/>
            </p:nvSpPr>
            <p:spPr>
              <a:xfrm>
                <a:off x="397499" y="3961117"/>
                <a:ext cx="2527740" cy="1350590"/>
              </a:xfrm>
              <a:prstGeom prst="round2DiagRect">
                <a:avLst/>
              </a:prstGeom>
              <a:gradFill>
                <a:gsLst>
                  <a:gs pos="0">
                    <a:srgbClr val="FD806F"/>
                  </a:gs>
                  <a:gs pos="100000">
                    <a:srgbClr val="D95798"/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6" name="Прямоугольник: скругленные противолежащие углы 65">
                <a:extLst>
                  <a:ext uri="{FF2B5EF4-FFF2-40B4-BE49-F238E27FC236}">
                    <a16:creationId xmlns:a16="http://schemas.microsoft.com/office/drawing/2014/main" id="{C4201FA4-8BED-3287-12C2-1A43B2926AF0}"/>
                  </a:ext>
                </a:extLst>
              </p:cNvPr>
              <p:cNvSpPr/>
              <p:nvPr/>
            </p:nvSpPr>
            <p:spPr>
              <a:xfrm>
                <a:off x="472965" y="4039068"/>
                <a:ext cx="2527740" cy="1350590"/>
              </a:xfrm>
              <a:prstGeom prst="round2Diag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Отбор в муниципальных образованиях лучших практик работы молодых министров 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и их популяризация</a:t>
                </a:r>
              </a:p>
            </p:txBody>
          </p:sp>
          <p:sp>
            <p:nvSpPr>
              <p:cNvPr id="67" name="Овал 66">
                <a:extLst>
                  <a:ext uri="{FF2B5EF4-FFF2-40B4-BE49-F238E27FC236}">
                    <a16:creationId xmlns:a16="http://schemas.microsoft.com/office/drawing/2014/main" id="{49835EC6-7256-6814-0893-FF6EFBD9AF1D}"/>
                  </a:ext>
                </a:extLst>
              </p:cNvPr>
              <p:cNvSpPr/>
              <p:nvPr/>
            </p:nvSpPr>
            <p:spPr>
              <a:xfrm>
                <a:off x="322033" y="3806475"/>
                <a:ext cx="558942" cy="558942"/>
              </a:xfrm>
              <a:prstGeom prst="ellipse">
                <a:avLst/>
              </a:prstGeom>
              <a:solidFill>
                <a:srgbClr val="FD806F"/>
              </a:solidFill>
              <a:ln w="889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5</a:t>
                </a:r>
              </a:p>
            </p:txBody>
          </p:sp>
          <p:pic>
            <p:nvPicPr>
              <p:cNvPr id="68" name="Рисунок 67" descr="Маркеры-галочки">
                <a:extLst>
                  <a:ext uri="{FF2B5EF4-FFF2-40B4-BE49-F238E27FC236}">
                    <a16:creationId xmlns:a16="http://schemas.microsoft.com/office/drawing/2014/main" id="{564F11E3-14E2-FDC6-FD39-8427A2011FD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p:blipFill>
            <p:spPr>
              <a:xfrm>
                <a:off x="202359" y="3702265"/>
                <a:ext cx="938747" cy="938747"/>
              </a:xfrm>
              <a:prstGeom prst="rect">
                <a:avLst/>
              </a:prstGeom>
            </p:spPr>
          </p:pic>
        </p:grpSp>
        <p:grpSp>
          <p:nvGrpSpPr>
            <p:cNvPr id="78" name="Группа 77">
              <a:extLst>
                <a:ext uri="{FF2B5EF4-FFF2-40B4-BE49-F238E27FC236}">
                  <a16:creationId xmlns:a16="http://schemas.microsoft.com/office/drawing/2014/main" id="{2BB445D0-2492-0092-E6BC-8F1835BEFB62}"/>
                </a:ext>
              </a:extLst>
            </p:cNvPr>
            <p:cNvGrpSpPr/>
            <p:nvPr/>
          </p:nvGrpSpPr>
          <p:grpSpPr>
            <a:xfrm>
              <a:off x="4391450" y="3545171"/>
              <a:ext cx="2678672" cy="1583183"/>
              <a:chOff x="4167269" y="3807872"/>
              <a:chExt cx="2678672" cy="1583183"/>
            </a:xfrm>
          </p:grpSpPr>
          <p:sp>
            <p:nvSpPr>
              <p:cNvPr id="69" name="Прямоугольник: скругленные противолежащие углы 68">
                <a:extLst>
                  <a:ext uri="{FF2B5EF4-FFF2-40B4-BE49-F238E27FC236}">
                    <a16:creationId xmlns:a16="http://schemas.microsoft.com/office/drawing/2014/main" id="{F050E33B-37D1-CA4F-37D4-2A110AC71D08}"/>
                  </a:ext>
                </a:extLst>
              </p:cNvPr>
              <p:cNvSpPr/>
              <p:nvPr/>
            </p:nvSpPr>
            <p:spPr>
              <a:xfrm>
                <a:off x="4242735" y="3962514"/>
                <a:ext cx="2527740" cy="1350590"/>
              </a:xfrm>
              <a:prstGeom prst="round2DiagRect">
                <a:avLst/>
              </a:prstGeom>
              <a:gradFill>
                <a:gsLst>
                  <a:gs pos="0">
                    <a:srgbClr val="FF6161"/>
                  </a:gs>
                  <a:gs pos="100000">
                    <a:srgbClr val="7030A0"/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70" name="Прямоугольник: скругленные противолежащие углы 69">
                <a:extLst>
                  <a:ext uri="{FF2B5EF4-FFF2-40B4-BE49-F238E27FC236}">
                    <a16:creationId xmlns:a16="http://schemas.microsoft.com/office/drawing/2014/main" id="{191226F0-867D-90B3-2E6D-2E72E6B32EC6}"/>
                  </a:ext>
                </a:extLst>
              </p:cNvPr>
              <p:cNvSpPr/>
              <p:nvPr/>
            </p:nvSpPr>
            <p:spPr>
              <a:xfrm>
                <a:off x="4318201" y="4040465"/>
                <a:ext cx="2527740" cy="1350590"/>
              </a:xfrm>
              <a:prstGeom prst="round2Diag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Совместное участие представителей Совета наставников и молодых министров в программах радио-, телепередач</a:t>
                </a:r>
              </a:p>
            </p:txBody>
          </p:sp>
          <p:sp>
            <p:nvSpPr>
              <p:cNvPr id="71" name="Овал 70">
                <a:extLst>
                  <a:ext uri="{FF2B5EF4-FFF2-40B4-BE49-F238E27FC236}">
                    <a16:creationId xmlns:a16="http://schemas.microsoft.com/office/drawing/2014/main" id="{0B0940A7-E6A7-D468-F4BD-1C600385F83F}"/>
                  </a:ext>
                </a:extLst>
              </p:cNvPr>
              <p:cNvSpPr/>
              <p:nvPr/>
            </p:nvSpPr>
            <p:spPr>
              <a:xfrm>
                <a:off x="4167269" y="3807872"/>
                <a:ext cx="558942" cy="558942"/>
              </a:xfrm>
              <a:prstGeom prst="ellipse">
                <a:avLst/>
              </a:prstGeom>
              <a:solidFill>
                <a:srgbClr val="F95F75"/>
              </a:solidFill>
              <a:ln w="889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6</a:t>
                </a:r>
              </a:p>
            </p:txBody>
          </p:sp>
        </p:grpSp>
        <p:grpSp>
          <p:nvGrpSpPr>
            <p:cNvPr id="79" name="Группа 78">
              <a:extLst>
                <a:ext uri="{FF2B5EF4-FFF2-40B4-BE49-F238E27FC236}">
                  <a16:creationId xmlns:a16="http://schemas.microsoft.com/office/drawing/2014/main" id="{ED6EBFF2-8119-F841-6C3A-298F6C9005E3}"/>
                </a:ext>
              </a:extLst>
            </p:cNvPr>
            <p:cNvGrpSpPr/>
            <p:nvPr/>
          </p:nvGrpSpPr>
          <p:grpSpPr>
            <a:xfrm>
              <a:off x="7297272" y="3541459"/>
              <a:ext cx="2678672" cy="1583183"/>
              <a:chOff x="8052316" y="3764719"/>
              <a:chExt cx="2678672" cy="1583183"/>
            </a:xfrm>
          </p:grpSpPr>
          <p:sp>
            <p:nvSpPr>
              <p:cNvPr id="73" name="Прямоугольник: скругленные противолежащие углы 72">
                <a:extLst>
                  <a:ext uri="{FF2B5EF4-FFF2-40B4-BE49-F238E27FC236}">
                    <a16:creationId xmlns:a16="http://schemas.microsoft.com/office/drawing/2014/main" id="{46F542CA-B60C-10CC-124D-A105C9044E1C}"/>
                  </a:ext>
                </a:extLst>
              </p:cNvPr>
              <p:cNvSpPr/>
              <p:nvPr/>
            </p:nvSpPr>
            <p:spPr>
              <a:xfrm>
                <a:off x="8127782" y="3919361"/>
                <a:ext cx="2527740" cy="1350590"/>
              </a:xfrm>
              <a:prstGeom prst="round2DiagRect">
                <a:avLst/>
              </a:prstGeom>
              <a:gradFill>
                <a:gsLst>
                  <a:gs pos="0">
                    <a:srgbClr val="7030A0"/>
                  </a:gs>
                  <a:gs pos="100000">
                    <a:srgbClr val="0070C0"/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74" name="Прямоугольник: скругленные противолежащие углы 73">
                <a:extLst>
                  <a:ext uri="{FF2B5EF4-FFF2-40B4-BE49-F238E27FC236}">
                    <a16:creationId xmlns:a16="http://schemas.microsoft.com/office/drawing/2014/main" id="{1D6EC725-D46A-052F-C5C0-D38FF4ADB9C5}"/>
                  </a:ext>
                </a:extLst>
              </p:cNvPr>
              <p:cNvSpPr/>
              <p:nvPr/>
            </p:nvSpPr>
            <p:spPr>
              <a:xfrm>
                <a:off x="8203248" y="3997312"/>
                <a:ext cx="2527740" cy="1350590"/>
              </a:xfrm>
              <a:prstGeom prst="round2Diag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Методическая помощь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и контроль работы управления образования муниципальных образований с министрами образования школ 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Республики Крым</a:t>
                </a:r>
              </a:p>
            </p:txBody>
          </p:sp>
          <p:sp>
            <p:nvSpPr>
              <p:cNvPr id="75" name="Овал 74">
                <a:extLst>
                  <a:ext uri="{FF2B5EF4-FFF2-40B4-BE49-F238E27FC236}">
                    <a16:creationId xmlns:a16="http://schemas.microsoft.com/office/drawing/2014/main" id="{00D2867B-91E2-1D79-3BA2-C779A029EE49}"/>
                  </a:ext>
                </a:extLst>
              </p:cNvPr>
              <p:cNvSpPr/>
              <p:nvPr/>
            </p:nvSpPr>
            <p:spPr>
              <a:xfrm>
                <a:off x="8052316" y="3764719"/>
                <a:ext cx="558942" cy="558942"/>
              </a:xfrm>
              <a:prstGeom prst="ellipse">
                <a:avLst/>
              </a:prstGeom>
              <a:solidFill>
                <a:srgbClr val="6C42A9"/>
              </a:solidFill>
              <a:ln w="889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7</a:t>
                </a:r>
              </a:p>
            </p:txBody>
          </p:sp>
        </p:grpSp>
      </p:grpSp>
      <p:pic>
        <p:nvPicPr>
          <p:cNvPr id="143" name="Рисунок 142" descr="Маркеры-галочки">
            <a:extLst>
              <a:ext uri="{FF2B5EF4-FFF2-40B4-BE49-F238E27FC236}">
                <a16:creationId xmlns:a16="http://schemas.microsoft.com/office/drawing/2014/main" id="{ADD7B56B-BB8C-8258-02F0-1B3221E0B4CE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3176369" y="1533961"/>
            <a:ext cx="938747" cy="938747"/>
          </a:xfrm>
          <a:prstGeom prst="rect">
            <a:avLst/>
          </a:prstGeom>
        </p:spPr>
      </p:pic>
      <p:pic>
        <p:nvPicPr>
          <p:cNvPr id="144" name="Рисунок 143" descr="Маркеры-галочки">
            <a:extLst>
              <a:ext uri="{FF2B5EF4-FFF2-40B4-BE49-F238E27FC236}">
                <a16:creationId xmlns:a16="http://schemas.microsoft.com/office/drawing/2014/main" id="{39DBFA33-636A-AA57-C93E-FCC4BDF94312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6106783" y="1540454"/>
            <a:ext cx="938747" cy="938747"/>
          </a:xfrm>
          <a:prstGeom prst="rect">
            <a:avLst/>
          </a:prstGeom>
        </p:spPr>
      </p:pic>
      <p:pic>
        <p:nvPicPr>
          <p:cNvPr id="145" name="Рисунок 144" descr="Маркеры-галочки">
            <a:extLst>
              <a:ext uri="{FF2B5EF4-FFF2-40B4-BE49-F238E27FC236}">
                <a16:creationId xmlns:a16="http://schemas.microsoft.com/office/drawing/2014/main" id="{2F3D2C0B-C54D-71F5-81E6-D2049DD17537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9037197" y="1535328"/>
            <a:ext cx="938747" cy="938747"/>
          </a:xfrm>
          <a:prstGeom prst="rect">
            <a:avLst/>
          </a:prstGeom>
        </p:spPr>
      </p:pic>
      <p:pic>
        <p:nvPicPr>
          <p:cNvPr id="146" name="Рисунок 145" descr="Маркеры-галочки">
            <a:extLst>
              <a:ext uri="{FF2B5EF4-FFF2-40B4-BE49-F238E27FC236}">
                <a16:creationId xmlns:a16="http://schemas.microsoft.com/office/drawing/2014/main" id="{292E8C8A-A126-A854-A682-323A1D3F338D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4271776" y="3564824"/>
            <a:ext cx="938747" cy="938747"/>
          </a:xfrm>
          <a:prstGeom prst="rect">
            <a:avLst/>
          </a:prstGeom>
        </p:spPr>
      </p:pic>
      <p:pic>
        <p:nvPicPr>
          <p:cNvPr id="147" name="Рисунок 146" descr="Маркеры-галочки">
            <a:extLst>
              <a:ext uri="{FF2B5EF4-FFF2-40B4-BE49-F238E27FC236}">
                <a16:creationId xmlns:a16="http://schemas.microsoft.com/office/drawing/2014/main" id="{F841B661-E531-9598-85E0-77BD717C3464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7177598" y="3568536"/>
            <a:ext cx="938747" cy="938747"/>
          </a:xfrm>
          <a:prstGeom prst="rect">
            <a:avLst/>
          </a:prstGeom>
        </p:spPr>
      </p:pic>
      <p:pic>
        <p:nvPicPr>
          <p:cNvPr id="148" name="Рисунок 147" descr="Маркеры-галочки">
            <a:extLst>
              <a:ext uri="{FF2B5EF4-FFF2-40B4-BE49-F238E27FC236}">
                <a16:creationId xmlns:a16="http://schemas.microsoft.com/office/drawing/2014/main" id="{FFE8D268-A5E1-E01E-34D0-C379C6802353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>
            <a:off x="245955" y="1535863"/>
            <a:ext cx="938747" cy="93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598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FA5F33A-9372-49CA-A877-F2B59353BAB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79408" y="3044951"/>
            <a:ext cx="3202432" cy="3813049"/>
          </a:xfrm>
          <a:prstGeom prst="rect">
            <a:avLst/>
          </a:prstGeom>
        </p:spPr>
      </p:pic>
      <p:graphicFrame>
        <p:nvGraphicFramePr>
          <p:cNvPr id="10" name="Схема 9">
            <a:extLst>
              <a:ext uri="{FF2B5EF4-FFF2-40B4-BE49-F238E27FC236}">
                <a16:creationId xmlns:a16="http://schemas.microsoft.com/office/drawing/2014/main" id="{2DAEEC1A-86F3-440B-B0C0-C902E610519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84432191"/>
              </p:ext>
            </p:extLst>
          </p:nvPr>
        </p:nvGraphicFramePr>
        <p:xfrm>
          <a:off x="440944" y="246045"/>
          <a:ext cx="8794496" cy="62370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44832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FA5F33A-9372-49CA-A877-F2B59353BAB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79408" y="3044951"/>
            <a:ext cx="3202432" cy="3813049"/>
          </a:xfrm>
          <a:prstGeom prst="rect">
            <a:avLst/>
          </a:prstGeom>
        </p:spPr>
      </p:pic>
      <p:graphicFrame>
        <p:nvGraphicFramePr>
          <p:cNvPr id="10" name="Схема 9">
            <a:extLst>
              <a:ext uri="{FF2B5EF4-FFF2-40B4-BE49-F238E27FC236}">
                <a16:creationId xmlns:a16="http://schemas.microsoft.com/office/drawing/2014/main" id="{2DAEEC1A-86F3-440B-B0C0-C902E610519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7960699"/>
              </p:ext>
            </p:extLst>
          </p:nvPr>
        </p:nvGraphicFramePr>
        <p:xfrm>
          <a:off x="440944" y="246045"/>
          <a:ext cx="8794496" cy="62370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33491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1683</TotalTime>
  <Words>896</Words>
  <Application>Microsoft Office PowerPoint</Application>
  <PresentationFormat>Широкоэкранный</PresentationFormat>
  <Paragraphs>219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Тема Office</vt:lpstr>
      <vt:lpstr>КЛАСС (Крымская лига активистов совета  старшеклассников)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Ann</dc:creator>
  <cp:lastModifiedBy>ПК-7</cp:lastModifiedBy>
  <cp:revision>97</cp:revision>
  <cp:lastPrinted>2021-03-02T08:50:12Z</cp:lastPrinted>
  <dcterms:created xsi:type="dcterms:W3CDTF">2021-02-17T10:27:56Z</dcterms:created>
  <dcterms:modified xsi:type="dcterms:W3CDTF">2023-09-20T06:30:28Z</dcterms:modified>
</cp:coreProperties>
</file>