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69" r:id="rId2"/>
    <p:sldId id="273" r:id="rId3"/>
    <p:sldId id="274" r:id="rId4"/>
    <p:sldId id="275" r:id="rId5"/>
    <p:sldId id="276" r:id="rId6"/>
    <p:sldId id="272" r:id="rId7"/>
    <p:sldId id="271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8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Правило 4к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Критическое мышление</c:v>
                </c:pt>
                <c:pt idx="1">
                  <c:v>Коммуникация</c:v>
                </c:pt>
                <c:pt idx="2">
                  <c:v>Командная работа</c:v>
                </c:pt>
                <c:pt idx="3">
                  <c:v>Креативность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400">
          <a:latin typeface="Cascadia Code ExtraLight" panose="020B0609020000020004" pitchFamily="49" charset="0"/>
          <a:ea typeface="Cascadia Code ExtraLight" panose="020B0609020000020004" pitchFamily="49" charset="0"/>
          <a:cs typeface="Cascadia Code ExtraLight" panose="020B0609020000020004" pitchFamily="49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74CEF-89F5-4E6F-8EEB-FD334D76050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19755B-497D-470B-A958-1543AF0B1AB6}">
      <dgm:prSet phldrT="[Текст]"/>
      <dgm:spPr/>
      <dgm:t>
        <a:bodyPr/>
        <a:lstStyle/>
        <a:p>
          <a:r>
            <a:rPr lang="ru-RU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Подготовка</a:t>
          </a:r>
        </a:p>
        <a:p>
          <a:r>
            <a:rPr lang="ru-RU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проекта</a:t>
          </a:r>
          <a:endParaRPr lang="ru-RU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1C7E0E77-202D-4AB7-8938-7516966AF973}" type="parTrans" cxnId="{53C45794-A40E-4241-B33C-A61CD016CCFA}">
      <dgm:prSet/>
      <dgm:spPr/>
      <dgm:t>
        <a:bodyPr/>
        <a:lstStyle/>
        <a:p>
          <a:endParaRPr lang="ru-RU"/>
        </a:p>
      </dgm:t>
    </dgm:pt>
    <dgm:pt modelId="{76AFEBEC-9AB6-4C23-9AA8-95ED4683930B}" type="sibTrans" cxnId="{53C45794-A40E-4241-B33C-A61CD016CCFA}">
      <dgm:prSet/>
      <dgm:spPr/>
      <dgm:t>
        <a:bodyPr/>
        <a:lstStyle/>
        <a:p>
          <a:endParaRPr lang="ru-RU"/>
        </a:p>
      </dgm:t>
    </dgm:pt>
    <dgm:pt modelId="{333E7AC9-0209-45DC-B8FB-0816C30D43E9}">
      <dgm:prSet phldrT="[Текст]" custT="1"/>
      <dgm:spPr/>
      <dgm:t>
        <a:bodyPr/>
        <a:lstStyle/>
        <a:p>
          <a:r>
            <a:rPr lang="ru-RU" sz="11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Формулировка целей и задач экскурсии, определение методов;</a:t>
          </a:r>
          <a:endParaRPr lang="ru-RU" sz="11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FAA7C1C9-4B5B-4E16-BD7B-728594E71370}" type="parTrans" cxnId="{5326814E-64DD-43BE-B230-58274122A5CE}">
      <dgm:prSet/>
      <dgm:spPr/>
      <dgm:t>
        <a:bodyPr/>
        <a:lstStyle/>
        <a:p>
          <a:endParaRPr lang="ru-RU"/>
        </a:p>
      </dgm:t>
    </dgm:pt>
    <dgm:pt modelId="{60C2889F-8A9A-4028-A828-92BCEC1B8335}" type="sibTrans" cxnId="{5326814E-64DD-43BE-B230-58274122A5CE}">
      <dgm:prSet/>
      <dgm:spPr/>
      <dgm:t>
        <a:bodyPr/>
        <a:lstStyle/>
        <a:p>
          <a:endParaRPr lang="ru-RU"/>
        </a:p>
      </dgm:t>
    </dgm:pt>
    <dgm:pt modelId="{66213895-123D-42C6-9B6F-893C3BC6E81B}">
      <dgm:prSet phldrT="[Текст]"/>
      <dgm:spPr/>
      <dgm:t>
        <a:bodyPr/>
        <a:lstStyle/>
        <a:p>
          <a:r>
            <a:rPr lang="ru-RU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Организация</a:t>
          </a:r>
        </a:p>
        <a:p>
          <a:r>
            <a:rPr lang="ru-RU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экскурсии</a:t>
          </a:r>
          <a:endParaRPr lang="ru-RU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BF10FF44-8CC4-4313-9B11-715D498F952B}" type="parTrans" cxnId="{2BC3EA20-BF12-42AD-AF1E-C50959BD9C0F}">
      <dgm:prSet/>
      <dgm:spPr/>
      <dgm:t>
        <a:bodyPr/>
        <a:lstStyle/>
        <a:p>
          <a:endParaRPr lang="ru-RU"/>
        </a:p>
      </dgm:t>
    </dgm:pt>
    <dgm:pt modelId="{EB4EA52B-6A5C-4F13-A917-A1293F4D9B37}" type="sibTrans" cxnId="{2BC3EA20-BF12-42AD-AF1E-C50959BD9C0F}">
      <dgm:prSet/>
      <dgm:spPr/>
      <dgm:t>
        <a:bodyPr/>
        <a:lstStyle/>
        <a:p>
          <a:endParaRPr lang="ru-RU"/>
        </a:p>
      </dgm:t>
    </dgm:pt>
    <dgm:pt modelId="{8741C08B-7E29-4A1A-B7C6-A11217D2AD1D}">
      <dgm:prSet phldrT="[Текст]" custT="1"/>
      <dgm:spPr/>
      <dgm:t>
        <a:bodyPr/>
        <a:lstStyle/>
        <a:p>
          <a:r>
            <a:rPr lang="ru-RU" sz="11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Работа групп на опорных точках маршрута: Буковый лес, Почтовый дуб, источник </a:t>
          </a:r>
          <a:r>
            <a:rPr lang="ru-RU" sz="1100" dirty="0" err="1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Пания</a:t>
          </a:r>
          <a:r>
            <a:rPr lang="ru-RU" sz="11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, Голубое озеро, «Отвесные склоны», Ванна молодости, «В русле реки».</a:t>
          </a:r>
          <a:endParaRPr lang="ru-RU" sz="11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CB776667-2C61-443B-88FB-3DEC4F0639A4}" type="parTrans" cxnId="{98D375EE-3C71-4FEC-BD9A-711F8675CD37}">
      <dgm:prSet/>
      <dgm:spPr/>
      <dgm:t>
        <a:bodyPr/>
        <a:lstStyle/>
        <a:p>
          <a:endParaRPr lang="ru-RU"/>
        </a:p>
      </dgm:t>
    </dgm:pt>
    <dgm:pt modelId="{1B03CC28-9476-4A5F-8CD6-2CD28D962F23}" type="sibTrans" cxnId="{98D375EE-3C71-4FEC-BD9A-711F8675CD37}">
      <dgm:prSet/>
      <dgm:spPr/>
      <dgm:t>
        <a:bodyPr/>
        <a:lstStyle/>
        <a:p>
          <a:endParaRPr lang="ru-RU"/>
        </a:p>
      </dgm:t>
    </dgm:pt>
    <dgm:pt modelId="{EF7BE678-27DE-4FB7-8482-8394847AD5F9}">
      <dgm:prSet phldrT="[Текст]" custT="1"/>
      <dgm:spPr/>
      <dgm:t>
        <a:bodyPr/>
        <a:lstStyle/>
        <a:p>
          <a:r>
            <a:rPr lang="ru-RU" sz="1200" dirty="0" err="1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Послеэкскурсионная</a:t>
          </a:r>
          <a:r>
            <a:rPr lang="ru-RU" sz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 работа</a:t>
          </a:r>
          <a:endParaRPr lang="ru-RU" sz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232F4F4C-B6EB-4B89-8756-DC2A3318A823}" type="parTrans" cxnId="{A8EC3107-D8B4-47D6-87D2-EF6F9F335807}">
      <dgm:prSet/>
      <dgm:spPr/>
      <dgm:t>
        <a:bodyPr/>
        <a:lstStyle/>
        <a:p>
          <a:endParaRPr lang="ru-RU"/>
        </a:p>
      </dgm:t>
    </dgm:pt>
    <dgm:pt modelId="{475CD642-80F7-4900-8198-453AF30020B5}" type="sibTrans" cxnId="{A8EC3107-D8B4-47D6-87D2-EF6F9F335807}">
      <dgm:prSet/>
      <dgm:spPr/>
      <dgm:t>
        <a:bodyPr/>
        <a:lstStyle/>
        <a:p>
          <a:endParaRPr lang="ru-RU"/>
        </a:p>
      </dgm:t>
    </dgm:pt>
    <dgm:pt modelId="{F0BF35BC-F7C2-4FDC-9BCA-7C4C12267871}">
      <dgm:prSet phldrT="[Текст]" custT="1"/>
      <dgm:spPr/>
      <dgm:t>
        <a:bodyPr/>
        <a:lstStyle/>
        <a:p>
          <a:r>
            <a:rPr lang="ru-RU" sz="11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Систематизация знаний;</a:t>
          </a:r>
          <a:endParaRPr lang="ru-RU" sz="11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C449A476-12E9-4A27-B97C-148B56310BAC}" type="parTrans" cxnId="{F02EAC43-C2DF-440F-AE7B-5560A216982C}">
      <dgm:prSet/>
      <dgm:spPr/>
      <dgm:t>
        <a:bodyPr/>
        <a:lstStyle/>
        <a:p>
          <a:endParaRPr lang="ru-RU"/>
        </a:p>
      </dgm:t>
    </dgm:pt>
    <dgm:pt modelId="{E80631DA-F958-4C51-B99B-462186DEBC78}" type="sibTrans" cxnId="{F02EAC43-C2DF-440F-AE7B-5560A216982C}">
      <dgm:prSet/>
      <dgm:spPr/>
      <dgm:t>
        <a:bodyPr/>
        <a:lstStyle/>
        <a:p>
          <a:endParaRPr lang="ru-RU"/>
        </a:p>
      </dgm:t>
    </dgm:pt>
    <dgm:pt modelId="{5043B546-38F4-4544-B906-90FC8BBA0BD9}">
      <dgm:prSet custT="1"/>
      <dgm:spPr/>
      <dgm:t>
        <a:bodyPr/>
        <a:lstStyle/>
        <a:p>
          <a:r>
            <a:rPr lang="ru-RU" sz="11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Формирование творческих групп: геологи, гидрологи, ботаники, экологи;</a:t>
          </a:r>
          <a:endParaRPr lang="ru-RU" sz="11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581A2E25-F648-4A34-A663-795B500F7A9C}" type="parTrans" cxnId="{B37A94BE-F4DF-4065-B924-EDCF9805112D}">
      <dgm:prSet/>
      <dgm:spPr/>
      <dgm:t>
        <a:bodyPr/>
        <a:lstStyle/>
        <a:p>
          <a:endParaRPr lang="ru-RU"/>
        </a:p>
      </dgm:t>
    </dgm:pt>
    <dgm:pt modelId="{8A5A9EE4-74C4-4555-9747-CEF2EB52B0D8}" type="sibTrans" cxnId="{B37A94BE-F4DF-4065-B924-EDCF9805112D}">
      <dgm:prSet/>
      <dgm:spPr/>
      <dgm:t>
        <a:bodyPr/>
        <a:lstStyle/>
        <a:p>
          <a:endParaRPr lang="ru-RU"/>
        </a:p>
      </dgm:t>
    </dgm:pt>
    <dgm:pt modelId="{B7585E14-435A-4167-978D-045E6BCDC334}">
      <dgm:prSet custT="1"/>
      <dgm:spPr/>
      <dgm:t>
        <a:bodyPr/>
        <a:lstStyle/>
        <a:p>
          <a:r>
            <a:rPr lang="ru-RU" sz="110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Сбор информации участниками экскурсии;</a:t>
          </a:r>
          <a:endParaRPr lang="ru-RU" sz="11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48B7D170-390E-4EF5-B196-4910F616AB37}" type="parTrans" cxnId="{041CDB07-0CEB-4867-800B-CA645F6E50EB}">
      <dgm:prSet/>
      <dgm:spPr/>
      <dgm:t>
        <a:bodyPr/>
        <a:lstStyle/>
        <a:p>
          <a:endParaRPr lang="ru-RU"/>
        </a:p>
      </dgm:t>
    </dgm:pt>
    <dgm:pt modelId="{807241CE-E5C7-4D65-8960-1E0E6F39997B}" type="sibTrans" cxnId="{041CDB07-0CEB-4867-800B-CA645F6E50EB}">
      <dgm:prSet/>
      <dgm:spPr/>
      <dgm:t>
        <a:bodyPr/>
        <a:lstStyle/>
        <a:p>
          <a:endParaRPr lang="ru-RU"/>
        </a:p>
      </dgm:t>
    </dgm:pt>
    <dgm:pt modelId="{2ACD7377-E18D-4CA9-8F1D-59695958DDDC}">
      <dgm:prSet custT="1"/>
      <dgm:spPr/>
      <dgm:t>
        <a:bodyPr/>
        <a:lstStyle/>
        <a:p>
          <a:r>
            <a:rPr lang="ru-RU" sz="11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Построение маршрута, выделены опорные точки маршрута.</a:t>
          </a:r>
          <a:endParaRPr lang="ru-RU" sz="11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1F62D26F-269F-4A4B-B3FA-3500155CC6ED}" type="parTrans" cxnId="{C020BDDB-1C02-418E-BF58-6C4B61097BAD}">
      <dgm:prSet/>
      <dgm:spPr/>
      <dgm:t>
        <a:bodyPr/>
        <a:lstStyle/>
        <a:p>
          <a:endParaRPr lang="ru-RU"/>
        </a:p>
      </dgm:t>
    </dgm:pt>
    <dgm:pt modelId="{976A99E6-C711-4064-A026-51C6DAC76B7F}" type="sibTrans" cxnId="{C020BDDB-1C02-418E-BF58-6C4B61097BAD}">
      <dgm:prSet/>
      <dgm:spPr/>
      <dgm:t>
        <a:bodyPr/>
        <a:lstStyle/>
        <a:p>
          <a:endParaRPr lang="ru-RU"/>
        </a:p>
      </dgm:t>
    </dgm:pt>
    <dgm:pt modelId="{73EFB434-063A-4050-8512-92F28228E542}">
      <dgm:prSet custT="1"/>
      <dgm:spPr/>
      <dgm:t>
        <a:bodyPr/>
        <a:lstStyle/>
        <a:p>
          <a:r>
            <a:rPr lang="ru-RU" sz="11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Выступления групп на классном часе;</a:t>
          </a:r>
          <a:endParaRPr lang="ru-RU" sz="11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B5D3FA6E-B7DB-4916-82E3-6DF889868B70}" type="parTrans" cxnId="{9E88308A-BBBC-4929-9518-23E952207D98}">
      <dgm:prSet/>
      <dgm:spPr/>
      <dgm:t>
        <a:bodyPr/>
        <a:lstStyle/>
        <a:p>
          <a:endParaRPr lang="ru-RU"/>
        </a:p>
      </dgm:t>
    </dgm:pt>
    <dgm:pt modelId="{D1868C25-5CF8-499E-832F-CA0CA2D85A1A}" type="sibTrans" cxnId="{9E88308A-BBBC-4929-9518-23E952207D98}">
      <dgm:prSet/>
      <dgm:spPr/>
      <dgm:t>
        <a:bodyPr/>
        <a:lstStyle/>
        <a:p>
          <a:endParaRPr lang="ru-RU"/>
        </a:p>
      </dgm:t>
    </dgm:pt>
    <dgm:pt modelId="{588A8509-061D-4DCE-8087-7C4D0B43CDBC}">
      <dgm:prSet custT="1"/>
      <dgm:spPr/>
      <dgm:t>
        <a:bodyPr/>
        <a:lstStyle/>
        <a:p>
          <a:r>
            <a:rPr lang="ru-RU" sz="11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Создание ментальной карты.</a:t>
          </a:r>
          <a:endParaRPr lang="ru-RU" sz="11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55D1F22C-EA36-4020-8864-3D26B6CC9939}" type="parTrans" cxnId="{FFAC802C-2800-4B83-9B1F-B782A3187D15}">
      <dgm:prSet/>
      <dgm:spPr/>
      <dgm:t>
        <a:bodyPr/>
        <a:lstStyle/>
        <a:p>
          <a:endParaRPr lang="ru-RU"/>
        </a:p>
      </dgm:t>
    </dgm:pt>
    <dgm:pt modelId="{388E0323-F56A-42A7-8542-5292480CA025}" type="sibTrans" cxnId="{FFAC802C-2800-4B83-9B1F-B782A3187D15}">
      <dgm:prSet/>
      <dgm:spPr/>
      <dgm:t>
        <a:bodyPr/>
        <a:lstStyle/>
        <a:p>
          <a:endParaRPr lang="ru-RU"/>
        </a:p>
      </dgm:t>
    </dgm:pt>
    <dgm:pt modelId="{BCDF0560-DFC5-48A6-A183-2372462B42C6}">
      <dgm:prSet phldrT="[Текст]"/>
      <dgm:spPr/>
      <dgm:t>
        <a:bodyPr/>
        <a:lstStyle/>
        <a:p>
          <a:r>
            <a:rPr lang="ru-RU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Завершающий этап</a:t>
          </a:r>
          <a:endParaRPr lang="ru-RU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88904662-6285-4EE1-8305-D57549E252CC}" type="parTrans" cxnId="{9FD64627-2B50-406F-99D2-A847B6C34E6C}">
      <dgm:prSet/>
      <dgm:spPr/>
      <dgm:t>
        <a:bodyPr/>
        <a:lstStyle/>
        <a:p>
          <a:endParaRPr lang="ru-RU"/>
        </a:p>
      </dgm:t>
    </dgm:pt>
    <dgm:pt modelId="{5D89F33D-BADC-41AF-8C44-8AAFEDA93672}" type="sibTrans" cxnId="{9FD64627-2B50-406F-99D2-A847B6C34E6C}">
      <dgm:prSet/>
      <dgm:spPr/>
      <dgm:t>
        <a:bodyPr/>
        <a:lstStyle/>
        <a:p>
          <a:endParaRPr lang="ru-RU"/>
        </a:p>
      </dgm:t>
    </dgm:pt>
    <dgm:pt modelId="{1D77684F-B92D-4083-B425-F9A2349434B6}" type="pres">
      <dgm:prSet presAssocID="{9D874CEF-89F5-4E6F-8EEB-FD334D7605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CBCE9-57C2-4572-8045-A68791B5A5C0}" type="pres">
      <dgm:prSet presAssocID="{9D874CEF-89F5-4E6F-8EEB-FD334D760509}" presName="tSp" presStyleCnt="0"/>
      <dgm:spPr/>
    </dgm:pt>
    <dgm:pt modelId="{02CAB94A-28B8-43FE-A600-758C42F93C06}" type="pres">
      <dgm:prSet presAssocID="{9D874CEF-89F5-4E6F-8EEB-FD334D760509}" presName="bSp" presStyleCnt="0"/>
      <dgm:spPr/>
    </dgm:pt>
    <dgm:pt modelId="{55C75592-BFA1-4EEE-88EA-A64B6116704D}" type="pres">
      <dgm:prSet presAssocID="{9D874CEF-89F5-4E6F-8EEB-FD334D760509}" presName="process" presStyleCnt="0"/>
      <dgm:spPr/>
    </dgm:pt>
    <dgm:pt modelId="{0A8D8CA9-2C94-457E-BB65-F234D33F4494}" type="pres">
      <dgm:prSet presAssocID="{4A19755B-497D-470B-A958-1543AF0B1AB6}" presName="composite1" presStyleCnt="0"/>
      <dgm:spPr/>
    </dgm:pt>
    <dgm:pt modelId="{9E82BF6E-1D70-4116-A806-7BE02A14A04C}" type="pres">
      <dgm:prSet presAssocID="{4A19755B-497D-470B-A958-1543AF0B1AB6}" presName="dummyNode1" presStyleLbl="node1" presStyleIdx="0" presStyleCnt="4"/>
      <dgm:spPr/>
    </dgm:pt>
    <dgm:pt modelId="{2C2DE9D3-52BF-417C-A1F6-9EE07D75A8B8}" type="pres">
      <dgm:prSet presAssocID="{4A19755B-497D-470B-A958-1543AF0B1AB6}" presName="childNode1" presStyleLbl="bgAcc1" presStyleIdx="0" presStyleCnt="4" custScaleX="185349" custScaleY="224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9A6C3-3773-4AB4-B112-CEC3EFA8E970}" type="pres">
      <dgm:prSet presAssocID="{4A19755B-497D-470B-A958-1543AF0B1AB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2AE9-F011-4576-8752-F19B047BD8F8}" type="pres">
      <dgm:prSet presAssocID="{4A19755B-497D-470B-A958-1543AF0B1AB6}" presName="parentNode1" presStyleLbl="node1" presStyleIdx="0" presStyleCnt="4" custLinFactY="4804" custLinFactNeighborX="754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BC754-052D-4F4A-868E-69B0137F7C41}" type="pres">
      <dgm:prSet presAssocID="{4A19755B-497D-470B-A958-1543AF0B1AB6}" presName="connSite1" presStyleCnt="0"/>
      <dgm:spPr/>
    </dgm:pt>
    <dgm:pt modelId="{64EB9B86-0899-4EFF-8F13-C541C568C5B4}" type="pres">
      <dgm:prSet presAssocID="{76AFEBEC-9AB6-4C23-9AA8-95ED4683930B}" presName="Name9" presStyleLbl="sibTrans2D1" presStyleIdx="0" presStyleCnt="3"/>
      <dgm:spPr/>
      <dgm:t>
        <a:bodyPr/>
        <a:lstStyle/>
        <a:p>
          <a:endParaRPr lang="ru-RU"/>
        </a:p>
      </dgm:t>
    </dgm:pt>
    <dgm:pt modelId="{C72AC040-9853-4FD5-BE6E-DD1C3E3A747E}" type="pres">
      <dgm:prSet presAssocID="{66213895-123D-42C6-9B6F-893C3BC6E81B}" presName="composite2" presStyleCnt="0"/>
      <dgm:spPr/>
    </dgm:pt>
    <dgm:pt modelId="{665DC9F8-83DD-42E7-97BF-7C91FF50F465}" type="pres">
      <dgm:prSet presAssocID="{66213895-123D-42C6-9B6F-893C3BC6E81B}" presName="dummyNode2" presStyleLbl="node1" presStyleIdx="0" presStyleCnt="4"/>
      <dgm:spPr/>
    </dgm:pt>
    <dgm:pt modelId="{6C342358-35E4-469B-8ED4-57BA2049E9F9}" type="pres">
      <dgm:prSet presAssocID="{66213895-123D-42C6-9B6F-893C3BC6E81B}" presName="childNode2" presStyleLbl="bgAcc1" presStyleIdx="1" presStyleCnt="4" custScaleX="166034" custScaleY="201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F79B0-3BD2-4E12-9B7B-5AA59FFE2634}" type="pres">
      <dgm:prSet presAssocID="{66213895-123D-42C6-9B6F-893C3BC6E81B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3C3BC-53BE-416D-B995-20875903E09F}" type="pres">
      <dgm:prSet presAssocID="{66213895-123D-42C6-9B6F-893C3BC6E81B}" presName="parentNode2" presStyleLbl="node1" presStyleIdx="1" presStyleCnt="4" custLinFactNeighborY="-440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9C901-8CB2-45DC-89AB-C8ACEF693C80}" type="pres">
      <dgm:prSet presAssocID="{66213895-123D-42C6-9B6F-893C3BC6E81B}" presName="connSite2" presStyleCnt="0"/>
      <dgm:spPr/>
    </dgm:pt>
    <dgm:pt modelId="{F3166BD4-931A-4DDD-80B4-FA2959694334}" type="pres">
      <dgm:prSet presAssocID="{EB4EA52B-6A5C-4F13-A917-A1293F4D9B37}" presName="Name18" presStyleLbl="sibTrans2D1" presStyleIdx="1" presStyleCnt="3"/>
      <dgm:spPr/>
      <dgm:t>
        <a:bodyPr/>
        <a:lstStyle/>
        <a:p>
          <a:endParaRPr lang="ru-RU"/>
        </a:p>
      </dgm:t>
    </dgm:pt>
    <dgm:pt modelId="{E71A4707-0376-4F00-A3FA-7EE07BFA46BF}" type="pres">
      <dgm:prSet presAssocID="{EF7BE678-27DE-4FB7-8482-8394847AD5F9}" presName="composite1" presStyleCnt="0"/>
      <dgm:spPr/>
    </dgm:pt>
    <dgm:pt modelId="{FB367959-60D1-4201-B287-AB1E3F24554D}" type="pres">
      <dgm:prSet presAssocID="{EF7BE678-27DE-4FB7-8482-8394847AD5F9}" presName="dummyNode1" presStyleLbl="node1" presStyleIdx="1" presStyleCnt="4"/>
      <dgm:spPr/>
    </dgm:pt>
    <dgm:pt modelId="{F7700991-3D04-4C00-8ECB-9CFA1D80E84F}" type="pres">
      <dgm:prSet presAssocID="{EF7BE678-27DE-4FB7-8482-8394847AD5F9}" presName="childNode1" presStyleLbl="bgAcc1" presStyleIdx="2" presStyleCnt="4" custScaleX="142125" custScaleY="141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249A1-366C-4934-9D5F-890F6A26B5FE}" type="pres">
      <dgm:prSet presAssocID="{EF7BE678-27DE-4FB7-8482-8394847AD5F9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B595F-45B5-4A4F-B2FA-4B2D37BED344}" type="pres">
      <dgm:prSet presAssocID="{EF7BE678-27DE-4FB7-8482-8394847AD5F9}" presName="parentNode1" presStyleLbl="node1" presStyleIdx="2" presStyleCnt="4" custScaleX="157556" custScaleY="137773" custLinFactNeighborX="31" custLinFactNeighborY="38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7D64F-A001-4A34-B9AB-7913E95EC5FC}" type="pres">
      <dgm:prSet presAssocID="{EF7BE678-27DE-4FB7-8482-8394847AD5F9}" presName="connSite1" presStyleCnt="0"/>
      <dgm:spPr/>
    </dgm:pt>
    <dgm:pt modelId="{1F27A424-3609-4264-881D-4323525AAD21}" type="pres">
      <dgm:prSet presAssocID="{475CD642-80F7-4900-8198-453AF30020B5}" presName="Name9" presStyleLbl="sibTrans2D1" presStyleIdx="2" presStyleCnt="3" custAng="1927121" custScaleX="70347" custLinFactNeighborX="-10096" custLinFactNeighborY="22305"/>
      <dgm:spPr/>
      <dgm:t>
        <a:bodyPr/>
        <a:lstStyle/>
        <a:p>
          <a:endParaRPr lang="ru-RU"/>
        </a:p>
      </dgm:t>
    </dgm:pt>
    <dgm:pt modelId="{40497D9D-0E36-41D2-AB4C-81BB6FBF1B00}" type="pres">
      <dgm:prSet presAssocID="{BCDF0560-DFC5-48A6-A183-2372462B42C6}" presName="composite2" presStyleCnt="0"/>
      <dgm:spPr/>
    </dgm:pt>
    <dgm:pt modelId="{D9233F66-0620-44C1-9282-570D3D182287}" type="pres">
      <dgm:prSet presAssocID="{BCDF0560-DFC5-48A6-A183-2372462B42C6}" presName="dummyNode2" presStyleLbl="node1" presStyleIdx="2" presStyleCnt="4"/>
      <dgm:spPr/>
    </dgm:pt>
    <dgm:pt modelId="{CBF63621-D262-47A1-88BD-A17E7DED7DDE}" type="pres">
      <dgm:prSet presAssocID="{BCDF0560-DFC5-48A6-A183-2372462B42C6}" presName="childNode2" presStyleLbl="bgAcc1" presStyleIdx="3" presStyleCnt="4" custScaleX="138828" custScaleY="170981" custLinFactNeighborX="-49" custLinFactNeighborY="5262">
        <dgm:presLayoutVars>
          <dgm:bulletEnabled val="1"/>
        </dgm:presLayoutVars>
      </dgm:prSet>
      <dgm:spPr/>
    </dgm:pt>
    <dgm:pt modelId="{9E41B5E3-1885-4B38-A3AF-80BC737C260F}" type="pres">
      <dgm:prSet presAssocID="{BCDF0560-DFC5-48A6-A183-2372462B42C6}" presName="childNode2tx" presStyleLbl="bgAcc1" presStyleIdx="3" presStyleCnt="4">
        <dgm:presLayoutVars>
          <dgm:bulletEnabled val="1"/>
        </dgm:presLayoutVars>
      </dgm:prSet>
      <dgm:spPr/>
    </dgm:pt>
    <dgm:pt modelId="{6515741C-0569-4063-8921-B761194CCDDE}" type="pres">
      <dgm:prSet presAssocID="{BCDF0560-DFC5-48A6-A183-2372462B42C6}" presName="parentNode2" presStyleLbl="node1" presStyleIdx="3" presStyleCnt="4" custLinFactY="148171" custLinFactNeighborX="-5892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C81AE-B0A8-44E0-AC2D-20932FD545AB}" type="pres">
      <dgm:prSet presAssocID="{BCDF0560-DFC5-48A6-A183-2372462B42C6}" presName="connSite2" presStyleCnt="0"/>
      <dgm:spPr/>
    </dgm:pt>
  </dgm:ptLst>
  <dgm:cxnLst>
    <dgm:cxn modelId="{041CDB07-0CEB-4867-800B-CA645F6E50EB}" srcId="{4A19755B-497D-470B-A958-1543AF0B1AB6}" destId="{B7585E14-435A-4167-978D-045E6BCDC334}" srcOrd="2" destOrd="0" parTransId="{48B7D170-390E-4EF5-B196-4910F616AB37}" sibTransId="{807241CE-E5C7-4D65-8960-1E0E6F39997B}"/>
    <dgm:cxn modelId="{2EA6870D-2C77-45B3-9F3F-483C8A863800}" type="presOf" srcId="{BCDF0560-DFC5-48A6-A183-2372462B42C6}" destId="{6515741C-0569-4063-8921-B761194CCDDE}" srcOrd="0" destOrd="0" presId="urn:microsoft.com/office/officeart/2005/8/layout/hProcess4"/>
    <dgm:cxn modelId="{9FD64627-2B50-406F-99D2-A847B6C34E6C}" srcId="{9D874CEF-89F5-4E6F-8EEB-FD334D760509}" destId="{BCDF0560-DFC5-48A6-A183-2372462B42C6}" srcOrd="3" destOrd="0" parTransId="{88904662-6285-4EE1-8305-D57549E252CC}" sibTransId="{5D89F33D-BADC-41AF-8C44-8AAFEDA93672}"/>
    <dgm:cxn modelId="{71B9C342-F0B1-4EFF-8A88-91DDF9082C81}" type="presOf" srcId="{333E7AC9-0209-45DC-B8FB-0816C30D43E9}" destId="{A569A6C3-3773-4AB4-B112-CEC3EFA8E970}" srcOrd="1" destOrd="0" presId="urn:microsoft.com/office/officeart/2005/8/layout/hProcess4"/>
    <dgm:cxn modelId="{AD4ED5A5-F00E-4497-8502-E0A23B188FF3}" type="presOf" srcId="{588A8509-061D-4DCE-8087-7C4D0B43CDBC}" destId="{F7700991-3D04-4C00-8ECB-9CFA1D80E84F}" srcOrd="0" destOrd="2" presId="urn:microsoft.com/office/officeart/2005/8/layout/hProcess4"/>
    <dgm:cxn modelId="{FFAC802C-2800-4B83-9B1F-B782A3187D15}" srcId="{EF7BE678-27DE-4FB7-8482-8394847AD5F9}" destId="{588A8509-061D-4DCE-8087-7C4D0B43CDBC}" srcOrd="2" destOrd="0" parTransId="{55D1F22C-EA36-4020-8864-3D26B6CC9939}" sibTransId="{388E0323-F56A-42A7-8542-5292480CA025}"/>
    <dgm:cxn modelId="{2BC3EA20-BF12-42AD-AF1E-C50959BD9C0F}" srcId="{9D874CEF-89F5-4E6F-8EEB-FD334D760509}" destId="{66213895-123D-42C6-9B6F-893C3BC6E81B}" srcOrd="1" destOrd="0" parTransId="{BF10FF44-8CC4-4313-9B11-715D498F952B}" sibTransId="{EB4EA52B-6A5C-4F13-A917-A1293F4D9B37}"/>
    <dgm:cxn modelId="{E38F7F6D-5433-4252-A91A-ABBE15870D01}" type="presOf" srcId="{9D874CEF-89F5-4E6F-8EEB-FD334D760509}" destId="{1D77684F-B92D-4083-B425-F9A2349434B6}" srcOrd="0" destOrd="0" presId="urn:microsoft.com/office/officeart/2005/8/layout/hProcess4"/>
    <dgm:cxn modelId="{AD59C7B8-6758-4EA6-9560-6CC76F28605A}" type="presOf" srcId="{76AFEBEC-9AB6-4C23-9AA8-95ED4683930B}" destId="{64EB9B86-0899-4EFF-8F13-C541C568C5B4}" srcOrd="0" destOrd="0" presId="urn:microsoft.com/office/officeart/2005/8/layout/hProcess4"/>
    <dgm:cxn modelId="{47132EEB-AC96-4890-93CE-8D3684CDD3F0}" type="presOf" srcId="{B7585E14-435A-4167-978D-045E6BCDC334}" destId="{A569A6C3-3773-4AB4-B112-CEC3EFA8E970}" srcOrd="1" destOrd="2" presId="urn:microsoft.com/office/officeart/2005/8/layout/hProcess4"/>
    <dgm:cxn modelId="{1B57E700-92D9-4FC8-9C45-BBC73884433C}" type="presOf" srcId="{F0BF35BC-F7C2-4FDC-9BCA-7C4C12267871}" destId="{AC0249A1-366C-4934-9D5F-890F6A26B5FE}" srcOrd="1" destOrd="0" presId="urn:microsoft.com/office/officeart/2005/8/layout/hProcess4"/>
    <dgm:cxn modelId="{B9905583-640D-459E-B850-EEF273653F21}" type="presOf" srcId="{4A19755B-497D-470B-A958-1543AF0B1AB6}" destId="{99CD2AE9-F011-4576-8752-F19B047BD8F8}" srcOrd="0" destOrd="0" presId="urn:microsoft.com/office/officeart/2005/8/layout/hProcess4"/>
    <dgm:cxn modelId="{1F329E70-8A75-4134-8956-C95429CC966D}" type="presOf" srcId="{73EFB434-063A-4050-8512-92F28228E542}" destId="{F7700991-3D04-4C00-8ECB-9CFA1D80E84F}" srcOrd="0" destOrd="1" presId="urn:microsoft.com/office/officeart/2005/8/layout/hProcess4"/>
    <dgm:cxn modelId="{98D375EE-3C71-4FEC-BD9A-711F8675CD37}" srcId="{66213895-123D-42C6-9B6F-893C3BC6E81B}" destId="{8741C08B-7E29-4A1A-B7C6-A11217D2AD1D}" srcOrd="0" destOrd="0" parTransId="{CB776667-2C61-443B-88FB-3DEC4F0639A4}" sibTransId="{1B03CC28-9476-4A5F-8CD6-2CD28D962F23}"/>
    <dgm:cxn modelId="{C020BDDB-1C02-418E-BF58-6C4B61097BAD}" srcId="{4A19755B-497D-470B-A958-1543AF0B1AB6}" destId="{2ACD7377-E18D-4CA9-8F1D-59695958DDDC}" srcOrd="3" destOrd="0" parTransId="{1F62D26F-269F-4A4B-B3FA-3500155CC6ED}" sibTransId="{976A99E6-C711-4064-A026-51C6DAC76B7F}"/>
    <dgm:cxn modelId="{CA986E5F-2242-4DC1-ACE6-76451DB2093F}" type="presOf" srcId="{5043B546-38F4-4544-B906-90FC8BBA0BD9}" destId="{A569A6C3-3773-4AB4-B112-CEC3EFA8E970}" srcOrd="1" destOrd="1" presId="urn:microsoft.com/office/officeart/2005/8/layout/hProcess4"/>
    <dgm:cxn modelId="{E142587D-740D-4173-B9A7-F07C1E41ABB9}" type="presOf" srcId="{66213895-123D-42C6-9B6F-893C3BC6E81B}" destId="{87F3C3BC-53BE-416D-B995-20875903E09F}" srcOrd="0" destOrd="0" presId="urn:microsoft.com/office/officeart/2005/8/layout/hProcess4"/>
    <dgm:cxn modelId="{00E54526-C178-49B1-9A67-60B73041DB6B}" type="presOf" srcId="{8741C08B-7E29-4A1A-B7C6-A11217D2AD1D}" destId="{302F79B0-3BD2-4E12-9B7B-5AA59FFE2634}" srcOrd="1" destOrd="0" presId="urn:microsoft.com/office/officeart/2005/8/layout/hProcess4"/>
    <dgm:cxn modelId="{A8EC3107-D8B4-47D6-87D2-EF6F9F335807}" srcId="{9D874CEF-89F5-4E6F-8EEB-FD334D760509}" destId="{EF7BE678-27DE-4FB7-8482-8394847AD5F9}" srcOrd="2" destOrd="0" parTransId="{232F4F4C-B6EB-4B89-8756-DC2A3318A823}" sibTransId="{475CD642-80F7-4900-8198-453AF30020B5}"/>
    <dgm:cxn modelId="{F638296F-98C2-4B8C-B261-2D2317861927}" type="presOf" srcId="{2ACD7377-E18D-4CA9-8F1D-59695958DDDC}" destId="{2C2DE9D3-52BF-417C-A1F6-9EE07D75A8B8}" srcOrd="0" destOrd="3" presId="urn:microsoft.com/office/officeart/2005/8/layout/hProcess4"/>
    <dgm:cxn modelId="{8F57B3B7-6B5E-414E-8EC9-05460C4757DF}" type="presOf" srcId="{F0BF35BC-F7C2-4FDC-9BCA-7C4C12267871}" destId="{F7700991-3D04-4C00-8ECB-9CFA1D80E84F}" srcOrd="0" destOrd="0" presId="urn:microsoft.com/office/officeart/2005/8/layout/hProcess4"/>
    <dgm:cxn modelId="{B0C98F96-351A-4CDE-9E39-28C1DE39F636}" type="presOf" srcId="{333E7AC9-0209-45DC-B8FB-0816C30D43E9}" destId="{2C2DE9D3-52BF-417C-A1F6-9EE07D75A8B8}" srcOrd="0" destOrd="0" presId="urn:microsoft.com/office/officeart/2005/8/layout/hProcess4"/>
    <dgm:cxn modelId="{8A03F2FA-8E49-4008-B661-F4E2A7F84470}" type="presOf" srcId="{2ACD7377-E18D-4CA9-8F1D-59695958DDDC}" destId="{A569A6C3-3773-4AB4-B112-CEC3EFA8E970}" srcOrd="1" destOrd="3" presId="urn:microsoft.com/office/officeart/2005/8/layout/hProcess4"/>
    <dgm:cxn modelId="{20728D73-2744-4F1E-9026-60876377ACCC}" type="presOf" srcId="{588A8509-061D-4DCE-8087-7C4D0B43CDBC}" destId="{AC0249A1-366C-4934-9D5F-890F6A26B5FE}" srcOrd="1" destOrd="2" presId="urn:microsoft.com/office/officeart/2005/8/layout/hProcess4"/>
    <dgm:cxn modelId="{D9154F5A-EBF4-42D1-B895-C5B71B280967}" type="presOf" srcId="{475CD642-80F7-4900-8198-453AF30020B5}" destId="{1F27A424-3609-4264-881D-4323525AAD21}" srcOrd="0" destOrd="0" presId="urn:microsoft.com/office/officeart/2005/8/layout/hProcess4"/>
    <dgm:cxn modelId="{9E391E01-B530-449A-A714-00CD429E00FF}" type="presOf" srcId="{B7585E14-435A-4167-978D-045E6BCDC334}" destId="{2C2DE9D3-52BF-417C-A1F6-9EE07D75A8B8}" srcOrd="0" destOrd="2" presId="urn:microsoft.com/office/officeart/2005/8/layout/hProcess4"/>
    <dgm:cxn modelId="{7890AAA5-6453-4DAD-9EB8-11D5C4EF9539}" type="presOf" srcId="{5043B546-38F4-4544-B906-90FC8BBA0BD9}" destId="{2C2DE9D3-52BF-417C-A1F6-9EE07D75A8B8}" srcOrd="0" destOrd="1" presId="urn:microsoft.com/office/officeart/2005/8/layout/hProcess4"/>
    <dgm:cxn modelId="{53C45794-A40E-4241-B33C-A61CD016CCFA}" srcId="{9D874CEF-89F5-4E6F-8EEB-FD334D760509}" destId="{4A19755B-497D-470B-A958-1543AF0B1AB6}" srcOrd="0" destOrd="0" parTransId="{1C7E0E77-202D-4AB7-8938-7516966AF973}" sibTransId="{76AFEBEC-9AB6-4C23-9AA8-95ED4683930B}"/>
    <dgm:cxn modelId="{CEFDFF40-07B0-4262-96AA-4C35CAA018EB}" type="presOf" srcId="{8741C08B-7E29-4A1A-B7C6-A11217D2AD1D}" destId="{6C342358-35E4-469B-8ED4-57BA2049E9F9}" srcOrd="0" destOrd="0" presId="urn:microsoft.com/office/officeart/2005/8/layout/hProcess4"/>
    <dgm:cxn modelId="{F03244C1-2643-4F2D-8964-AC1A90299940}" type="presOf" srcId="{73EFB434-063A-4050-8512-92F28228E542}" destId="{AC0249A1-366C-4934-9D5F-890F6A26B5FE}" srcOrd="1" destOrd="1" presId="urn:microsoft.com/office/officeart/2005/8/layout/hProcess4"/>
    <dgm:cxn modelId="{9E88308A-BBBC-4929-9518-23E952207D98}" srcId="{EF7BE678-27DE-4FB7-8482-8394847AD5F9}" destId="{73EFB434-063A-4050-8512-92F28228E542}" srcOrd="1" destOrd="0" parTransId="{B5D3FA6E-B7DB-4916-82E3-6DF889868B70}" sibTransId="{D1868C25-5CF8-499E-832F-CA0CA2D85A1A}"/>
    <dgm:cxn modelId="{B37A94BE-F4DF-4065-B924-EDCF9805112D}" srcId="{4A19755B-497D-470B-A958-1543AF0B1AB6}" destId="{5043B546-38F4-4544-B906-90FC8BBA0BD9}" srcOrd="1" destOrd="0" parTransId="{581A2E25-F648-4A34-A663-795B500F7A9C}" sibTransId="{8A5A9EE4-74C4-4555-9747-CEF2EB52B0D8}"/>
    <dgm:cxn modelId="{B390BB7A-6C5B-4AC9-BB34-F77202F62875}" type="presOf" srcId="{EB4EA52B-6A5C-4F13-A917-A1293F4D9B37}" destId="{F3166BD4-931A-4DDD-80B4-FA2959694334}" srcOrd="0" destOrd="0" presId="urn:microsoft.com/office/officeart/2005/8/layout/hProcess4"/>
    <dgm:cxn modelId="{F02EAC43-C2DF-440F-AE7B-5560A216982C}" srcId="{EF7BE678-27DE-4FB7-8482-8394847AD5F9}" destId="{F0BF35BC-F7C2-4FDC-9BCA-7C4C12267871}" srcOrd="0" destOrd="0" parTransId="{C449A476-12E9-4A27-B97C-148B56310BAC}" sibTransId="{E80631DA-F958-4C51-B99B-462186DEBC78}"/>
    <dgm:cxn modelId="{B9F521FD-ED42-4D60-A381-2AB5CCBBCC7D}" type="presOf" srcId="{EF7BE678-27DE-4FB7-8482-8394847AD5F9}" destId="{C52B595F-45B5-4A4F-B2FA-4B2D37BED344}" srcOrd="0" destOrd="0" presId="urn:microsoft.com/office/officeart/2005/8/layout/hProcess4"/>
    <dgm:cxn modelId="{5326814E-64DD-43BE-B230-58274122A5CE}" srcId="{4A19755B-497D-470B-A958-1543AF0B1AB6}" destId="{333E7AC9-0209-45DC-B8FB-0816C30D43E9}" srcOrd="0" destOrd="0" parTransId="{FAA7C1C9-4B5B-4E16-BD7B-728594E71370}" sibTransId="{60C2889F-8A9A-4028-A828-92BCEC1B8335}"/>
    <dgm:cxn modelId="{931D0CF1-B70C-43F9-B0E5-7DE3B9EE561C}" type="presParOf" srcId="{1D77684F-B92D-4083-B425-F9A2349434B6}" destId="{45DCBCE9-57C2-4572-8045-A68791B5A5C0}" srcOrd="0" destOrd="0" presId="urn:microsoft.com/office/officeart/2005/8/layout/hProcess4"/>
    <dgm:cxn modelId="{CA15A698-9984-4A30-887C-B8FEA9A808DA}" type="presParOf" srcId="{1D77684F-B92D-4083-B425-F9A2349434B6}" destId="{02CAB94A-28B8-43FE-A600-758C42F93C06}" srcOrd="1" destOrd="0" presId="urn:microsoft.com/office/officeart/2005/8/layout/hProcess4"/>
    <dgm:cxn modelId="{44A4F84C-3DCA-4966-B50D-3F53DCF3FC9A}" type="presParOf" srcId="{1D77684F-B92D-4083-B425-F9A2349434B6}" destId="{55C75592-BFA1-4EEE-88EA-A64B6116704D}" srcOrd="2" destOrd="0" presId="urn:microsoft.com/office/officeart/2005/8/layout/hProcess4"/>
    <dgm:cxn modelId="{8F0B9CC6-5187-4134-AC7F-BAAD31E85E0E}" type="presParOf" srcId="{55C75592-BFA1-4EEE-88EA-A64B6116704D}" destId="{0A8D8CA9-2C94-457E-BB65-F234D33F4494}" srcOrd="0" destOrd="0" presId="urn:microsoft.com/office/officeart/2005/8/layout/hProcess4"/>
    <dgm:cxn modelId="{5D1ACC15-AF9B-4BB9-9A5C-0F93C5A70D18}" type="presParOf" srcId="{0A8D8CA9-2C94-457E-BB65-F234D33F4494}" destId="{9E82BF6E-1D70-4116-A806-7BE02A14A04C}" srcOrd="0" destOrd="0" presId="urn:microsoft.com/office/officeart/2005/8/layout/hProcess4"/>
    <dgm:cxn modelId="{860B11F4-C35D-474C-AD21-9F9BFB7303B5}" type="presParOf" srcId="{0A8D8CA9-2C94-457E-BB65-F234D33F4494}" destId="{2C2DE9D3-52BF-417C-A1F6-9EE07D75A8B8}" srcOrd="1" destOrd="0" presId="urn:microsoft.com/office/officeart/2005/8/layout/hProcess4"/>
    <dgm:cxn modelId="{5284D2E8-85BF-4846-9A55-73A4FFC36DDB}" type="presParOf" srcId="{0A8D8CA9-2C94-457E-BB65-F234D33F4494}" destId="{A569A6C3-3773-4AB4-B112-CEC3EFA8E970}" srcOrd="2" destOrd="0" presId="urn:microsoft.com/office/officeart/2005/8/layout/hProcess4"/>
    <dgm:cxn modelId="{839CDFC4-5BC2-43E7-957A-DC0CACC64711}" type="presParOf" srcId="{0A8D8CA9-2C94-457E-BB65-F234D33F4494}" destId="{99CD2AE9-F011-4576-8752-F19B047BD8F8}" srcOrd="3" destOrd="0" presId="urn:microsoft.com/office/officeart/2005/8/layout/hProcess4"/>
    <dgm:cxn modelId="{4F035946-BDF2-41FE-970D-36AED52D5B74}" type="presParOf" srcId="{0A8D8CA9-2C94-457E-BB65-F234D33F4494}" destId="{205BC754-052D-4F4A-868E-69B0137F7C41}" srcOrd="4" destOrd="0" presId="urn:microsoft.com/office/officeart/2005/8/layout/hProcess4"/>
    <dgm:cxn modelId="{05567601-206B-4130-8FFD-5997FF5AF941}" type="presParOf" srcId="{55C75592-BFA1-4EEE-88EA-A64B6116704D}" destId="{64EB9B86-0899-4EFF-8F13-C541C568C5B4}" srcOrd="1" destOrd="0" presId="urn:microsoft.com/office/officeart/2005/8/layout/hProcess4"/>
    <dgm:cxn modelId="{4EA6BE46-A9E0-4E12-831F-C78AD8461CF5}" type="presParOf" srcId="{55C75592-BFA1-4EEE-88EA-A64B6116704D}" destId="{C72AC040-9853-4FD5-BE6E-DD1C3E3A747E}" srcOrd="2" destOrd="0" presId="urn:microsoft.com/office/officeart/2005/8/layout/hProcess4"/>
    <dgm:cxn modelId="{C96B1AC8-4168-461E-BBD7-964BFA51D8C5}" type="presParOf" srcId="{C72AC040-9853-4FD5-BE6E-DD1C3E3A747E}" destId="{665DC9F8-83DD-42E7-97BF-7C91FF50F465}" srcOrd="0" destOrd="0" presId="urn:microsoft.com/office/officeart/2005/8/layout/hProcess4"/>
    <dgm:cxn modelId="{6299A20C-D654-47D7-832D-F7753A2F6635}" type="presParOf" srcId="{C72AC040-9853-4FD5-BE6E-DD1C3E3A747E}" destId="{6C342358-35E4-469B-8ED4-57BA2049E9F9}" srcOrd="1" destOrd="0" presId="urn:microsoft.com/office/officeart/2005/8/layout/hProcess4"/>
    <dgm:cxn modelId="{3CB9E4BE-84C9-42F9-ADF9-585F6DA5439D}" type="presParOf" srcId="{C72AC040-9853-4FD5-BE6E-DD1C3E3A747E}" destId="{302F79B0-3BD2-4E12-9B7B-5AA59FFE2634}" srcOrd="2" destOrd="0" presId="urn:microsoft.com/office/officeart/2005/8/layout/hProcess4"/>
    <dgm:cxn modelId="{65B9213B-C4C0-47A3-B4C1-F4E9CCB5BC84}" type="presParOf" srcId="{C72AC040-9853-4FD5-BE6E-DD1C3E3A747E}" destId="{87F3C3BC-53BE-416D-B995-20875903E09F}" srcOrd="3" destOrd="0" presId="urn:microsoft.com/office/officeart/2005/8/layout/hProcess4"/>
    <dgm:cxn modelId="{434314D3-0F10-49A0-A563-75B2789EAAD3}" type="presParOf" srcId="{C72AC040-9853-4FD5-BE6E-DD1C3E3A747E}" destId="{AC09C901-8CB2-45DC-89AB-C8ACEF693C80}" srcOrd="4" destOrd="0" presId="urn:microsoft.com/office/officeart/2005/8/layout/hProcess4"/>
    <dgm:cxn modelId="{208C2FFE-617E-42BA-975B-7DD9BADFCF39}" type="presParOf" srcId="{55C75592-BFA1-4EEE-88EA-A64B6116704D}" destId="{F3166BD4-931A-4DDD-80B4-FA2959694334}" srcOrd="3" destOrd="0" presId="urn:microsoft.com/office/officeart/2005/8/layout/hProcess4"/>
    <dgm:cxn modelId="{0DE421DA-AF9D-480C-8FB8-2C34EAEA24F6}" type="presParOf" srcId="{55C75592-BFA1-4EEE-88EA-A64B6116704D}" destId="{E71A4707-0376-4F00-A3FA-7EE07BFA46BF}" srcOrd="4" destOrd="0" presId="urn:microsoft.com/office/officeart/2005/8/layout/hProcess4"/>
    <dgm:cxn modelId="{32C683D4-4C69-4975-AE35-6321DFC14BD0}" type="presParOf" srcId="{E71A4707-0376-4F00-A3FA-7EE07BFA46BF}" destId="{FB367959-60D1-4201-B287-AB1E3F24554D}" srcOrd="0" destOrd="0" presId="urn:microsoft.com/office/officeart/2005/8/layout/hProcess4"/>
    <dgm:cxn modelId="{7A75EFA9-0BC2-4B30-83B6-21A03953E02C}" type="presParOf" srcId="{E71A4707-0376-4F00-A3FA-7EE07BFA46BF}" destId="{F7700991-3D04-4C00-8ECB-9CFA1D80E84F}" srcOrd="1" destOrd="0" presId="urn:microsoft.com/office/officeart/2005/8/layout/hProcess4"/>
    <dgm:cxn modelId="{531C4C54-453B-4FEB-91CF-5C7A31836DE4}" type="presParOf" srcId="{E71A4707-0376-4F00-A3FA-7EE07BFA46BF}" destId="{AC0249A1-366C-4934-9D5F-890F6A26B5FE}" srcOrd="2" destOrd="0" presId="urn:microsoft.com/office/officeart/2005/8/layout/hProcess4"/>
    <dgm:cxn modelId="{298789BB-14A8-47B7-B27C-D4C17D336FA2}" type="presParOf" srcId="{E71A4707-0376-4F00-A3FA-7EE07BFA46BF}" destId="{C52B595F-45B5-4A4F-B2FA-4B2D37BED344}" srcOrd="3" destOrd="0" presId="urn:microsoft.com/office/officeart/2005/8/layout/hProcess4"/>
    <dgm:cxn modelId="{E6B2E9A4-35EC-4566-A831-466E78644A12}" type="presParOf" srcId="{E71A4707-0376-4F00-A3FA-7EE07BFA46BF}" destId="{0327D64F-A001-4A34-B9AB-7913E95EC5FC}" srcOrd="4" destOrd="0" presId="urn:microsoft.com/office/officeart/2005/8/layout/hProcess4"/>
    <dgm:cxn modelId="{6338C768-4B3A-404A-97B0-269ADD2DA977}" type="presParOf" srcId="{55C75592-BFA1-4EEE-88EA-A64B6116704D}" destId="{1F27A424-3609-4264-881D-4323525AAD21}" srcOrd="5" destOrd="0" presId="urn:microsoft.com/office/officeart/2005/8/layout/hProcess4"/>
    <dgm:cxn modelId="{A0EEF974-5593-4889-817B-5E74EDF1571B}" type="presParOf" srcId="{55C75592-BFA1-4EEE-88EA-A64B6116704D}" destId="{40497D9D-0E36-41D2-AB4C-81BB6FBF1B00}" srcOrd="6" destOrd="0" presId="urn:microsoft.com/office/officeart/2005/8/layout/hProcess4"/>
    <dgm:cxn modelId="{78A062A0-071F-44C6-9A3E-15E64B19CAFF}" type="presParOf" srcId="{40497D9D-0E36-41D2-AB4C-81BB6FBF1B00}" destId="{D9233F66-0620-44C1-9282-570D3D182287}" srcOrd="0" destOrd="0" presId="urn:microsoft.com/office/officeart/2005/8/layout/hProcess4"/>
    <dgm:cxn modelId="{DCDF0CAA-92E6-4EF0-BE84-13AD25898D9E}" type="presParOf" srcId="{40497D9D-0E36-41D2-AB4C-81BB6FBF1B00}" destId="{CBF63621-D262-47A1-88BD-A17E7DED7DDE}" srcOrd="1" destOrd="0" presId="urn:microsoft.com/office/officeart/2005/8/layout/hProcess4"/>
    <dgm:cxn modelId="{404B14A3-9A83-4118-9221-CBA6FCE44C20}" type="presParOf" srcId="{40497D9D-0E36-41D2-AB4C-81BB6FBF1B00}" destId="{9E41B5E3-1885-4B38-A3AF-80BC737C260F}" srcOrd="2" destOrd="0" presId="urn:microsoft.com/office/officeart/2005/8/layout/hProcess4"/>
    <dgm:cxn modelId="{BB68E1F6-0132-44F5-BCFE-2BF8B5835B76}" type="presParOf" srcId="{40497D9D-0E36-41D2-AB4C-81BB6FBF1B00}" destId="{6515741C-0569-4063-8921-B761194CCDDE}" srcOrd="3" destOrd="0" presId="urn:microsoft.com/office/officeart/2005/8/layout/hProcess4"/>
    <dgm:cxn modelId="{BF639331-35F1-4DC7-BA24-182B63530F5C}" type="presParOf" srcId="{40497D9D-0E36-41D2-AB4C-81BB6FBF1B00}" destId="{AF2C81AE-B0A8-44E0-AC2D-20932FD545A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9EAA06-2794-40FD-BF2C-25679824100B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AA07F-EF42-4E0C-BADB-3478EA070CD1}">
      <dgm:prSet phldrT="[Текст]" custT="1"/>
      <dgm:spPr/>
      <dgm:t>
        <a:bodyPr/>
        <a:lstStyle/>
        <a:p>
          <a:r>
            <a:rPr lang="ru-RU" sz="16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Интеллектуальное направление</a:t>
          </a:r>
          <a:endParaRPr lang="ru-RU" sz="16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E08E74AE-00D3-4B0F-9D8A-0DA6B499F0AC}" type="parTrans" cxnId="{5544111E-59F5-4D5B-A0BA-D58919C53C62}">
      <dgm:prSet/>
      <dgm:spPr/>
      <dgm:t>
        <a:bodyPr/>
        <a:lstStyle/>
        <a:p>
          <a:endParaRPr lang="ru-RU"/>
        </a:p>
      </dgm:t>
    </dgm:pt>
    <dgm:pt modelId="{CFA9BE93-ED7D-492F-B5F7-914A2673B059}" type="sibTrans" cxnId="{5544111E-59F5-4D5B-A0BA-D58919C53C62}">
      <dgm:prSet/>
      <dgm:spPr/>
      <dgm:t>
        <a:bodyPr/>
        <a:lstStyle/>
        <a:p>
          <a:endParaRPr lang="ru-RU" sz="440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196EDA51-D2C0-4839-8479-386CE19A27C0}">
      <dgm:prSet phldrT="[Текст]" custT="1"/>
      <dgm:spPr/>
      <dgm:t>
        <a:bodyPr/>
        <a:lstStyle/>
        <a:p>
          <a:r>
            <a:rPr lang="ru-RU" sz="16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Гражданское-патриотическое направление</a:t>
          </a:r>
          <a:endParaRPr lang="ru-RU" sz="16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5713BB44-4546-4BA5-8B57-48EBAF826EF4}" type="parTrans" cxnId="{B1975AB9-9158-412B-B590-26406E877368}">
      <dgm:prSet/>
      <dgm:spPr/>
      <dgm:t>
        <a:bodyPr/>
        <a:lstStyle/>
        <a:p>
          <a:endParaRPr lang="ru-RU"/>
        </a:p>
      </dgm:t>
    </dgm:pt>
    <dgm:pt modelId="{79C6FD38-1E19-4986-A7EA-8409A8F54C62}" type="sibTrans" cxnId="{B1975AB9-9158-412B-B590-26406E877368}">
      <dgm:prSet/>
      <dgm:spPr/>
      <dgm:t>
        <a:bodyPr/>
        <a:lstStyle/>
        <a:p>
          <a:endParaRPr lang="ru-RU" sz="440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339441EA-7124-4086-88D7-0DF2A7E72160}">
      <dgm:prSet phldrT="[Текст]" custT="1"/>
      <dgm:spPr/>
      <dgm:t>
        <a:bodyPr/>
        <a:lstStyle/>
        <a:p>
          <a:r>
            <a:rPr lang="ru-RU" sz="16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Нравственное и духовное направление</a:t>
          </a:r>
          <a:endParaRPr lang="ru-RU" sz="16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11BFB5F6-0A24-47E5-B231-37716072A3E8}" type="parTrans" cxnId="{A7E7063B-E5B0-405C-84C4-D582CCD92424}">
      <dgm:prSet/>
      <dgm:spPr/>
      <dgm:t>
        <a:bodyPr/>
        <a:lstStyle/>
        <a:p>
          <a:endParaRPr lang="ru-RU"/>
        </a:p>
      </dgm:t>
    </dgm:pt>
    <dgm:pt modelId="{F987B4C0-AD30-4840-BC8D-8A4BE0B4BD35}" type="sibTrans" cxnId="{A7E7063B-E5B0-405C-84C4-D582CCD92424}">
      <dgm:prSet/>
      <dgm:spPr/>
      <dgm:t>
        <a:bodyPr/>
        <a:lstStyle/>
        <a:p>
          <a:endParaRPr lang="ru-RU" sz="440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95053479-F321-4239-BFF9-61A9AC768183}">
      <dgm:prSet phldrT="[Текст]" custT="1"/>
      <dgm:spPr/>
      <dgm:t>
        <a:bodyPr/>
        <a:lstStyle/>
        <a:p>
          <a:r>
            <a:rPr lang="ru-RU" sz="1600" dirty="0" err="1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Здоровьесберегающее</a:t>
          </a:r>
          <a:r>
            <a:rPr lang="ru-RU" sz="16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 направление</a:t>
          </a:r>
          <a:endParaRPr lang="ru-RU" sz="16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25EBCFE0-DF1E-479F-AA2D-DE5EFEE07321}" type="parTrans" cxnId="{D59AD3D4-ABFE-4777-A0AB-3145123854E5}">
      <dgm:prSet/>
      <dgm:spPr/>
      <dgm:t>
        <a:bodyPr/>
        <a:lstStyle/>
        <a:p>
          <a:endParaRPr lang="ru-RU"/>
        </a:p>
      </dgm:t>
    </dgm:pt>
    <dgm:pt modelId="{DB42D20F-7F18-4AD7-8D09-00CD1E9D50B4}" type="sibTrans" cxnId="{D59AD3D4-ABFE-4777-A0AB-3145123854E5}">
      <dgm:prSet/>
      <dgm:spPr/>
      <dgm:t>
        <a:bodyPr/>
        <a:lstStyle/>
        <a:p>
          <a:endParaRPr lang="ru-RU" sz="440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9D229F94-491F-4F7E-8394-6147C9FF23B0}">
      <dgm:prSet phldrT="[Текст]" custT="1"/>
      <dgm:spPr/>
      <dgm:t>
        <a:bodyPr/>
        <a:lstStyle/>
        <a:p>
          <a:r>
            <a:rPr lang="ru-RU" sz="16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Экологическое </a:t>
          </a:r>
          <a:r>
            <a:rPr lang="ru-RU" sz="1600" dirty="0" err="1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напраление</a:t>
          </a:r>
          <a:endParaRPr lang="ru-RU" sz="16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A4B1FC0A-FFDB-478E-89D7-A9DB35790D48}" type="parTrans" cxnId="{920F06E4-8F60-48B5-ABFE-EBE1636F73DE}">
      <dgm:prSet/>
      <dgm:spPr/>
      <dgm:t>
        <a:bodyPr/>
        <a:lstStyle/>
        <a:p>
          <a:endParaRPr lang="ru-RU"/>
        </a:p>
      </dgm:t>
    </dgm:pt>
    <dgm:pt modelId="{C790958F-825D-4B11-9B32-FF831425353B}" type="sibTrans" cxnId="{920F06E4-8F60-48B5-ABFE-EBE1636F73DE}">
      <dgm:prSet/>
      <dgm:spPr/>
      <dgm:t>
        <a:bodyPr/>
        <a:lstStyle/>
        <a:p>
          <a:endParaRPr lang="ru-RU" sz="440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EAD94886-4366-4181-8BDE-A56C9D8F1869}">
      <dgm:prSet phldrT="[Текст]" custT="1"/>
      <dgm:spPr/>
      <dgm:t>
        <a:bodyPr/>
        <a:lstStyle/>
        <a:p>
          <a:r>
            <a:rPr lang="ru-RU" sz="16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Воспитание современных ценностей</a:t>
          </a:r>
          <a:endParaRPr lang="ru-RU" sz="16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F5E1914D-D7C9-4659-A41B-1A56DFA21DFC}" type="parTrans" cxnId="{6C052777-A19E-4BCB-9EF0-E1C287F2F711}">
      <dgm:prSet/>
      <dgm:spPr/>
      <dgm:t>
        <a:bodyPr/>
        <a:lstStyle/>
        <a:p>
          <a:endParaRPr lang="ru-RU"/>
        </a:p>
      </dgm:t>
    </dgm:pt>
    <dgm:pt modelId="{F3446710-5A20-4EA1-BBB5-46EED62E40D6}" type="sibTrans" cxnId="{6C052777-A19E-4BCB-9EF0-E1C287F2F711}">
      <dgm:prSet/>
      <dgm:spPr/>
      <dgm:t>
        <a:bodyPr/>
        <a:lstStyle/>
        <a:p>
          <a:endParaRPr lang="ru-RU" sz="440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663B434D-8E53-4D62-BF40-381CBC1E08AF}">
      <dgm:prSet phldrT="[Текст]" custT="1"/>
      <dgm:spPr/>
      <dgm:t>
        <a:bodyPr/>
        <a:lstStyle/>
        <a:p>
          <a:r>
            <a:rPr lang="ru-RU" sz="16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Правовое воспитание и культура безопасности</a:t>
          </a:r>
          <a:endParaRPr lang="ru-RU" sz="16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9E5655C6-E1CD-48C4-B1C7-3942CE89CB37}" type="parTrans" cxnId="{38FEE139-72AF-4E95-83FF-54AC5C4C26EF}">
      <dgm:prSet/>
      <dgm:spPr/>
      <dgm:t>
        <a:bodyPr/>
        <a:lstStyle/>
        <a:p>
          <a:endParaRPr lang="ru-RU"/>
        </a:p>
      </dgm:t>
    </dgm:pt>
    <dgm:pt modelId="{68F96BA7-C2E9-48D9-AE0A-E9C6024CF9AE}" type="sibTrans" cxnId="{38FEE139-72AF-4E95-83FF-54AC5C4C26EF}">
      <dgm:prSet/>
      <dgm:spPr/>
      <dgm:t>
        <a:bodyPr/>
        <a:lstStyle/>
        <a:p>
          <a:endParaRPr lang="ru-RU" sz="440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gm:t>
    </dgm:pt>
    <dgm:pt modelId="{72E99F47-7C5B-4529-AAED-24C6CC587E8A}" type="pres">
      <dgm:prSet presAssocID="{669EAA06-2794-40FD-BF2C-2567982410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1861B6-0962-42C7-AA51-778B8A72E32F}" type="pres">
      <dgm:prSet presAssocID="{FB3AA07F-EF42-4E0C-BADB-3478EA070CD1}" presName="node" presStyleLbl="node1" presStyleIdx="0" presStyleCnt="7" custScaleX="128095" custScaleY="10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23000-41F2-4E16-B495-F86868256663}" type="pres">
      <dgm:prSet presAssocID="{FB3AA07F-EF42-4E0C-BADB-3478EA070CD1}" presName="spNode" presStyleCnt="0"/>
      <dgm:spPr/>
    </dgm:pt>
    <dgm:pt modelId="{FFC578CC-CEDC-414B-A25E-D9738D07B1F8}" type="pres">
      <dgm:prSet presAssocID="{CFA9BE93-ED7D-492F-B5F7-914A2673B059}" presName="sibTrans" presStyleLbl="sibTrans1D1" presStyleIdx="0" presStyleCnt="7" custScaleX="1586617" custScaleY="2000000"/>
      <dgm:spPr/>
      <dgm:t>
        <a:bodyPr/>
        <a:lstStyle/>
        <a:p>
          <a:endParaRPr lang="ru-RU"/>
        </a:p>
      </dgm:t>
    </dgm:pt>
    <dgm:pt modelId="{4B657EF2-98FF-4BD3-B15E-9419A5D0053A}" type="pres">
      <dgm:prSet presAssocID="{196EDA51-D2C0-4839-8479-386CE19A27C0}" presName="node" presStyleLbl="node1" presStyleIdx="1" presStyleCnt="7" custScaleX="128095" custScaleY="10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E6DFC-3ADC-4D0F-BEA9-74CF336341F0}" type="pres">
      <dgm:prSet presAssocID="{196EDA51-D2C0-4839-8479-386CE19A27C0}" presName="spNode" presStyleCnt="0"/>
      <dgm:spPr/>
    </dgm:pt>
    <dgm:pt modelId="{D50BAFB6-1D23-4D6D-BBA8-BD266F054999}" type="pres">
      <dgm:prSet presAssocID="{79C6FD38-1E19-4986-A7EA-8409A8F54C62}" presName="sibTrans" presStyleLbl="sibTrans1D1" presStyleIdx="1" presStyleCnt="7" custScaleX="1586617" custScaleY="2000000"/>
      <dgm:spPr/>
      <dgm:t>
        <a:bodyPr/>
        <a:lstStyle/>
        <a:p>
          <a:endParaRPr lang="ru-RU"/>
        </a:p>
      </dgm:t>
    </dgm:pt>
    <dgm:pt modelId="{05E23172-421E-406A-89F0-2F57D8F0DA26}" type="pres">
      <dgm:prSet presAssocID="{339441EA-7124-4086-88D7-0DF2A7E72160}" presName="node" presStyleLbl="node1" presStyleIdx="2" presStyleCnt="7" custScaleX="128095" custScaleY="10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257C-3048-48F6-A620-64990005612C}" type="pres">
      <dgm:prSet presAssocID="{339441EA-7124-4086-88D7-0DF2A7E72160}" presName="spNode" presStyleCnt="0"/>
      <dgm:spPr/>
    </dgm:pt>
    <dgm:pt modelId="{FCAB686B-950E-42A4-B64F-7D8B5800B051}" type="pres">
      <dgm:prSet presAssocID="{F987B4C0-AD30-4840-BC8D-8A4BE0B4BD35}" presName="sibTrans" presStyleLbl="sibTrans1D1" presStyleIdx="2" presStyleCnt="7" custScaleX="1586617" custScaleY="2000000"/>
      <dgm:spPr/>
      <dgm:t>
        <a:bodyPr/>
        <a:lstStyle/>
        <a:p>
          <a:endParaRPr lang="ru-RU"/>
        </a:p>
      </dgm:t>
    </dgm:pt>
    <dgm:pt modelId="{E0B0C028-B27D-40C4-A7F1-A096C3D6E71B}" type="pres">
      <dgm:prSet presAssocID="{95053479-F321-4239-BFF9-61A9AC768183}" presName="node" presStyleLbl="node1" presStyleIdx="3" presStyleCnt="7" custScaleX="128095" custScaleY="10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7BD0A-3332-41B0-9A55-F8503C32621B}" type="pres">
      <dgm:prSet presAssocID="{95053479-F321-4239-BFF9-61A9AC768183}" presName="spNode" presStyleCnt="0"/>
      <dgm:spPr/>
    </dgm:pt>
    <dgm:pt modelId="{A735CCEC-E85B-4ADA-9B77-B69E93ACBF29}" type="pres">
      <dgm:prSet presAssocID="{DB42D20F-7F18-4AD7-8D09-00CD1E9D50B4}" presName="sibTrans" presStyleLbl="sibTrans1D1" presStyleIdx="3" presStyleCnt="7" custScaleX="1586617" custScaleY="2000000"/>
      <dgm:spPr/>
      <dgm:t>
        <a:bodyPr/>
        <a:lstStyle/>
        <a:p>
          <a:endParaRPr lang="ru-RU"/>
        </a:p>
      </dgm:t>
    </dgm:pt>
    <dgm:pt modelId="{11BCD478-3F2B-4AD9-9EEE-9A80C88C6DA2}" type="pres">
      <dgm:prSet presAssocID="{EAD94886-4366-4181-8BDE-A56C9D8F1869}" presName="node" presStyleLbl="node1" presStyleIdx="4" presStyleCnt="7" custScaleX="128095" custScaleY="10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69A08-012D-4420-B05A-2456AE4BC6C7}" type="pres">
      <dgm:prSet presAssocID="{EAD94886-4366-4181-8BDE-A56C9D8F1869}" presName="spNode" presStyleCnt="0"/>
      <dgm:spPr/>
    </dgm:pt>
    <dgm:pt modelId="{6F7776E9-DCDF-409F-BC96-5AADB3B69925}" type="pres">
      <dgm:prSet presAssocID="{F3446710-5A20-4EA1-BBB5-46EED62E40D6}" presName="sibTrans" presStyleLbl="sibTrans1D1" presStyleIdx="4" presStyleCnt="7" custScaleX="1586617" custScaleY="2000000"/>
      <dgm:spPr/>
      <dgm:t>
        <a:bodyPr/>
        <a:lstStyle/>
        <a:p>
          <a:endParaRPr lang="ru-RU"/>
        </a:p>
      </dgm:t>
    </dgm:pt>
    <dgm:pt modelId="{85ED5929-BE4F-449B-A478-5D6A9957626F}" type="pres">
      <dgm:prSet presAssocID="{9D229F94-491F-4F7E-8394-6147C9FF23B0}" presName="node" presStyleLbl="node1" presStyleIdx="5" presStyleCnt="7" custScaleX="128095" custScaleY="10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4B98A-C437-4503-A35D-D70A53582F0B}" type="pres">
      <dgm:prSet presAssocID="{9D229F94-491F-4F7E-8394-6147C9FF23B0}" presName="spNode" presStyleCnt="0"/>
      <dgm:spPr/>
    </dgm:pt>
    <dgm:pt modelId="{0ABE0CD1-53CE-4A85-9B82-FB8A6EDBC0E0}" type="pres">
      <dgm:prSet presAssocID="{C790958F-825D-4B11-9B32-FF831425353B}" presName="sibTrans" presStyleLbl="sibTrans1D1" presStyleIdx="5" presStyleCnt="7" custScaleX="1586617" custScaleY="2000000"/>
      <dgm:spPr/>
      <dgm:t>
        <a:bodyPr/>
        <a:lstStyle/>
        <a:p>
          <a:endParaRPr lang="ru-RU"/>
        </a:p>
      </dgm:t>
    </dgm:pt>
    <dgm:pt modelId="{55B8EDE3-8F7E-4C3C-B2AA-9674B722E111}" type="pres">
      <dgm:prSet presAssocID="{663B434D-8E53-4D62-BF40-381CBC1E08AF}" presName="node" presStyleLbl="node1" presStyleIdx="6" presStyleCnt="7" custScaleX="128095" custScaleY="10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52B5E-CBF6-4DA6-8DC2-895BC5652053}" type="pres">
      <dgm:prSet presAssocID="{663B434D-8E53-4D62-BF40-381CBC1E08AF}" presName="spNode" presStyleCnt="0"/>
      <dgm:spPr/>
    </dgm:pt>
    <dgm:pt modelId="{BB55FAB8-182A-4CB6-8F76-F028AC61CC2D}" type="pres">
      <dgm:prSet presAssocID="{68F96BA7-C2E9-48D9-AE0A-E9C6024CF9AE}" presName="sibTrans" presStyleLbl="sibTrans1D1" presStyleIdx="6" presStyleCnt="7" custScaleX="1586617" custScaleY="2000000"/>
      <dgm:spPr/>
      <dgm:t>
        <a:bodyPr/>
        <a:lstStyle/>
        <a:p>
          <a:endParaRPr lang="ru-RU"/>
        </a:p>
      </dgm:t>
    </dgm:pt>
  </dgm:ptLst>
  <dgm:cxnLst>
    <dgm:cxn modelId="{920F06E4-8F60-48B5-ABFE-EBE1636F73DE}" srcId="{669EAA06-2794-40FD-BF2C-25679824100B}" destId="{9D229F94-491F-4F7E-8394-6147C9FF23B0}" srcOrd="5" destOrd="0" parTransId="{A4B1FC0A-FFDB-478E-89D7-A9DB35790D48}" sibTransId="{C790958F-825D-4B11-9B32-FF831425353B}"/>
    <dgm:cxn modelId="{FB99F8D8-F94C-4B0E-A565-56719628D41E}" type="presOf" srcId="{339441EA-7124-4086-88D7-0DF2A7E72160}" destId="{05E23172-421E-406A-89F0-2F57D8F0DA26}" srcOrd="0" destOrd="0" presId="urn:microsoft.com/office/officeart/2005/8/layout/cycle6"/>
    <dgm:cxn modelId="{C50903F8-9523-4BB6-B906-02E2A640D7C6}" type="presOf" srcId="{663B434D-8E53-4D62-BF40-381CBC1E08AF}" destId="{55B8EDE3-8F7E-4C3C-B2AA-9674B722E111}" srcOrd="0" destOrd="0" presId="urn:microsoft.com/office/officeart/2005/8/layout/cycle6"/>
    <dgm:cxn modelId="{5544111E-59F5-4D5B-A0BA-D58919C53C62}" srcId="{669EAA06-2794-40FD-BF2C-25679824100B}" destId="{FB3AA07F-EF42-4E0C-BADB-3478EA070CD1}" srcOrd="0" destOrd="0" parTransId="{E08E74AE-00D3-4B0F-9D8A-0DA6B499F0AC}" sibTransId="{CFA9BE93-ED7D-492F-B5F7-914A2673B059}"/>
    <dgm:cxn modelId="{8A00F7FC-9023-4A81-9A9D-2D33A2B2824B}" type="presOf" srcId="{DB42D20F-7F18-4AD7-8D09-00CD1E9D50B4}" destId="{A735CCEC-E85B-4ADA-9B77-B69E93ACBF29}" srcOrd="0" destOrd="0" presId="urn:microsoft.com/office/officeart/2005/8/layout/cycle6"/>
    <dgm:cxn modelId="{0B80A83E-7019-4449-A72B-8A0888B44F12}" type="presOf" srcId="{C790958F-825D-4B11-9B32-FF831425353B}" destId="{0ABE0CD1-53CE-4A85-9B82-FB8A6EDBC0E0}" srcOrd="0" destOrd="0" presId="urn:microsoft.com/office/officeart/2005/8/layout/cycle6"/>
    <dgm:cxn modelId="{A7E7063B-E5B0-405C-84C4-D582CCD92424}" srcId="{669EAA06-2794-40FD-BF2C-25679824100B}" destId="{339441EA-7124-4086-88D7-0DF2A7E72160}" srcOrd="2" destOrd="0" parTransId="{11BFB5F6-0A24-47E5-B231-37716072A3E8}" sibTransId="{F987B4C0-AD30-4840-BC8D-8A4BE0B4BD35}"/>
    <dgm:cxn modelId="{AC73FD6C-4C03-4534-8110-D1FAEBF51243}" type="presOf" srcId="{79C6FD38-1E19-4986-A7EA-8409A8F54C62}" destId="{D50BAFB6-1D23-4D6D-BBA8-BD266F054999}" srcOrd="0" destOrd="0" presId="urn:microsoft.com/office/officeart/2005/8/layout/cycle6"/>
    <dgm:cxn modelId="{20C9B0F4-9C71-47F8-8710-B6715354DB4A}" type="presOf" srcId="{CFA9BE93-ED7D-492F-B5F7-914A2673B059}" destId="{FFC578CC-CEDC-414B-A25E-D9738D07B1F8}" srcOrd="0" destOrd="0" presId="urn:microsoft.com/office/officeart/2005/8/layout/cycle6"/>
    <dgm:cxn modelId="{7BC09141-344A-46FC-88DF-E42812755463}" type="presOf" srcId="{95053479-F321-4239-BFF9-61A9AC768183}" destId="{E0B0C028-B27D-40C4-A7F1-A096C3D6E71B}" srcOrd="0" destOrd="0" presId="urn:microsoft.com/office/officeart/2005/8/layout/cycle6"/>
    <dgm:cxn modelId="{D84DCEB1-10B7-4C7E-88B7-0F307150D5CC}" type="presOf" srcId="{F3446710-5A20-4EA1-BBB5-46EED62E40D6}" destId="{6F7776E9-DCDF-409F-BC96-5AADB3B69925}" srcOrd="0" destOrd="0" presId="urn:microsoft.com/office/officeart/2005/8/layout/cycle6"/>
    <dgm:cxn modelId="{D59AD3D4-ABFE-4777-A0AB-3145123854E5}" srcId="{669EAA06-2794-40FD-BF2C-25679824100B}" destId="{95053479-F321-4239-BFF9-61A9AC768183}" srcOrd="3" destOrd="0" parTransId="{25EBCFE0-DF1E-479F-AA2D-DE5EFEE07321}" sibTransId="{DB42D20F-7F18-4AD7-8D09-00CD1E9D50B4}"/>
    <dgm:cxn modelId="{2AF51CCC-EBF6-4FF0-91FF-BF5B06006481}" type="presOf" srcId="{196EDA51-D2C0-4839-8479-386CE19A27C0}" destId="{4B657EF2-98FF-4BD3-B15E-9419A5D0053A}" srcOrd="0" destOrd="0" presId="urn:microsoft.com/office/officeart/2005/8/layout/cycle6"/>
    <dgm:cxn modelId="{6C052777-A19E-4BCB-9EF0-E1C287F2F711}" srcId="{669EAA06-2794-40FD-BF2C-25679824100B}" destId="{EAD94886-4366-4181-8BDE-A56C9D8F1869}" srcOrd="4" destOrd="0" parTransId="{F5E1914D-D7C9-4659-A41B-1A56DFA21DFC}" sibTransId="{F3446710-5A20-4EA1-BBB5-46EED62E40D6}"/>
    <dgm:cxn modelId="{38FEE139-72AF-4E95-83FF-54AC5C4C26EF}" srcId="{669EAA06-2794-40FD-BF2C-25679824100B}" destId="{663B434D-8E53-4D62-BF40-381CBC1E08AF}" srcOrd="6" destOrd="0" parTransId="{9E5655C6-E1CD-48C4-B1C7-3942CE89CB37}" sibTransId="{68F96BA7-C2E9-48D9-AE0A-E9C6024CF9AE}"/>
    <dgm:cxn modelId="{0C4DEE82-A332-44B9-A64C-D1AB688875E8}" type="presOf" srcId="{EAD94886-4366-4181-8BDE-A56C9D8F1869}" destId="{11BCD478-3F2B-4AD9-9EEE-9A80C88C6DA2}" srcOrd="0" destOrd="0" presId="urn:microsoft.com/office/officeart/2005/8/layout/cycle6"/>
    <dgm:cxn modelId="{B1975AB9-9158-412B-B590-26406E877368}" srcId="{669EAA06-2794-40FD-BF2C-25679824100B}" destId="{196EDA51-D2C0-4839-8479-386CE19A27C0}" srcOrd="1" destOrd="0" parTransId="{5713BB44-4546-4BA5-8B57-48EBAF826EF4}" sibTransId="{79C6FD38-1E19-4986-A7EA-8409A8F54C62}"/>
    <dgm:cxn modelId="{98E7DF26-FA74-4373-977D-7DAB6B25554E}" type="presOf" srcId="{669EAA06-2794-40FD-BF2C-25679824100B}" destId="{72E99F47-7C5B-4529-AAED-24C6CC587E8A}" srcOrd="0" destOrd="0" presId="urn:microsoft.com/office/officeart/2005/8/layout/cycle6"/>
    <dgm:cxn modelId="{5351CDF0-9557-465F-86C6-4FDD214194AC}" type="presOf" srcId="{68F96BA7-C2E9-48D9-AE0A-E9C6024CF9AE}" destId="{BB55FAB8-182A-4CB6-8F76-F028AC61CC2D}" srcOrd="0" destOrd="0" presId="urn:microsoft.com/office/officeart/2005/8/layout/cycle6"/>
    <dgm:cxn modelId="{E8FED1E8-4171-4470-ACA2-830728E4B038}" type="presOf" srcId="{F987B4C0-AD30-4840-BC8D-8A4BE0B4BD35}" destId="{FCAB686B-950E-42A4-B64F-7D8B5800B051}" srcOrd="0" destOrd="0" presId="urn:microsoft.com/office/officeart/2005/8/layout/cycle6"/>
    <dgm:cxn modelId="{8F386907-3014-43E2-B4A9-051B9979CB11}" type="presOf" srcId="{9D229F94-491F-4F7E-8394-6147C9FF23B0}" destId="{85ED5929-BE4F-449B-A478-5D6A9957626F}" srcOrd="0" destOrd="0" presId="urn:microsoft.com/office/officeart/2005/8/layout/cycle6"/>
    <dgm:cxn modelId="{3CAF3294-CECA-4FD3-8C00-79C85B360CAC}" type="presOf" srcId="{FB3AA07F-EF42-4E0C-BADB-3478EA070CD1}" destId="{181861B6-0962-42C7-AA51-778B8A72E32F}" srcOrd="0" destOrd="0" presId="urn:microsoft.com/office/officeart/2005/8/layout/cycle6"/>
    <dgm:cxn modelId="{B9C81BF6-4A7B-4ADC-BE13-DBE5B8C353A1}" type="presParOf" srcId="{72E99F47-7C5B-4529-AAED-24C6CC587E8A}" destId="{181861B6-0962-42C7-AA51-778B8A72E32F}" srcOrd="0" destOrd="0" presId="urn:microsoft.com/office/officeart/2005/8/layout/cycle6"/>
    <dgm:cxn modelId="{6F427AF9-FD04-4370-9495-5C58978F80C5}" type="presParOf" srcId="{72E99F47-7C5B-4529-AAED-24C6CC587E8A}" destId="{4C423000-41F2-4E16-B495-F86868256663}" srcOrd="1" destOrd="0" presId="urn:microsoft.com/office/officeart/2005/8/layout/cycle6"/>
    <dgm:cxn modelId="{548C4A9D-4227-4BE1-B448-36B1BE00ABD9}" type="presParOf" srcId="{72E99F47-7C5B-4529-AAED-24C6CC587E8A}" destId="{FFC578CC-CEDC-414B-A25E-D9738D07B1F8}" srcOrd="2" destOrd="0" presId="urn:microsoft.com/office/officeart/2005/8/layout/cycle6"/>
    <dgm:cxn modelId="{53EDFEE3-03FC-444D-8886-9FB6CC247F17}" type="presParOf" srcId="{72E99F47-7C5B-4529-AAED-24C6CC587E8A}" destId="{4B657EF2-98FF-4BD3-B15E-9419A5D0053A}" srcOrd="3" destOrd="0" presId="urn:microsoft.com/office/officeart/2005/8/layout/cycle6"/>
    <dgm:cxn modelId="{E7D66E15-491A-4BC8-9A82-EFB45F24FD3B}" type="presParOf" srcId="{72E99F47-7C5B-4529-AAED-24C6CC587E8A}" destId="{0E8E6DFC-3ADC-4D0F-BEA9-74CF336341F0}" srcOrd="4" destOrd="0" presId="urn:microsoft.com/office/officeart/2005/8/layout/cycle6"/>
    <dgm:cxn modelId="{EE9FFB31-CF55-4138-ADF3-0BB1FF387D9C}" type="presParOf" srcId="{72E99F47-7C5B-4529-AAED-24C6CC587E8A}" destId="{D50BAFB6-1D23-4D6D-BBA8-BD266F054999}" srcOrd="5" destOrd="0" presId="urn:microsoft.com/office/officeart/2005/8/layout/cycle6"/>
    <dgm:cxn modelId="{188D144B-9C5F-4F8C-A407-4886D41AB62E}" type="presParOf" srcId="{72E99F47-7C5B-4529-AAED-24C6CC587E8A}" destId="{05E23172-421E-406A-89F0-2F57D8F0DA26}" srcOrd="6" destOrd="0" presId="urn:microsoft.com/office/officeart/2005/8/layout/cycle6"/>
    <dgm:cxn modelId="{E15B5561-D150-44FD-A0B8-CE6CEFBA23D7}" type="presParOf" srcId="{72E99F47-7C5B-4529-AAED-24C6CC587E8A}" destId="{DB43257C-3048-48F6-A620-64990005612C}" srcOrd="7" destOrd="0" presId="urn:microsoft.com/office/officeart/2005/8/layout/cycle6"/>
    <dgm:cxn modelId="{47D5AB8E-BBA6-4D3E-80C9-CFBDA64B4754}" type="presParOf" srcId="{72E99F47-7C5B-4529-AAED-24C6CC587E8A}" destId="{FCAB686B-950E-42A4-B64F-7D8B5800B051}" srcOrd="8" destOrd="0" presId="urn:microsoft.com/office/officeart/2005/8/layout/cycle6"/>
    <dgm:cxn modelId="{8C12CA32-808B-4414-9138-1E4FB435CA20}" type="presParOf" srcId="{72E99F47-7C5B-4529-AAED-24C6CC587E8A}" destId="{E0B0C028-B27D-40C4-A7F1-A096C3D6E71B}" srcOrd="9" destOrd="0" presId="urn:microsoft.com/office/officeart/2005/8/layout/cycle6"/>
    <dgm:cxn modelId="{3E16A478-6188-496F-9653-2BE4F021CDCF}" type="presParOf" srcId="{72E99F47-7C5B-4529-AAED-24C6CC587E8A}" destId="{4C37BD0A-3332-41B0-9A55-F8503C32621B}" srcOrd="10" destOrd="0" presId="urn:microsoft.com/office/officeart/2005/8/layout/cycle6"/>
    <dgm:cxn modelId="{1989D22D-F488-49DA-A1E9-447799B7A009}" type="presParOf" srcId="{72E99F47-7C5B-4529-AAED-24C6CC587E8A}" destId="{A735CCEC-E85B-4ADA-9B77-B69E93ACBF29}" srcOrd="11" destOrd="0" presId="urn:microsoft.com/office/officeart/2005/8/layout/cycle6"/>
    <dgm:cxn modelId="{09F3D261-62D7-49DD-964C-EE040AB88CB0}" type="presParOf" srcId="{72E99F47-7C5B-4529-AAED-24C6CC587E8A}" destId="{11BCD478-3F2B-4AD9-9EEE-9A80C88C6DA2}" srcOrd="12" destOrd="0" presId="urn:microsoft.com/office/officeart/2005/8/layout/cycle6"/>
    <dgm:cxn modelId="{BCB2C380-6AEE-41C9-A8EF-07F4026F6E4B}" type="presParOf" srcId="{72E99F47-7C5B-4529-AAED-24C6CC587E8A}" destId="{6F969A08-012D-4420-B05A-2456AE4BC6C7}" srcOrd="13" destOrd="0" presId="urn:microsoft.com/office/officeart/2005/8/layout/cycle6"/>
    <dgm:cxn modelId="{85FFFE6D-600D-4A8C-BE8D-07F0B291DB07}" type="presParOf" srcId="{72E99F47-7C5B-4529-AAED-24C6CC587E8A}" destId="{6F7776E9-DCDF-409F-BC96-5AADB3B69925}" srcOrd="14" destOrd="0" presId="urn:microsoft.com/office/officeart/2005/8/layout/cycle6"/>
    <dgm:cxn modelId="{CC79C8E2-6C34-48D8-A5B1-FC3F882BF822}" type="presParOf" srcId="{72E99F47-7C5B-4529-AAED-24C6CC587E8A}" destId="{85ED5929-BE4F-449B-A478-5D6A9957626F}" srcOrd="15" destOrd="0" presId="urn:microsoft.com/office/officeart/2005/8/layout/cycle6"/>
    <dgm:cxn modelId="{AA59EAA8-F3DD-45E4-9A12-8FC4D8CD9816}" type="presParOf" srcId="{72E99F47-7C5B-4529-AAED-24C6CC587E8A}" destId="{65F4B98A-C437-4503-A35D-D70A53582F0B}" srcOrd="16" destOrd="0" presId="urn:microsoft.com/office/officeart/2005/8/layout/cycle6"/>
    <dgm:cxn modelId="{D2C9C098-1B36-4A1A-9BAA-FE2645239A4D}" type="presParOf" srcId="{72E99F47-7C5B-4529-AAED-24C6CC587E8A}" destId="{0ABE0CD1-53CE-4A85-9B82-FB8A6EDBC0E0}" srcOrd="17" destOrd="0" presId="urn:microsoft.com/office/officeart/2005/8/layout/cycle6"/>
    <dgm:cxn modelId="{40C13991-2B13-469B-99DC-C3201A1B73B1}" type="presParOf" srcId="{72E99F47-7C5B-4529-AAED-24C6CC587E8A}" destId="{55B8EDE3-8F7E-4C3C-B2AA-9674B722E111}" srcOrd="18" destOrd="0" presId="urn:microsoft.com/office/officeart/2005/8/layout/cycle6"/>
    <dgm:cxn modelId="{0DAD2807-F32F-4323-B763-AF89419E693B}" type="presParOf" srcId="{72E99F47-7C5B-4529-AAED-24C6CC587E8A}" destId="{E7C52B5E-CBF6-4DA6-8DC2-895BC5652053}" srcOrd="19" destOrd="0" presId="urn:microsoft.com/office/officeart/2005/8/layout/cycle6"/>
    <dgm:cxn modelId="{54E522D5-27F3-4869-928C-6E83681A0D22}" type="presParOf" srcId="{72E99F47-7C5B-4529-AAED-24C6CC587E8A}" destId="{BB55FAB8-182A-4CB6-8F76-F028AC61CC2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E9D3-52BF-417C-A1F6-9EE07D75A8B8}">
      <dsp:nvSpPr>
        <dsp:cNvPr id="0" name=""/>
        <dsp:cNvSpPr/>
      </dsp:nvSpPr>
      <dsp:spPr>
        <a:xfrm>
          <a:off x="4918" y="2214054"/>
          <a:ext cx="2437313" cy="2429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Формулировка целей и задач экскурсии, определение методов;</a:t>
          </a:r>
          <a:endParaRPr lang="ru-RU" sz="11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Формирование творческих групп: геологи, гидрологи, ботаники, экологи;</a:t>
          </a:r>
          <a:endParaRPr lang="ru-RU" sz="11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Сбор информации участниками экскурсии;</a:t>
          </a:r>
          <a:endParaRPr lang="ru-RU" sz="11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Построение маршрута, выделены опорные точки маршрута.</a:t>
          </a:r>
          <a:endParaRPr lang="ru-RU" sz="11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60837" y="2269973"/>
        <a:ext cx="2325475" cy="1797361"/>
      </dsp:txXfrm>
    </dsp:sp>
    <dsp:sp modelId="{64EB9B86-0899-4EFF-8F13-C541C568C5B4}">
      <dsp:nvSpPr>
        <dsp:cNvPr id="0" name=""/>
        <dsp:cNvSpPr/>
      </dsp:nvSpPr>
      <dsp:spPr>
        <a:xfrm>
          <a:off x="1187360" y="2783463"/>
          <a:ext cx="2277695" cy="2277695"/>
        </a:xfrm>
        <a:prstGeom prst="leftCircularArrow">
          <a:avLst>
            <a:gd name="adj1" fmla="val 1334"/>
            <a:gd name="adj2" fmla="val 157404"/>
            <a:gd name="adj3" fmla="val 1067125"/>
            <a:gd name="adj4" fmla="val 8158699"/>
            <a:gd name="adj5" fmla="val 15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D2AE9-F011-4576-8752-F19B047BD8F8}">
      <dsp:nvSpPr>
        <dsp:cNvPr id="0" name=""/>
        <dsp:cNvSpPr/>
      </dsp:nvSpPr>
      <dsp:spPr>
        <a:xfrm>
          <a:off x="946516" y="4226036"/>
          <a:ext cx="1168876" cy="464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Подготовка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проекта</a:t>
          </a:r>
          <a:endParaRPr lang="ru-RU" sz="12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960130" y="4239650"/>
        <a:ext cx="1141648" cy="437595"/>
      </dsp:txXfrm>
    </dsp:sp>
    <dsp:sp modelId="{6C342358-35E4-469B-8ED4-57BA2049E9F9}">
      <dsp:nvSpPr>
        <dsp:cNvPr id="0" name=""/>
        <dsp:cNvSpPr/>
      </dsp:nvSpPr>
      <dsp:spPr>
        <a:xfrm>
          <a:off x="2586899" y="2336379"/>
          <a:ext cx="2183324" cy="2185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Работа групп на опорных точках маршрута: Буковый лес, Почтовый дуб, источник </a:t>
          </a:r>
          <a:r>
            <a:rPr lang="ru-RU" sz="1100" kern="1200" dirty="0" err="1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Пания</a:t>
          </a:r>
          <a:r>
            <a:rPr lang="ru-RU" sz="11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, Голубое озеро, «Отвесные склоны», Ванна молодости, «В русле реки».</a:t>
          </a:r>
          <a:endParaRPr lang="ru-RU" sz="11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2637187" y="2854933"/>
        <a:ext cx="2082748" cy="1616398"/>
      </dsp:txXfrm>
    </dsp:sp>
    <dsp:sp modelId="{F3166BD4-931A-4DDD-80B4-FA2959694334}">
      <dsp:nvSpPr>
        <dsp:cNvPr id="0" name=""/>
        <dsp:cNvSpPr/>
      </dsp:nvSpPr>
      <dsp:spPr>
        <a:xfrm>
          <a:off x="3679620" y="1964616"/>
          <a:ext cx="2158596" cy="2158596"/>
        </a:xfrm>
        <a:prstGeom prst="circularArrow">
          <a:avLst>
            <a:gd name="adj1" fmla="val 1407"/>
            <a:gd name="adj2" fmla="val 166364"/>
            <a:gd name="adj3" fmla="val 19959343"/>
            <a:gd name="adj4" fmla="val 12876728"/>
            <a:gd name="adj5" fmla="val 1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3C3BC-53BE-416D-B995-20875903E09F}">
      <dsp:nvSpPr>
        <dsp:cNvPr id="0" name=""/>
        <dsp:cNvSpPr/>
      </dsp:nvSpPr>
      <dsp:spPr>
        <a:xfrm>
          <a:off x="3313287" y="2449548"/>
          <a:ext cx="1168876" cy="464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Организация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экскурсии</a:t>
          </a:r>
          <a:endParaRPr lang="ru-RU" sz="12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3326901" y="2463162"/>
        <a:ext cx="1141648" cy="437595"/>
      </dsp:txXfrm>
    </dsp:sp>
    <dsp:sp modelId="{F7700991-3D04-4C00-8ECB-9CFA1D80E84F}">
      <dsp:nvSpPr>
        <dsp:cNvPr id="0" name=""/>
        <dsp:cNvSpPr/>
      </dsp:nvSpPr>
      <dsp:spPr>
        <a:xfrm>
          <a:off x="4914889" y="2620039"/>
          <a:ext cx="1868924" cy="1533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Систематизация знаний;</a:t>
          </a:r>
          <a:endParaRPr lang="ru-RU" sz="11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Выступления групп на классном часе;</a:t>
          </a:r>
          <a:endParaRPr lang="ru-RU" sz="11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Создание ментальной карты.</a:t>
          </a:r>
          <a:endParaRPr lang="ru-RU" sz="11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4950175" y="2655325"/>
        <a:ext cx="1798352" cy="1134192"/>
      </dsp:txXfrm>
    </dsp:sp>
    <dsp:sp modelId="{1F27A424-3609-4264-881D-4323525AAD21}">
      <dsp:nvSpPr>
        <dsp:cNvPr id="0" name=""/>
        <dsp:cNvSpPr/>
      </dsp:nvSpPr>
      <dsp:spPr>
        <a:xfrm rot="1927121">
          <a:off x="5953803" y="3307596"/>
          <a:ext cx="1421746" cy="2021048"/>
        </a:xfrm>
        <a:prstGeom prst="leftCircularArrow">
          <a:avLst>
            <a:gd name="adj1" fmla="val 1503"/>
            <a:gd name="adj2" fmla="val 178070"/>
            <a:gd name="adj3" fmla="val 1623153"/>
            <a:gd name="adj4" fmla="val 8694061"/>
            <a:gd name="adj5" fmla="val 175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B595F-45B5-4A4F-B2FA-4B2D37BED344}">
      <dsp:nvSpPr>
        <dsp:cNvPr id="0" name=""/>
        <dsp:cNvSpPr/>
      </dsp:nvSpPr>
      <dsp:spPr>
        <a:xfrm>
          <a:off x="5148060" y="3789041"/>
          <a:ext cx="1841635" cy="640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Послеэкскурсионная</a:t>
          </a:r>
          <a:r>
            <a:rPr lang="ru-RU" sz="12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 работа</a:t>
          </a:r>
          <a:endParaRPr lang="ru-RU" sz="12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5166817" y="3807798"/>
        <a:ext cx="1804121" cy="602887"/>
      </dsp:txXfrm>
    </dsp:sp>
    <dsp:sp modelId="{CBF63621-D262-47A1-88BD-A17E7DED7DDE}">
      <dsp:nvSpPr>
        <dsp:cNvPr id="0" name=""/>
        <dsp:cNvSpPr/>
      </dsp:nvSpPr>
      <dsp:spPr>
        <a:xfrm>
          <a:off x="7133355" y="2558850"/>
          <a:ext cx="1825569" cy="1854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5741C-0569-4063-8921-B761194CCDDE}">
      <dsp:nvSpPr>
        <dsp:cNvPr id="0" name=""/>
        <dsp:cNvSpPr/>
      </dsp:nvSpPr>
      <dsp:spPr>
        <a:xfrm>
          <a:off x="6992738" y="4272675"/>
          <a:ext cx="1168876" cy="464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Завершающий этап</a:t>
          </a:r>
          <a:endParaRPr lang="ru-RU" sz="12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7006352" y="4286289"/>
        <a:ext cx="1141648" cy="437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861B6-0962-42C7-AA51-778B8A72E32F}">
      <dsp:nvSpPr>
        <dsp:cNvPr id="0" name=""/>
        <dsp:cNvSpPr/>
      </dsp:nvSpPr>
      <dsp:spPr>
        <a:xfrm>
          <a:off x="3240669" y="-37067"/>
          <a:ext cx="1979093" cy="1083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Интеллектуальное направление</a:t>
          </a:r>
          <a:endParaRPr lang="ru-RU" sz="16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3293569" y="15833"/>
        <a:ext cx="1873293" cy="977860"/>
      </dsp:txXfrm>
    </dsp:sp>
    <dsp:sp modelId="{FFC578CC-CEDC-414B-A25E-D9738D07B1F8}">
      <dsp:nvSpPr>
        <dsp:cNvPr id="0" name=""/>
        <dsp:cNvSpPr/>
      </dsp:nvSpPr>
      <dsp:spPr>
        <a:xfrm>
          <a:off x="1366513" y="504763"/>
          <a:ext cx="5727405" cy="5727405"/>
        </a:xfrm>
        <a:custGeom>
          <a:avLst/>
          <a:gdLst/>
          <a:ahLst/>
          <a:cxnLst/>
          <a:rect l="0" t="0" r="0" b="0"/>
          <a:pathLst>
            <a:path>
              <a:moveTo>
                <a:pt x="3860458" y="179066"/>
              </a:moveTo>
              <a:arcTo wR="2863702" hR="2863702" stAng="17422142" swAng="90702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57EF2-98FF-4BD3-B15E-9419A5D0053A}">
      <dsp:nvSpPr>
        <dsp:cNvPr id="0" name=""/>
        <dsp:cNvSpPr/>
      </dsp:nvSpPr>
      <dsp:spPr>
        <a:xfrm>
          <a:off x="5479602" y="1041146"/>
          <a:ext cx="1979093" cy="1083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Гражданское-патриотическое направление</a:t>
          </a:r>
          <a:endParaRPr lang="ru-RU" sz="16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5532502" y="1094046"/>
        <a:ext cx="1873293" cy="977860"/>
      </dsp:txXfrm>
    </dsp:sp>
    <dsp:sp modelId="{D50BAFB6-1D23-4D6D-BBA8-BD266F054999}">
      <dsp:nvSpPr>
        <dsp:cNvPr id="0" name=""/>
        <dsp:cNvSpPr/>
      </dsp:nvSpPr>
      <dsp:spPr>
        <a:xfrm>
          <a:off x="1366513" y="504763"/>
          <a:ext cx="5727405" cy="5727405"/>
        </a:xfrm>
        <a:custGeom>
          <a:avLst/>
          <a:gdLst/>
          <a:ahLst/>
          <a:cxnLst/>
          <a:rect l="0" t="0" r="0" b="0"/>
          <a:pathLst>
            <a:path>
              <a:moveTo>
                <a:pt x="5449172" y="1632385"/>
              </a:moveTo>
              <a:arcTo wR="2863702" hR="2863702" stAng="20072046" swAng="162607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23172-421E-406A-89F0-2F57D8F0DA26}">
      <dsp:nvSpPr>
        <dsp:cNvPr id="0" name=""/>
        <dsp:cNvSpPr/>
      </dsp:nvSpPr>
      <dsp:spPr>
        <a:xfrm>
          <a:off x="6032572" y="3463869"/>
          <a:ext cx="1979093" cy="1083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Нравственное и духовное направление</a:t>
          </a:r>
          <a:endParaRPr lang="ru-RU" sz="16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6085472" y="3516769"/>
        <a:ext cx="1873293" cy="977860"/>
      </dsp:txXfrm>
    </dsp:sp>
    <dsp:sp modelId="{FCAB686B-950E-42A4-B64F-7D8B5800B051}">
      <dsp:nvSpPr>
        <dsp:cNvPr id="0" name=""/>
        <dsp:cNvSpPr/>
      </dsp:nvSpPr>
      <dsp:spPr>
        <a:xfrm>
          <a:off x="1366513" y="504763"/>
          <a:ext cx="5727405" cy="5727405"/>
        </a:xfrm>
        <a:custGeom>
          <a:avLst/>
          <a:gdLst/>
          <a:ahLst/>
          <a:cxnLst/>
          <a:rect l="0" t="0" r="0" b="0"/>
          <a:pathLst>
            <a:path>
              <a:moveTo>
                <a:pt x="5469087" y="4052299"/>
              </a:moveTo>
              <a:arcTo wR="2863702" hR="2863702" stAng="1471370" swAng="123877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0C028-B27D-40C4-A7F1-A096C3D6E71B}">
      <dsp:nvSpPr>
        <dsp:cNvPr id="0" name=""/>
        <dsp:cNvSpPr/>
      </dsp:nvSpPr>
      <dsp:spPr>
        <a:xfrm>
          <a:off x="4483183" y="5406742"/>
          <a:ext cx="1979093" cy="1083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Здоровьесберегающее</a:t>
          </a:r>
          <a:r>
            <a:rPr lang="ru-RU" sz="16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 направление</a:t>
          </a:r>
          <a:endParaRPr lang="ru-RU" sz="16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4536083" y="5459642"/>
        <a:ext cx="1873293" cy="977860"/>
      </dsp:txXfrm>
    </dsp:sp>
    <dsp:sp modelId="{A735CCEC-E85B-4ADA-9B77-B69E93ACBF29}">
      <dsp:nvSpPr>
        <dsp:cNvPr id="0" name=""/>
        <dsp:cNvSpPr/>
      </dsp:nvSpPr>
      <dsp:spPr>
        <a:xfrm>
          <a:off x="1366513" y="504763"/>
          <a:ext cx="5727405" cy="5727405"/>
        </a:xfrm>
        <a:custGeom>
          <a:avLst/>
          <a:gdLst/>
          <a:ahLst/>
          <a:cxnLst/>
          <a:rect l="0" t="0" r="0" b="0"/>
          <a:pathLst>
            <a:path>
              <a:moveTo>
                <a:pt x="3111630" y="5716653"/>
              </a:moveTo>
              <a:arcTo wR="2863702" hR="2863702" stAng="5102001" swAng="59599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CD478-3F2B-4AD9-9EEE-9A80C88C6DA2}">
      <dsp:nvSpPr>
        <dsp:cNvPr id="0" name=""/>
        <dsp:cNvSpPr/>
      </dsp:nvSpPr>
      <dsp:spPr>
        <a:xfrm>
          <a:off x="1998155" y="5406742"/>
          <a:ext cx="1979093" cy="1083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Воспитание современных ценностей</a:t>
          </a:r>
          <a:endParaRPr lang="ru-RU" sz="16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2051055" y="5459642"/>
        <a:ext cx="1873293" cy="977860"/>
      </dsp:txXfrm>
    </dsp:sp>
    <dsp:sp modelId="{6F7776E9-DCDF-409F-BC96-5AADB3B69925}">
      <dsp:nvSpPr>
        <dsp:cNvPr id="0" name=""/>
        <dsp:cNvSpPr/>
      </dsp:nvSpPr>
      <dsp:spPr>
        <a:xfrm>
          <a:off x="1366513" y="504763"/>
          <a:ext cx="5727405" cy="5727405"/>
        </a:xfrm>
        <a:custGeom>
          <a:avLst/>
          <a:gdLst/>
          <a:ahLst/>
          <a:cxnLst/>
          <a:rect l="0" t="0" r="0" b="0"/>
          <a:pathLst>
            <a:path>
              <a:moveTo>
                <a:pt x="844742" y="4894612"/>
              </a:moveTo>
              <a:arcTo wR="2863702" hR="2863702" stAng="8089857" swAng="123877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D5929-BE4F-449B-A478-5D6A9957626F}">
      <dsp:nvSpPr>
        <dsp:cNvPr id="0" name=""/>
        <dsp:cNvSpPr/>
      </dsp:nvSpPr>
      <dsp:spPr>
        <a:xfrm>
          <a:off x="448765" y="3463869"/>
          <a:ext cx="1979093" cy="1083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Экологическое </a:t>
          </a:r>
          <a:r>
            <a:rPr lang="ru-RU" sz="1600" kern="1200" dirty="0" err="1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напраление</a:t>
          </a:r>
          <a:endParaRPr lang="ru-RU" sz="16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501665" y="3516769"/>
        <a:ext cx="1873293" cy="977860"/>
      </dsp:txXfrm>
    </dsp:sp>
    <dsp:sp modelId="{0ABE0CD1-53CE-4A85-9B82-FB8A6EDBC0E0}">
      <dsp:nvSpPr>
        <dsp:cNvPr id="0" name=""/>
        <dsp:cNvSpPr/>
      </dsp:nvSpPr>
      <dsp:spPr>
        <a:xfrm>
          <a:off x="1366513" y="504763"/>
          <a:ext cx="5727405" cy="5727405"/>
        </a:xfrm>
        <a:custGeom>
          <a:avLst/>
          <a:gdLst/>
          <a:ahLst/>
          <a:cxnLst/>
          <a:rect l="0" t="0" r="0" b="0"/>
          <a:pathLst>
            <a:path>
              <a:moveTo>
                <a:pt x="1166" y="2945427"/>
              </a:moveTo>
              <a:arcTo wR="2863702" hR="2863702" stAng="10701880" swAng="162607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8EDE3-8F7E-4C3C-B2AA-9674B722E111}">
      <dsp:nvSpPr>
        <dsp:cNvPr id="0" name=""/>
        <dsp:cNvSpPr/>
      </dsp:nvSpPr>
      <dsp:spPr>
        <a:xfrm>
          <a:off x="1001736" y="1041146"/>
          <a:ext cx="1979093" cy="1083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rPr>
            <a:t>Правовое воспитание и культура безопасности</a:t>
          </a:r>
          <a:endParaRPr lang="ru-RU" sz="1600" kern="1200" dirty="0">
            <a:latin typeface="Cascadia Code ExtraLight" panose="020B0609020000020004" pitchFamily="49" charset="0"/>
            <a:ea typeface="Cascadia Code ExtraLight" panose="020B0609020000020004" pitchFamily="49" charset="0"/>
            <a:cs typeface="Cascadia Code ExtraLight" panose="020B0609020000020004" pitchFamily="49" charset="0"/>
          </a:endParaRPr>
        </a:p>
      </dsp:txBody>
      <dsp:txXfrm>
        <a:off x="1054636" y="1094046"/>
        <a:ext cx="1873293" cy="977860"/>
      </dsp:txXfrm>
    </dsp:sp>
    <dsp:sp modelId="{BB55FAB8-182A-4CB6-8F76-F028AC61CC2D}">
      <dsp:nvSpPr>
        <dsp:cNvPr id="0" name=""/>
        <dsp:cNvSpPr/>
      </dsp:nvSpPr>
      <dsp:spPr>
        <a:xfrm>
          <a:off x="1366513" y="504763"/>
          <a:ext cx="5727405" cy="5727405"/>
        </a:xfrm>
        <a:custGeom>
          <a:avLst/>
          <a:gdLst/>
          <a:ahLst/>
          <a:cxnLst/>
          <a:rect l="0" t="0" r="0" b="0"/>
          <a:pathLst>
            <a:path>
              <a:moveTo>
                <a:pt x="1201309" y="531912"/>
              </a:moveTo>
              <a:arcTo wR="2863702" hR="2863702" stAng="14070837" swAng="90702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aka\Downloads\Иллюстрация_без_наз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1844824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04448" cy="172819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МБОУ </a:t>
            </a:r>
            <a:r>
              <a:rPr lang="en-US" sz="20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“</a:t>
            </a:r>
            <a:r>
              <a:rPr lang="ru-RU" sz="20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Лицей</a:t>
            </a:r>
            <a:r>
              <a:rPr lang="en-US" sz="20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”</a:t>
            </a:r>
            <a:r>
              <a:rPr lang="ru-RU" sz="20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</a:t>
            </a:r>
            <a:br>
              <a:rPr lang="ru-RU" sz="20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</a:br>
            <a:r>
              <a:rPr lang="ru-RU" sz="20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Симферопольского района республики </a:t>
            </a:r>
            <a:r>
              <a:rPr lang="ru-RU" sz="2000" dirty="0" err="1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крым</a:t>
            </a:r>
            <a:endParaRPr lang="ru-RU" sz="2000" dirty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420889"/>
            <a:ext cx="6529536" cy="4437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Экскурсионная работа как средство воспитания функциональной грамотности школьника</a:t>
            </a:r>
            <a:endParaRPr lang="ru-RU" sz="360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endParaRPr lang="ru-RU" sz="2400" dirty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r>
              <a:rPr lang="ru-RU" sz="2400" dirty="0" err="1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Спильная</a:t>
            </a:r>
            <a:r>
              <a:rPr lang="ru-RU" sz="24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Ольга Олеговна</a:t>
            </a:r>
          </a:p>
          <a:p>
            <a:r>
              <a:rPr lang="ru-RU" sz="24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у</a:t>
            </a:r>
            <a:r>
              <a:rPr lang="ru-RU" sz="24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читель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31430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Спильная</a:t>
            </a:r>
            <a:r>
              <a:rPr lang="ru-RU" sz="40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/>
            </a:r>
            <a:br>
              <a:rPr lang="ru-RU" sz="40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</a:br>
            <a:r>
              <a:rPr lang="ru-RU" sz="4000" dirty="0" err="1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ольга</a:t>
            </a:r>
            <a:r>
              <a:rPr lang="ru-RU" sz="40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 </a:t>
            </a:r>
            <a:r>
              <a:rPr lang="ru-RU" sz="4000" dirty="0" err="1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олеговна</a:t>
            </a:r>
            <a:endParaRPr lang="ru-RU" sz="4000" dirty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648" y="2420888"/>
            <a:ext cx="4942384" cy="356125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Учитель </a:t>
            </a:r>
            <a:r>
              <a:rPr lang="ru-RU" sz="24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географии МБОУ «Лицей»</a:t>
            </a:r>
            <a:br>
              <a:rPr lang="ru-RU" sz="24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</a:br>
            <a:r>
              <a:rPr lang="ru-RU" sz="24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классный руководитель 8-В класса</a:t>
            </a:r>
            <a:br>
              <a:rPr lang="ru-RU" sz="24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</a:br>
            <a:r>
              <a:rPr lang="ru-RU" sz="24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Образование: географический факультет, ТНУ им. В. И. Вернадского. 2014 г.</a:t>
            </a:r>
            <a:br>
              <a:rPr lang="ru-RU" sz="24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</a:br>
            <a:r>
              <a:rPr lang="ru-RU" sz="24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Педагогический стаж: 1 год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6" b="18750"/>
          <a:stretch/>
        </p:blipFill>
        <p:spPr>
          <a:xfrm>
            <a:off x="5220072" y="1743864"/>
            <a:ext cx="3216698" cy="437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4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67744" y="2132856"/>
            <a:ext cx="5791200" cy="137160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Мой девиз: </a:t>
            </a:r>
            <a:br>
              <a:rPr lang="ru-RU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</a:br>
            <a:r>
              <a:rPr lang="ru-RU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«Чем больше знаешь, тем больше видишь»</a:t>
            </a:r>
            <a:br>
              <a:rPr lang="ru-RU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</a:br>
            <a:endParaRPr lang="ru-RU" sz="4000" dirty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4206240"/>
            <a:ext cx="4242048" cy="2239715"/>
          </a:xfrm>
        </p:spPr>
        <p:txBody>
          <a:bodyPr>
            <a:noAutofit/>
          </a:bodyPr>
          <a:lstStyle/>
          <a:p>
            <a:pPr algn="r"/>
            <a:r>
              <a:rPr lang="ru-RU" sz="2400" b="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Плохой учитель </a:t>
            </a:r>
          </a:p>
          <a:p>
            <a:pPr algn="r"/>
            <a:r>
              <a:rPr lang="ru-RU" sz="2400" b="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преподносит истину, </a:t>
            </a:r>
          </a:p>
          <a:p>
            <a:pPr algn="r"/>
            <a:r>
              <a:rPr lang="ru-RU" sz="2400" b="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а хороший </a:t>
            </a:r>
          </a:p>
          <a:p>
            <a:pPr algn="r"/>
            <a:r>
              <a:rPr lang="ru-RU" sz="2400" b="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учит её находить. </a:t>
            </a:r>
          </a:p>
          <a:p>
            <a:pPr algn="r"/>
            <a:r>
              <a:rPr lang="ru-RU" sz="2400" b="0" dirty="0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А. </a:t>
            </a:r>
            <a:r>
              <a:rPr lang="ru-RU" sz="2400" b="0" dirty="0" err="1" smtClean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Дистервег</a:t>
            </a:r>
            <a:endParaRPr lang="ru-RU" sz="2400" b="0" dirty="0" smtClean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  <a:p>
            <a:pPr algn="r"/>
            <a:endParaRPr lang="ru-RU" sz="2400" b="0" dirty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E666E03-B86B-43F8-A2D9-206CC1F1D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3118812" cy="400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5791200" cy="1728192"/>
          </a:xfrm>
        </p:spPr>
        <p:txBody>
          <a:bodyPr>
            <a:noAutofit/>
          </a:bodyPr>
          <a:lstStyle/>
          <a:p>
            <a:r>
              <a:rPr lang="ru-RU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Может ли экскурсия воспитать у ребенка «навыки </a:t>
            </a:r>
            <a:r>
              <a:rPr lang="en-US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XXI </a:t>
            </a:r>
            <a:r>
              <a:rPr lang="ru-RU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века»?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8082631"/>
              </p:ext>
            </p:extLst>
          </p:nvPr>
        </p:nvGraphicFramePr>
        <p:xfrm>
          <a:off x="107504" y="2276872"/>
          <a:ext cx="482453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784895" cy="20886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3" r="9564"/>
          <a:stretch/>
        </p:blipFill>
        <p:spPr>
          <a:xfrm>
            <a:off x="4932040" y="3429000"/>
            <a:ext cx="2736304" cy="2104139"/>
          </a:xfrm>
          <a:prstGeom prst="rect">
            <a:avLst/>
          </a:prstGeom>
          <a:noFill/>
          <a:ln w="190500" cap="sq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r="19288"/>
          <a:stretch/>
        </p:blipFill>
        <p:spPr>
          <a:xfrm>
            <a:off x="6165373" y="4725144"/>
            <a:ext cx="2703690" cy="1910370"/>
          </a:xfrm>
          <a:prstGeom prst="rect">
            <a:avLst/>
          </a:prstGeom>
          <a:noFill/>
          <a:ln w="190500" cap="sq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697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2903856"/>
              </p:ext>
            </p:extLst>
          </p:nvPr>
        </p:nvGraphicFramePr>
        <p:xfrm>
          <a:off x="1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6864" cy="137160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Исследовательский проект: Большой каньон Крыма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309934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Прогнозирование будущих экскурсий.</a:t>
            </a:r>
          </a:p>
        </p:txBody>
      </p:sp>
    </p:spTree>
    <p:extLst>
      <p:ext uri="{BB962C8B-B14F-4D97-AF65-F5344CB8AC3E}">
        <p14:creationId xmlns:p14="http://schemas.microsoft.com/office/powerpoint/2010/main" val="35716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Ментальная карта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7384" r="4204" b="6995"/>
          <a:stretch/>
        </p:blipFill>
        <p:spPr>
          <a:xfrm>
            <a:off x="755576" y="1196752"/>
            <a:ext cx="7632848" cy="539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37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04037613"/>
              </p:ext>
            </p:extLst>
          </p:nvPr>
        </p:nvGraphicFramePr>
        <p:xfrm>
          <a:off x="323528" y="116632"/>
          <a:ext cx="8460432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75142"/>
            <a:ext cx="4325601" cy="212201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Экскурсионная работа как средство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27161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  <a:t>ГЕОГРАФИЯ - НАУКА ОБО ВСЕМ</a:t>
            </a:r>
            <a:br>
              <a:rPr lang="ru-RU" sz="4000" dirty="0">
                <a:latin typeface="Cascadia Code ExtraLight" panose="020B0609020000020004" pitchFamily="49" charset="0"/>
                <a:ea typeface="Cascadia Code ExtraLight" panose="020B0609020000020004" pitchFamily="49" charset="0"/>
                <a:cs typeface="Cascadia Code ExtraLight" panose="020B0609020000020004" pitchFamily="49" charset="0"/>
              </a:rPr>
            </a:br>
            <a:endParaRPr lang="ru-RU" sz="4000" dirty="0">
              <a:latin typeface="Cascadia Code ExtraLight" panose="020B0609020000020004" pitchFamily="49" charset="0"/>
              <a:ea typeface="Cascadia Code ExtraLight" panose="020B0609020000020004" pitchFamily="49" charset="0"/>
              <a:cs typeface="Cascadia Code ExtraLight" panose="020B0609020000020004" pitchFamily="49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A9ACFA5-4E7D-48E1-A3C3-E808B7E21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48" y="2609102"/>
            <a:ext cx="4104456" cy="3672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r="6717" b="21343"/>
          <a:stretch/>
        </p:blipFill>
        <p:spPr>
          <a:xfrm>
            <a:off x="955382" y="1772816"/>
            <a:ext cx="7064188" cy="4679576"/>
          </a:xfrm>
          <a:prstGeom prst="ellipse">
            <a:avLst/>
          </a:prstGeom>
          <a:noFill/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74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955</TotalTime>
  <Words>182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Главная</vt:lpstr>
      <vt:lpstr>МБОУ “Лицей”  Симферопольского района республики крым</vt:lpstr>
      <vt:lpstr>Спильная ольга олеговна</vt:lpstr>
      <vt:lpstr>Мой девиз:  «Чем больше знаешь, тем больше видишь» </vt:lpstr>
      <vt:lpstr>Может ли экскурсия воспитать у ребенка «навыки XXI века»?</vt:lpstr>
      <vt:lpstr>Исследовательский проект: Большой каньон Крыма</vt:lpstr>
      <vt:lpstr>Ментальная карта</vt:lpstr>
      <vt:lpstr>Экскурсионная работа как средство воспитания</vt:lpstr>
      <vt:lpstr>ГЕОГРАФИЯ - НАУКА ОБО ВСЕМ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</dc:creator>
  <cp:lastModifiedBy>Елена</cp:lastModifiedBy>
  <cp:revision>50</cp:revision>
  <dcterms:created xsi:type="dcterms:W3CDTF">2021-11-07T14:24:52Z</dcterms:created>
  <dcterms:modified xsi:type="dcterms:W3CDTF">2022-03-31T12:00:50Z</dcterms:modified>
</cp:coreProperties>
</file>