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2" r:id="rId3"/>
    <p:sldId id="285" r:id="rId4"/>
    <p:sldId id="286" r:id="rId5"/>
    <p:sldId id="287" r:id="rId6"/>
    <p:sldId id="288" r:id="rId7"/>
    <p:sldId id="289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2" r:id="rId17"/>
    <p:sldId id="303" r:id="rId18"/>
    <p:sldId id="304" r:id="rId19"/>
    <p:sldId id="300" r:id="rId20"/>
    <p:sldId id="263" r:id="rId21"/>
    <p:sldId id="267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4F20-4E34-423F-8BAA-A5933764189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9E5D5-5381-4E0A-A667-354D56FFE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0784D-9E21-47D7-9E3B-01C824F9A5A4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0784D-9E21-47D7-9E3B-01C824F9A5A4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7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9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3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7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1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9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3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7A5C-5F2A-427D-B5EF-5B980D372B51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568B-67E2-428B-8308-DB07C29C1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ocuments and Settings\Admin\Рабочий стол\224296-Hiskia-Bild.jpg"/>
          <p:cNvPicPr>
            <a:picLocks noChangeAspect="1" noChangeArrowheads="1"/>
          </p:cNvPicPr>
          <p:nvPr/>
        </p:nvPicPr>
        <p:blipFill>
          <a:blip r:embed="rId3"/>
          <a:srcRect l="9375"/>
          <a:stretch>
            <a:fillRect/>
          </a:stretch>
        </p:blipFill>
        <p:spPr bwMode="auto">
          <a:xfrm>
            <a:off x="0" y="1628800"/>
            <a:ext cx="9204441" cy="52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90872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АССИРИЯ. НИНЕВИЯ.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555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2088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sku_267665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5" y="2988028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172" y="2137410"/>
            <a:ext cx="1495425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Географическая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5060155"/>
            <a:ext cx="1504950" cy="1266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Итоговая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85" y="4941168"/>
            <a:ext cx="1495425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Военная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007328"/>
            <a:ext cx="1495425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Культурная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152650"/>
            <a:ext cx="1533525" cy="1352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Занятия людей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2137410"/>
            <a:ext cx="1485900" cy="1276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Природная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2400" y="-821560"/>
            <a:ext cx="825738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Ассирийская</a:t>
            </a:r>
            <a:r>
              <a:rPr kumimoji="0" lang="ru-RU" altLang="ru-RU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держава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2932211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400600" cy="26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11" y="3539524"/>
            <a:ext cx="5236493" cy="33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sku_267665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5" y="2988028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172" y="2137410"/>
            <a:ext cx="1495425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Географическая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5060155"/>
            <a:ext cx="1504950" cy="1266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Итоговая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85" y="4941168"/>
            <a:ext cx="1495425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Военная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007328"/>
            <a:ext cx="1495425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Культурная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152650"/>
            <a:ext cx="1533525" cy="1352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Занятия людей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2137410"/>
            <a:ext cx="1485900" cy="1276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Природная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2400" y="-821560"/>
            <a:ext cx="825738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Ассирийская</a:t>
            </a:r>
            <a:r>
              <a:rPr kumimoji="0" lang="ru-RU" altLang="ru-RU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держава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2932211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8640960" cy="4896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30482"/>
              </p:ext>
            </p:extLst>
          </p:nvPr>
        </p:nvGraphicFramePr>
        <p:xfrm>
          <a:off x="251520" y="1700808"/>
          <a:ext cx="8640960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4"/>
                <a:gridCol w="4284476"/>
              </a:tblGrid>
              <a:tr h="11798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роды войск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6721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678" y="2092206"/>
            <a:ext cx="182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Вооружение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5" y="209220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Военные достижения, роды войск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3140968"/>
            <a:ext cx="13276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Лук</a:t>
            </a:r>
          </a:p>
          <a:p>
            <a:r>
              <a:rPr lang="ru-RU" sz="2400" dirty="0" smtClean="0"/>
              <a:t>Копье</a:t>
            </a:r>
          </a:p>
          <a:p>
            <a:r>
              <a:rPr lang="ru-RU" sz="2400" dirty="0" smtClean="0"/>
              <a:t>Дротик</a:t>
            </a:r>
          </a:p>
          <a:p>
            <a:r>
              <a:rPr lang="ru-RU" sz="2400" dirty="0" smtClean="0"/>
              <a:t>Щиты</a:t>
            </a:r>
          </a:p>
          <a:p>
            <a:r>
              <a:rPr lang="ru-RU" sz="2400" dirty="0" smtClean="0"/>
              <a:t>Меч</a:t>
            </a:r>
          </a:p>
          <a:p>
            <a:r>
              <a:rPr lang="ru-RU" sz="2400" dirty="0" smtClean="0"/>
              <a:t>Кинжал</a:t>
            </a:r>
          </a:p>
          <a:p>
            <a:r>
              <a:rPr lang="ru-RU" sz="2400" dirty="0" smtClean="0"/>
              <a:t>Топор</a:t>
            </a:r>
          </a:p>
          <a:p>
            <a:r>
              <a:rPr lang="ru-RU" sz="2400" dirty="0" smtClean="0"/>
              <a:t>Панцирь</a:t>
            </a:r>
          </a:p>
          <a:p>
            <a:r>
              <a:rPr lang="ru-RU" sz="2400" dirty="0" smtClean="0"/>
              <a:t>Шлем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5896" y="3131607"/>
            <a:ext cx="25508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Конница</a:t>
            </a:r>
          </a:p>
          <a:p>
            <a:r>
              <a:rPr lang="ru-RU" sz="2400" dirty="0" smtClean="0"/>
              <a:t>Саперные войска</a:t>
            </a:r>
          </a:p>
          <a:p>
            <a:r>
              <a:rPr lang="ru-RU" sz="2400" dirty="0" smtClean="0"/>
              <a:t>Разведка</a:t>
            </a:r>
          </a:p>
          <a:p>
            <a:r>
              <a:rPr lang="ru-RU" sz="2400" dirty="0" smtClean="0"/>
              <a:t>Катапульта</a:t>
            </a:r>
          </a:p>
          <a:p>
            <a:r>
              <a:rPr lang="ru-RU" sz="2400" dirty="0" smtClean="0"/>
              <a:t>Таран</a:t>
            </a:r>
          </a:p>
          <a:p>
            <a:r>
              <a:rPr lang="ru-RU" sz="2400" dirty="0" smtClean="0"/>
              <a:t>Бурдюки</a:t>
            </a:r>
          </a:p>
          <a:p>
            <a:r>
              <a:rPr lang="ru-RU" sz="2400" dirty="0" smtClean="0"/>
              <a:t>Колесницы</a:t>
            </a:r>
          </a:p>
          <a:p>
            <a:r>
              <a:rPr lang="ru-RU" sz="2400" dirty="0" smtClean="0"/>
              <a:t>Боевые собаки</a:t>
            </a:r>
          </a:p>
          <a:p>
            <a:r>
              <a:rPr lang="ru-RU" sz="2400" dirty="0" smtClean="0"/>
              <a:t>Регулярная армия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06370" y="974981"/>
            <a:ext cx="5531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Ассирийское         войско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18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61156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Ассирийское войско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590296"/>
            <a:ext cx="3951676" cy="518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2657329"/>
            <a:ext cx="4500594" cy="304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2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ергей\Desktop\к откр уроку\8d18d96985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971925" cy="46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052736"/>
            <a:ext cx="41764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/>
              <a:t>б</a:t>
            </a:r>
            <a:r>
              <a:rPr lang="ru-RU" sz="2800" dirty="0" smtClean="0"/>
              <a:t>оевые колесницы,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воины со щитами,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конница,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д</a:t>
            </a:r>
            <a:r>
              <a:rPr lang="ru-RU" sz="2800" dirty="0" smtClean="0"/>
              <a:t>линные копья,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л</a:t>
            </a:r>
            <a:r>
              <a:rPr lang="ru-RU" sz="2800" dirty="0" smtClean="0"/>
              <a:t>уки,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медные и бронзовые панцири,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строительные войска,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осадные башни,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стенобитные тараны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05" y="1556792"/>
            <a:ext cx="4858960" cy="46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3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80375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аголовок 1"/>
          <p:cNvPicPr>
            <a:picLocks noGrp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267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5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060848"/>
            <a:ext cx="688592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Ниневия-</a:t>
            </a:r>
            <a:r>
              <a:rPr lang="ru-RU" sz="5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город</a:t>
            </a:r>
            <a:r>
              <a:rPr lang="ru-RU" sz="5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крови</a:t>
            </a:r>
            <a:endParaRPr lang="ru-RU" sz="5400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574706"/>
            <a:ext cx="7012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Ассирия-</a:t>
            </a:r>
            <a:r>
              <a:rPr lang="ru-RU" sz="5400" dirty="0" smtClean="0"/>
              <a:t> </a:t>
            </a:r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логово</a:t>
            </a:r>
            <a:r>
              <a:rPr lang="ru-RU" sz="5400" dirty="0" smtClean="0"/>
              <a:t> </a:t>
            </a:r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львов</a:t>
            </a:r>
            <a:endParaRPr lang="ru-RU" sz="5400" dirty="0">
              <a:ln w="12700">
                <a:solidFill>
                  <a:srgbClr val="00B05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984" y="2708920"/>
            <a:ext cx="8122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«Ассирийская держава»</a:t>
            </a:r>
            <a:endParaRPr lang="ru-RU" sz="6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131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28800"/>
            <a:ext cx="8424936" cy="4608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Из надписи ассирийского царя о походе в Урарту: «Кровь я их заставил течь,  как реки; селения я запалил, как костры; свежую воду канала превратил я в болото; прекрасные сады вырубили мои воины… ни колоса я не оставил»</a:t>
            </a:r>
          </a:p>
          <a:p>
            <a:r>
              <a:rPr lang="ru-RU" sz="3600" dirty="0"/>
              <a:t>Что можно сказать о завоевателях?</a:t>
            </a:r>
          </a:p>
        </p:txBody>
      </p:sp>
    </p:spTree>
    <p:extLst>
      <p:ext uri="{BB962C8B-B14F-4D97-AF65-F5344CB8AC3E}">
        <p14:creationId xmlns:p14="http://schemas.microsoft.com/office/powerpoint/2010/main" val="37222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г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17694" r="10983" b="7408"/>
          <a:stretch>
            <a:fillRect/>
          </a:stretch>
        </p:blipFill>
        <p:spPr bwMode="auto">
          <a:xfrm>
            <a:off x="456513" y="1628800"/>
            <a:ext cx="820578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9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131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4482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"На сегодняшнем уроке я понял, я узнал…";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"Особенно мне понравилось…";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"После урока мне захотелось…";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"Сегодня мне удалось…";</a:t>
            </a:r>
          </a:p>
          <a:p>
            <a:pPr algn="ctr"/>
            <a:endParaRPr lang="ru-RU" dirty="0"/>
          </a:p>
          <a:p>
            <a:pPr algn="ctr"/>
            <a:r>
              <a:rPr lang="ru-RU" i="1" dirty="0"/>
              <a:t>"Было интересно…";</a:t>
            </a:r>
          </a:p>
          <a:p>
            <a:pPr algn="ctr"/>
            <a:endParaRPr lang="ru-RU" dirty="0"/>
          </a:p>
          <a:p>
            <a:pPr algn="ctr"/>
            <a:r>
              <a:rPr lang="ru-RU" i="1" dirty="0"/>
              <a:t>"Было трудно…";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i="1" dirty="0"/>
              <a:t>"Теперь я могу…";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i="1" dirty="0"/>
              <a:t>"Меня удивило…"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13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Шабл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Шабл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абл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492896"/>
            <a:ext cx="7704856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Держава- большое и сильное государство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32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3072"/>
            <a:ext cx="2232247" cy="2068624"/>
          </a:xfrm>
          <a:prstGeom prst="rect">
            <a:avLst/>
          </a:prstGeom>
        </p:spPr>
      </p:pic>
      <p:pic>
        <p:nvPicPr>
          <p:cNvPr id="1030" name="Picture 6" descr="Смайлики-значки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1280"/>
            <a:ext cx="1944216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майлик, Улыбка, Символ, Аватар,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2204864"/>
            <a:ext cx="3528392" cy="24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2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700807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	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3738" y="1700807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«Ассирийская держава яркая, но мимолетная вспышка на историческом небосклоне». </a:t>
            </a:r>
          </a:p>
        </p:txBody>
      </p:sp>
    </p:spTree>
    <p:extLst>
      <p:ext uri="{BB962C8B-B14F-4D97-AF65-F5344CB8AC3E}">
        <p14:creationId xmlns:p14="http://schemas.microsoft.com/office/powerpoint/2010/main" val="8281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9" y="-20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44824"/>
            <a:ext cx="8280920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П</a:t>
            </a:r>
            <a:r>
              <a:rPr lang="ru-RU" sz="4800" dirty="0" smtClean="0"/>
              <a:t>роблема </a:t>
            </a:r>
            <a:r>
              <a:rPr lang="ru-RU" sz="4800" dirty="0"/>
              <a:t>урока </a:t>
            </a:r>
            <a:endParaRPr lang="ru-RU" sz="4800" dirty="0" smtClean="0"/>
          </a:p>
          <a:p>
            <a:pPr algn="ctr"/>
            <a:r>
              <a:rPr lang="ru-RU" sz="4800" dirty="0" smtClean="0"/>
              <a:t>«</a:t>
            </a:r>
            <a:r>
              <a:rPr lang="ru-RU" sz="4800" dirty="0"/>
              <a:t>Разгадать тайну взлета и падения этого загадочного государства».</a:t>
            </a:r>
          </a:p>
        </p:txBody>
      </p:sp>
    </p:spTree>
    <p:extLst>
      <p:ext uri="{BB962C8B-B14F-4D97-AF65-F5344CB8AC3E}">
        <p14:creationId xmlns:p14="http://schemas.microsoft.com/office/powerpoint/2010/main" val="152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sku_267665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5" y="2988028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172" y="2137410"/>
            <a:ext cx="1495425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Географическая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5060155"/>
            <a:ext cx="1504950" cy="1266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Итоговая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85" y="4941168"/>
            <a:ext cx="1495425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Военная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007328"/>
            <a:ext cx="1495425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Культурная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152650"/>
            <a:ext cx="1533525" cy="1352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Занятия людей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2137410"/>
            <a:ext cx="1485900" cy="1276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Природная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2400" y="-821560"/>
            <a:ext cx="825738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Ассирийская</a:t>
            </a:r>
            <a:r>
              <a:rPr kumimoji="0" lang="ru-RU" altLang="ru-RU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держава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2932211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2088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sku_267665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5" y="2988028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172" y="2137410"/>
            <a:ext cx="1495425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Географическая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5060155"/>
            <a:ext cx="1504950" cy="1266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Итоговая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85" y="4941168"/>
            <a:ext cx="1495425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Военная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007328"/>
            <a:ext cx="1495425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Культурная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152650"/>
            <a:ext cx="1533525" cy="1352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Занятия людей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2137410"/>
            <a:ext cx="1485900" cy="1276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Природная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2400" y="-821560"/>
            <a:ext cx="825738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Ассирийская</a:t>
            </a:r>
            <a:r>
              <a:rPr kumimoji="0" lang="ru-RU" altLang="ru-RU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держава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2932211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244</Words>
  <Application>Microsoft Office PowerPoint</Application>
  <PresentationFormat>Экран (4:3)</PresentationFormat>
  <Paragraphs>99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44</cp:revision>
  <dcterms:created xsi:type="dcterms:W3CDTF">2013-11-23T09:44:54Z</dcterms:created>
  <dcterms:modified xsi:type="dcterms:W3CDTF">2019-10-31T09:06:50Z</dcterms:modified>
</cp:coreProperties>
</file>