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0"/>
  </p:notesMasterIdLst>
  <p:sldIdLst>
    <p:sldId id="256" r:id="rId2"/>
    <p:sldId id="258" r:id="rId3"/>
    <p:sldId id="278" r:id="rId4"/>
    <p:sldId id="260" r:id="rId5"/>
    <p:sldId id="261" r:id="rId6"/>
    <p:sldId id="262" r:id="rId7"/>
    <p:sldId id="263" r:id="rId8"/>
    <p:sldId id="276" r:id="rId9"/>
    <p:sldId id="277" r:id="rId10"/>
    <p:sldId id="270" r:id="rId11"/>
    <p:sldId id="264" r:id="rId12"/>
    <p:sldId id="265" r:id="rId13"/>
    <p:sldId id="267" r:id="rId14"/>
    <p:sldId id="269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FABD57-07B0-4714-B15A-BCFE86F570F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4075B9-4776-49C7-B8F2-CD02004EFFA2}">
      <dgm:prSet phldrT="[Текст]" custT="1"/>
      <dgm:spPr/>
      <dgm:t>
        <a:bodyPr/>
        <a:lstStyle/>
        <a:p>
          <a:r>
            <a:rPr lang="ru-RU" sz="1200" b="1" dirty="0" smtClean="0"/>
            <a:t>Формы участия родителей в управлении ОУ</a:t>
          </a:r>
          <a:endParaRPr lang="ru-RU" sz="1200" dirty="0"/>
        </a:p>
      </dgm:t>
    </dgm:pt>
    <dgm:pt modelId="{B84F2C5E-912D-4B30-9F47-0FE1DEFEC7B4}" type="parTrans" cxnId="{40B578D3-3679-4B6B-B131-B8B4E119928D}">
      <dgm:prSet/>
      <dgm:spPr/>
      <dgm:t>
        <a:bodyPr/>
        <a:lstStyle/>
        <a:p>
          <a:endParaRPr lang="ru-RU"/>
        </a:p>
      </dgm:t>
    </dgm:pt>
    <dgm:pt modelId="{AAF64D27-C8EC-41D3-91E5-45C8C6D329D3}" type="sibTrans" cxnId="{40B578D3-3679-4B6B-B131-B8B4E119928D}">
      <dgm:prSet/>
      <dgm:spPr/>
      <dgm:t>
        <a:bodyPr/>
        <a:lstStyle/>
        <a:p>
          <a:endParaRPr lang="ru-RU"/>
        </a:p>
      </dgm:t>
    </dgm:pt>
    <dgm:pt modelId="{2FB90FA4-BECE-4E28-B825-1EAD62EC1297}">
      <dgm:prSet phldrT="[Текст]" custT="1"/>
      <dgm:spPr/>
      <dgm:t>
        <a:bodyPr/>
        <a:lstStyle/>
        <a:p>
          <a:r>
            <a:rPr lang="ru-RU" sz="1600" dirty="0" smtClean="0"/>
            <a:t>инвесторы-спонсоры</a:t>
          </a:r>
          <a:endParaRPr lang="ru-RU" sz="1600" dirty="0"/>
        </a:p>
      </dgm:t>
    </dgm:pt>
    <dgm:pt modelId="{86C7BDB7-7631-4066-AB37-BBC0B8EC4BAE}" type="parTrans" cxnId="{31D65615-CC04-4A8E-BF09-A76C3A9510B9}">
      <dgm:prSet/>
      <dgm:spPr/>
      <dgm:t>
        <a:bodyPr/>
        <a:lstStyle/>
        <a:p>
          <a:endParaRPr lang="ru-RU"/>
        </a:p>
      </dgm:t>
    </dgm:pt>
    <dgm:pt modelId="{8BE975F1-8B60-4245-A217-16B943954C90}" type="sibTrans" cxnId="{31D65615-CC04-4A8E-BF09-A76C3A9510B9}">
      <dgm:prSet/>
      <dgm:spPr/>
      <dgm:t>
        <a:bodyPr/>
        <a:lstStyle/>
        <a:p>
          <a:endParaRPr lang="ru-RU"/>
        </a:p>
      </dgm:t>
    </dgm:pt>
    <dgm:pt modelId="{9C104B05-A356-48F8-AE60-306A7C9267D4}">
      <dgm:prSet phldrT="[Текст]" custT="1"/>
      <dgm:spPr/>
      <dgm:t>
        <a:bodyPr/>
        <a:lstStyle/>
        <a:p>
          <a:r>
            <a:rPr lang="ru-RU" sz="1200" dirty="0" smtClean="0"/>
            <a:t> исполнители дополнительных образовательных услуг</a:t>
          </a:r>
          <a:endParaRPr lang="ru-RU" sz="1200" dirty="0"/>
        </a:p>
      </dgm:t>
    </dgm:pt>
    <dgm:pt modelId="{29225424-1284-4327-9864-90D46FE1AFC0}" type="parTrans" cxnId="{BC5FD778-B6C2-439A-A9F5-805E86109E55}">
      <dgm:prSet/>
      <dgm:spPr/>
      <dgm:t>
        <a:bodyPr/>
        <a:lstStyle/>
        <a:p>
          <a:endParaRPr lang="ru-RU"/>
        </a:p>
      </dgm:t>
    </dgm:pt>
    <dgm:pt modelId="{026AE14F-7288-4BDB-B67B-039D008B0B8B}" type="sibTrans" cxnId="{BC5FD778-B6C2-439A-A9F5-805E86109E55}">
      <dgm:prSet/>
      <dgm:spPr/>
      <dgm:t>
        <a:bodyPr/>
        <a:lstStyle/>
        <a:p>
          <a:endParaRPr lang="ru-RU"/>
        </a:p>
      </dgm:t>
    </dgm:pt>
    <dgm:pt modelId="{8F4459EE-FDBD-482A-B051-268DF9775D33}">
      <dgm:prSet phldrT="[Текст]" custT="1"/>
      <dgm:spPr/>
      <dgm:t>
        <a:bodyPr/>
        <a:lstStyle/>
        <a:p>
          <a:r>
            <a:rPr lang="ru-RU" sz="1600" dirty="0" smtClean="0"/>
            <a:t>эксперты качества образования</a:t>
          </a:r>
          <a:endParaRPr lang="ru-RU" sz="1600" dirty="0"/>
        </a:p>
      </dgm:t>
    </dgm:pt>
    <dgm:pt modelId="{728EF001-560A-4744-BA07-6C68C7CA1120}" type="parTrans" cxnId="{77D4826A-8238-4089-BD78-5E1D8E89E374}">
      <dgm:prSet/>
      <dgm:spPr/>
      <dgm:t>
        <a:bodyPr/>
        <a:lstStyle/>
        <a:p>
          <a:endParaRPr lang="ru-RU"/>
        </a:p>
      </dgm:t>
    </dgm:pt>
    <dgm:pt modelId="{52C9AF01-2335-4B67-B18D-3D15259C0B27}" type="sibTrans" cxnId="{77D4826A-8238-4089-BD78-5E1D8E89E374}">
      <dgm:prSet/>
      <dgm:spPr/>
      <dgm:t>
        <a:bodyPr/>
        <a:lstStyle/>
        <a:p>
          <a:endParaRPr lang="ru-RU"/>
        </a:p>
      </dgm:t>
    </dgm:pt>
    <dgm:pt modelId="{A7BE0653-21EC-46EA-B433-C12B8AF2A953}">
      <dgm:prSet phldrT="[Текст]" custT="1"/>
      <dgm:spPr/>
      <dgm:t>
        <a:bodyPr/>
        <a:lstStyle/>
        <a:p>
          <a:r>
            <a:rPr lang="ru-RU" sz="1600" dirty="0" smtClean="0"/>
            <a:t>защитники прав и интересов ребенка</a:t>
          </a:r>
          <a:endParaRPr lang="ru-RU" sz="1600" dirty="0"/>
        </a:p>
      </dgm:t>
    </dgm:pt>
    <dgm:pt modelId="{2948BEE0-ED70-4063-B0D7-1B444B20A940}" type="parTrans" cxnId="{FD021B73-5442-4553-84B8-12CA828529DB}">
      <dgm:prSet/>
      <dgm:spPr/>
      <dgm:t>
        <a:bodyPr/>
        <a:lstStyle/>
        <a:p>
          <a:endParaRPr lang="ru-RU"/>
        </a:p>
      </dgm:t>
    </dgm:pt>
    <dgm:pt modelId="{88DE5924-34F5-41BB-B469-2FE0E9576138}" type="sibTrans" cxnId="{FD021B73-5442-4553-84B8-12CA828529DB}">
      <dgm:prSet/>
      <dgm:spPr/>
      <dgm:t>
        <a:bodyPr/>
        <a:lstStyle/>
        <a:p>
          <a:endParaRPr lang="ru-RU"/>
        </a:p>
      </dgm:t>
    </dgm:pt>
    <dgm:pt modelId="{75F3795C-C04C-48D7-9A00-1E79EF89C351}">
      <dgm:prSet/>
      <dgm:spPr/>
      <dgm:t>
        <a:bodyPr/>
        <a:lstStyle/>
        <a:p>
          <a:endParaRPr lang="ru-RU" dirty="0"/>
        </a:p>
      </dgm:t>
    </dgm:pt>
    <dgm:pt modelId="{18B911BF-74E2-4A8A-9550-5AE50D2B2214}" type="parTrans" cxnId="{BCF71E40-A6DB-49B5-80F4-6917525FBCDC}">
      <dgm:prSet/>
      <dgm:spPr/>
      <dgm:t>
        <a:bodyPr/>
        <a:lstStyle/>
        <a:p>
          <a:endParaRPr lang="ru-RU"/>
        </a:p>
      </dgm:t>
    </dgm:pt>
    <dgm:pt modelId="{75FB02B5-9D34-49BA-B794-1390878D3349}" type="sibTrans" cxnId="{BCF71E40-A6DB-49B5-80F4-6917525FBCDC}">
      <dgm:prSet/>
      <dgm:spPr/>
      <dgm:t>
        <a:bodyPr/>
        <a:lstStyle/>
        <a:p>
          <a:endParaRPr lang="ru-RU"/>
        </a:p>
      </dgm:t>
    </dgm:pt>
    <dgm:pt modelId="{499889C8-743E-4816-8FBE-97513C015F6E}" type="pres">
      <dgm:prSet presAssocID="{46FABD57-07B0-4714-B15A-BCFE86F570F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1866B6-6FB6-4871-9A20-3FAB72DBE278}" type="pres">
      <dgm:prSet presAssocID="{564075B9-4776-49C7-B8F2-CD02004EFFA2}" presName="centerShape" presStyleLbl="node0" presStyleIdx="0" presStyleCnt="1" custScaleX="123646"/>
      <dgm:spPr/>
      <dgm:t>
        <a:bodyPr/>
        <a:lstStyle/>
        <a:p>
          <a:endParaRPr lang="ru-RU"/>
        </a:p>
      </dgm:t>
    </dgm:pt>
    <dgm:pt modelId="{6B060E1E-0B7B-4DEB-AD5A-7A3C6EA70354}" type="pres">
      <dgm:prSet presAssocID="{86C7BDB7-7631-4066-AB37-BBC0B8EC4BAE}" presName="parTrans" presStyleLbl="sibTrans2D1" presStyleIdx="0" presStyleCnt="4"/>
      <dgm:spPr/>
      <dgm:t>
        <a:bodyPr/>
        <a:lstStyle/>
        <a:p>
          <a:endParaRPr lang="ru-RU"/>
        </a:p>
      </dgm:t>
    </dgm:pt>
    <dgm:pt modelId="{8980156A-B034-42A3-8005-E51A91D1DE7D}" type="pres">
      <dgm:prSet presAssocID="{86C7BDB7-7631-4066-AB37-BBC0B8EC4BAE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DF296D87-8812-4D84-AE75-313CCC807BE9}" type="pres">
      <dgm:prSet presAssocID="{2FB90FA4-BECE-4E28-B825-1EAD62EC1297}" presName="node" presStyleLbl="node1" presStyleIdx="0" presStyleCnt="4" custScaleX="210419" custScaleY="1131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1E2BF-B686-4C8E-BA24-680F2E8DB9AB}" type="pres">
      <dgm:prSet presAssocID="{29225424-1284-4327-9864-90D46FE1AFC0}" presName="parTrans" presStyleLbl="sibTrans2D1" presStyleIdx="1" presStyleCnt="4"/>
      <dgm:spPr/>
      <dgm:t>
        <a:bodyPr/>
        <a:lstStyle/>
        <a:p>
          <a:endParaRPr lang="ru-RU"/>
        </a:p>
      </dgm:t>
    </dgm:pt>
    <dgm:pt modelId="{02BFFE2A-807B-4E88-B8DF-037D93A95A6A}" type="pres">
      <dgm:prSet presAssocID="{29225424-1284-4327-9864-90D46FE1AFC0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EE70CAFD-BF72-45CC-8FEE-0E58D008C925}" type="pres">
      <dgm:prSet presAssocID="{9C104B05-A356-48F8-AE60-306A7C9267D4}" presName="node" presStyleLbl="node1" presStyleIdx="1" presStyleCnt="4" custScaleX="150253" custScaleY="130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844FC-790A-4ECA-B4AC-24B2C41C66F6}" type="pres">
      <dgm:prSet presAssocID="{728EF001-560A-4744-BA07-6C68C7CA1120}" presName="parTrans" presStyleLbl="sibTrans2D1" presStyleIdx="2" presStyleCnt="4"/>
      <dgm:spPr/>
      <dgm:t>
        <a:bodyPr/>
        <a:lstStyle/>
        <a:p>
          <a:endParaRPr lang="ru-RU"/>
        </a:p>
      </dgm:t>
    </dgm:pt>
    <dgm:pt modelId="{B0150A96-917C-45B9-A1DA-3A6A40B32BDD}" type="pres">
      <dgm:prSet presAssocID="{728EF001-560A-4744-BA07-6C68C7CA112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A5CC3293-CB12-497B-94CE-13EACDB1563D}" type="pres">
      <dgm:prSet presAssocID="{8F4459EE-FDBD-482A-B051-268DF9775D33}" presName="node" presStyleLbl="node1" presStyleIdx="2" presStyleCnt="4" custScaleX="213445" custScaleY="1148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6D617-5A74-46F5-8905-A20D01315337}" type="pres">
      <dgm:prSet presAssocID="{2948BEE0-ED70-4063-B0D7-1B444B20A940}" presName="parTrans" presStyleLbl="sibTrans2D1" presStyleIdx="3" presStyleCnt="4"/>
      <dgm:spPr/>
      <dgm:t>
        <a:bodyPr/>
        <a:lstStyle/>
        <a:p>
          <a:endParaRPr lang="ru-RU"/>
        </a:p>
      </dgm:t>
    </dgm:pt>
    <dgm:pt modelId="{BF13ECE9-CC3B-4460-94C4-8ED4E80AD70A}" type="pres">
      <dgm:prSet presAssocID="{2948BEE0-ED70-4063-B0D7-1B444B20A940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E0D3099E-02AE-417A-A363-FA701A1FF4FC}" type="pres">
      <dgm:prSet presAssocID="{A7BE0653-21EC-46EA-B433-C12B8AF2A953}" presName="node" presStyleLbl="node1" presStyleIdx="3" presStyleCnt="4" custScaleX="146364" custScaleY="1195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021B73-5442-4553-84B8-12CA828529DB}" srcId="{564075B9-4776-49C7-B8F2-CD02004EFFA2}" destId="{A7BE0653-21EC-46EA-B433-C12B8AF2A953}" srcOrd="3" destOrd="0" parTransId="{2948BEE0-ED70-4063-B0D7-1B444B20A940}" sibTransId="{88DE5924-34F5-41BB-B469-2FE0E9576138}"/>
    <dgm:cxn modelId="{0E79150D-AD8A-4A85-BE59-223B5D73DEDE}" type="presOf" srcId="{564075B9-4776-49C7-B8F2-CD02004EFFA2}" destId="{4E1866B6-6FB6-4871-9A20-3FAB72DBE278}" srcOrd="0" destOrd="0" presId="urn:microsoft.com/office/officeart/2005/8/layout/radial5"/>
    <dgm:cxn modelId="{52A03E9B-1750-4AAD-82FC-D75A7FC71DAC}" type="presOf" srcId="{A7BE0653-21EC-46EA-B433-C12B8AF2A953}" destId="{E0D3099E-02AE-417A-A363-FA701A1FF4FC}" srcOrd="0" destOrd="0" presId="urn:microsoft.com/office/officeart/2005/8/layout/radial5"/>
    <dgm:cxn modelId="{CD00C463-9F7C-4889-991B-47A86D86C3CB}" type="presOf" srcId="{728EF001-560A-4744-BA07-6C68C7CA1120}" destId="{A90844FC-790A-4ECA-B4AC-24B2C41C66F6}" srcOrd="0" destOrd="0" presId="urn:microsoft.com/office/officeart/2005/8/layout/radial5"/>
    <dgm:cxn modelId="{6AB94EC0-B9B6-4FA3-9157-69FE24F7CBF7}" type="presOf" srcId="{728EF001-560A-4744-BA07-6C68C7CA1120}" destId="{B0150A96-917C-45B9-A1DA-3A6A40B32BDD}" srcOrd="1" destOrd="0" presId="urn:microsoft.com/office/officeart/2005/8/layout/radial5"/>
    <dgm:cxn modelId="{E0FB600D-C254-45C2-8F06-A55E55218175}" type="presOf" srcId="{29225424-1284-4327-9864-90D46FE1AFC0}" destId="{5721E2BF-B686-4C8E-BA24-680F2E8DB9AB}" srcOrd="0" destOrd="0" presId="urn:microsoft.com/office/officeart/2005/8/layout/radial5"/>
    <dgm:cxn modelId="{AC15DDA8-3920-4047-B586-AD4C895D515B}" type="presOf" srcId="{9C104B05-A356-48F8-AE60-306A7C9267D4}" destId="{EE70CAFD-BF72-45CC-8FEE-0E58D008C925}" srcOrd="0" destOrd="0" presId="urn:microsoft.com/office/officeart/2005/8/layout/radial5"/>
    <dgm:cxn modelId="{BC5FD778-B6C2-439A-A9F5-805E86109E55}" srcId="{564075B9-4776-49C7-B8F2-CD02004EFFA2}" destId="{9C104B05-A356-48F8-AE60-306A7C9267D4}" srcOrd="1" destOrd="0" parTransId="{29225424-1284-4327-9864-90D46FE1AFC0}" sibTransId="{026AE14F-7288-4BDB-B67B-039D008B0B8B}"/>
    <dgm:cxn modelId="{85E345D4-9B9B-40A4-B9EA-BBC7BA887F02}" type="presOf" srcId="{86C7BDB7-7631-4066-AB37-BBC0B8EC4BAE}" destId="{8980156A-B034-42A3-8005-E51A91D1DE7D}" srcOrd="1" destOrd="0" presId="urn:microsoft.com/office/officeart/2005/8/layout/radial5"/>
    <dgm:cxn modelId="{31D65615-CC04-4A8E-BF09-A76C3A9510B9}" srcId="{564075B9-4776-49C7-B8F2-CD02004EFFA2}" destId="{2FB90FA4-BECE-4E28-B825-1EAD62EC1297}" srcOrd="0" destOrd="0" parTransId="{86C7BDB7-7631-4066-AB37-BBC0B8EC4BAE}" sibTransId="{8BE975F1-8B60-4245-A217-16B943954C90}"/>
    <dgm:cxn modelId="{76E23094-FFBC-400E-9513-5ED0CAD03135}" type="presOf" srcId="{2948BEE0-ED70-4063-B0D7-1B444B20A940}" destId="{5566D617-5A74-46F5-8905-A20D01315337}" srcOrd="0" destOrd="0" presId="urn:microsoft.com/office/officeart/2005/8/layout/radial5"/>
    <dgm:cxn modelId="{FAF74BB3-CD58-43A9-B03A-DDE5C4AEC6C2}" type="presOf" srcId="{86C7BDB7-7631-4066-AB37-BBC0B8EC4BAE}" destId="{6B060E1E-0B7B-4DEB-AD5A-7A3C6EA70354}" srcOrd="0" destOrd="0" presId="urn:microsoft.com/office/officeart/2005/8/layout/radial5"/>
    <dgm:cxn modelId="{BCF71E40-A6DB-49B5-80F4-6917525FBCDC}" srcId="{46FABD57-07B0-4714-B15A-BCFE86F570F1}" destId="{75F3795C-C04C-48D7-9A00-1E79EF89C351}" srcOrd="1" destOrd="0" parTransId="{18B911BF-74E2-4A8A-9550-5AE50D2B2214}" sibTransId="{75FB02B5-9D34-49BA-B794-1390878D3349}"/>
    <dgm:cxn modelId="{02AE99FE-7C2A-4F16-BF45-373637216625}" type="presOf" srcId="{2948BEE0-ED70-4063-B0D7-1B444B20A940}" destId="{BF13ECE9-CC3B-4460-94C4-8ED4E80AD70A}" srcOrd="1" destOrd="0" presId="urn:microsoft.com/office/officeart/2005/8/layout/radial5"/>
    <dgm:cxn modelId="{6502766C-5A8D-4331-92A4-A7CC81E49FC2}" type="presOf" srcId="{8F4459EE-FDBD-482A-B051-268DF9775D33}" destId="{A5CC3293-CB12-497B-94CE-13EACDB1563D}" srcOrd="0" destOrd="0" presId="urn:microsoft.com/office/officeart/2005/8/layout/radial5"/>
    <dgm:cxn modelId="{77D4826A-8238-4089-BD78-5E1D8E89E374}" srcId="{564075B9-4776-49C7-B8F2-CD02004EFFA2}" destId="{8F4459EE-FDBD-482A-B051-268DF9775D33}" srcOrd="2" destOrd="0" parTransId="{728EF001-560A-4744-BA07-6C68C7CA1120}" sibTransId="{52C9AF01-2335-4B67-B18D-3D15259C0B27}"/>
    <dgm:cxn modelId="{8785C999-275E-4973-BD42-1CE8403B8488}" type="presOf" srcId="{46FABD57-07B0-4714-B15A-BCFE86F570F1}" destId="{499889C8-743E-4816-8FBE-97513C015F6E}" srcOrd="0" destOrd="0" presId="urn:microsoft.com/office/officeart/2005/8/layout/radial5"/>
    <dgm:cxn modelId="{40B578D3-3679-4B6B-B131-B8B4E119928D}" srcId="{46FABD57-07B0-4714-B15A-BCFE86F570F1}" destId="{564075B9-4776-49C7-B8F2-CD02004EFFA2}" srcOrd="0" destOrd="0" parTransId="{B84F2C5E-912D-4B30-9F47-0FE1DEFEC7B4}" sibTransId="{AAF64D27-C8EC-41D3-91E5-45C8C6D329D3}"/>
    <dgm:cxn modelId="{1CBC852A-4CDB-4B08-889A-6B310BCAB931}" type="presOf" srcId="{2FB90FA4-BECE-4E28-B825-1EAD62EC1297}" destId="{DF296D87-8812-4D84-AE75-313CCC807BE9}" srcOrd="0" destOrd="0" presId="urn:microsoft.com/office/officeart/2005/8/layout/radial5"/>
    <dgm:cxn modelId="{90C0C13A-DDBE-4FFF-9F8D-6877009FCA72}" type="presOf" srcId="{29225424-1284-4327-9864-90D46FE1AFC0}" destId="{02BFFE2A-807B-4E88-B8DF-037D93A95A6A}" srcOrd="1" destOrd="0" presId="urn:microsoft.com/office/officeart/2005/8/layout/radial5"/>
    <dgm:cxn modelId="{383BC0A4-9CCA-41D7-8D7D-AD178E794F26}" type="presParOf" srcId="{499889C8-743E-4816-8FBE-97513C015F6E}" destId="{4E1866B6-6FB6-4871-9A20-3FAB72DBE278}" srcOrd="0" destOrd="0" presId="urn:microsoft.com/office/officeart/2005/8/layout/radial5"/>
    <dgm:cxn modelId="{FE5E81B8-4FDF-4B8D-9BEE-D2B2A857A8D4}" type="presParOf" srcId="{499889C8-743E-4816-8FBE-97513C015F6E}" destId="{6B060E1E-0B7B-4DEB-AD5A-7A3C6EA70354}" srcOrd="1" destOrd="0" presId="urn:microsoft.com/office/officeart/2005/8/layout/radial5"/>
    <dgm:cxn modelId="{20A5F7EC-BBCD-421F-A443-F2BF49490B54}" type="presParOf" srcId="{6B060E1E-0B7B-4DEB-AD5A-7A3C6EA70354}" destId="{8980156A-B034-42A3-8005-E51A91D1DE7D}" srcOrd="0" destOrd="0" presId="urn:microsoft.com/office/officeart/2005/8/layout/radial5"/>
    <dgm:cxn modelId="{9755AB8D-B192-409C-B50B-9313ED73BEF1}" type="presParOf" srcId="{499889C8-743E-4816-8FBE-97513C015F6E}" destId="{DF296D87-8812-4D84-AE75-313CCC807BE9}" srcOrd="2" destOrd="0" presId="urn:microsoft.com/office/officeart/2005/8/layout/radial5"/>
    <dgm:cxn modelId="{113C072D-CA2E-43CB-9628-A90F8872C29A}" type="presParOf" srcId="{499889C8-743E-4816-8FBE-97513C015F6E}" destId="{5721E2BF-B686-4C8E-BA24-680F2E8DB9AB}" srcOrd="3" destOrd="0" presId="urn:microsoft.com/office/officeart/2005/8/layout/radial5"/>
    <dgm:cxn modelId="{F23ACF03-D261-416F-94E3-5C22CB861875}" type="presParOf" srcId="{5721E2BF-B686-4C8E-BA24-680F2E8DB9AB}" destId="{02BFFE2A-807B-4E88-B8DF-037D93A95A6A}" srcOrd="0" destOrd="0" presId="urn:microsoft.com/office/officeart/2005/8/layout/radial5"/>
    <dgm:cxn modelId="{273398AE-3738-40E1-ADE4-365D28092F75}" type="presParOf" srcId="{499889C8-743E-4816-8FBE-97513C015F6E}" destId="{EE70CAFD-BF72-45CC-8FEE-0E58D008C925}" srcOrd="4" destOrd="0" presId="urn:microsoft.com/office/officeart/2005/8/layout/radial5"/>
    <dgm:cxn modelId="{8D417510-79D7-499B-A9B5-F6916F80AC04}" type="presParOf" srcId="{499889C8-743E-4816-8FBE-97513C015F6E}" destId="{A90844FC-790A-4ECA-B4AC-24B2C41C66F6}" srcOrd="5" destOrd="0" presId="urn:microsoft.com/office/officeart/2005/8/layout/radial5"/>
    <dgm:cxn modelId="{87840330-1E79-44BC-AB73-F54F17D67934}" type="presParOf" srcId="{A90844FC-790A-4ECA-B4AC-24B2C41C66F6}" destId="{B0150A96-917C-45B9-A1DA-3A6A40B32BDD}" srcOrd="0" destOrd="0" presId="urn:microsoft.com/office/officeart/2005/8/layout/radial5"/>
    <dgm:cxn modelId="{8833D358-0906-4694-8449-5ED3ADFA0E24}" type="presParOf" srcId="{499889C8-743E-4816-8FBE-97513C015F6E}" destId="{A5CC3293-CB12-497B-94CE-13EACDB1563D}" srcOrd="6" destOrd="0" presId="urn:microsoft.com/office/officeart/2005/8/layout/radial5"/>
    <dgm:cxn modelId="{F759B731-0D8A-4AC4-9DFD-47B75A850DFA}" type="presParOf" srcId="{499889C8-743E-4816-8FBE-97513C015F6E}" destId="{5566D617-5A74-46F5-8905-A20D01315337}" srcOrd="7" destOrd="0" presId="urn:microsoft.com/office/officeart/2005/8/layout/radial5"/>
    <dgm:cxn modelId="{818757C3-D271-44CC-8CE4-546FB1F389FD}" type="presParOf" srcId="{5566D617-5A74-46F5-8905-A20D01315337}" destId="{BF13ECE9-CC3B-4460-94C4-8ED4E80AD70A}" srcOrd="0" destOrd="0" presId="urn:microsoft.com/office/officeart/2005/8/layout/radial5"/>
    <dgm:cxn modelId="{4BA8F5F4-B551-43C2-931A-459CAA2CB3FD}" type="presParOf" srcId="{499889C8-743E-4816-8FBE-97513C015F6E}" destId="{E0D3099E-02AE-417A-A363-FA701A1FF4FC}" srcOrd="8" destOrd="0" presId="urn:microsoft.com/office/officeart/2005/8/layout/radial5"/>
  </dgm:cxnLst>
  <dgm:bg>
    <a:solidFill>
      <a:schemeClr val="accent4">
        <a:lumMod val="60000"/>
        <a:lumOff val="4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45D7CC-E9FB-43F0-9AB7-14B7A47C4810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FCAE28-C4AF-4C3F-B596-E9DEA8E67298}">
      <dgm:prSet phldrT="[Текст]" custT="1"/>
      <dgm:spPr/>
      <dgm:t>
        <a:bodyPr/>
        <a:lstStyle/>
        <a:p>
          <a:r>
            <a:rPr lang="ru-RU" sz="1800" dirty="0" smtClean="0"/>
            <a:t>Наблюдение </a:t>
          </a:r>
          <a:endParaRPr lang="ru-RU" sz="1800" dirty="0"/>
        </a:p>
      </dgm:t>
    </dgm:pt>
    <dgm:pt modelId="{FD7B11BD-F2E5-4766-9D04-A4144B0E1542}" type="parTrans" cxnId="{6990DDDE-6759-415F-B150-09ED39AA31E4}">
      <dgm:prSet/>
      <dgm:spPr/>
      <dgm:t>
        <a:bodyPr/>
        <a:lstStyle/>
        <a:p>
          <a:endParaRPr lang="ru-RU"/>
        </a:p>
      </dgm:t>
    </dgm:pt>
    <dgm:pt modelId="{194A5553-C686-4C4C-8255-11A5B279646F}" type="sibTrans" cxnId="{6990DDDE-6759-415F-B150-09ED39AA31E4}">
      <dgm:prSet/>
      <dgm:spPr/>
      <dgm:t>
        <a:bodyPr/>
        <a:lstStyle/>
        <a:p>
          <a:endParaRPr lang="ru-RU"/>
        </a:p>
      </dgm:t>
    </dgm:pt>
    <dgm:pt modelId="{37AB4724-7E62-480B-AD94-CA6808B91C22}">
      <dgm:prSet phldrT="[Текст]" custT="1"/>
      <dgm:spPr/>
      <dgm:t>
        <a:bodyPr/>
        <a:lstStyle/>
        <a:p>
          <a:r>
            <a:rPr lang="ru-RU" sz="1600" dirty="0" smtClean="0"/>
            <a:t>Индивидуальные  беседы</a:t>
          </a:r>
          <a:endParaRPr lang="ru-RU" sz="1600" dirty="0"/>
        </a:p>
      </dgm:t>
    </dgm:pt>
    <dgm:pt modelId="{39F65100-2FF0-4CB4-9C11-06FF9D6247CB}" type="parTrans" cxnId="{F67D0587-CC93-410D-854D-D46A7BE06FCC}">
      <dgm:prSet/>
      <dgm:spPr/>
      <dgm:t>
        <a:bodyPr/>
        <a:lstStyle/>
        <a:p>
          <a:endParaRPr lang="ru-RU"/>
        </a:p>
      </dgm:t>
    </dgm:pt>
    <dgm:pt modelId="{952406CA-D82C-4CE7-85A0-4C3627E792C6}" type="sibTrans" cxnId="{F67D0587-CC93-410D-854D-D46A7BE06FCC}">
      <dgm:prSet/>
      <dgm:spPr/>
      <dgm:t>
        <a:bodyPr/>
        <a:lstStyle/>
        <a:p>
          <a:endParaRPr lang="ru-RU"/>
        </a:p>
      </dgm:t>
    </dgm:pt>
    <dgm:pt modelId="{FFE6085A-5ED3-4831-96BA-B1ED03F8900C}">
      <dgm:prSet phldrT="[Текст]" custT="1"/>
      <dgm:spPr/>
      <dgm:t>
        <a:bodyPr/>
        <a:lstStyle/>
        <a:p>
          <a:r>
            <a:rPr lang="ru-RU" sz="1800" dirty="0" err="1" smtClean="0"/>
            <a:t>Тестиро-вание</a:t>
          </a:r>
          <a:endParaRPr lang="ru-RU" sz="1800" dirty="0"/>
        </a:p>
      </dgm:t>
    </dgm:pt>
    <dgm:pt modelId="{78DB4760-0CD7-420D-A8B9-AEAF25DB117B}" type="parTrans" cxnId="{EDE5EDE5-6161-4BB5-84D4-5CBEE9054F8E}">
      <dgm:prSet/>
      <dgm:spPr/>
      <dgm:t>
        <a:bodyPr/>
        <a:lstStyle/>
        <a:p>
          <a:endParaRPr lang="ru-RU"/>
        </a:p>
      </dgm:t>
    </dgm:pt>
    <dgm:pt modelId="{2DF0989A-03F9-451D-9D4E-0BA98CB2D70D}" type="sibTrans" cxnId="{EDE5EDE5-6161-4BB5-84D4-5CBEE9054F8E}">
      <dgm:prSet/>
      <dgm:spPr/>
      <dgm:t>
        <a:bodyPr/>
        <a:lstStyle/>
        <a:p>
          <a:endParaRPr lang="ru-RU"/>
        </a:p>
      </dgm:t>
    </dgm:pt>
    <dgm:pt modelId="{F604D060-8F6D-4737-8F09-85EA3F0B1D00}">
      <dgm:prSet phldrT="[Текст]" custT="1"/>
      <dgm:spPr/>
      <dgm:t>
        <a:bodyPr/>
        <a:lstStyle/>
        <a:p>
          <a:r>
            <a:rPr lang="ru-RU" sz="1800" dirty="0" err="1" smtClean="0"/>
            <a:t>Анкетиро-вание</a:t>
          </a:r>
          <a:endParaRPr lang="ru-RU" sz="1800" dirty="0"/>
        </a:p>
      </dgm:t>
    </dgm:pt>
    <dgm:pt modelId="{77255365-C5FC-4329-A5A0-02291F9B2C14}" type="parTrans" cxnId="{3D02F6CA-F45D-4C2F-8E46-50EBA12CFE3E}">
      <dgm:prSet/>
      <dgm:spPr/>
      <dgm:t>
        <a:bodyPr/>
        <a:lstStyle/>
        <a:p>
          <a:endParaRPr lang="ru-RU"/>
        </a:p>
      </dgm:t>
    </dgm:pt>
    <dgm:pt modelId="{52BFE036-7A47-46E7-BDD8-BAEDBD79B762}" type="sibTrans" cxnId="{3D02F6CA-F45D-4C2F-8E46-50EBA12CFE3E}">
      <dgm:prSet/>
      <dgm:spPr/>
      <dgm:t>
        <a:bodyPr/>
        <a:lstStyle/>
        <a:p>
          <a:endParaRPr lang="ru-RU"/>
        </a:p>
      </dgm:t>
    </dgm:pt>
    <dgm:pt modelId="{2FEE116B-1CA1-4A40-B7A2-1A9E24C896F2}">
      <dgm:prSet phldrT="[Текст]" custT="1"/>
      <dgm:spPr/>
      <dgm:t>
        <a:bodyPr/>
        <a:lstStyle/>
        <a:p>
          <a:r>
            <a:rPr lang="ru-RU" sz="1800" dirty="0" err="1" smtClean="0"/>
            <a:t>Диагнос-тика</a:t>
          </a:r>
          <a:r>
            <a:rPr lang="ru-RU" sz="1800" dirty="0" smtClean="0"/>
            <a:t> </a:t>
          </a:r>
          <a:endParaRPr lang="ru-RU" sz="1800" dirty="0"/>
        </a:p>
      </dgm:t>
    </dgm:pt>
    <dgm:pt modelId="{F636EB85-9A27-417D-8955-961E57515915}" type="parTrans" cxnId="{9E498A72-4BA4-4842-B20E-5BE8EFDAD82C}">
      <dgm:prSet/>
      <dgm:spPr/>
      <dgm:t>
        <a:bodyPr/>
        <a:lstStyle/>
        <a:p>
          <a:endParaRPr lang="ru-RU"/>
        </a:p>
      </dgm:t>
    </dgm:pt>
    <dgm:pt modelId="{05EA13EC-B270-4F57-9258-1B4AAC1A2D6E}" type="sibTrans" cxnId="{9E498A72-4BA4-4842-B20E-5BE8EFDAD82C}">
      <dgm:prSet/>
      <dgm:spPr/>
      <dgm:t>
        <a:bodyPr/>
        <a:lstStyle/>
        <a:p>
          <a:endParaRPr lang="ru-RU"/>
        </a:p>
      </dgm:t>
    </dgm:pt>
    <dgm:pt modelId="{C3D3CFB9-7F0A-49CD-A0E0-5C1918C8C1EA}" type="pres">
      <dgm:prSet presAssocID="{C545D7CC-E9FB-43F0-9AB7-14B7A47C481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199F01-76A3-4E0A-9F8B-FBE228B6E2A0}" type="pres">
      <dgm:prSet presAssocID="{11FCAE28-C4AF-4C3F-B596-E9DEA8E67298}" presName="node" presStyleLbl="node1" presStyleIdx="0" presStyleCnt="5" custScaleY="1213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7C8FC-AEC6-424F-B565-2AEF898DE483}" type="pres">
      <dgm:prSet presAssocID="{11FCAE28-C4AF-4C3F-B596-E9DEA8E67298}" presName="spNode" presStyleCnt="0"/>
      <dgm:spPr/>
    </dgm:pt>
    <dgm:pt modelId="{33A5C173-B384-444C-9320-C5F8BE85CCE8}" type="pres">
      <dgm:prSet presAssocID="{194A5553-C686-4C4C-8255-11A5B279646F}" presName="sibTrans" presStyleLbl="sibTrans1D1" presStyleIdx="0" presStyleCnt="5"/>
      <dgm:spPr/>
      <dgm:t>
        <a:bodyPr/>
        <a:lstStyle/>
        <a:p>
          <a:endParaRPr lang="ru-RU"/>
        </a:p>
      </dgm:t>
    </dgm:pt>
    <dgm:pt modelId="{20B3793A-C007-4777-BA69-0794DCAFEEF3}" type="pres">
      <dgm:prSet presAssocID="{37AB4724-7E62-480B-AD94-CA6808B91C22}" presName="node" presStyleLbl="node1" presStyleIdx="1" presStyleCnt="5" custScaleY="129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52A35-8417-477A-AD31-0A7377404E13}" type="pres">
      <dgm:prSet presAssocID="{37AB4724-7E62-480B-AD94-CA6808B91C22}" presName="spNode" presStyleCnt="0"/>
      <dgm:spPr/>
    </dgm:pt>
    <dgm:pt modelId="{4BD0AB6D-136D-4B1A-A9B4-48C9810B5949}" type="pres">
      <dgm:prSet presAssocID="{952406CA-D82C-4CE7-85A0-4C3627E792C6}" presName="sibTrans" presStyleLbl="sibTrans1D1" presStyleIdx="1" presStyleCnt="5"/>
      <dgm:spPr/>
      <dgm:t>
        <a:bodyPr/>
        <a:lstStyle/>
        <a:p>
          <a:endParaRPr lang="ru-RU"/>
        </a:p>
      </dgm:t>
    </dgm:pt>
    <dgm:pt modelId="{0D67C689-337A-40AB-8815-E6C8CBA2E72F}" type="pres">
      <dgm:prSet presAssocID="{FFE6085A-5ED3-4831-96BA-B1ED03F8900C}" presName="node" presStyleLbl="node1" presStyleIdx="2" presStyleCnt="5" custScaleY="118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89732-0DCA-44C8-AB5D-5CF32744A3CB}" type="pres">
      <dgm:prSet presAssocID="{FFE6085A-5ED3-4831-96BA-B1ED03F8900C}" presName="spNode" presStyleCnt="0"/>
      <dgm:spPr/>
    </dgm:pt>
    <dgm:pt modelId="{60E24D1A-47B8-4BBD-BF43-8914E1717927}" type="pres">
      <dgm:prSet presAssocID="{2DF0989A-03F9-451D-9D4E-0BA98CB2D70D}" presName="sibTrans" presStyleLbl="sibTrans1D1" presStyleIdx="2" presStyleCnt="5"/>
      <dgm:spPr/>
      <dgm:t>
        <a:bodyPr/>
        <a:lstStyle/>
        <a:p>
          <a:endParaRPr lang="ru-RU"/>
        </a:p>
      </dgm:t>
    </dgm:pt>
    <dgm:pt modelId="{23324A6A-64FB-463D-BEC6-CEFFBC7D1A2F}" type="pres">
      <dgm:prSet presAssocID="{F604D060-8F6D-4737-8F09-85EA3F0B1D00}" presName="node" presStyleLbl="node1" presStyleIdx="3" presStyleCnt="5" custScaleY="115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0755A-DC67-45F5-8E03-817AC33CD90C}" type="pres">
      <dgm:prSet presAssocID="{F604D060-8F6D-4737-8F09-85EA3F0B1D00}" presName="spNode" presStyleCnt="0"/>
      <dgm:spPr/>
    </dgm:pt>
    <dgm:pt modelId="{00A2B0F5-AAF1-43F2-A3ED-9015216EB9AF}" type="pres">
      <dgm:prSet presAssocID="{52BFE036-7A47-46E7-BDD8-BAEDBD79B762}" presName="sibTrans" presStyleLbl="sibTrans1D1" presStyleIdx="3" presStyleCnt="5"/>
      <dgm:spPr/>
      <dgm:t>
        <a:bodyPr/>
        <a:lstStyle/>
        <a:p>
          <a:endParaRPr lang="ru-RU"/>
        </a:p>
      </dgm:t>
    </dgm:pt>
    <dgm:pt modelId="{4FCE0630-FDF1-4798-A881-73E723251B11}" type="pres">
      <dgm:prSet presAssocID="{2FEE116B-1CA1-4A40-B7A2-1A9E24C896F2}" presName="node" presStyleLbl="node1" presStyleIdx="4" presStyleCnt="5" custScaleY="1250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EEEBEB-8FE7-4E4A-B42E-2596908ED5BE}" type="pres">
      <dgm:prSet presAssocID="{2FEE116B-1CA1-4A40-B7A2-1A9E24C896F2}" presName="spNode" presStyleCnt="0"/>
      <dgm:spPr/>
    </dgm:pt>
    <dgm:pt modelId="{9A665E45-046E-4CC9-84C0-40E48D349BF5}" type="pres">
      <dgm:prSet presAssocID="{05EA13EC-B270-4F57-9258-1B4AAC1A2D6E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7C047913-15F5-4E19-916F-1A8213FFB60D}" type="presOf" srcId="{2DF0989A-03F9-451D-9D4E-0BA98CB2D70D}" destId="{60E24D1A-47B8-4BBD-BF43-8914E1717927}" srcOrd="0" destOrd="0" presId="urn:microsoft.com/office/officeart/2005/8/layout/cycle6"/>
    <dgm:cxn modelId="{9E498A72-4BA4-4842-B20E-5BE8EFDAD82C}" srcId="{C545D7CC-E9FB-43F0-9AB7-14B7A47C4810}" destId="{2FEE116B-1CA1-4A40-B7A2-1A9E24C896F2}" srcOrd="4" destOrd="0" parTransId="{F636EB85-9A27-417D-8955-961E57515915}" sibTransId="{05EA13EC-B270-4F57-9258-1B4AAC1A2D6E}"/>
    <dgm:cxn modelId="{FEF7BDB8-32A0-4402-9AC3-738831E5F3B0}" type="presOf" srcId="{F604D060-8F6D-4737-8F09-85EA3F0B1D00}" destId="{23324A6A-64FB-463D-BEC6-CEFFBC7D1A2F}" srcOrd="0" destOrd="0" presId="urn:microsoft.com/office/officeart/2005/8/layout/cycle6"/>
    <dgm:cxn modelId="{9EC521D4-9ED2-4438-B4B8-B6D0CFF2DFEC}" type="presOf" srcId="{FFE6085A-5ED3-4831-96BA-B1ED03F8900C}" destId="{0D67C689-337A-40AB-8815-E6C8CBA2E72F}" srcOrd="0" destOrd="0" presId="urn:microsoft.com/office/officeart/2005/8/layout/cycle6"/>
    <dgm:cxn modelId="{F67D0587-CC93-410D-854D-D46A7BE06FCC}" srcId="{C545D7CC-E9FB-43F0-9AB7-14B7A47C4810}" destId="{37AB4724-7E62-480B-AD94-CA6808B91C22}" srcOrd="1" destOrd="0" parTransId="{39F65100-2FF0-4CB4-9C11-06FF9D6247CB}" sibTransId="{952406CA-D82C-4CE7-85A0-4C3627E792C6}"/>
    <dgm:cxn modelId="{6B163487-B2BF-4CC1-8A57-FEDACAD7F5CC}" type="presOf" srcId="{11FCAE28-C4AF-4C3F-B596-E9DEA8E67298}" destId="{DC199F01-76A3-4E0A-9F8B-FBE228B6E2A0}" srcOrd="0" destOrd="0" presId="urn:microsoft.com/office/officeart/2005/8/layout/cycle6"/>
    <dgm:cxn modelId="{36EE4B16-B6D5-490E-8672-3B08F64A5754}" type="presOf" srcId="{C545D7CC-E9FB-43F0-9AB7-14B7A47C4810}" destId="{C3D3CFB9-7F0A-49CD-A0E0-5C1918C8C1EA}" srcOrd="0" destOrd="0" presId="urn:microsoft.com/office/officeart/2005/8/layout/cycle6"/>
    <dgm:cxn modelId="{1BECE6AB-15D2-4B2A-9D78-ADABE7C72F50}" type="presOf" srcId="{37AB4724-7E62-480B-AD94-CA6808B91C22}" destId="{20B3793A-C007-4777-BA69-0794DCAFEEF3}" srcOrd="0" destOrd="0" presId="urn:microsoft.com/office/officeart/2005/8/layout/cycle6"/>
    <dgm:cxn modelId="{EDE5EDE5-6161-4BB5-84D4-5CBEE9054F8E}" srcId="{C545D7CC-E9FB-43F0-9AB7-14B7A47C4810}" destId="{FFE6085A-5ED3-4831-96BA-B1ED03F8900C}" srcOrd="2" destOrd="0" parTransId="{78DB4760-0CD7-420D-A8B9-AEAF25DB117B}" sibTransId="{2DF0989A-03F9-451D-9D4E-0BA98CB2D70D}"/>
    <dgm:cxn modelId="{6990DDDE-6759-415F-B150-09ED39AA31E4}" srcId="{C545D7CC-E9FB-43F0-9AB7-14B7A47C4810}" destId="{11FCAE28-C4AF-4C3F-B596-E9DEA8E67298}" srcOrd="0" destOrd="0" parTransId="{FD7B11BD-F2E5-4766-9D04-A4144B0E1542}" sibTransId="{194A5553-C686-4C4C-8255-11A5B279646F}"/>
    <dgm:cxn modelId="{F3555D46-7240-446A-8D88-8FA2B525B0F2}" type="presOf" srcId="{05EA13EC-B270-4F57-9258-1B4AAC1A2D6E}" destId="{9A665E45-046E-4CC9-84C0-40E48D349BF5}" srcOrd="0" destOrd="0" presId="urn:microsoft.com/office/officeart/2005/8/layout/cycle6"/>
    <dgm:cxn modelId="{D2B9C79E-5B03-45ED-9967-7EC252D5B8B4}" type="presOf" srcId="{952406CA-D82C-4CE7-85A0-4C3627E792C6}" destId="{4BD0AB6D-136D-4B1A-A9B4-48C9810B5949}" srcOrd="0" destOrd="0" presId="urn:microsoft.com/office/officeart/2005/8/layout/cycle6"/>
    <dgm:cxn modelId="{3D02F6CA-F45D-4C2F-8E46-50EBA12CFE3E}" srcId="{C545D7CC-E9FB-43F0-9AB7-14B7A47C4810}" destId="{F604D060-8F6D-4737-8F09-85EA3F0B1D00}" srcOrd="3" destOrd="0" parTransId="{77255365-C5FC-4329-A5A0-02291F9B2C14}" sibTransId="{52BFE036-7A47-46E7-BDD8-BAEDBD79B762}"/>
    <dgm:cxn modelId="{3B7329AE-D102-4F6B-BFE1-44834FA199B0}" type="presOf" srcId="{2FEE116B-1CA1-4A40-B7A2-1A9E24C896F2}" destId="{4FCE0630-FDF1-4798-A881-73E723251B11}" srcOrd="0" destOrd="0" presId="urn:microsoft.com/office/officeart/2005/8/layout/cycle6"/>
    <dgm:cxn modelId="{E5B11D6B-6E80-4A9B-9BB8-68D11A111620}" type="presOf" srcId="{194A5553-C686-4C4C-8255-11A5B279646F}" destId="{33A5C173-B384-444C-9320-C5F8BE85CCE8}" srcOrd="0" destOrd="0" presId="urn:microsoft.com/office/officeart/2005/8/layout/cycle6"/>
    <dgm:cxn modelId="{20903399-995B-4269-BC97-8BA2D39DE487}" type="presOf" srcId="{52BFE036-7A47-46E7-BDD8-BAEDBD79B762}" destId="{00A2B0F5-AAF1-43F2-A3ED-9015216EB9AF}" srcOrd="0" destOrd="0" presId="urn:microsoft.com/office/officeart/2005/8/layout/cycle6"/>
    <dgm:cxn modelId="{09A238AD-4991-4AFA-928F-5545E7E96967}" type="presParOf" srcId="{C3D3CFB9-7F0A-49CD-A0E0-5C1918C8C1EA}" destId="{DC199F01-76A3-4E0A-9F8B-FBE228B6E2A0}" srcOrd="0" destOrd="0" presId="urn:microsoft.com/office/officeart/2005/8/layout/cycle6"/>
    <dgm:cxn modelId="{AFACC18A-3432-4DCD-87AE-93EF797FD182}" type="presParOf" srcId="{C3D3CFB9-7F0A-49CD-A0E0-5C1918C8C1EA}" destId="{9C37C8FC-AEC6-424F-B565-2AEF898DE483}" srcOrd="1" destOrd="0" presId="urn:microsoft.com/office/officeart/2005/8/layout/cycle6"/>
    <dgm:cxn modelId="{CA98AB3F-8AC0-45D0-9E4F-32F10D9376B5}" type="presParOf" srcId="{C3D3CFB9-7F0A-49CD-A0E0-5C1918C8C1EA}" destId="{33A5C173-B384-444C-9320-C5F8BE85CCE8}" srcOrd="2" destOrd="0" presId="urn:microsoft.com/office/officeart/2005/8/layout/cycle6"/>
    <dgm:cxn modelId="{AC97D663-3A43-457E-A6DD-64901A92673B}" type="presParOf" srcId="{C3D3CFB9-7F0A-49CD-A0E0-5C1918C8C1EA}" destId="{20B3793A-C007-4777-BA69-0794DCAFEEF3}" srcOrd="3" destOrd="0" presId="urn:microsoft.com/office/officeart/2005/8/layout/cycle6"/>
    <dgm:cxn modelId="{9EFF4E77-341B-4C86-93E2-807B1FFEE56C}" type="presParOf" srcId="{C3D3CFB9-7F0A-49CD-A0E0-5C1918C8C1EA}" destId="{A2052A35-8417-477A-AD31-0A7377404E13}" srcOrd="4" destOrd="0" presId="urn:microsoft.com/office/officeart/2005/8/layout/cycle6"/>
    <dgm:cxn modelId="{80DD27BE-255A-4A4A-B851-33EC6ABB59DA}" type="presParOf" srcId="{C3D3CFB9-7F0A-49CD-A0E0-5C1918C8C1EA}" destId="{4BD0AB6D-136D-4B1A-A9B4-48C9810B5949}" srcOrd="5" destOrd="0" presId="urn:microsoft.com/office/officeart/2005/8/layout/cycle6"/>
    <dgm:cxn modelId="{F12CD867-2D28-4F62-895A-E7A4197BAD4C}" type="presParOf" srcId="{C3D3CFB9-7F0A-49CD-A0E0-5C1918C8C1EA}" destId="{0D67C689-337A-40AB-8815-E6C8CBA2E72F}" srcOrd="6" destOrd="0" presId="urn:microsoft.com/office/officeart/2005/8/layout/cycle6"/>
    <dgm:cxn modelId="{E661B978-146E-44D6-8541-AD82FFE11219}" type="presParOf" srcId="{C3D3CFB9-7F0A-49CD-A0E0-5C1918C8C1EA}" destId="{A8689732-0DCA-44C8-AB5D-5CF32744A3CB}" srcOrd="7" destOrd="0" presId="urn:microsoft.com/office/officeart/2005/8/layout/cycle6"/>
    <dgm:cxn modelId="{F80047F7-158B-4717-A621-982A0B0A6DBF}" type="presParOf" srcId="{C3D3CFB9-7F0A-49CD-A0E0-5C1918C8C1EA}" destId="{60E24D1A-47B8-4BBD-BF43-8914E1717927}" srcOrd="8" destOrd="0" presId="urn:microsoft.com/office/officeart/2005/8/layout/cycle6"/>
    <dgm:cxn modelId="{3D4C43E8-18A3-4F86-BD7E-5EA7DBF1BE54}" type="presParOf" srcId="{C3D3CFB9-7F0A-49CD-A0E0-5C1918C8C1EA}" destId="{23324A6A-64FB-463D-BEC6-CEFFBC7D1A2F}" srcOrd="9" destOrd="0" presId="urn:microsoft.com/office/officeart/2005/8/layout/cycle6"/>
    <dgm:cxn modelId="{67923A50-BF9A-4B49-86F1-99F8DCA2C213}" type="presParOf" srcId="{C3D3CFB9-7F0A-49CD-A0E0-5C1918C8C1EA}" destId="{8F40755A-DC67-45F5-8E03-817AC33CD90C}" srcOrd="10" destOrd="0" presId="urn:microsoft.com/office/officeart/2005/8/layout/cycle6"/>
    <dgm:cxn modelId="{8885CB4F-3250-46CC-B063-1FBA01356985}" type="presParOf" srcId="{C3D3CFB9-7F0A-49CD-A0E0-5C1918C8C1EA}" destId="{00A2B0F5-AAF1-43F2-A3ED-9015216EB9AF}" srcOrd="11" destOrd="0" presId="urn:microsoft.com/office/officeart/2005/8/layout/cycle6"/>
    <dgm:cxn modelId="{A933BFAE-1034-4EB5-9C14-26C2FA9FF91C}" type="presParOf" srcId="{C3D3CFB9-7F0A-49CD-A0E0-5C1918C8C1EA}" destId="{4FCE0630-FDF1-4798-A881-73E723251B11}" srcOrd="12" destOrd="0" presId="urn:microsoft.com/office/officeart/2005/8/layout/cycle6"/>
    <dgm:cxn modelId="{246C7A6C-1347-4A5E-94AD-8B9D31FBF152}" type="presParOf" srcId="{C3D3CFB9-7F0A-49CD-A0E0-5C1918C8C1EA}" destId="{F3EEEBEB-8FE7-4E4A-B42E-2596908ED5BE}" srcOrd="13" destOrd="0" presId="urn:microsoft.com/office/officeart/2005/8/layout/cycle6"/>
    <dgm:cxn modelId="{ECF83CEF-FBC1-406D-8CAE-BF7EB938334F}" type="presParOf" srcId="{C3D3CFB9-7F0A-49CD-A0E0-5C1918C8C1EA}" destId="{9A665E45-046E-4CC9-84C0-40E48D349BF5}" srcOrd="14" destOrd="0" presId="urn:microsoft.com/office/officeart/2005/8/layout/cycle6"/>
  </dgm:cxnLst>
  <dgm:bg>
    <a:solidFill>
      <a:schemeClr val="accent5"/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04328-32B3-41E4-ACC3-59AB148A102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5FD25-4655-4DFF-AE24-B1B2CE371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B9280AE-A275-421A-9CD5-B489A0C3A519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AFA5C6E-288E-48AC-AD8D-40DFB9CE7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762000"/>
            <a:ext cx="5472332" cy="2895600"/>
          </a:xfrm>
        </p:spPr>
        <p:txBody>
          <a:bodyPr>
            <a:noAutofit/>
          </a:bodyPr>
          <a:lstStyle/>
          <a:p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/>
            </a:r>
            <a:br>
              <a:rPr lang="ru-RU" sz="4800" i="1" dirty="0" smtClean="0"/>
            </a:br>
            <a:r>
              <a:rPr lang="ru-RU" sz="4800" i="1" dirty="0" smtClean="0"/>
              <a:t>   </a:t>
            </a:r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/>
              <a:t> </a:t>
            </a:r>
            <a:r>
              <a:rPr lang="ru-RU" sz="4800" i="1" dirty="0" smtClean="0"/>
              <a:t>Организация </a:t>
            </a:r>
            <a:r>
              <a:rPr lang="ru-RU" sz="4800" i="1" smtClean="0"/>
              <a:t>работы </a:t>
            </a:r>
            <a:r>
              <a:rPr lang="ru-RU" sz="4800" i="1" smtClean="0"/>
              <a:t/>
            </a:r>
            <a:br>
              <a:rPr lang="ru-RU" sz="4800" i="1" smtClean="0"/>
            </a:br>
            <a:r>
              <a:rPr lang="ru-RU" sz="4800" i="1" smtClean="0"/>
              <a:t>с </a:t>
            </a:r>
            <a:r>
              <a:rPr lang="ru-RU" sz="4800" i="1" dirty="0" smtClean="0"/>
              <a:t>родителями</a:t>
            </a:r>
            <a:endParaRPr lang="ru-RU" sz="4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124200"/>
            <a:ext cx="5114778" cy="2057400"/>
          </a:xfrm>
        </p:spPr>
        <p:txBody>
          <a:bodyPr>
            <a:normAutofit fontScale="92500" lnSpcReduction="2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600" b="1" dirty="0" smtClean="0"/>
              <a:t>Чтобы узнать ребёнка, </a:t>
            </a:r>
          </a:p>
          <a:p>
            <a:r>
              <a:rPr lang="ru-RU" sz="2600" b="1" dirty="0" smtClean="0"/>
              <a:t>надо хорошо узнать его семью.</a:t>
            </a:r>
            <a:br>
              <a:rPr lang="ru-RU" sz="2600" b="1" dirty="0" smtClean="0"/>
            </a:br>
            <a:r>
              <a:rPr lang="ru-RU" sz="2600" i="1" dirty="0" smtClean="0"/>
              <a:t>В.А.Сухомлинский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Распространенные методы </a:t>
            </a:r>
            <a:r>
              <a:rPr lang="ru-RU" b="1" dirty="0"/>
              <a:t>изучения семьи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диагностика,</a:t>
            </a:r>
          </a:p>
          <a:p>
            <a:pPr lvl="0"/>
            <a:r>
              <a:rPr lang="ru-RU" dirty="0"/>
              <a:t>консультация, тренинг,</a:t>
            </a:r>
          </a:p>
          <a:p>
            <a:pPr lvl="0"/>
            <a:r>
              <a:rPr lang="ru-RU" dirty="0"/>
              <a:t>наблюдения,</a:t>
            </a:r>
          </a:p>
          <a:p>
            <a:pPr lvl="0"/>
            <a:r>
              <a:rPr lang="ru-RU" dirty="0"/>
              <a:t>беседа,</a:t>
            </a:r>
          </a:p>
          <a:p>
            <a:pPr lvl="0"/>
            <a:r>
              <a:rPr lang="ru-RU" dirty="0"/>
              <a:t>тестирование и анкетирование,</a:t>
            </a:r>
          </a:p>
          <a:p>
            <a:pPr lvl="0"/>
            <a:r>
              <a:rPr lang="ru-RU" dirty="0"/>
              <a:t>сочинение как метод изучения семьи,</a:t>
            </a:r>
          </a:p>
          <a:p>
            <a:pPr lvl="0"/>
            <a:r>
              <a:rPr lang="ru-RU" dirty="0"/>
              <a:t>метод обобщения независимых характеристик,</a:t>
            </a:r>
          </a:p>
          <a:p>
            <a:pPr lvl="0"/>
            <a:r>
              <a:rPr lang="ru-RU" dirty="0"/>
              <a:t>педагогическая гостиная.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Оптимальные формы </a:t>
            </a:r>
            <a:r>
              <a:rPr lang="ru-RU" sz="3200" dirty="0"/>
              <a:t>и </a:t>
            </a:r>
            <a:r>
              <a:rPr lang="ru-RU" sz="3200" dirty="0" smtClean="0"/>
              <a:t>методы </a:t>
            </a:r>
            <a:br>
              <a:rPr lang="ru-RU" sz="3200" dirty="0" smtClean="0"/>
            </a:br>
            <a:r>
              <a:rPr lang="ru-RU" sz="3200" dirty="0" smtClean="0"/>
              <a:t>работы с семьёй </a:t>
            </a:r>
            <a:endParaRPr lang="ru-RU" sz="3200" dirty="0"/>
          </a:p>
        </p:txBody>
      </p:sp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>
                <a:latin typeface="+mj-lt"/>
              </a:rPr>
              <a:t>Составление характеристик семей обучающихся.</a:t>
            </a:r>
          </a:p>
          <a:p>
            <a:r>
              <a:rPr lang="ru-RU" sz="2000" dirty="0">
                <a:latin typeface="+mj-lt"/>
              </a:rPr>
              <a:t>Организация диагностической работы по изучению семей.</a:t>
            </a:r>
          </a:p>
          <a:p>
            <a:r>
              <a:rPr lang="ru-RU" sz="2000" dirty="0">
                <a:latin typeface="+mj-lt"/>
              </a:rPr>
              <a:t>Организация психолого-педагогического просвещения родителей.</a:t>
            </a:r>
          </a:p>
          <a:p>
            <a:r>
              <a:rPr lang="ru-RU" sz="2000" dirty="0">
                <a:latin typeface="+mj-lt"/>
              </a:rPr>
              <a:t>Создание системы массовых мероприятий с родителями</a:t>
            </a:r>
          </a:p>
          <a:p>
            <a:r>
              <a:rPr lang="ru-RU" sz="2000" dirty="0">
                <a:latin typeface="+mj-lt"/>
              </a:rPr>
              <a:t>Выявление и использование </a:t>
            </a:r>
            <a:r>
              <a:rPr lang="ru-RU" sz="2000" dirty="0" smtClean="0">
                <a:latin typeface="+mj-lt"/>
              </a:rPr>
              <a:t>позитивного </a:t>
            </a:r>
            <a:r>
              <a:rPr lang="ru-RU" sz="2000" dirty="0">
                <a:latin typeface="+mj-lt"/>
              </a:rPr>
              <a:t>опыта семейного воспитания.</a:t>
            </a:r>
          </a:p>
          <a:p>
            <a:r>
              <a:rPr lang="ru-RU" sz="2000" dirty="0">
                <a:latin typeface="+mj-lt"/>
              </a:rPr>
              <a:t>Внедрение в семейное воспитание традиций педагогики.</a:t>
            </a:r>
          </a:p>
          <a:p>
            <a:r>
              <a:rPr lang="ru-RU" sz="2000" dirty="0" smtClean="0">
                <a:latin typeface="+mj-lt"/>
              </a:rPr>
              <a:t>Профилактическая и диагностическая помощь </a:t>
            </a:r>
            <a:r>
              <a:rPr lang="ru-RU" sz="2000" dirty="0">
                <a:latin typeface="+mj-lt"/>
              </a:rPr>
              <a:t>родителям в формировании нравственного образа жизни </a:t>
            </a:r>
            <a:r>
              <a:rPr lang="ru-RU" sz="2000" dirty="0" smtClean="0">
                <a:latin typeface="+mj-lt"/>
              </a:rPr>
              <a:t>семьи.</a:t>
            </a:r>
          </a:p>
          <a:p>
            <a:r>
              <a:rPr lang="ru-RU" sz="2000" dirty="0" smtClean="0">
                <a:latin typeface="+mj-lt"/>
              </a:rPr>
              <a:t>Помощь в организации деятельности общественных родительских формирований (Совет школы,  родительский комитет, Совет отцов и др.);</a:t>
            </a:r>
          </a:p>
          <a:p>
            <a:r>
              <a:rPr lang="ru-RU" sz="2000" dirty="0" smtClean="0">
                <a:latin typeface="+mj-lt"/>
              </a:rPr>
              <a:t> Объединений родителей по семейным проблемам (школа молодых родителей, союз, ассоциация).</a:t>
            </a:r>
          </a:p>
          <a:p>
            <a:endParaRPr lang="ru-RU" sz="2000" b="1" dirty="0" smtClean="0"/>
          </a:p>
          <a:p>
            <a:endParaRPr lang="ru-RU" sz="2000" b="1" dirty="0"/>
          </a:p>
          <a:p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7696200" cy="5821363"/>
          </a:xfrm>
        </p:spPr>
        <p:txBody>
          <a:bodyPr/>
          <a:lstStyle/>
          <a:p>
            <a:r>
              <a:rPr lang="ru-RU" sz="2000" dirty="0" smtClean="0"/>
              <a:t>Оказание </a:t>
            </a:r>
            <a:r>
              <a:rPr lang="ru-RU" sz="2000" dirty="0"/>
              <a:t>помощи родителям в развитии у детей социального опыта, коммуникативных навыков и умений, подготовке старшеклассников к семейной </a:t>
            </a:r>
            <a:r>
              <a:rPr lang="ru-RU" sz="2000" dirty="0" smtClean="0"/>
              <a:t>жизни.</a:t>
            </a:r>
            <a:endParaRPr lang="ru-RU" sz="2000" dirty="0"/>
          </a:p>
          <a:p>
            <a:r>
              <a:rPr lang="ru-RU" sz="2000" dirty="0"/>
              <a:t>Разработка тематического оформления по работе с семьей </a:t>
            </a:r>
          </a:p>
          <a:p>
            <a:r>
              <a:rPr lang="ru-RU" sz="2000" dirty="0"/>
              <a:t>     ( уголок для родителей, музей семейных традиций и др</a:t>
            </a:r>
            <a:r>
              <a:rPr lang="ru-RU" sz="2000" dirty="0" smtClean="0"/>
              <a:t>.)</a:t>
            </a:r>
          </a:p>
          <a:p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2000" dirty="0" smtClean="0"/>
              <a:t>Информационно-педагогические материалы, выставки    детских работ.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Объединение усилий педагога и родителя в совместной деятельности по воспитанию и развитию ребенка;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  Проявление понимания, терпимости и такта в воспитании и обучении ребенка,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 Стремление учитывать его интересы, не игнорируя чувства и эмоции;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 Уважительные взаимоотношения семьи и образовательного учреждения. </a:t>
            </a:r>
          </a:p>
          <a:p>
            <a:pPr>
              <a:buFontTx/>
              <a:buNone/>
            </a:pPr>
            <a:endParaRPr lang="ru-RU" sz="2000" dirty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 Содержание и формы работы с </a:t>
            </a:r>
            <a:r>
              <a:rPr lang="ru-RU" sz="4000" b="1" dirty="0" smtClean="0"/>
              <a:t>родителями</a:t>
            </a:r>
            <a:endParaRPr lang="ru-RU" sz="4000" b="1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7239000" cy="4474536"/>
          </a:xfrm>
        </p:spPr>
        <p:txBody>
          <a:bodyPr/>
          <a:lstStyle/>
          <a:p>
            <a:pPr marL="609600" indent="-609600"/>
            <a:r>
              <a:rPr lang="ru-RU" dirty="0"/>
              <a:t>Повышение </a:t>
            </a:r>
            <a:r>
              <a:rPr lang="ru-RU" dirty="0" err="1"/>
              <a:t>психолого</a:t>
            </a:r>
            <a:r>
              <a:rPr lang="ru-RU" dirty="0"/>
              <a:t> – педагогических знаний родителей.</a:t>
            </a:r>
          </a:p>
          <a:p>
            <a:pPr marL="609600" indent="-609600"/>
            <a:r>
              <a:rPr lang="ru-RU" dirty="0"/>
              <a:t>Вовлечение родителей в </a:t>
            </a:r>
            <a:r>
              <a:rPr lang="ru-RU" dirty="0" err="1"/>
              <a:t>учебно</a:t>
            </a:r>
            <a:r>
              <a:rPr lang="ru-RU" dirty="0"/>
              <a:t> – воспитательный процесс.</a:t>
            </a:r>
          </a:p>
          <a:p>
            <a:pPr marL="609600" indent="-609600"/>
            <a:r>
              <a:rPr lang="ru-RU" dirty="0"/>
              <a:t>Участие родителей в управлении школой.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u-RU" sz="2800" b="1"/>
              <a:t>Формы работы с родителями</a:t>
            </a:r>
          </a:p>
        </p:txBody>
      </p:sp>
      <p:sp>
        <p:nvSpPr>
          <p:cNvPr id="21094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143000"/>
            <a:ext cx="3810000" cy="49831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ru-RU" sz="3600" dirty="0"/>
              <a:t>Т</a:t>
            </a:r>
            <a:r>
              <a:rPr lang="ru-RU" sz="3600" b="1" dirty="0"/>
              <a:t>радиционные формы</a:t>
            </a:r>
            <a:r>
              <a:rPr lang="ru-RU" sz="3600" dirty="0"/>
              <a:t> </a:t>
            </a:r>
            <a:endParaRPr lang="ru-RU" sz="3600" dirty="0" smtClean="0"/>
          </a:p>
          <a:p>
            <a:pPr>
              <a:lnSpc>
                <a:spcPct val="80000"/>
              </a:lnSpc>
              <a:buNone/>
            </a:pPr>
            <a:endParaRPr lang="ru-RU" sz="3600" dirty="0"/>
          </a:p>
          <a:p>
            <a:r>
              <a:rPr lang="ru-RU" sz="3600" dirty="0"/>
              <a:t> Коллективные</a:t>
            </a:r>
            <a:r>
              <a:rPr lang="ru-RU" sz="3600" dirty="0" smtClean="0"/>
              <a:t>:</a:t>
            </a:r>
          </a:p>
          <a:p>
            <a:pPr>
              <a:buNone/>
            </a:pPr>
            <a:endParaRPr lang="ru-RU" sz="3600" dirty="0"/>
          </a:p>
          <a:p>
            <a:r>
              <a:rPr lang="ru-RU" sz="3600" dirty="0"/>
              <a:t>Родительское собрание</a:t>
            </a:r>
          </a:p>
          <a:p>
            <a:r>
              <a:rPr lang="ru-RU" sz="3600" dirty="0"/>
              <a:t>Общешкольная конференция</a:t>
            </a:r>
          </a:p>
          <a:p>
            <a:r>
              <a:rPr lang="ru-RU" sz="3600" dirty="0"/>
              <a:t>Родительский лекторий</a:t>
            </a:r>
          </a:p>
          <a:p>
            <a:r>
              <a:rPr lang="ru-RU" sz="3600" dirty="0"/>
              <a:t>Вечер для родителей</a:t>
            </a:r>
          </a:p>
          <a:p>
            <a:r>
              <a:rPr lang="ru-RU" sz="3600" dirty="0"/>
              <a:t>Диспут, дискуссия</a:t>
            </a:r>
          </a:p>
          <a:p>
            <a:r>
              <a:rPr lang="ru-RU" sz="3600" dirty="0"/>
              <a:t>Родительский клуб</a:t>
            </a:r>
          </a:p>
          <a:p>
            <a:pPr>
              <a:lnSpc>
                <a:spcPct val="80000"/>
              </a:lnSpc>
            </a:pPr>
            <a:endParaRPr lang="ru-RU" sz="1400" dirty="0"/>
          </a:p>
        </p:txBody>
      </p:sp>
      <p:sp>
        <p:nvSpPr>
          <p:cNvPr id="21095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143000"/>
            <a:ext cx="3581400" cy="45259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ru-RU" sz="3800" b="1" dirty="0"/>
              <a:t>Нетрадиционные </a:t>
            </a:r>
            <a:r>
              <a:rPr lang="ru-RU" sz="3800" b="1" dirty="0" smtClean="0"/>
              <a:t>формы</a:t>
            </a:r>
          </a:p>
          <a:p>
            <a:r>
              <a:rPr lang="ru-RU" sz="3800" dirty="0"/>
              <a:t>Индивидуальные:</a:t>
            </a:r>
          </a:p>
          <a:p>
            <a:r>
              <a:rPr lang="ru-RU" sz="3800" dirty="0"/>
              <a:t>Творческие дела.</a:t>
            </a:r>
          </a:p>
          <a:p>
            <a:r>
              <a:rPr lang="ru-RU" sz="3800" dirty="0"/>
              <a:t>Семейные традиции.</a:t>
            </a:r>
          </a:p>
          <a:p>
            <a:r>
              <a:rPr lang="ru-RU" sz="3800" dirty="0"/>
              <a:t>История моей семьи.</a:t>
            </a:r>
          </a:p>
          <a:p>
            <a:r>
              <a:rPr lang="ru-RU" sz="3800" dirty="0"/>
              <a:t>Талисман семьи. Гороскоп семьи.</a:t>
            </a:r>
          </a:p>
          <a:p>
            <a:r>
              <a:rPr lang="ru-RU" sz="3800" dirty="0"/>
              <a:t>Семейная книга рекордов.</a:t>
            </a:r>
          </a:p>
          <a:p>
            <a:r>
              <a:rPr lang="ru-RU" sz="3800" dirty="0"/>
              <a:t>Географическая карта моей родословной.</a:t>
            </a:r>
          </a:p>
          <a:p>
            <a:r>
              <a:rPr lang="ru-RU" sz="3800" dirty="0"/>
              <a:t>«Долгожитель» семьи (книга, игрушка, другое).</a:t>
            </a:r>
          </a:p>
          <a:p>
            <a:pPr>
              <a:lnSpc>
                <a:spcPct val="80000"/>
              </a:lnSpc>
            </a:pPr>
            <a:endParaRPr lang="ru-RU" sz="1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познавательной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96200" cy="4525963"/>
          </a:xfrm>
        </p:spPr>
        <p:txBody>
          <a:bodyPr>
            <a:normAutofit/>
          </a:bodyPr>
          <a:lstStyle/>
          <a:p>
            <a:r>
              <a:rPr lang="ru-RU" dirty="0"/>
              <a:t>общественные форумы знаний, </a:t>
            </a:r>
            <a:endParaRPr lang="ru-RU" dirty="0" smtClean="0"/>
          </a:p>
          <a:p>
            <a:r>
              <a:rPr lang="ru-RU" dirty="0" smtClean="0"/>
              <a:t>творческие </a:t>
            </a:r>
            <a:r>
              <a:rPr lang="ru-RU" dirty="0"/>
              <a:t>отчеты по предметам, </a:t>
            </a:r>
            <a:endParaRPr lang="ru-RU" dirty="0" smtClean="0"/>
          </a:p>
          <a:p>
            <a:r>
              <a:rPr lang="ru-RU" dirty="0" smtClean="0"/>
              <a:t>дни </a:t>
            </a:r>
            <a:r>
              <a:rPr lang="ru-RU" dirty="0"/>
              <a:t>открытых уроков, </a:t>
            </a:r>
            <a:endParaRPr lang="ru-RU" dirty="0" smtClean="0"/>
          </a:p>
          <a:p>
            <a:r>
              <a:rPr lang="ru-RU" dirty="0" smtClean="0"/>
              <a:t>праздники </a:t>
            </a:r>
            <a:r>
              <a:rPr lang="ru-RU" dirty="0"/>
              <a:t>знаний и творчества, </a:t>
            </a:r>
            <a:endParaRPr lang="ru-RU" dirty="0" smtClean="0"/>
          </a:p>
          <a:p>
            <a:r>
              <a:rPr lang="ru-RU" dirty="0" smtClean="0"/>
              <a:t>турниры </a:t>
            </a:r>
            <a:r>
              <a:rPr lang="ru-RU" dirty="0"/>
              <a:t>знатоков, </a:t>
            </a:r>
            <a:endParaRPr lang="ru-RU" dirty="0" smtClean="0"/>
          </a:p>
          <a:p>
            <a:r>
              <a:rPr lang="ru-RU" dirty="0" smtClean="0"/>
              <a:t>совместные </a:t>
            </a:r>
            <a:r>
              <a:rPr lang="ru-RU" dirty="0"/>
              <a:t>олимпиады, </a:t>
            </a:r>
            <a:endParaRPr lang="ru-RU" dirty="0" smtClean="0"/>
          </a:p>
          <a:p>
            <a:r>
              <a:rPr lang="ru-RU" dirty="0" smtClean="0"/>
              <a:t>выпуск </a:t>
            </a:r>
            <a:r>
              <a:rPr lang="ru-RU" dirty="0"/>
              <a:t>предметных газет, </a:t>
            </a:r>
          </a:p>
          <a:p>
            <a:r>
              <a:rPr lang="ru-RU" dirty="0" smtClean="0"/>
              <a:t>заседания</a:t>
            </a:r>
            <a:r>
              <a:rPr lang="ru-RU" dirty="0"/>
              <a:t>, отчеты научных обществ учащихся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Формы трудовой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ru-RU" dirty="0"/>
              <a:t>оформление кабинетов, </a:t>
            </a:r>
            <a:endParaRPr lang="ru-RU" dirty="0" smtClean="0"/>
          </a:p>
          <a:p>
            <a:r>
              <a:rPr lang="ru-RU" dirty="0" smtClean="0"/>
              <a:t>благоустройство </a:t>
            </a:r>
            <a:r>
              <a:rPr lang="ru-RU" dirty="0"/>
              <a:t>и озеленение школьного двора, </a:t>
            </a:r>
            <a:endParaRPr lang="ru-RU" dirty="0" smtClean="0"/>
          </a:p>
          <a:p>
            <a:r>
              <a:rPr lang="ru-RU" dirty="0" smtClean="0"/>
              <a:t>посадка </a:t>
            </a:r>
            <a:r>
              <a:rPr lang="ru-RU" dirty="0"/>
              <a:t>аллей, </a:t>
            </a:r>
            <a:endParaRPr lang="ru-RU" dirty="0" smtClean="0"/>
          </a:p>
          <a:p>
            <a:r>
              <a:rPr lang="ru-RU" dirty="0" smtClean="0"/>
              <a:t>создание </a:t>
            </a:r>
            <a:r>
              <a:rPr lang="ru-RU" dirty="0"/>
              <a:t>классной библиотеки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ярмарка-распродажа </a:t>
            </a:r>
            <a:r>
              <a:rPr lang="ru-RU" dirty="0"/>
              <a:t>семейных поделок, </a:t>
            </a:r>
            <a:endParaRPr lang="ru-RU" dirty="0" smtClean="0"/>
          </a:p>
          <a:p>
            <a:r>
              <a:rPr lang="ru-RU" dirty="0" smtClean="0"/>
              <a:t>выставки </a:t>
            </a:r>
            <a:r>
              <a:rPr lang="ru-RU" dirty="0"/>
              <a:t>“Мир наших увлечений”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Формы досуга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ru-RU" dirty="0"/>
              <a:t>совместные праздники, </a:t>
            </a:r>
            <a:endParaRPr lang="ru-RU" dirty="0" smtClean="0"/>
          </a:p>
          <a:p>
            <a:r>
              <a:rPr lang="ru-RU" dirty="0" smtClean="0"/>
              <a:t>подготовка </a:t>
            </a:r>
            <a:r>
              <a:rPr lang="ru-RU" dirty="0"/>
              <a:t>концертов, </a:t>
            </a:r>
            <a:r>
              <a:rPr lang="ru-RU" dirty="0" smtClean="0"/>
              <a:t>спектаклей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просмотр </a:t>
            </a:r>
            <a:r>
              <a:rPr lang="ru-RU" dirty="0"/>
              <a:t>и обсуждение фильмов, спектаклей, </a:t>
            </a:r>
            <a:endParaRPr lang="ru-RU" dirty="0" smtClean="0"/>
          </a:p>
          <a:p>
            <a:r>
              <a:rPr lang="ru-RU" dirty="0" smtClean="0"/>
              <a:t>соревнования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конкурсы</a:t>
            </a:r>
            <a:r>
              <a:rPr lang="ru-RU" dirty="0"/>
              <a:t>, </a:t>
            </a:r>
            <a:r>
              <a:rPr lang="ru-RU" dirty="0" err="1"/>
              <a:t>КВНы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туристические </a:t>
            </a:r>
            <a:r>
              <a:rPr lang="ru-RU" dirty="0"/>
              <a:t>походы и слеты, </a:t>
            </a:r>
            <a:endParaRPr lang="ru-RU" dirty="0" smtClean="0"/>
          </a:p>
          <a:p>
            <a:r>
              <a:rPr lang="ru-RU" dirty="0" smtClean="0"/>
              <a:t>экскурсионные </a:t>
            </a:r>
            <a:r>
              <a:rPr lang="ru-RU" dirty="0"/>
              <a:t>поездки.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7543800" cy="5287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>
                <a:cs typeface="Times New Roman" pitchFamily="18" charset="0"/>
              </a:rPr>
              <a:t>И традиционные, и нетрадиционные методы, формы взаимодействия классного  руководителя  с  родителями  учеников  </a:t>
            </a:r>
            <a:endParaRPr lang="ru-RU" sz="3200" dirty="0" smtClean="0"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dirty="0" smtClean="0">
                <a:cs typeface="Times New Roman" pitchFamily="18" charset="0"/>
              </a:rPr>
              <a:t>ставят </a:t>
            </a:r>
            <a:r>
              <a:rPr lang="ru-RU" sz="3200" b="1" dirty="0">
                <a:cs typeface="Times New Roman" pitchFamily="18" charset="0"/>
              </a:rPr>
              <a:t>одну общую цель </a:t>
            </a:r>
            <a:r>
              <a:rPr lang="ru-RU" sz="3200" dirty="0">
                <a:cs typeface="Times New Roman" pitchFamily="18" charset="0"/>
              </a:rPr>
              <a:t>– </a:t>
            </a:r>
            <a:endParaRPr lang="ru-RU" sz="3200" dirty="0" smtClean="0"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dirty="0" smtClean="0">
                <a:cs typeface="Times New Roman" pitchFamily="18" charset="0"/>
              </a:rPr>
              <a:t>сделать </a:t>
            </a:r>
            <a:r>
              <a:rPr lang="ru-RU" sz="3200" dirty="0">
                <a:cs typeface="Times New Roman" pitchFamily="18" charset="0"/>
              </a:rPr>
              <a:t>счастливой подрастающую личность, входящую в современную культурную жизнь.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2390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   направления  деятельности педагогов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родителей: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2800" dirty="0"/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800" dirty="0" smtClean="0"/>
              <a:t>познавательная сфера жизни, </a:t>
            </a: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800" dirty="0" smtClean="0"/>
              <a:t> </a:t>
            </a:r>
            <a:r>
              <a:rPr lang="ru-RU" sz="2800" dirty="0"/>
              <a:t>поддержка физического здоровья </a:t>
            </a:r>
          </a:p>
          <a:p>
            <a:pPr>
              <a:lnSpc>
                <a:spcPct val="90000"/>
              </a:lnSpc>
              <a:buNone/>
            </a:pPr>
            <a:r>
              <a:rPr lang="ru-RU" sz="2800" dirty="0" smtClean="0"/>
              <a:t>учащихся,</a:t>
            </a: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800" dirty="0" smtClean="0"/>
              <a:t>дополнительное </a:t>
            </a:r>
            <a:r>
              <a:rPr lang="ru-RU" sz="2800" dirty="0"/>
              <a:t>образование детей и </a:t>
            </a:r>
          </a:p>
          <a:p>
            <a:pPr>
              <a:lnSpc>
                <a:spcPct val="90000"/>
              </a:lnSpc>
              <a:buNone/>
            </a:pPr>
            <a:r>
              <a:rPr lang="ru-RU" sz="2800" dirty="0" smtClean="0"/>
              <a:t>развитие </a:t>
            </a:r>
            <a:r>
              <a:rPr lang="ru-RU" sz="2800" dirty="0"/>
              <a:t>творческого потенциала </a:t>
            </a:r>
            <a:r>
              <a:rPr lang="ru-RU" sz="2800" dirty="0" smtClean="0"/>
              <a:t>детей,</a:t>
            </a: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800" dirty="0" smtClean="0"/>
              <a:t>поддержка </a:t>
            </a:r>
            <a:r>
              <a:rPr lang="ru-RU" sz="2800" dirty="0"/>
              <a:t>одаренных </a:t>
            </a:r>
            <a:r>
              <a:rPr lang="ru-RU" sz="2800" dirty="0" smtClean="0"/>
              <a:t>детей</a:t>
            </a:r>
          </a:p>
          <a:p>
            <a:pPr>
              <a:lnSpc>
                <a:spcPct val="90000"/>
              </a:lnSpc>
              <a:buFont typeface="Courier New" pitchFamily="49" charset="0"/>
              <a:buChar char="o"/>
            </a:pPr>
            <a:r>
              <a:rPr lang="ru-RU" sz="2800" dirty="0" smtClean="0"/>
              <a:t>социальная </a:t>
            </a:r>
            <a:r>
              <a:rPr lang="ru-RU" sz="2800" dirty="0"/>
              <a:t>поддержка и профилактика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      безнадзорности.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14478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Организация взаимодействия семьи и школы  предполагает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7239000" cy="4626936"/>
          </a:xfrm>
        </p:spPr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Изучение семьи.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Группировку семей по принципу наличия в них нравственного потенциала и выявление возможностей оказывать воздействие на детей.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Анализ промежуточных и конечных результатов.</a:t>
            </a:r>
          </a:p>
          <a:p>
            <a:pPr marL="342900" indent="-342900"/>
            <a:endParaRPr lang="ru-RU" sz="2400" dirty="0" smtClean="0"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buNone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      Сотрудничество с родителями на любом этапе начинается с изучения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условий и микроклимата семейного воспитания,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индивидуальных особенностей детей и родителей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Функции  взаимодействия </a:t>
            </a:r>
            <a:br>
              <a:rPr lang="ru-RU" sz="3200" b="1" dirty="0"/>
            </a:br>
            <a:r>
              <a:rPr lang="ru-RU" sz="3200" b="1" dirty="0"/>
              <a:t>школы и родителей</a:t>
            </a:r>
            <a:r>
              <a:rPr lang="ru-RU" sz="3200" dirty="0"/>
              <a:t> 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7239000" cy="4550736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800" dirty="0" err="1"/>
              <a:t>Воспитательно</a:t>
            </a:r>
            <a:r>
              <a:rPr lang="ru-RU" sz="2800" dirty="0"/>
              <a:t> – </a:t>
            </a:r>
            <a:r>
              <a:rPr lang="ru-RU" sz="2800" dirty="0" smtClean="0"/>
              <a:t>развивающая.Формирующая.</a:t>
            </a:r>
          </a:p>
          <a:p>
            <a:pPr>
              <a:buFont typeface="Courier New" pitchFamily="49" charset="0"/>
              <a:buChar char="o"/>
            </a:pPr>
            <a:r>
              <a:rPr lang="ru-RU" sz="2800" dirty="0" err="1"/>
              <a:t>Охранно</a:t>
            </a:r>
            <a:r>
              <a:rPr lang="ru-RU" sz="2800" dirty="0"/>
              <a:t> – </a:t>
            </a:r>
            <a:r>
              <a:rPr lang="ru-RU" sz="2800" dirty="0" smtClean="0"/>
              <a:t>оздоровительная.</a:t>
            </a:r>
          </a:p>
          <a:p>
            <a:pPr>
              <a:buFont typeface="Courier New" pitchFamily="49" charset="0"/>
              <a:buChar char="o"/>
            </a:pPr>
            <a:r>
              <a:rPr lang="ru-RU" sz="2800" dirty="0" smtClean="0"/>
              <a:t>Контролирующая.</a:t>
            </a:r>
          </a:p>
          <a:p>
            <a:pPr>
              <a:buFont typeface="Courier New" pitchFamily="49" charset="0"/>
              <a:buChar char="o"/>
            </a:pPr>
            <a:r>
              <a:rPr lang="ru-RU" sz="2800" dirty="0" smtClean="0"/>
              <a:t>Информационная.</a:t>
            </a:r>
          </a:p>
          <a:p>
            <a:pPr>
              <a:buFont typeface="Courier New" pitchFamily="49" charset="0"/>
              <a:buChar char="o"/>
            </a:pPr>
            <a:r>
              <a:rPr lang="ru-RU" sz="2800" dirty="0" smtClean="0"/>
              <a:t>Бытовая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/>
              <a:t>Этапы работы с родителями</a:t>
            </a:r>
            <a:r>
              <a:rPr lang="ru-RU" sz="4000"/>
              <a:t> 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/>
              <a:t>1 этап</a:t>
            </a:r>
            <a:r>
              <a:rPr lang="ru-RU" sz="2400"/>
              <a:t> – ежегодно в начале учебного года проводится обследование родительского контингента  и анализируется  его состав. Составляется социальный паспорт класса.</a:t>
            </a:r>
          </a:p>
          <a:p>
            <a:r>
              <a:rPr lang="ru-RU" sz="2400" b="1"/>
              <a:t>2 этап</a:t>
            </a:r>
            <a:r>
              <a:rPr lang="ru-RU" sz="2400"/>
              <a:t> – выявление семей, находящихся в социально опасном положении и детей, имеющих те или иные проблемы психологического плана</a:t>
            </a:r>
          </a:p>
          <a:p>
            <a:r>
              <a:rPr lang="ru-RU" sz="2400" b="1"/>
              <a:t>3 этап</a:t>
            </a:r>
            <a:r>
              <a:rPr lang="ru-RU" sz="2400"/>
              <a:t> – анализ полученных данных и составление базы данных для составления  плана взаимодействия педагогов с родителями на текущий год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239000" cy="12954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психологическая поддержка </a:t>
            </a:r>
            <a:r>
              <a:rPr lang="ru-RU" sz="3200" b="1" dirty="0"/>
              <a:t>и </a:t>
            </a:r>
            <a:r>
              <a:rPr lang="ru-RU" sz="3200" b="1" dirty="0" smtClean="0"/>
              <a:t>коррекция отношений</a:t>
            </a:r>
            <a:endParaRPr lang="ru-RU" sz="4000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7239000" cy="4169736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sz="2000" dirty="0"/>
              <a:t>  </a:t>
            </a:r>
            <a:r>
              <a:rPr lang="ru-RU" sz="2400" dirty="0"/>
              <a:t>Выделяют  три группы родителей</a:t>
            </a:r>
            <a:r>
              <a:rPr lang="ru-RU" sz="2400" dirty="0" smtClean="0"/>
              <a:t>:</a:t>
            </a:r>
          </a:p>
          <a:p>
            <a:pPr>
              <a:buFontTx/>
              <a:buNone/>
            </a:pPr>
            <a:endParaRPr lang="ru-RU" sz="2400" dirty="0"/>
          </a:p>
          <a:p>
            <a:r>
              <a:rPr lang="ru-RU" sz="2400" dirty="0"/>
              <a:t> Первая группа:  родители – помощники в воспитательной работе с детьми. </a:t>
            </a:r>
          </a:p>
          <a:p>
            <a:r>
              <a:rPr lang="ru-RU" sz="2400" dirty="0"/>
              <a:t>Вторая группа: родители – потенциальные помощники в воспитании детей. </a:t>
            </a:r>
          </a:p>
          <a:p>
            <a:r>
              <a:rPr lang="ru-RU" sz="2400" dirty="0"/>
              <a:t>Третья группа: родители не понимают или не хотят понимать требований школы в </a:t>
            </a:r>
            <a:r>
              <a:rPr lang="ru-RU" sz="2400" dirty="0" err="1"/>
              <a:t>учебно</a:t>
            </a:r>
            <a:r>
              <a:rPr lang="ru-RU" sz="2400" dirty="0"/>
              <a:t> – воспитательной работе.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/>
              <a:t>Формы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профилактической работы</a:t>
            </a:r>
            <a:endParaRPr lang="ru-RU" sz="4000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r>
              <a:rPr lang="ru-RU" sz="2400" dirty="0"/>
              <a:t> Профилактическая, разъяснительная работа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dirty="0"/>
              <a:t>        ( вопросы здоровья, учебы, занятости) 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Индивидуальная воспитательная работа. 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Выявление проблемных семей детей.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Коррекционная работа с ними.  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Защита прав ребёнка.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Приглашение на заседания родительского комитета, административного совета, совет профилактики.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400" dirty="0"/>
              <a:t>Обращения в общественные организации города – в  комиссию по делам несовершеннолетних, в суд   (вплоть до лишения родительских прав).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Формы </a:t>
            </a:r>
            <a:br>
              <a:rPr lang="ru-RU" sz="3600" dirty="0" smtClean="0"/>
            </a:br>
            <a:r>
              <a:rPr lang="ru-RU" sz="3600" dirty="0" smtClean="0"/>
              <a:t>работы с родителями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3985170212"/>
              </p:ext>
            </p:extLst>
          </p:nvPr>
        </p:nvGraphicFramePr>
        <p:xfrm>
          <a:off x="381000" y="1154361"/>
          <a:ext cx="7696200" cy="529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Методы работы</a:t>
            </a:r>
            <a:br>
              <a:rPr lang="ru-RU" dirty="0" smtClean="0"/>
            </a:br>
            <a:r>
              <a:rPr lang="ru-RU" dirty="0" smtClean="0"/>
              <a:t> с родителями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75433110"/>
              </p:ext>
            </p:extLst>
          </p:nvPr>
        </p:nvGraphicFramePr>
        <p:xfrm>
          <a:off x="304800" y="1609725"/>
          <a:ext cx="77724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630</TotalTime>
  <Words>761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                Организация работы  с родителями</vt:lpstr>
      <vt:lpstr>Основные    направления  деятельности педагогов  и родителей:</vt:lpstr>
      <vt:lpstr>Организация взаимодействия семьи и школы  предполагает</vt:lpstr>
      <vt:lpstr>Функции  взаимодействия  школы и родителей </vt:lpstr>
      <vt:lpstr>Этапы работы с родителями </vt:lpstr>
      <vt:lpstr> психологическая поддержка и коррекция отношений</vt:lpstr>
      <vt:lpstr>Формы  профилактической работы</vt:lpstr>
      <vt:lpstr>Формы  работы с родителями</vt:lpstr>
      <vt:lpstr>Методы работы  с родителями</vt:lpstr>
      <vt:lpstr>Распространенные методы изучения семьи</vt:lpstr>
      <vt:lpstr>Оптимальные формы и методы  работы с семьёй </vt:lpstr>
      <vt:lpstr>Слайд 12</vt:lpstr>
      <vt:lpstr> Содержание и формы работы с родителями</vt:lpstr>
      <vt:lpstr>Формы работы с родителями</vt:lpstr>
      <vt:lpstr>Формы познавательной деятельности</vt:lpstr>
      <vt:lpstr>Формы трудовой деятельности</vt:lpstr>
      <vt:lpstr>Формы досуга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33</cp:revision>
  <dcterms:created xsi:type="dcterms:W3CDTF">2015-11-08T07:54:55Z</dcterms:created>
  <dcterms:modified xsi:type="dcterms:W3CDTF">2015-11-08T18:28:07Z</dcterms:modified>
</cp:coreProperties>
</file>