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-64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Реализация регионального </a:t>
            </a:r>
            <a:r>
              <a:rPr lang="ru-RU" dirty="0" smtClean="0"/>
              <a:t>компонента</a:t>
            </a:r>
            <a:br>
              <a:rPr lang="ru-RU" dirty="0" smtClean="0"/>
            </a:br>
            <a:r>
              <a:rPr lang="ru-RU" dirty="0" smtClean="0">
                <a:solidFill>
                  <a:srgbClr val="F496CB">
                    <a:lumMod val="75000"/>
                  </a:srgbClr>
                </a:solidFill>
              </a:rPr>
              <a:t>на </a:t>
            </a:r>
            <a:r>
              <a:rPr lang="ru-RU" dirty="0">
                <a:solidFill>
                  <a:srgbClr val="F496CB">
                    <a:lumMod val="75000"/>
                  </a:srgbClr>
                </a:solidFill>
              </a:rPr>
              <a:t>уроках музыки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83713" y="4705460"/>
            <a:ext cx="7766936" cy="1096899"/>
          </a:xfrm>
        </p:spPr>
        <p:txBody>
          <a:bodyPr/>
          <a:lstStyle/>
          <a:p>
            <a:r>
              <a:rPr lang="ru-RU" dirty="0" smtClean="0"/>
              <a:t>Выполнила: учитель музыки Тимченко Валентина Антоновна</a:t>
            </a:r>
          </a:p>
          <a:p>
            <a:r>
              <a:rPr lang="ru-RU" dirty="0" smtClean="0"/>
              <a:t>МБОУ «Лицей» Симферопольского района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5307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1793682" cy="6858000"/>
          </a:xfrm>
        </p:spPr>
      </p:pic>
    </p:spTree>
    <p:extLst>
      <p:ext uri="{BB962C8B-B14F-4D97-AF65-F5344CB8AC3E}">
        <p14:creationId xmlns:p14="http://schemas.microsoft.com/office/powerpoint/2010/main" xmlns="" val="229788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1793682" cy="6858000"/>
          </a:xfrm>
        </p:spPr>
      </p:pic>
    </p:spTree>
    <p:extLst>
      <p:ext uri="{BB962C8B-B14F-4D97-AF65-F5344CB8AC3E}">
        <p14:creationId xmlns:p14="http://schemas.microsoft.com/office/powerpoint/2010/main" xmlns="" val="21884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1752118" cy="6858000"/>
          </a:xfrm>
        </p:spPr>
      </p:pic>
    </p:spTree>
    <p:extLst>
      <p:ext uri="{BB962C8B-B14F-4D97-AF65-F5344CB8AC3E}">
        <p14:creationId xmlns:p14="http://schemas.microsoft.com/office/powerpoint/2010/main" xmlns="" val="61840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1679382" cy="6858000"/>
          </a:xfrm>
        </p:spPr>
      </p:pic>
    </p:spTree>
    <p:extLst>
      <p:ext uri="{BB962C8B-B14F-4D97-AF65-F5344CB8AC3E}">
        <p14:creationId xmlns:p14="http://schemas.microsoft.com/office/powerpoint/2010/main" xmlns="" val="175619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1648209" cy="6858000"/>
          </a:xfrm>
        </p:spPr>
      </p:pic>
    </p:spTree>
    <p:extLst>
      <p:ext uri="{BB962C8B-B14F-4D97-AF65-F5344CB8AC3E}">
        <p14:creationId xmlns:p14="http://schemas.microsoft.com/office/powerpoint/2010/main" xmlns="" val="138298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9388" y="260465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47489582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20</Words>
  <Application>Microsoft Office PowerPoint</Application>
  <PresentationFormat>Произвольный</PresentationFormat>
  <Paragraphs>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Грань</vt:lpstr>
      <vt:lpstr>Реализация регионального компонента на уроках музыки</vt:lpstr>
      <vt:lpstr>Слайд 2</vt:lpstr>
      <vt:lpstr>Слайд 3</vt:lpstr>
      <vt:lpstr>Слайд 4</vt:lpstr>
      <vt:lpstr>Слайд 5</vt:lpstr>
      <vt:lpstr>Слайд 6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Надежда</cp:lastModifiedBy>
  <cp:revision>5</cp:revision>
  <dcterms:created xsi:type="dcterms:W3CDTF">2021-01-23T07:39:58Z</dcterms:created>
  <dcterms:modified xsi:type="dcterms:W3CDTF">2021-01-23T15:57:33Z</dcterms:modified>
</cp:coreProperties>
</file>