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5942" y="692695"/>
            <a:ext cx="920204" cy="8703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244452" y="692695"/>
            <a:ext cx="914400" cy="87039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17232" y="692696"/>
            <a:ext cx="914400" cy="8366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60007" y="692696"/>
            <a:ext cx="86409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105942" y="1977429"/>
            <a:ext cx="914400" cy="91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244452" y="1999158"/>
            <a:ext cx="914400" cy="91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332090" y="1977429"/>
            <a:ext cx="914400" cy="91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05942" y="3603277"/>
            <a:ext cx="914400" cy="914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244452" y="3603277"/>
            <a:ext cx="914400" cy="914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317232" y="3619872"/>
            <a:ext cx="914400" cy="914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236296" y="692695"/>
            <a:ext cx="914400" cy="8366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236296" y="1977429"/>
            <a:ext cx="9144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236296" y="3619872"/>
            <a:ext cx="914400" cy="89780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105942" y="5081115"/>
            <a:ext cx="920204" cy="9384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244452" y="5081115"/>
            <a:ext cx="914400" cy="914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317232" y="5081115"/>
            <a:ext cx="929258" cy="93843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7236296" y="5081115"/>
            <a:ext cx="914400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30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03635" y="692696"/>
            <a:ext cx="964704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65041" y="692696"/>
            <a:ext cx="933872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374537" y="692696"/>
            <a:ext cx="925655" cy="8640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660007" y="692696"/>
            <a:ext cx="864096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303635" y="1925438"/>
            <a:ext cx="964704" cy="91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465040" y="1925438"/>
            <a:ext cx="927001" cy="9144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397382" y="1939142"/>
            <a:ext cx="902810" cy="90069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03635" y="3501008"/>
            <a:ext cx="964704" cy="926951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65040" y="3501009"/>
            <a:ext cx="927001" cy="914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5374536" y="3501008"/>
            <a:ext cx="925655" cy="9144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380312" y="692696"/>
            <a:ext cx="1008112" cy="86409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380312" y="1925438"/>
            <a:ext cx="990947" cy="9144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7380312" y="3501008"/>
            <a:ext cx="1008112" cy="9144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303635" y="5013176"/>
            <a:ext cx="964704" cy="10063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465040" y="5013177"/>
            <a:ext cx="927001" cy="9144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374537" y="5013176"/>
            <a:ext cx="925656" cy="914401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7380312" y="5013176"/>
            <a:ext cx="990947" cy="91439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301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50195" y="383622"/>
            <a:ext cx="854695" cy="741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09056" y="383621"/>
            <a:ext cx="918927" cy="741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76896" y="1484783"/>
            <a:ext cx="951087" cy="7366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311747" y="383622"/>
            <a:ext cx="955997" cy="74112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311747" y="1484784"/>
            <a:ext cx="955997" cy="7366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50195" y="1502520"/>
            <a:ext cx="854695" cy="73669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11748" y="2547765"/>
            <a:ext cx="955996" cy="7920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76896" y="2564904"/>
            <a:ext cx="951087" cy="7749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501209" y="2547764"/>
            <a:ext cx="815207" cy="7920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501210" y="383622"/>
            <a:ext cx="815206" cy="7411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501209" y="1484785"/>
            <a:ext cx="815207" cy="7366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311748" y="3501007"/>
            <a:ext cx="955996" cy="7920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476897" y="3501007"/>
            <a:ext cx="951086" cy="8020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434656" y="3510994"/>
            <a:ext cx="866106" cy="7920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434656" y="2547764"/>
            <a:ext cx="87023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839989" y="5105151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7501209" y="3501007"/>
            <a:ext cx="815207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11748" y="4561687"/>
            <a:ext cx="955996" cy="7920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09057" y="4561687"/>
            <a:ext cx="91892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434656" y="4561686"/>
            <a:ext cx="866106" cy="7920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501209" y="4581128"/>
            <a:ext cx="815207" cy="77264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311746" y="5557116"/>
            <a:ext cx="955998" cy="73719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24187" y="5528542"/>
            <a:ext cx="903795" cy="7657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404915" y="5528540"/>
            <a:ext cx="895847" cy="7657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7501209" y="5528541"/>
            <a:ext cx="815207" cy="7657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274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450195" y="383622"/>
            <a:ext cx="854695" cy="741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509056" y="383621"/>
            <a:ext cx="918927" cy="74112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476896" y="1484783"/>
            <a:ext cx="951087" cy="7366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1311747" y="383622"/>
            <a:ext cx="955997" cy="74112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311747" y="1484784"/>
            <a:ext cx="955997" cy="73669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450195" y="1502520"/>
            <a:ext cx="854695" cy="73669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311748" y="2547765"/>
            <a:ext cx="955996" cy="7920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476896" y="2564904"/>
            <a:ext cx="951087" cy="77494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501209" y="2547764"/>
            <a:ext cx="815207" cy="7920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7501210" y="383622"/>
            <a:ext cx="815206" cy="74112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7501209" y="1484785"/>
            <a:ext cx="815207" cy="73669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311748" y="3501007"/>
            <a:ext cx="955996" cy="792088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476896" y="3501008"/>
            <a:ext cx="951087" cy="80207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5434656" y="3510994"/>
            <a:ext cx="866106" cy="7920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434656" y="2547764"/>
            <a:ext cx="870234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839989" y="5105151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 flipV="1">
            <a:off x="7501209" y="3501007"/>
            <a:ext cx="815207" cy="7920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11748" y="4561687"/>
            <a:ext cx="955996" cy="79208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509057" y="4561687"/>
            <a:ext cx="918926" cy="79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434656" y="4561686"/>
            <a:ext cx="866106" cy="7920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501209" y="4581128"/>
            <a:ext cx="815207" cy="77264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1311746" y="5557116"/>
            <a:ext cx="955998" cy="73719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24187" y="5528542"/>
            <a:ext cx="903795" cy="76576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404915" y="5528540"/>
            <a:ext cx="895847" cy="76576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7501209" y="5528541"/>
            <a:ext cx="815207" cy="76576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906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0</Words>
  <Application>Microsoft Office PowerPoint</Application>
  <PresentationFormat>Экран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Вика</dc:creator>
  <cp:lastModifiedBy>Вика</cp:lastModifiedBy>
  <cp:revision>7</cp:revision>
  <dcterms:created xsi:type="dcterms:W3CDTF">2023-04-20T06:48:28Z</dcterms:created>
  <dcterms:modified xsi:type="dcterms:W3CDTF">2023-04-20T08:14:22Z</dcterms:modified>
</cp:coreProperties>
</file>