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7" r:id="rId8"/>
    <p:sldId id="275" r:id="rId9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71" autoAdjust="0"/>
    <p:restoredTop sz="94660" autoAdjust="0"/>
  </p:normalViewPr>
  <p:slideViewPr>
    <p:cSldViewPr>
      <p:cViewPr varScale="1">
        <p:scale>
          <a:sx n="67" d="100"/>
          <a:sy n="67" d="100"/>
        </p:scale>
        <p:origin x="-127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6AC29-CAAE-45A8-9462-D57A067F8C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72597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591810-599E-491B-8B13-95882ACDA4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471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851E5F-3E8A-45CF-B2CF-F89C533197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9706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602F8D-92D8-4D8F-9603-986B519F00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26795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70C3BA-6D5C-4965-BA80-4BADD307D8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7686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F1D78-D781-41DC-A090-3CD6387627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95077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9FA3CB-62A7-48A5-A842-7D54C1069D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2498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51633-E39A-4FE4-98F5-0DA185CE42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44109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8D3FE2-F211-41D3-A20E-47ECD010A84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703763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598B4-BB5B-437B-91CB-32989076DF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4854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B103D-844F-45E9-B04B-AD96F24A44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252767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B66A748C-894D-40EE-B023-D050F23E13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130425"/>
            <a:ext cx="8351837" cy="1470025"/>
          </a:xfrm>
        </p:spPr>
        <p:txBody>
          <a:bodyPr anchor="ctr"/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/>
                <a:ea typeface="Cambria"/>
              </a:rPr>
              <a:t>«Методы  «телесной  перкуссии  или «звучащие  жесты»»</a:t>
            </a:r>
            <a:r>
              <a:rPr lang="ru-RU" sz="1400" dirty="0">
                <a:ea typeface="Arial"/>
              </a:rPr>
              <a:t/>
            </a:r>
            <a:br>
              <a:rPr lang="ru-RU" sz="1400" dirty="0">
                <a:ea typeface="Arial"/>
              </a:rPr>
            </a:br>
            <a:r>
              <a:rPr lang="ru-RU" sz="2000" dirty="0">
                <a:latin typeface="Times New Roman"/>
                <a:ea typeface="Arial"/>
              </a:rPr>
              <a:t> </a:t>
            </a:r>
            <a:r>
              <a:rPr lang="ru-RU" sz="1400" dirty="0">
                <a:ea typeface="Arial"/>
              </a:rPr>
              <a:t/>
            </a:r>
            <a:br>
              <a:rPr lang="ru-RU" sz="1400" dirty="0">
                <a:ea typeface="Arial"/>
              </a:rPr>
            </a:br>
            <a:r>
              <a:rPr lang="ru-RU" sz="1800" dirty="0">
                <a:latin typeface="Times New Roman"/>
                <a:ea typeface="Arial"/>
              </a:rPr>
              <a:t>                                  </a:t>
            </a:r>
            <a:r>
              <a:rPr lang="ru-RU" sz="1400" dirty="0">
                <a:ea typeface="Arial"/>
              </a:rPr>
              <a:t/>
            </a:r>
            <a:br>
              <a:rPr lang="ru-RU" sz="1400" dirty="0">
                <a:ea typeface="Arial"/>
              </a:rPr>
            </a:br>
            <a:endParaRPr lang="ru-RU" alt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15616" y="692696"/>
            <a:ext cx="7200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 Детский сад «Колобок» с. Перово» Симферопольского района Республики Крым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7984" y="4149080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узыкальный руководитель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Кизилова Е.А.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19872" y="6309320"/>
            <a:ext cx="2592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4" y="1484784"/>
            <a:ext cx="8425631" cy="3301529"/>
          </a:xfrm>
        </p:spPr>
        <p:txBody>
          <a:bodyPr/>
          <a:lstStyle/>
          <a:p>
            <a:pPr marL="0" indent="0" eaLnBrk="1" hangingPunct="1">
              <a:buNone/>
            </a:pP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 algn="just">
              <a:buNone/>
            </a:pPr>
            <a:endParaRPr lang="ru-RU" sz="2000" dirty="0">
              <a:solidFill>
                <a:schemeClr val="accent4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3528" y="404664"/>
            <a:ext cx="8280920" cy="60631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algn="r"/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«Самым первым инструментом человека 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было и есть его тело»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r"/>
            <a:r>
              <a:rPr lang="ru-RU" sz="28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К.Орф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Body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Percussion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«телесная перкуссия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-один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инновационных методов музыкально - ритмической  деятельности для детей дошкольного возраста, где в качестве музыкального инструмента используется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собственное тело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Термин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«телесная перкуссия»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принадлежит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Гунельду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Кетману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коллеге Карла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Орфа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дословно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ререводится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как «удар, постукивание  по телу».</a:t>
            </a:r>
          </a:p>
          <a:p>
            <a:pPr algn="just"/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Принцип: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активное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музицирование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через активное движение.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33375"/>
            <a:ext cx="8425184" cy="5615905"/>
          </a:xfrm>
        </p:spPr>
        <p:txBody>
          <a:bodyPr/>
          <a:lstStyle/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Телесная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перкуссия действует в трех направлениях:</a:t>
            </a:r>
          </a:p>
          <a:p>
            <a:pPr lvl="0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физическом уровне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стимулирует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тела, контроль над движениями и мышечную силу, координацию и равновесие, имеет массажное воздействие;</a:t>
            </a:r>
          </a:p>
          <a:p>
            <a:pPr lvl="0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уровне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психики -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улучшает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концентрацию, память и восприятие, когнитивные способности в целом;</a:t>
            </a:r>
          </a:p>
          <a:p>
            <a:pPr lvl="0"/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социально-эмоциональной сфере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помогает выстраивать отношения в группе и ведет к снижению беспокойства при социальных взаимодействиях.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333375"/>
            <a:ext cx="8640960" cy="4525963"/>
          </a:xfrm>
        </p:spPr>
        <p:txBody>
          <a:bodyPr/>
          <a:lstStyle/>
          <a:p>
            <a:pPr marL="0" indent="0" algn="just" eaLnBrk="1" hangingPunct="1">
              <a:buFontTx/>
              <a:buNone/>
            </a:pP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 algn="just" eaLnBrk="1" hangingPunct="1">
              <a:buFontTx/>
              <a:buNone/>
            </a:pP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476672"/>
            <a:ext cx="8640960" cy="680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 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раскрыть творческий потенциал детей через движения тела, способствовать проявлению индивидуальности, развитию фантазии и импровизации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типа </a:t>
            </a:r>
            <a:r>
              <a:rPr lang="ru-RU" sz="2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«звучащих жестов»: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хлопки (звонкие – всей ладонью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тихие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согнутыми ладонями,    потирание ладоней и др.);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шлепки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(по коленям, по бёдрам, по груди, по бокам)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притопы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(всей стопой, пяткой, носком)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457200" lvl="0" indent="-4572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щелчки </a:t>
            </a:r>
            <a:r>
              <a:rPr lang="ru-RU" sz="2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(пальцами в воздухе, по коленям, по надутым щекам)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    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33375"/>
            <a:ext cx="8569325" cy="652462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https://sun9-58.userapi.com/impg/PduttbsEkwPP3yDRAwYLlmA0_CC6sYhp5Do3Iw/0-zIAO0dtFM.jpg?size=400x380&amp;quality=95&amp;sign=ec8244eeb32ab3995f66293f5171d4f6&amp;c_uniq_tag=E0_agahhuEIuo13d3DWsrt3VBBTW0yQi_uMBLalOrRM&amp;type=album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443790"/>
            <a:ext cx="2664000" cy="237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s://sun9-15.userapi.com/impg/zHu1NIOt03nOoHvz-ABfWgfaQYXl9VIs1-CPmg/8VWtlVLotdI.jpg?size=574x570&amp;quality=95&amp;sign=550c64ce85209b363063d0af36e8deef&amp;c_uniq_tag=vOS2Em3ycJZJ6Yarq94uk6rQIVpOeSERDbNnxq3inM4&amp;type=album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573016"/>
            <a:ext cx="2664000" cy="237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 descr="https://sun9-77.userapi.com/impg/5k3jZ_NGDdLBGHJOnOqS_psEU0H1ckB9V9q_aw/xtDn9sQNkOk.jpg?size=736x736&amp;quality=95&amp;sign=fae89e1310d058f4bf854a4d7e528691&amp;c_uniq_tag=xkVXvXKOSIYo2y8Lqnk00euNcAq0DIFt1bQcJtJgWHI&amp;type=album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3205"/>
            <a:ext cx="8496944" cy="64261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33375"/>
            <a:ext cx="8424862" cy="626427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alt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 descr="https://sun9-45.userapi.com/impg/1J2mlx6rFQUcQINMf4x--L7AWKOnA1eXO1tNqQ/KQpG3iqnmSc.jpg?size=640x480&amp;quality=95&amp;sign=9205c5e34b5ef889840a0d82d42db4bb&amp;c_uniq_tag=aWL91M9XVw8vsmsQUuT8v_ZNs1ek_Aq6JcqNPMH1wSs&amp;type=album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2656"/>
            <a:ext cx="8136903" cy="6048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33375"/>
            <a:ext cx="8229600" cy="4525963"/>
          </a:xfrm>
        </p:spPr>
        <p:txBody>
          <a:bodyPr/>
          <a:lstStyle/>
          <a:p>
            <a:pPr marL="0" indent="0" algn="just" eaLnBrk="1" hangingPunct="1">
              <a:buFontTx/>
              <a:buNone/>
            </a:pPr>
            <a:r>
              <a:rPr lang="ru-RU" altLang="ru-RU" sz="2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marL="0" indent="0" algn="just" eaLnBrk="1" hangingPunct="1">
              <a:buFontTx/>
              <a:buNone/>
            </a:pPr>
            <a:endParaRPr lang="ru-RU" altLang="ru-RU" sz="2400" b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eaLnBrk="1" hangingPunct="1">
              <a:buFontTx/>
              <a:buNone/>
            </a:pPr>
            <a:endParaRPr lang="ru-RU" altLang="ru-RU" smtClean="0"/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404665"/>
            <a:ext cx="8064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  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Ритмические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упражнения с использованием элементов «телесной перкуссии» -  это не игра в чистом виде - это методика творчества, сотворчества, импровизация детей.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Применение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данной методики «телесной перкуссии», в работе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дошкольного возраста влияет на всесторонне развитие способностей детей: 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 процессы; 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зрительно-моторную координацию; 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воображение, </a:t>
            </a:r>
          </a:p>
          <a:p>
            <a:pPr marL="457200" lvl="0" indent="-457200" algn="just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музыкально – ритмические способности.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333375"/>
            <a:ext cx="8229600" cy="4525963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endParaRPr lang="ru-RU" alt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5288" y="1412776"/>
            <a:ext cx="6696992" cy="72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11" name="Picture 2" descr="https://cepia.ru/images/u/pages/383/spasibo-za-vnimanie-18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50" y="260648"/>
            <a:ext cx="8496922" cy="6160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48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Музыкальный сиренево-голубой</Template>
  <TotalTime>415</TotalTime>
  <Words>98</Words>
  <Application>Microsoft Office PowerPoint</Application>
  <PresentationFormat>Экран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«Методы  «телесной  перкуссии  или «звучащие  жесты»»                        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Формы, методы работы  и интеграция  образовательной области «художественно – эстетическое развитие» на основе классической музыки.</dc:title>
  <dc:creator>Оля</dc:creator>
  <cp:lastModifiedBy>Ира</cp:lastModifiedBy>
  <cp:revision>30</cp:revision>
  <dcterms:created xsi:type="dcterms:W3CDTF">2021-04-06T16:07:36Z</dcterms:created>
  <dcterms:modified xsi:type="dcterms:W3CDTF">2023-04-20T10:57:19Z</dcterms:modified>
</cp:coreProperties>
</file>