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695" r:id="rId2"/>
    <p:sldMasterId id="2147484024" r:id="rId3"/>
  </p:sldMasterIdLst>
  <p:notesMasterIdLst>
    <p:notesMasterId r:id="rId29"/>
  </p:notesMasterIdLst>
  <p:sldIdLst>
    <p:sldId id="256" r:id="rId4"/>
    <p:sldId id="257" r:id="rId5"/>
    <p:sldId id="302" r:id="rId6"/>
    <p:sldId id="303" r:id="rId7"/>
    <p:sldId id="305" r:id="rId8"/>
    <p:sldId id="306" r:id="rId9"/>
    <p:sldId id="304" r:id="rId10"/>
    <p:sldId id="316" r:id="rId11"/>
    <p:sldId id="307" r:id="rId12"/>
    <p:sldId id="315" r:id="rId13"/>
    <p:sldId id="314" r:id="rId14"/>
    <p:sldId id="313" r:id="rId15"/>
    <p:sldId id="312" r:id="rId16"/>
    <p:sldId id="311" r:id="rId17"/>
    <p:sldId id="310" r:id="rId18"/>
    <p:sldId id="280" r:id="rId19"/>
    <p:sldId id="309" r:id="rId20"/>
    <p:sldId id="317" r:id="rId21"/>
    <p:sldId id="323" r:id="rId22"/>
    <p:sldId id="324" r:id="rId23"/>
    <p:sldId id="308" r:id="rId24"/>
    <p:sldId id="322" r:id="rId25"/>
    <p:sldId id="321" r:id="rId26"/>
    <p:sldId id="320" r:id="rId27"/>
    <p:sldId id="319" r:id="rId28"/>
  </p:sldIdLst>
  <p:sldSz cx="9144000" cy="6858000" type="screen4x3"/>
  <p:notesSz cx="6858000" cy="9947275"/>
  <p:defaultTextStyle>
    <a:defPPr>
      <a:defRPr lang="ru-RU"/>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424838"/>
    <a:srgbClr val="949D1F"/>
    <a:srgbClr val="C9E7A7"/>
    <a:srgbClr val="FFDB69"/>
    <a:srgbClr val="FFECAF"/>
    <a:srgbClr val="ADDB7B"/>
    <a:srgbClr val="DB9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9454B8-B711-43D0-B8BB-1FBC95A60E5E}">
  <a:tblStyle styleId="{659454B8-B711-43D0-B8BB-1FBC95A60E5E}" styleName="Table_0"/>
  <a:tblStyle styleId="{FD7BAA38-F207-43BE-A5E5-DA7E58D49130}" styleName="Table_1"/>
  <a:tblStyle styleId="{5C256C56-8443-4FB6-81DC-989D0F6C544C}" styleName="Table_2"/>
  <a:tblStyle styleId="{19AF5BF8-4857-4B61-A095-44BD3C05B476}" styleName="Table_3"/>
  <a:tblStyle styleId="{B256084B-F2B0-4584-AEDE-CDF4D3C7D39A}" styleName="Table_4"/>
  <a:tblStyle styleId="{75D52A98-4D35-4987-B368-818A2C581921}" styleName="Table_5"/>
  <a:tblStyle styleId="{6503618B-739B-4D0B-B41E-DDC43FA57222}" styleName="Table_6"/>
  <a:tblStyle styleId="{99D49497-5D2D-4E43-BCF3-7DA9492428DD}" styleName="Table_7"/>
  <a:tblStyle styleId="{040E4279-EA7E-4098-B3D6-F6EBCD133986}" styleName="Table_8"/>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4514" name="Shape 2"/>
          <p:cNvSpPr txBox="1">
            <a:spLocks noGrp="1"/>
          </p:cNvSpPr>
          <p:nvPr>
            <p:ph type="hdr" idx="2"/>
          </p:nvPr>
        </p:nvSpPr>
        <p:spPr bwMode="auto">
          <a:xfrm>
            <a:off x="0" y="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ru-RU" dirty="0"/>
          </a:p>
        </p:txBody>
      </p:sp>
      <p:sp>
        <p:nvSpPr>
          <p:cNvPr id="64515" name="Shape 3"/>
          <p:cNvSpPr txBox="1">
            <a:spLocks noGrp="1"/>
          </p:cNvSpPr>
          <p:nvPr>
            <p:ph type="dt" idx="10"/>
          </p:nvPr>
        </p:nvSpPr>
        <p:spPr bwMode="auto">
          <a:xfrm>
            <a:off x="3884613" y="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2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ru-RU" dirty="0"/>
          </a:p>
        </p:txBody>
      </p:sp>
      <p:sp>
        <p:nvSpPr>
          <p:cNvPr id="64516" name="Shape 4"/>
          <p:cNvSpPr>
            <a:spLocks noGrp="1" noRot="1" noChangeAspect="1"/>
          </p:cNvSpPr>
          <p:nvPr>
            <p:ph type="sldImg" idx="3"/>
          </p:nvPr>
        </p:nvSpPr>
        <p:spPr bwMode="auto">
          <a:xfrm>
            <a:off x="942975" y="746125"/>
            <a:ext cx="4972050" cy="3730625"/>
          </a:xfrm>
          <a:custGeom>
            <a:avLst/>
            <a:gdLst>
              <a:gd name="T0" fmla="*/ 0 w 120000"/>
              <a:gd name="T1" fmla="*/ 0 h 120000"/>
              <a:gd name="T2" fmla="*/ 206010677 w 120000"/>
              <a:gd name="T3" fmla="*/ 0 h 120000"/>
              <a:gd name="T4" fmla="*/ 206010677 w 120000"/>
              <a:gd name="T5" fmla="*/ 115979691 h 120000"/>
              <a:gd name="T6" fmla="*/ 0 w 120000"/>
              <a:gd name="T7" fmla="*/ 115979691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rnd">
            <a:solidFill>
              <a:srgbClr val="000000"/>
            </a:solidFill>
            <a:prstDash val="solid"/>
            <a:miter lim="800000"/>
            <a:headEnd type="none" w="med" len="med"/>
            <a:tailEnd type="none" w="med" len="med"/>
          </a:ln>
        </p:spPr>
      </p:sp>
      <p:sp>
        <p:nvSpPr>
          <p:cNvPr id="5" name="Shape 5"/>
          <p:cNvSpPr txBox="1">
            <a:spLocks noGrp="1"/>
          </p:cNvSpPr>
          <p:nvPr>
            <p:ph type="body" idx="1"/>
          </p:nvPr>
        </p:nvSpPr>
        <p:spPr>
          <a:xfrm>
            <a:off x="685800" y="4724400"/>
            <a:ext cx="5486400" cy="447675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noProof="0"/>
          </a:p>
        </p:txBody>
      </p:sp>
      <p:sp>
        <p:nvSpPr>
          <p:cNvPr id="64518" name="Shape 6"/>
          <p:cNvSpPr txBox="1">
            <a:spLocks noGrp="1"/>
          </p:cNvSpPr>
          <p:nvPr>
            <p:ph type="ftr" idx="11"/>
          </p:nvPr>
        </p:nvSpPr>
        <p:spPr bwMode="auto">
          <a:xfrm>
            <a:off x="0"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ru-RU" dirty="0"/>
          </a:p>
        </p:txBody>
      </p:sp>
      <p:sp>
        <p:nvSpPr>
          <p:cNvPr id="64519" name="Shape 7"/>
          <p:cNvSpPr txBox="1">
            <a:spLocks noGrp="1"/>
          </p:cNvSpPr>
          <p:nvPr>
            <p:ph type="sldNum" idx="12"/>
          </p:nvPr>
        </p:nvSpPr>
        <p:spPr bwMode="auto">
          <a:xfrm>
            <a:off x="3884613"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lgn="r" eaLnBrk="1" hangingPunct="1">
              <a:defRPr sz="12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ru-RU" dirty="0"/>
          </a:p>
        </p:txBody>
      </p:sp>
    </p:spTree>
    <p:extLst>
      <p:ext uri="{BB962C8B-B14F-4D97-AF65-F5344CB8AC3E}">
        <p14:creationId xmlns:p14="http://schemas.microsoft.com/office/powerpoint/2010/main" val="4044867039"/>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Shape 18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ru-RU" dirty="0" smtClean="0"/>
          </a:p>
        </p:txBody>
      </p:sp>
      <p:sp>
        <p:nvSpPr>
          <p:cNvPr id="65539" name="Shape 189"/>
          <p:cNvSpPr>
            <a:spLocks noGrp="1" noRot="1" noChangeAspect="1" noTextEdit="1"/>
          </p:cNvSpPr>
          <p:nvPr>
            <p:ph type="sldImg" idx="2"/>
          </p:nvPr>
        </p:nvSpPr>
        <p:spPr>
          <a:noFill/>
          <a:ln>
            <a:round/>
            <a:headEnd/>
            <a:tailEnd/>
          </a:ln>
        </p:spPr>
      </p:sp>
    </p:spTree>
    <p:extLst>
      <p:ext uri="{BB962C8B-B14F-4D97-AF65-F5344CB8AC3E}">
        <p14:creationId xmlns:p14="http://schemas.microsoft.com/office/powerpoint/2010/main" val="12944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Shape 19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ru-RU" dirty="0" smtClean="0"/>
          </a:p>
        </p:txBody>
      </p:sp>
      <p:sp>
        <p:nvSpPr>
          <p:cNvPr id="66563" name="Shape 200"/>
          <p:cNvSpPr>
            <a:spLocks noGrp="1" noRot="1" noChangeAspect="1" noTextEdit="1"/>
          </p:cNvSpPr>
          <p:nvPr>
            <p:ph type="sldImg" idx="2"/>
          </p:nvPr>
        </p:nvSpPr>
        <p:spPr>
          <a:noFill/>
          <a:ln>
            <a:round/>
            <a:headEnd/>
            <a:tailEnd/>
          </a:ln>
        </p:spPr>
      </p:sp>
    </p:spTree>
    <p:extLst>
      <p:ext uri="{BB962C8B-B14F-4D97-AF65-F5344CB8AC3E}">
        <p14:creationId xmlns:p14="http://schemas.microsoft.com/office/powerpoint/2010/main" val="82942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Shape 19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ru-RU" dirty="0" smtClean="0"/>
          </a:p>
        </p:txBody>
      </p:sp>
      <p:sp>
        <p:nvSpPr>
          <p:cNvPr id="66563" name="Shape 200"/>
          <p:cNvSpPr>
            <a:spLocks noGrp="1" noRot="1" noChangeAspect="1" noTextEdit="1"/>
          </p:cNvSpPr>
          <p:nvPr>
            <p:ph type="sldImg" idx="2"/>
          </p:nvPr>
        </p:nvSpPr>
        <p:spPr>
          <a:noFill/>
          <a:ln>
            <a:round/>
            <a:headEnd/>
            <a:tailEnd/>
          </a:ln>
        </p:spPr>
      </p:sp>
    </p:spTree>
    <p:extLst>
      <p:ext uri="{BB962C8B-B14F-4D97-AF65-F5344CB8AC3E}">
        <p14:creationId xmlns:p14="http://schemas.microsoft.com/office/powerpoint/2010/main" val="2775606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Shape 19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ru-RU" dirty="0" smtClean="0"/>
          </a:p>
        </p:txBody>
      </p:sp>
      <p:sp>
        <p:nvSpPr>
          <p:cNvPr id="66563" name="Shape 200"/>
          <p:cNvSpPr>
            <a:spLocks noGrp="1" noRot="1" noChangeAspect="1" noTextEdit="1"/>
          </p:cNvSpPr>
          <p:nvPr>
            <p:ph type="sldImg" idx="2"/>
          </p:nvPr>
        </p:nvSpPr>
        <p:spPr>
          <a:noFill/>
          <a:ln>
            <a:round/>
            <a:headEnd/>
            <a:tailEnd/>
          </a:ln>
        </p:spPr>
      </p:sp>
    </p:spTree>
    <p:extLst>
      <p:ext uri="{BB962C8B-B14F-4D97-AF65-F5344CB8AC3E}">
        <p14:creationId xmlns:p14="http://schemas.microsoft.com/office/powerpoint/2010/main" val="235208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Shape 19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ru-RU" dirty="0" smtClean="0"/>
          </a:p>
        </p:txBody>
      </p:sp>
      <p:sp>
        <p:nvSpPr>
          <p:cNvPr id="66563" name="Shape 200"/>
          <p:cNvSpPr>
            <a:spLocks noGrp="1" noRot="1" noChangeAspect="1" noTextEdit="1"/>
          </p:cNvSpPr>
          <p:nvPr>
            <p:ph type="sldImg" idx="2"/>
          </p:nvPr>
        </p:nvSpPr>
        <p:spPr>
          <a:noFill/>
          <a:ln>
            <a:round/>
            <a:headEnd/>
            <a:tailEnd/>
          </a:ln>
        </p:spPr>
      </p:sp>
    </p:spTree>
    <p:extLst>
      <p:ext uri="{BB962C8B-B14F-4D97-AF65-F5344CB8AC3E}">
        <p14:creationId xmlns:p14="http://schemas.microsoft.com/office/powerpoint/2010/main" val="3404389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Shape 19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ru-RU" dirty="0" smtClean="0"/>
          </a:p>
        </p:txBody>
      </p:sp>
      <p:sp>
        <p:nvSpPr>
          <p:cNvPr id="66563" name="Shape 200"/>
          <p:cNvSpPr>
            <a:spLocks noGrp="1" noRot="1" noChangeAspect="1" noTextEdit="1"/>
          </p:cNvSpPr>
          <p:nvPr>
            <p:ph type="sldImg" idx="2"/>
          </p:nvPr>
        </p:nvSpPr>
        <p:spPr>
          <a:noFill/>
          <a:ln>
            <a:round/>
            <a:headEnd/>
            <a:tailEnd/>
          </a:ln>
        </p:spPr>
      </p:sp>
    </p:spTree>
    <p:extLst>
      <p:ext uri="{BB962C8B-B14F-4D97-AF65-F5344CB8AC3E}">
        <p14:creationId xmlns:p14="http://schemas.microsoft.com/office/powerpoint/2010/main" val="2941291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Shape 19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ru-RU" dirty="0" smtClean="0"/>
          </a:p>
        </p:txBody>
      </p:sp>
      <p:sp>
        <p:nvSpPr>
          <p:cNvPr id="66563" name="Shape 200"/>
          <p:cNvSpPr>
            <a:spLocks noGrp="1" noRot="1" noChangeAspect="1" noTextEdit="1"/>
          </p:cNvSpPr>
          <p:nvPr>
            <p:ph type="sldImg" idx="2"/>
          </p:nvPr>
        </p:nvSpPr>
        <p:spPr>
          <a:noFill/>
          <a:ln>
            <a:round/>
            <a:headEnd/>
            <a:tailEnd/>
          </a:ln>
        </p:spPr>
      </p:sp>
    </p:spTree>
    <p:extLst>
      <p:ext uri="{BB962C8B-B14F-4D97-AF65-F5344CB8AC3E}">
        <p14:creationId xmlns:p14="http://schemas.microsoft.com/office/powerpoint/2010/main" val="3611813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a:defRPr/>
            </a:pPr>
            <a:endParaRPr lang="ru-RU" dirty="0"/>
          </a:p>
        </p:txBody>
      </p:sp>
    </p:spTree>
    <p:extLst>
      <p:ext uri="{BB962C8B-B14F-4D97-AF65-F5344CB8AC3E}">
        <p14:creationId xmlns:p14="http://schemas.microsoft.com/office/powerpoint/2010/main" val="339487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Shape 42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ru-RU" dirty="0" smtClean="0"/>
          </a:p>
        </p:txBody>
      </p:sp>
      <p:sp>
        <p:nvSpPr>
          <p:cNvPr id="70659" name="Shape 424"/>
          <p:cNvSpPr>
            <a:spLocks noGrp="1" noRot="1" noChangeAspect="1" noTextEdit="1"/>
          </p:cNvSpPr>
          <p:nvPr>
            <p:ph type="sldImg" idx="2"/>
          </p:nvPr>
        </p:nvSpPr>
        <p:spPr>
          <a:noFill/>
          <a:ln>
            <a:round/>
            <a:headEnd/>
            <a:tailEnd/>
          </a:ln>
        </p:spPr>
      </p:sp>
    </p:spTree>
    <p:extLst>
      <p:ext uri="{BB962C8B-B14F-4D97-AF65-F5344CB8AC3E}">
        <p14:creationId xmlns:p14="http://schemas.microsoft.com/office/powerpoint/2010/main" val="367045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anchor="t"/>
          <a:lstStyle>
            <a:lvl1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lt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lt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lt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lt2"/>
                </a:solidFill>
                <a:latin typeface="Arial"/>
                <a:ea typeface="Arial"/>
                <a:cs typeface="Arial"/>
                <a:sym typeface="Arial"/>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a:lstStyle>
            <a:lvl1pPr marL="0" marR="0" indent="0" algn="ctr" rtl="0">
              <a:spcBef>
                <a:spcPts val="640"/>
              </a:spcBef>
              <a:spcAft>
                <a:spcPts val="0"/>
              </a:spcAft>
              <a:buClr>
                <a:schemeClr val="lt1"/>
              </a:buClr>
              <a:buFont typeface="Arial"/>
              <a:buNone/>
              <a:defRPr sz="3200" b="0" i="0" u="none" strike="noStrike" cap="none" baseline="0">
                <a:solidFill>
                  <a:schemeClr val="lt1"/>
                </a:solidFill>
                <a:latin typeface="Arial"/>
                <a:ea typeface="Arial"/>
                <a:cs typeface="Arial"/>
                <a:sym typeface="Arial"/>
              </a:defRPr>
            </a:lvl1pPr>
            <a:lvl2pPr marL="457200" marR="0" indent="0" algn="ctr" rtl="0">
              <a:spcBef>
                <a:spcPts val="560"/>
              </a:spcBef>
              <a:spcAft>
                <a:spcPts val="0"/>
              </a:spcAft>
              <a:buClr>
                <a:schemeClr val="lt1"/>
              </a:buClr>
              <a:buFont typeface="Arial"/>
              <a:buNone/>
              <a:defRPr sz="2800" b="0" i="0" u="none" strike="noStrike" cap="none" baseline="0">
                <a:solidFill>
                  <a:schemeClr val="lt1"/>
                </a:solidFill>
                <a:latin typeface="Arial"/>
                <a:ea typeface="Arial"/>
                <a:cs typeface="Arial"/>
                <a:sym typeface="Arial"/>
              </a:defRPr>
            </a:lvl2pPr>
            <a:lvl3pPr marL="914400" marR="0" indent="0" algn="ctr" rtl="0">
              <a:spcBef>
                <a:spcPts val="480"/>
              </a:spcBef>
              <a:spcAft>
                <a:spcPts val="0"/>
              </a:spcAft>
              <a:buClr>
                <a:schemeClr val="lt1"/>
              </a:buClr>
              <a:buFont typeface="Arial"/>
              <a:buNone/>
              <a:defRPr sz="2400" b="0" i="0" u="none" strike="noStrike" cap="none" baseline="0">
                <a:solidFill>
                  <a:schemeClr val="lt1"/>
                </a:solidFill>
                <a:latin typeface="Arial"/>
                <a:ea typeface="Arial"/>
                <a:cs typeface="Arial"/>
                <a:sym typeface="Arial"/>
              </a:defRPr>
            </a:lvl3pPr>
            <a:lvl4pPr marL="1371600" marR="0" indent="0" algn="ctr" rtl="0">
              <a:spcBef>
                <a:spcPts val="400"/>
              </a:spcBef>
              <a:spcAft>
                <a:spcPts val="0"/>
              </a:spcAft>
              <a:buClr>
                <a:schemeClr val="lt1"/>
              </a:buClr>
              <a:buFont typeface="Arial"/>
              <a:buNone/>
              <a:defRPr sz="2000" b="0" i="0" u="none" strike="noStrike" cap="none" baseline="0">
                <a:solidFill>
                  <a:schemeClr val="lt1"/>
                </a:solidFill>
                <a:latin typeface="Arial"/>
                <a:ea typeface="Arial"/>
                <a:cs typeface="Arial"/>
                <a:sym typeface="Arial"/>
              </a:defRPr>
            </a:lvl4pPr>
            <a:lvl5pPr marL="1828800" marR="0" indent="0" algn="ctr" rtl="0">
              <a:spcBef>
                <a:spcPts val="400"/>
              </a:spcBef>
              <a:spcAft>
                <a:spcPts val="0"/>
              </a:spcAft>
              <a:buClr>
                <a:schemeClr val="lt1"/>
              </a:buClr>
              <a:buFont typeface="Arial"/>
              <a:buNone/>
              <a:defRPr sz="2000" b="0" i="0" u="none" strike="noStrike" cap="none" baseline="0">
                <a:solidFill>
                  <a:schemeClr val="lt1"/>
                </a:solidFill>
                <a:latin typeface="Arial"/>
                <a:ea typeface="Arial"/>
                <a:cs typeface="Arial"/>
                <a:sym typeface="Arial"/>
              </a:defRPr>
            </a:lvl5pPr>
            <a:lvl6pPr marL="2286000" marR="0" indent="0" algn="ctr" rtl="0">
              <a:spcBef>
                <a:spcPts val="400"/>
              </a:spcBef>
              <a:spcAft>
                <a:spcPts val="0"/>
              </a:spcAft>
              <a:buClr>
                <a:schemeClr val="lt1"/>
              </a:buClr>
              <a:buFont typeface="Arial"/>
              <a:buNone/>
              <a:defRPr sz="2000" b="0" i="0" u="none" strike="noStrike" cap="none" baseline="0">
                <a:solidFill>
                  <a:schemeClr val="lt1"/>
                </a:solidFill>
                <a:latin typeface="Arial"/>
                <a:ea typeface="Arial"/>
                <a:cs typeface="Arial"/>
                <a:sym typeface="Arial"/>
              </a:defRPr>
            </a:lvl6pPr>
            <a:lvl7pPr marL="2743200" marR="0" indent="0" algn="ctr" rtl="0">
              <a:spcBef>
                <a:spcPts val="400"/>
              </a:spcBef>
              <a:spcAft>
                <a:spcPts val="0"/>
              </a:spcAft>
              <a:buClr>
                <a:schemeClr val="lt1"/>
              </a:buClr>
              <a:buFont typeface="Arial"/>
              <a:buNone/>
              <a:defRPr sz="2000" b="0" i="0" u="none" strike="noStrike" cap="none" baseline="0">
                <a:solidFill>
                  <a:schemeClr val="lt1"/>
                </a:solidFill>
                <a:latin typeface="Arial"/>
                <a:ea typeface="Arial"/>
                <a:cs typeface="Arial"/>
                <a:sym typeface="Arial"/>
              </a:defRPr>
            </a:lvl7pPr>
            <a:lvl8pPr marL="3200400" marR="0" indent="0" algn="ctr" rtl="0">
              <a:spcBef>
                <a:spcPts val="400"/>
              </a:spcBef>
              <a:spcAft>
                <a:spcPts val="0"/>
              </a:spcAft>
              <a:buClr>
                <a:schemeClr val="lt1"/>
              </a:buClr>
              <a:buFont typeface="Arial"/>
              <a:buNone/>
              <a:defRPr sz="2000" b="0" i="0" u="none" strike="noStrike" cap="none" baseline="0">
                <a:solidFill>
                  <a:schemeClr val="lt1"/>
                </a:solidFill>
                <a:latin typeface="Arial"/>
                <a:ea typeface="Arial"/>
                <a:cs typeface="Arial"/>
                <a:sym typeface="Arial"/>
              </a:defRPr>
            </a:lvl8pPr>
            <a:lvl9pPr marL="3657600" marR="0" indent="0" algn="ctr" rtl="0">
              <a:spcBef>
                <a:spcPts val="400"/>
              </a:spcBef>
              <a:spcAft>
                <a:spcPts val="0"/>
              </a:spcAft>
              <a:buClr>
                <a:schemeClr val="lt1"/>
              </a:buClr>
              <a:buFont typeface="Arial"/>
              <a:buNone/>
              <a:defRPr sz="20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anchor="t"/>
          <a:lstStyle>
            <a:lvl1pPr algn="ctr" rtl="0">
              <a:spcBef>
                <a:spcPts val="0"/>
              </a:spcBef>
              <a:spcAft>
                <a:spcPts val="0"/>
              </a:spcAft>
              <a:defRPr sz="4400">
                <a:solidFill>
                  <a:schemeClr val="lt2"/>
                </a:solidFill>
                <a:latin typeface="Arial"/>
                <a:ea typeface="Arial"/>
                <a:cs typeface="Arial"/>
                <a:sym typeface="Arial"/>
              </a:defRPr>
            </a:lvl1pPr>
            <a:lvl2pPr algn="ctr" rtl="0">
              <a:spcBef>
                <a:spcPts val="0"/>
              </a:spcBef>
              <a:spcAft>
                <a:spcPts val="0"/>
              </a:spcAft>
              <a:defRPr sz="4400">
                <a:solidFill>
                  <a:schemeClr val="lt2"/>
                </a:solidFill>
                <a:latin typeface="Arial"/>
                <a:ea typeface="Arial"/>
                <a:cs typeface="Arial"/>
                <a:sym typeface="Arial"/>
              </a:defRPr>
            </a:lvl2pPr>
            <a:lvl3pPr algn="ctr" rtl="0">
              <a:spcBef>
                <a:spcPts val="0"/>
              </a:spcBef>
              <a:spcAft>
                <a:spcPts val="0"/>
              </a:spcAft>
              <a:defRPr sz="4400">
                <a:solidFill>
                  <a:schemeClr val="lt2"/>
                </a:solidFill>
                <a:latin typeface="Arial"/>
                <a:ea typeface="Arial"/>
                <a:cs typeface="Arial"/>
                <a:sym typeface="Arial"/>
              </a:defRPr>
            </a:lvl3pPr>
            <a:lvl4pPr algn="ctr" rtl="0">
              <a:spcBef>
                <a:spcPts val="0"/>
              </a:spcBef>
              <a:spcAft>
                <a:spcPts val="0"/>
              </a:spcAft>
              <a:defRPr sz="4400">
                <a:solidFill>
                  <a:schemeClr val="lt2"/>
                </a:solidFill>
                <a:latin typeface="Arial"/>
                <a:ea typeface="Arial"/>
                <a:cs typeface="Arial"/>
                <a:sym typeface="Arial"/>
              </a:defRPr>
            </a:lvl4pPr>
            <a:lvl5pPr algn="ctr" rtl="0">
              <a:spcBef>
                <a:spcPts val="0"/>
              </a:spcBef>
              <a:spcAft>
                <a:spcPts val="0"/>
              </a:spcAft>
              <a:defRPr sz="4400">
                <a:solidFill>
                  <a:schemeClr val="lt2"/>
                </a:solidFill>
                <a:latin typeface="Arial"/>
                <a:ea typeface="Arial"/>
                <a:cs typeface="Arial"/>
                <a:sym typeface="Arial"/>
              </a:defRPr>
            </a:lvl5pPr>
            <a:lvl6pPr marL="457200" algn="ctr" rtl="0">
              <a:spcBef>
                <a:spcPts val="0"/>
              </a:spcBef>
              <a:spcAft>
                <a:spcPts val="0"/>
              </a:spcAft>
              <a:defRPr sz="4400">
                <a:solidFill>
                  <a:schemeClr val="lt2"/>
                </a:solidFill>
                <a:latin typeface="Arial"/>
                <a:ea typeface="Arial"/>
                <a:cs typeface="Arial"/>
                <a:sym typeface="Arial"/>
              </a:defRPr>
            </a:lvl6pPr>
            <a:lvl7pPr marL="914400" algn="ctr" rtl="0">
              <a:spcBef>
                <a:spcPts val="0"/>
              </a:spcBef>
              <a:spcAft>
                <a:spcPts val="0"/>
              </a:spcAft>
              <a:defRPr sz="4400">
                <a:solidFill>
                  <a:schemeClr val="lt2"/>
                </a:solidFill>
                <a:latin typeface="Arial"/>
                <a:ea typeface="Arial"/>
                <a:cs typeface="Arial"/>
                <a:sym typeface="Arial"/>
              </a:defRPr>
            </a:lvl7pPr>
            <a:lvl8pPr marL="1371600" algn="ctr" rtl="0">
              <a:spcBef>
                <a:spcPts val="0"/>
              </a:spcBef>
              <a:spcAft>
                <a:spcPts val="0"/>
              </a:spcAft>
              <a:defRPr sz="4400">
                <a:solidFill>
                  <a:schemeClr val="lt2"/>
                </a:solidFill>
                <a:latin typeface="Arial"/>
                <a:ea typeface="Arial"/>
                <a:cs typeface="Arial"/>
                <a:sym typeface="Arial"/>
              </a:defRPr>
            </a:lvl8pPr>
            <a:lvl9pPr marL="1828800"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46" name="Shape 46"/>
          <p:cNvSpPr txBox="1">
            <a:spLocks noGrp="1"/>
          </p:cNvSpPr>
          <p:nvPr>
            <p:ph type="body" idx="1"/>
          </p:nvPr>
        </p:nvSpPr>
        <p:spPr>
          <a:xfrm rot="5400000">
            <a:off x="2309018" y="-251619"/>
            <a:ext cx="4525961" cy="8229600"/>
          </a:xfrm>
          <a:prstGeom prst="rect">
            <a:avLst/>
          </a:prstGeom>
          <a:noFill/>
          <a:ln>
            <a:noFill/>
          </a:ln>
        </p:spPr>
        <p:txBody>
          <a:bodyPr/>
          <a:lstStyle>
            <a:lvl1pPr marL="342900" indent="-222250" algn="l" rtl="0">
              <a:spcBef>
                <a:spcPts val="640"/>
              </a:spcBef>
              <a:spcAft>
                <a:spcPts val="0"/>
              </a:spcAft>
              <a:buClr>
                <a:schemeClr val="lt1"/>
              </a:buClr>
              <a:buFont typeface="Arial"/>
              <a:buChar char="•"/>
              <a:defRPr sz="3200">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a:solidFill>
                  <a:schemeClr val="lt1"/>
                </a:solidFill>
                <a:latin typeface="Arial"/>
                <a:ea typeface="Arial"/>
                <a:cs typeface="Arial"/>
                <a:sym typeface="Arial"/>
              </a:defRPr>
            </a:lvl2pPr>
            <a:lvl3pPr marL="1143000" indent="-136525" algn="l" rtl="0">
              <a:spcBef>
                <a:spcPts val="480"/>
              </a:spcBef>
              <a:spcAft>
                <a:spcPts val="0"/>
              </a:spcAft>
              <a:buClr>
                <a:schemeClr val="lt1"/>
              </a:buClr>
              <a:buFont typeface="Arial"/>
              <a:buChar char="•"/>
              <a:defRPr sz="2400">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4pPr>
            <a:lvl5pPr marL="2057400" indent="-1524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5pPr>
            <a:lvl6pPr marL="2514600" indent="-1524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6pPr>
            <a:lvl7pPr marL="2971800" indent="-1524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7pPr>
            <a:lvl8pPr marL="3429000" indent="-1524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8pPr>
            <a:lvl9pPr marL="3886200" indent="-1524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rot="5400000">
            <a:off x="4732337" y="2171700"/>
            <a:ext cx="5851525" cy="2057400"/>
          </a:xfrm>
          <a:prstGeom prst="rect">
            <a:avLst/>
          </a:prstGeom>
          <a:noFill/>
          <a:ln>
            <a:noFill/>
          </a:ln>
        </p:spPr>
        <p:txBody>
          <a:bodyPr anchor="t"/>
          <a:lstStyle>
            <a:lvl1pPr algn="ctr" rtl="0">
              <a:spcBef>
                <a:spcPts val="0"/>
              </a:spcBef>
              <a:spcAft>
                <a:spcPts val="0"/>
              </a:spcAft>
              <a:defRPr sz="4400">
                <a:solidFill>
                  <a:schemeClr val="lt2"/>
                </a:solidFill>
                <a:latin typeface="Arial"/>
                <a:ea typeface="Arial"/>
                <a:cs typeface="Arial"/>
                <a:sym typeface="Arial"/>
              </a:defRPr>
            </a:lvl1pPr>
            <a:lvl2pPr algn="ctr" rtl="0">
              <a:spcBef>
                <a:spcPts val="0"/>
              </a:spcBef>
              <a:spcAft>
                <a:spcPts val="0"/>
              </a:spcAft>
              <a:defRPr sz="4400">
                <a:solidFill>
                  <a:schemeClr val="lt2"/>
                </a:solidFill>
                <a:latin typeface="Arial"/>
                <a:ea typeface="Arial"/>
                <a:cs typeface="Arial"/>
                <a:sym typeface="Arial"/>
              </a:defRPr>
            </a:lvl2pPr>
            <a:lvl3pPr algn="ctr" rtl="0">
              <a:spcBef>
                <a:spcPts val="0"/>
              </a:spcBef>
              <a:spcAft>
                <a:spcPts val="0"/>
              </a:spcAft>
              <a:defRPr sz="4400">
                <a:solidFill>
                  <a:schemeClr val="lt2"/>
                </a:solidFill>
                <a:latin typeface="Arial"/>
                <a:ea typeface="Arial"/>
                <a:cs typeface="Arial"/>
                <a:sym typeface="Arial"/>
              </a:defRPr>
            </a:lvl3pPr>
            <a:lvl4pPr algn="ctr" rtl="0">
              <a:spcBef>
                <a:spcPts val="0"/>
              </a:spcBef>
              <a:spcAft>
                <a:spcPts val="0"/>
              </a:spcAft>
              <a:defRPr sz="4400">
                <a:solidFill>
                  <a:schemeClr val="lt2"/>
                </a:solidFill>
                <a:latin typeface="Arial"/>
                <a:ea typeface="Arial"/>
                <a:cs typeface="Arial"/>
                <a:sym typeface="Arial"/>
              </a:defRPr>
            </a:lvl4pPr>
            <a:lvl5pPr algn="ctr" rtl="0">
              <a:spcBef>
                <a:spcPts val="0"/>
              </a:spcBef>
              <a:spcAft>
                <a:spcPts val="0"/>
              </a:spcAft>
              <a:defRPr sz="4400">
                <a:solidFill>
                  <a:schemeClr val="lt2"/>
                </a:solidFill>
                <a:latin typeface="Arial"/>
                <a:ea typeface="Arial"/>
                <a:cs typeface="Arial"/>
                <a:sym typeface="Arial"/>
              </a:defRPr>
            </a:lvl5pPr>
            <a:lvl6pPr marL="457200" algn="ctr" rtl="0">
              <a:spcBef>
                <a:spcPts val="0"/>
              </a:spcBef>
              <a:spcAft>
                <a:spcPts val="0"/>
              </a:spcAft>
              <a:defRPr sz="4400">
                <a:solidFill>
                  <a:schemeClr val="lt2"/>
                </a:solidFill>
                <a:latin typeface="Arial"/>
                <a:ea typeface="Arial"/>
                <a:cs typeface="Arial"/>
                <a:sym typeface="Arial"/>
              </a:defRPr>
            </a:lvl6pPr>
            <a:lvl7pPr marL="914400" algn="ctr" rtl="0">
              <a:spcBef>
                <a:spcPts val="0"/>
              </a:spcBef>
              <a:spcAft>
                <a:spcPts val="0"/>
              </a:spcAft>
              <a:defRPr sz="4400">
                <a:solidFill>
                  <a:schemeClr val="lt2"/>
                </a:solidFill>
                <a:latin typeface="Arial"/>
                <a:ea typeface="Arial"/>
                <a:cs typeface="Arial"/>
                <a:sym typeface="Arial"/>
              </a:defRPr>
            </a:lvl7pPr>
            <a:lvl8pPr marL="1371600" algn="ctr" rtl="0">
              <a:spcBef>
                <a:spcPts val="0"/>
              </a:spcBef>
              <a:spcAft>
                <a:spcPts val="0"/>
              </a:spcAft>
              <a:defRPr sz="4400">
                <a:solidFill>
                  <a:schemeClr val="lt2"/>
                </a:solidFill>
                <a:latin typeface="Arial"/>
                <a:ea typeface="Arial"/>
                <a:cs typeface="Arial"/>
                <a:sym typeface="Arial"/>
              </a:defRPr>
            </a:lvl8pPr>
            <a:lvl9pPr marL="1828800"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541337" y="190500"/>
            <a:ext cx="5851525" cy="6019799"/>
          </a:xfrm>
          <a:prstGeom prst="rect">
            <a:avLst/>
          </a:prstGeom>
          <a:noFill/>
          <a:ln>
            <a:noFill/>
          </a:ln>
        </p:spPr>
        <p:txBody>
          <a:bodyPr/>
          <a:lstStyle>
            <a:lvl1pPr marL="342900" indent="-222250" algn="l" rtl="0">
              <a:spcBef>
                <a:spcPts val="640"/>
              </a:spcBef>
              <a:spcAft>
                <a:spcPts val="0"/>
              </a:spcAft>
              <a:buClr>
                <a:schemeClr val="lt1"/>
              </a:buClr>
              <a:buFont typeface="Arial"/>
              <a:buChar char="•"/>
              <a:defRPr sz="3200">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a:solidFill>
                  <a:schemeClr val="lt1"/>
                </a:solidFill>
                <a:latin typeface="Arial"/>
                <a:ea typeface="Arial"/>
                <a:cs typeface="Arial"/>
                <a:sym typeface="Arial"/>
              </a:defRPr>
            </a:lvl2pPr>
            <a:lvl3pPr marL="1143000" indent="-136525" algn="l" rtl="0">
              <a:spcBef>
                <a:spcPts val="480"/>
              </a:spcBef>
              <a:spcAft>
                <a:spcPts val="0"/>
              </a:spcAft>
              <a:buClr>
                <a:schemeClr val="lt1"/>
              </a:buClr>
              <a:buFont typeface="Arial"/>
              <a:buChar char="•"/>
              <a:defRPr sz="2400">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4pPr>
            <a:lvl5pPr marL="2057400" indent="-1524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5pPr>
            <a:lvl6pPr marL="2514600" indent="-1524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6pPr>
            <a:lvl7pPr marL="2971800" indent="-1524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7pPr>
            <a:lvl8pPr marL="3429000" indent="-1524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8pPr>
            <a:lvl9pPr marL="3886200" indent="-1524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30425"/>
            <a:ext cx="7772400" cy="1470024"/>
          </a:xfrm>
          <a:prstGeom prst="rect">
            <a:avLst/>
          </a:prstGeom>
          <a:noFill/>
          <a:ln>
            <a:noFill/>
          </a:ln>
        </p:spPr>
        <p:txBody>
          <a:bodyPr anchor="t"/>
          <a:lstStyle>
            <a:lvl1pPr marL="0" marR="0" indent="0" algn="ctr" rtl="0">
              <a:spcBef>
                <a:spcPts val="0"/>
              </a:spcBef>
              <a:spcAft>
                <a:spcPts val="0"/>
              </a:spcAft>
              <a:defRPr sz="40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0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0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0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0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0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0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0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000" b="0" i="0" u="none" strike="noStrike" cap="none" baseline="0">
                <a:solidFill>
                  <a:schemeClr val="dk2"/>
                </a:solidFill>
                <a:latin typeface="Arial"/>
                <a:ea typeface="Arial"/>
                <a:cs typeface="Arial"/>
                <a:sym typeface="Arial"/>
              </a:defRPr>
            </a:lvl9pPr>
          </a:lstStyle>
          <a:p>
            <a:endParaRPr/>
          </a:p>
        </p:txBody>
      </p:sp>
      <p:sp>
        <p:nvSpPr>
          <p:cNvPr id="100" name="Shape 100"/>
          <p:cNvSpPr txBox="1">
            <a:spLocks noGrp="1"/>
          </p:cNvSpPr>
          <p:nvPr>
            <p:ph type="subTitle" idx="1"/>
          </p:nvPr>
        </p:nvSpPr>
        <p:spPr>
          <a:xfrm>
            <a:off x="1371600" y="3886200"/>
            <a:ext cx="6400799" cy="1752600"/>
          </a:xfrm>
          <a:prstGeom prst="rect">
            <a:avLst/>
          </a:prstGeom>
          <a:noFill/>
          <a:ln>
            <a:noFill/>
          </a:ln>
        </p:spPr>
        <p:txBody>
          <a:bodyPr/>
          <a:lstStyle>
            <a:lvl1pPr marL="0" marR="0" indent="0" algn="ctr" rtl="0">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ctr" rtl="0">
              <a:spcBef>
                <a:spcPts val="56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ctr" rtl="0">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1905000"/>
            <a:ext cx="8229600" cy="1143000"/>
          </a:xfrm>
          <a:prstGeom prst="rect">
            <a:avLst/>
          </a:prstGeom>
          <a:noFill/>
          <a:ln>
            <a:noFill/>
          </a:ln>
        </p:spPr>
        <p:txBody>
          <a:bodyPr anchor="t"/>
          <a:lstStyle>
            <a:lvl1pPr algn="ctr" rtl="0">
              <a:spcBef>
                <a:spcPts val="0"/>
              </a:spcBef>
              <a:spcAft>
                <a:spcPts val="0"/>
              </a:spcAft>
              <a:defRPr sz="4000">
                <a:solidFill>
                  <a:schemeClr val="dk2"/>
                </a:solidFill>
                <a:latin typeface="Arial"/>
                <a:ea typeface="Arial"/>
                <a:cs typeface="Arial"/>
                <a:sym typeface="Arial"/>
              </a:defRPr>
            </a:lvl1pPr>
            <a:lvl2pPr algn="ctr" rtl="0">
              <a:spcBef>
                <a:spcPts val="0"/>
              </a:spcBef>
              <a:spcAft>
                <a:spcPts val="0"/>
              </a:spcAft>
              <a:defRPr sz="4000">
                <a:solidFill>
                  <a:schemeClr val="dk2"/>
                </a:solidFill>
                <a:latin typeface="Arial"/>
                <a:ea typeface="Arial"/>
                <a:cs typeface="Arial"/>
                <a:sym typeface="Arial"/>
              </a:defRPr>
            </a:lvl2pPr>
            <a:lvl3pPr algn="ctr" rtl="0">
              <a:spcBef>
                <a:spcPts val="0"/>
              </a:spcBef>
              <a:spcAft>
                <a:spcPts val="0"/>
              </a:spcAft>
              <a:defRPr sz="4000">
                <a:solidFill>
                  <a:schemeClr val="dk2"/>
                </a:solidFill>
                <a:latin typeface="Arial"/>
                <a:ea typeface="Arial"/>
                <a:cs typeface="Arial"/>
                <a:sym typeface="Arial"/>
              </a:defRPr>
            </a:lvl3pPr>
            <a:lvl4pPr algn="ctr" rtl="0">
              <a:spcBef>
                <a:spcPts val="0"/>
              </a:spcBef>
              <a:spcAft>
                <a:spcPts val="0"/>
              </a:spcAft>
              <a:defRPr sz="4000">
                <a:solidFill>
                  <a:schemeClr val="dk2"/>
                </a:solidFill>
                <a:latin typeface="Arial"/>
                <a:ea typeface="Arial"/>
                <a:cs typeface="Arial"/>
                <a:sym typeface="Arial"/>
              </a:defRPr>
            </a:lvl4pPr>
            <a:lvl5pPr algn="ctr" rtl="0">
              <a:spcBef>
                <a:spcPts val="0"/>
              </a:spcBef>
              <a:spcAft>
                <a:spcPts val="0"/>
              </a:spcAft>
              <a:defRPr sz="4000">
                <a:solidFill>
                  <a:schemeClr val="dk2"/>
                </a:solidFill>
                <a:latin typeface="Arial"/>
                <a:ea typeface="Arial"/>
                <a:cs typeface="Arial"/>
                <a:sym typeface="Arial"/>
              </a:defRPr>
            </a:lvl5pPr>
            <a:lvl6pPr marL="457200" algn="ctr" rtl="0">
              <a:spcBef>
                <a:spcPts val="0"/>
              </a:spcBef>
              <a:spcAft>
                <a:spcPts val="0"/>
              </a:spcAft>
              <a:defRPr sz="4000">
                <a:solidFill>
                  <a:schemeClr val="dk2"/>
                </a:solidFill>
                <a:latin typeface="Arial"/>
                <a:ea typeface="Arial"/>
                <a:cs typeface="Arial"/>
                <a:sym typeface="Arial"/>
              </a:defRPr>
            </a:lvl6pPr>
            <a:lvl7pPr marL="914400" algn="ctr" rtl="0">
              <a:spcBef>
                <a:spcPts val="0"/>
              </a:spcBef>
              <a:spcAft>
                <a:spcPts val="0"/>
              </a:spcAft>
              <a:defRPr sz="4000">
                <a:solidFill>
                  <a:schemeClr val="dk2"/>
                </a:solidFill>
                <a:latin typeface="Arial"/>
                <a:ea typeface="Arial"/>
                <a:cs typeface="Arial"/>
                <a:sym typeface="Arial"/>
              </a:defRPr>
            </a:lvl7pPr>
            <a:lvl8pPr marL="1371600" algn="ctr" rtl="0">
              <a:spcBef>
                <a:spcPts val="0"/>
              </a:spcBef>
              <a:spcAft>
                <a:spcPts val="0"/>
              </a:spcAft>
              <a:defRPr sz="4000">
                <a:solidFill>
                  <a:schemeClr val="dk2"/>
                </a:solidFill>
                <a:latin typeface="Arial"/>
                <a:ea typeface="Arial"/>
                <a:cs typeface="Arial"/>
                <a:sym typeface="Arial"/>
              </a:defRPr>
            </a:lvl8pPr>
            <a:lvl9pPr marL="1828800" algn="ctr" rtl="0">
              <a:spcBef>
                <a:spcPts val="0"/>
              </a:spcBef>
              <a:spcAft>
                <a:spcPts val="0"/>
              </a:spcAft>
              <a:defRPr sz="4000">
                <a:solidFill>
                  <a:schemeClr val="dk2"/>
                </a:solidFill>
                <a:latin typeface="Arial"/>
                <a:ea typeface="Arial"/>
                <a:cs typeface="Arial"/>
                <a:sym typeface="Arial"/>
              </a:defRPr>
            </a:lvl9pPr>
          </a:lstStyle>
          <a:p>
            <a:endParaRPr/>
          </a:p>
        </p:txBody>
      </p:sp>
      <p:sp>
        <p:nvSpPr>
          <p:cNvPr id="103" name="Shape 103"/>
          <p:cNvSpPr txBox="1">
            <a:spLocks noGrp="1"/>
          </p:cNvSpPr>
          <p:nvPr>
            <p:ph type="body" idx="1"/>
          </p:nvPr>
        </p:nvSpPr>
        <p:spPr>
          <a:xfrm>
            <a:off x="990600" y="2941636"/>
            <a:ext cx="7162799" cy="3078162"/>
          </a:xfrm>
          <a:prstGeom prst="rect">
            <a:avLst/>
          </a:prstGeom>
          <a:noFill/>
          <a:ln>
            <a:noFill/>
          </a:ln>
        </p:spPr>
        <p:txBody>
          <a:bodyPr/>
          <a:lstStyle>
            <a:lvl1pPr marL="342900" indent="-222250" algn="ctr"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ctr"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ctr"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ctr"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ctr"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ctr"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ctr"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ctr"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ctr"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722312" y="4406900"/>
            <a:ext cx="7772400" cy="1362075"/>
          </a:xfrm>
          <a:prstGeom prst="rect">
            <a:avLst/>
          </a:prstGeom>
          <a:noFill/>
          <a:ln>
            <a:noFill/>
          </a:ln>
        </p:spPr>
        <p:txBody>
          <a:bodyPr anchor="t"/>
          <a:lstStyle>
            <a:lvl1pPr algn="l" rtl="0">
              <a:defRPr sz="4000" b="1" cap="small"/>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06" name="Shape 106"/>
          <p:cNvSpPr txBox="1">
            <a:spLocks noGrp="1"/>
          </p:cNvSpPr>
          <p:nvPr>
            <p:ph type="body" idx="1"/>
          </p:nvPr>
        </p:nvSpPr>
        <p:spPr>
          <a:xfrm>
            <a:off x="722312" y="2906713"/>
            <a:ext cx="7772400" cy="1500187"/>
          </a:xfrm>
          <a:prstGeom prst="rect">
            <a:avLst/>
          </a:prstGeom>
          <a:noFill/>
          <a:ln>
            <a:noFill/>
          </a:ln>
        </p:spPr>
        <p:txBody>
          <a:bodyPr anchor="b"/>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1905000"/>
            <a:ext cx="8229600" cy="1143000"/>
          </a:xfrm>
          <a:prstGeom prst="rect">
            <a:avLst/>
          </a:prstGeom>
          <a:noFill/>
          <a:ln>
            <a:noFill/>
          </a:ln>
        </p:spPr>
        <p:txBody>
          <a:bodyPr anchor="t"/>
          <a:lstStyle>
            <a:lvl1pPr algn="ctr" rtl="0">
              <a:spcBef>
                <a:spcPts val="0"/>
              </a:spcBef>
              <a:spcAft>
                <a:spcPts val="0"/>
              </a:spcAft>
              <a:defRPr sz="4000">
                <a:solidFill>
                  <a:schemeClr val="dk2"/>
                </a:solidFill>
                <a:latin typeface="Arial"/>
                <a:ea typeface="Arial"/>
                <a:cs typeface="Arial"/>
                <a:sym typeface="Arial"/>
              </a:defRPr>
            </a:lvl1pPr>
            <a:lvl2pPr algn="ctr" rtl="0">
              <a:spcBef>
                <a:spcPts val="0"/>
              </a:spcBef>
              <a:spcAft>
                <a:spcPts val="0"/>
              </a:spcAft>
              <a:defRPr sz="4000">
                <a:solidFill>
                  <a:schemeClr val="dk2"/>
                </a:solidFill>
                <a:latin typeface="Arial"/>
                <a:ea typeface="Arial"/>
                <a:cs typeface="Arial"/>
                <a:sym typeface="Arial"/>
              </a:defRPr>
            </a:lvl2pPr>
            <a:lvl3pPr algn="ctr" rtl="0">
              <a:spcBef>
                <a:spcPts val="0"/>
              </a:spcBef>
              <a:spcAft>
                <a:spcPts val="0"/>
              </a:spcAft>
              <a:defRPr sz="4000">
                <a:solidFill>
                  <a:schemeClr val="dk2"/>
                </a:solidFill>
                <a:latin typeface="Arial"/>
                <a:ea typeface="Arial"/>
                <a:cs typeface="Arial"/>
                <a:sym typeface="Arial"/>
              </a:defRPr>
            </a:lvl3pPr>
            <a:lvl4pPr algn="ctr" rtl="0">
              <a:spcBef>
                <a:spcPts val="0"/>
              </a:spcBef>
              <a:spcAft>
                <a:spcPts val="0"/>
              </a:spcAft>
              <a:defRPr sz="4000">
                <a:solidFill>
                  <a:schemeClr val="dk2"/>
                </a:solidFill>
                <a:latin typeface="Arial"/>
                <a:ea typeface="Arial"/>
                <a:cs typeface="Arial"/>
                <a:sym typeface="Arial"/>
              </a:defRPr>
            </a:lvl4pPr>
            <a:lvl5pPr algn="ctr" rtl="0">
              <a:spcBef>
                <a:spcPts val="0"/>
              </a:spcBef>
              <a:spcAft>
                <a:spcPts val="0"/>
              </a:spcAft>
              <a:defRPr sz="4000">
                <a:solidFill>
                  <a:schemeClr val="dk2"/>
                </a:solidFill>
                <a:latin typeface="Arial"/>
                <a:ea typeface="Arial"/>
                <a:cs typeface="Arial"/>
                <a:sym typeface="Arial"/>
              </a:defRPr>
            </a:lvl5pPr>
            <a:lvl6pPr marL="457200" algn="ctr" rtl="0">
              <a:spcBef>
                <a:spcPts val="0"/>
              </a:spcBef>
              <a:spcAft>
                <a:spcPts val="0"/>
              </a:spcAft>
              <a:defRPr sz="4000">
                <a:solidFill>
                  <a:schemeClr val="dk2"/>
                </a:solidFill>
                <a:latin typeface="Arial"/>
                <a:ea typeface="Arial"/>
                <a:cs typeface="Arial"/>
                <a:sym typeface="Arial"/>
              </a:defRPr>
            </a:lvl6pPr>
            <a:lvl7pPr marL="914400" algn="ctr" rtl="0">
              <a:spcBef>
                <a:spcPts val="0"/>
              </a:spcBef>
              <a:spcAft>
                <a:spcPts val="0"/>
              </a:spcAft>
              <a:defRPr sz="4000">
                <a:solidFill>
                  <a:schemeClr val="dk2"/>
                </a:solidFill>
                <a:latin typeface="Arial"/>
                <a:ea typeface="Arial"/>
                <a:cs typeface="Arial"/>
                <a:sym typeface="Arial"/>
              </a:defRPr>
            </a:lvl7pPr>
            <a:lvl8pPr marL="1371600" algn="ctr" rtl="0">
              <a:spcBef>
                <a:spcPts val="0"/>
              </a:spcBef>
              <a:spcAft>
                <a:spcPts val="0"/>
              </a:spcAft>
              <a:defRPr sz="4000">
                <a:solidFill>
                  <a:schemeClr val="dk2"/>
                </a:solidFill>
                <a:latin typeface="Arial"/>
                <a:ea typeface="Arial"/>
                <a:cs typeface="Arial"/>
                <a:sym typeface="Arial"/>
              </a:defRPr>
            </a:lvl8pPr>
            <a:lvl9pPr marL="1828800" algn="ctr" rtl="0">
              <a:spcBef>
                <a:spcPts val="0"/>
              </a:spcBef>
              <a:spcAft>
                <a:spcPts val="0"/>
              </a:spcAft>
              <a:defRPr sz="4000">
                <a:solidFill>
                  <a:schemeClr val="dk2"/>
                </a:solidFill>
                <a:latin typeface="Arial"/>
                <a:ea typeface="Arial"/>
                <a:cs typeface="Arial"/>
                <a:sym typeface="Arial"/>
              </a:defRPr>
            </a:lvl9pPr>
          </a:lstStyle>
          <a:p>
            <a:endParaRPr/>
          </a:p>
        </p:txBody>
      </p:sp>
      <p:sp>
        <p:nvSpPr>
          <p:cNvPr id="109" name="Shape 109"/>
          <p:cNvSpPr txBox="1">
            <a:spLocks noGrp="1"/>
          </p:cNvSpPr>
          <p:nvPr>
            <p:ph type="body" idx="1"/>
          </p:nvPr>
        </p:nvSpPr>
        <p:spPr>
          <a:xfrm>
            <a:off x="990600" y="2941638"/>
            <a:ext cx="3505200" cy="3078162"/>
          </a:xfrm>
          <a:prstGeom prst="rect">
            <a:avLst/>
          </a:prstGeom>
          <a:noFill/>
          <a:ln>
            <a:noFill/>
          </a:ln>
        </p:spPr>
        <p:txBody>
          <a:bodyPr/>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10" name="Shape 110"/>
          <p:cNvSpPr txBox="1">
            <a:spLocks noGrp="1"/>
          </p:cNvSpPr>
          <p:nvPr>
            <p:ph type="body" idx="2"/>
          </p:nvPr>
        </p:nvSpPr>
        <p:spPr>
          <a:xfrm>
            <a:off x="4648200" y="2941638"/>
            <a:ext cx="3505200" cy="3078162"/>
          </a:xfrm>
          <a:prstGeom prst="rect">
            <a:avLst/>
          </a:prstGeom>
          <a:noFill/>
          <a:ln>
            <a:noFill/>
          </a:ln>
        </p:spPr>
        <p:txBody>
          <a:bodyPr/>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143000"/>
          </a:xfrm>
          <a:prstGeom prst="rect">
            <a:avLst/>
          </a:prstGeom>
          <a:noFill/>
          <a:ln>
            <a:noFill/>
          </a:ln>
        </p:spPr>
        <p:txBody>
          <a:bodyPr anchor="t"/>
          <a:lstStyle>
            <a:lvl1pP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13" name="Shape 113"/>
          <p:cNvSpPr txBox="1">
            <a:spLocks noGrp="1"/>
          </p:cNvSpPr>
          <p:nvPr>
            <p:ph type="body" idx="1"/>
          </p:nvPr>
        </p:nvSpPr>
        <p:spPr>
          <a:xfrm>
            <a:off x="457200" y="1535112"/>
            <a:ext cx="4040187" cy="63976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114" name="Shape 114"/>
          <p:cNvSpPr txBox="1">
            <a:spLocks noGrp="1"/>
          </p:cNvSpPr>
          <p:nvPr>
            <p:ph type="body" idx="2"/>
          </p:nvPr>
        </p:nvSpPr>
        <p:spPr>
          <a:xfrm>
            <a:off x="457200" y="2174875"/>
            <a:ext cx="4040187" cy="3951287"/>
          </a:xfrm>
          <a:prstGeom prst="rect">
            <a:avLst/>
          </a:prstGeom>
          <a:noFill/>
          <a:ln>
            <a:noFill/>
          </a:ln>
        </p:spPr>
        <p:txBody>
          <a:bodyPr/>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15" name="Shape 115"/>
          <p:cNvSpPr txBox="1">
            <a:spLocks noGrp="1"/>
          </p:cNvSpPr>
          <p:nvPr>
            <p:ph type="body" idx="3"/>
          </p:nvPr>
        </p:nvSpPr>
        <p:spPr>
          <a:xfrm>
            <a:off x="4645025" y="1535112"/>
            <a:ext cx="4041774" cy="63976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116" name="Shape 116"/>
          <p:cNvSpPr txBox="1">
            <a:spLocks noGrp="1"/>
          </p:cNvSpPr>
          <p:nvPr>
            <p:ph type="body" idx="4"/>
          </p:nvPr>
        </p:nvSpPr>
        <p:spPr>
          <a:xfrm>
            <a:off x="4645025" y="2174875"/>
            <a:ext cx="4041774" cy="3951287"/>
          </a:xfrm>
          <a:prstGeom prst="rect">
            <a:avLst/>
          </a:prstGeom>
          <a:noFill/>
          <a:ln>
            <a:noFill/>
          </a:ln>
        </p:spPr>
        <p:txBody>
          <a:bodyPr/>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1905000"/>
            <a:ext cx="8229600" cy="1143000"/>
          </a:xfrm>
          <a:prstGeom prst="rect">
            <a:avLst/>
          </a:prstGeom>
          <a:noFill/>
          <a:ln>
            <a:noFill/>
          </a:ln>
        </p:spPr>
        <p:txBody>
          <a:bodyPr anchor="t"/>
          <a:lstStyle>
            <a:lvl1pPr algn="ctr" rtl="0">
              <a:spcBef>
                <a:spcPts val="0"/>
              </a:spcBef>
              <a:spcAft>
                <a:spcPts val="0"/>
              </a:spcAft>
              <a:defRPr sz="4000">
                <a:solidFill>
                  <a:schemeClr val="dk2"/>
                </a:solidFill>
                <a:latin typeface="Arial"/>
                <a:ea typeface="Arial"/>
                <a:cs typeface="Arial"/>
                <a:sym typeface="Arial"/>
              </a:defRPr>
            </a:lvl1pPr>
            <a:lvl2pPr algn="ctr" rtl="0">
              <a:spcBef>
                <a:spcPts val="0"/>
              </a:spcBef>
              <a:spcAft>
                <a:spcPts val="0"/>
              </a:spcAft>
              <a:defRPr sz="4000">
                <a:solidFill>
                  <a:schemeClr val="dk2"/>
                </a:solidFill>
                <a:latin typeface="Arial"/>
                <a:ea typeface="Arial"/>
                <a:cs typeface="Arial"/>
                <a:sym typeface="Arial"/>
              </a:defRPr>
            </a:lvl2pPr>
            <a:lvl3pPr algn="ctr" rtl="0">
              <a:spcBef>
                <a:spcPts val="0"/>
              </a:spcBef>
              <a:spcAft>
                <a:spcPts val="0"/>
              </a:spcAft>
              <a:defRPr sz="4000">
                <a:solidFill>
                  <a:schemeClr val="dk2"/>
                </a:solidFill>
                <a:latin typeface="Arial"/>
                <a:ea typeface="Arial"/>
                <a:cs typeface="Arial"/>
                <a:sym typeface="Arial"/>
              </a:defRPr>
            </a:lvl3pPr>
            <a:lvl4pPr algn="ctr" rtl="0">
              <a:spcBef>
                <a:spcPts val="0"/>
              </a:spcBef>
              <a:spcAft>
                <a:spcPts val="0"/>
              </a:spcAft>
              <a:defRPr sz="4000">
                <a:solidFill>
                  <a:schemeClr val="dk2"/>
                </a:solidFill>
                <a:latin typeface="Arial"/>
                <a:ea typeface="Arial"/>
                <a:cs typeface="Arial"/>
                <a:sym typeface="Arial"/>
              </a:defRPr>
            </a:lvl4pPr>
            <a:lvl5pPr algn="ctr" rtl="0">
              <a:spcBef>
                <a:spcPts val="0"/>
              </a:spcBef>
              <a:spcAft>
                <a:spcPts val="0"/>
              </a:spcAft>
              <a:defRPr sz="4000">
                <a:solidFill>
                  <a:schemeClr val="dk2"/>
                </a:solidFill>
                <a:latin typeface="Arial"/>
                <a:ea typeface="Arial"/>
                <a:cs typeface="Arial"/>
                <a:sym typeface="Arial"/>
              </a:defRPr>
            </a:lvl5pPr>
            <a:lvl6pPr marL="457200" algn="ctr" rtl="0">
              <a:spcBef>
                <a:spcPts val="0"/>
              </a:spcBef>
              <a:spcAft>
                <a:spcPts val="0"/>
              </a:spcAft>
              <a:defRPr sz="4000">
                <a:solidFill>
                  <a:schemeClr val="dk2"/>
                </a:solidFill>
                <a:latin typeface="Arial"/>
                <a:ea typeface="Arial"/>
                <a:cs typeface="Arial"/>
                <a:sym typeface="Arial"/>
              </a:defRPr>
            </a:lvl6pPr>
            <a:lvl7pPr marL="914400" algn="ctr" rtl="0">
              <a:spcBef>
                <a:spcPts val="0"/>
              </a:spcBef>
              <a:spcAft>
                <a:spcPts val="0"/>
              </a:spcAft>
              <a:defRPr sz="4000">
                <a:solidFill>
                  <a:schemeClr val="dk2"/>
                </a:solidFill>
                <a:latin typeface="Arial"/>
                <a:ea typeface="Arial"/>
                <a:cs typeface="Arial"/>
                <a:sym typeface="Arial"/>
              </a:defRPr>
            </a:lvl7pPr>
            <a:lvl8pPr marL="1371600" algn="ctr" rtl="0">
              <a:spcBef>
                <a:spcPts val="0"/>
              </a:spcBef>
              <a:spcAft>
                <a:spcPts val="0"/>
              </a:spcAft>
              <a:defRPr sz="4000">
                <a:solidFill>
                  <a:schemeClr val="dk2"/>
                </a:solidFill>
                <a:latin typeface="Arial"/>
                <a:ea typeface="Arial"/>
                <a:cs typeface="Arial"/>
                <a:sym typeface="Arial"/>
              </a:defRPr>
            </a:lvl8pPr>
            <a:lvl9pPr marL="1828800" algn="ctr" rtl="0">
              <a:spcBef>
                <a:spcPts val="0"/>
              </a:spcBef>
              <a:spcAft>
                <a:spcPts val="0"/>
              </a:spcAft>
              <a:defRPr sz="400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3050"/>
            <a:ext cx="3008313" cy="1162049"/>
          </a:xfrm>
          <a:prstGeom prst="rect">
            <a:avLst/>
          </a:prstGeom>
          <a:noFill/>
          <a:ln>
            <a:noFill/>
          </a:ln>
        </p:spPr>
        <p:txBody>
          <a:bodyPr anchor="b"/>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2" name="Shape 122"/>
          <p:cNvSpPr txBox="1">
            <a:spLocks noGrp="1"/>
          </p:cNvSpPr>
          <p:nvPr>
            <p:ph type="body" idx="1"/>
          </p:nvPr>
        </p:nvSpPr>
        <p:spPr>
          <a:xfrm>
            <a:off x="3575050" y="273050"/>
            <a:ext cx="5111750" cy="5853112"/>
          </a:xfrm>
          <a:prstGeom prst="rect">
            <a:avLst/>
          </a:prstGeom>
          <a:noFill/>
          <a:ln>
            <a:noFill/>
          </a:ln>
        </p:spPr>
        <p:txBody>
          <a:bodyPr/>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123" name="Shape 123"/>
          <p:cNvSpPr txBox="1">
            <a:spLocks noGrp="1"/>
          </p:cNvSpPr>
          <p:nvPr>
            <p:ph type="body" idx="2"/>
          </p:nvPr>
        </p:nvSpPr>
        <p:spPr>
          <a:xfrm>
            <a:off x="457200" y="1435100"/>
            <a:ext cx="3008313" cy="4691063"/>
          </a:xfrm>
          <a:prstGeom prst="rect">
            <a:avLst/>
          </a:prstGeom>
          <a:noFill/>
          <a:ln>
            <a:noFill/>
          </a:ln>
        </p:spPr>
        <p:txBody>
          <a:bodyPr/>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anchor="t"/>
          <a:lstStyle>
            <a:lvl1pPr algn="ctr" rtl="0">
              <a:spcBef>
                <a:spcPts val="0"/>
              </a:spcBef>
              <a:spcAft>
                <a:spcPts val="0"/>
              </a:spcAft>
              <a:defRPr sz="4400">
                <a:solidFill>
                  <a:schemeClr val="lt2"/>
                </a:solidFill>
                <a:latin typeface="Arial"/>
                <a:ea typeface="Arial"/>
                <a:cs typeface="Arial"/>
                <a:sym typeface="Arial"/>
              </a:defRPr>
            </a:lvl1pPr>
            <a:lvl2pPr algn="ctr" rtl="0">
              <a:spcBef>
                <a:spcPts val="0"/>
              </a:spcBef>
              <a:spcAft>
                <a:spcPts val="0"/>
              </a:spcAft>
              <a:defRPr sz="4400">
                <a:solidFill>
                  <a:schemeClr val="lt2"/>
                </a:solidFill>
                <a:latin typeface="Arial"/>
                <a:ea typeface="Arial"/>
                <a:cs typeface="Arial"/>
                <a:sym typeface="Arial"/>
              </a:defRPr>
            </a:lvl2pPr>
            <a:lvl3pPr algn="ctr" rtl="0">
              <a:spcBef>
                <a:spcPts val="0"/>
              </a:spcBef>
              <a:spcAft>
                <a:spcPts val="0"/>
              </a:spcAft>
              <a:defRPr sz="4400">
                <a:solidFill>
                  <a:schemeClr val="lt2"/>
                </a:solidFill>
                <a:latin typeface="Arial"/>
                <a:ea typeface="Arial"/>
                <a:cs typeface="Arial"/>
                <a:sym typeface="Arial"/>
              </a:defRPr>
            </a:lvl3pPr>
            <a:lvl4pPr algn="ctr" rtl="0">
              <a:spcBef>
                <a:spcPts val="0"/>
              </a:spcBef>
              <a:spcAft>
                <a:spcPts val="0"/>
              </a:spcAft>
              <a:defRPr sz="4400">
                <a:solidFill>
                  <a:schemeClr val="lt2"/>
                </a:solidFill>
                <a:latin typeface="Arial"/>
                <a:ea typeface="Arial"/>
                <a:cs typeface="Arial"/>
                <a:sym typeface="Arial"/>
              </a:defRPr>
            </a:lvl4pPr>
            <a:lvl5pPr algn="ctr" rtl="0">
              <a:spcBef>
                <a:spcPts val="0"/>
              </a:spcBef>
              <a:spcAft>
                <a:spcPts val="0"/>
              </a:spcAft>
              <a:defRPr sz="4400">
                <a:solidFill>
                  <a:schemeClr val="lt2"/>
                </a:solidFill>
                <a:latin typeface="Arial"/>
                <a:ea typeface="Arial"/>
                <a:cs typeface="Arial"/>
                <a:sym typeface="Arial"/>
              </a:defRPr>
            </a:lvl5pPr>
            <a:lvl6pPr marL="457200" algn="ctr" rtl="0">
              <a:spcBef>
                <a:spcPts val="0"/>
              </a:spcBef>
              <a:spcAft>
                <a:spcPts val="0"/>
              </a:spcAft>
              <a:defRPr sz="4400">
                <a:solidFill>
                  <a:schemeClr val="lt2"/>
                </a:solidFill>
                <a:latin typeface="Arial"/>
                <a:ea typeface="Arial"/>
                <a:cs typeface="Arial"/>
                <a:sym typeface="Arial"/>
              </a:defRPr>
            </a:lvl6pPr>
            <a:lvl7pPr marL="914400" algn="ctr" rtl="0">
              <a:spcBef>
                <a:spcPts val="0"/>
              </a:spcBef>
              <a:spcAft>
                <a:spcPts val="0"/>
              </a:spcAft>
              <a:defRPr sz="4400">
                <a:solidFill>
                  <a:schemeClr val="lt2"/>
                </a:solidFill>
                <a:latin typeface="Arial"/>
                <a:ea typeface="Arial"/>
                <a:cs typeface="Arial"/>
                <a:sym typeface="Arial"/>
              </a:defRPr>
            </a:lvl7pPr>
            <a:lvl8pPr marL="1371600" algn="ctr" rtl="0">
              <a:spcBef>
                <a:spcPts val="0"/>
              </a:spcBef>
              <a:spcAft>
                <a:spcPts val="0"/>
              </a:spcAft>
              <a:defRPr sz="4400">
                <a:solidFill>
                  <a:schemeClr val="lt2"/>
                </a:solidFill>
                <a:latin typeface="Arial"/>
                <a:ea typeface="Arial"/>
                <a:cs typeface="Arial"/>
                <a:sym typeface="Arial"/>
              </a:defRPr>
            </a:lvl8pPr>
            <a:lvl9pPr marL="1828800"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19" name="Shape 19"/>
          <p:cNvSpPr txBox="1">
            <a:spLocks noGrp="1"/>
          </p:cNvSpPr>
          <p:nvPr>
            <p:ph type="body" idx="1"/>
          </p:nvPr>
        </p:nvSpPr>
        <p:spPr>
          <a:xfrm>
            <a:off x="457200" y="1600200"/>
            <a:ext cx="8229600" cy="4525961"/>
          </a:xfrm>
          <a:prstGeom prst="rect">
            <a:avLst/>
          </a:prstGeom>
          <a:noFill/>
          <a:ln>
            <a:noFill/>
          </a:ln>
        </p:spPr>
        <p:txBody>
          <a:bodyPr/>
          <a:lstStyle>
            <a:lvl1pPr marL="342900" indent="-222250" algn="l" rtl="0">
              <a:spcBef>
                <a:spcPts val="640"/>
              </a:spcBef>
              <a:spcAft>
                <a:spcPts val="0"/>
              </a:spcAft>
              <a:buClr>
                <a:schemeClr val="lt1"/>
              </a:buClr>
              <a:buFont typeface="Arial"/>
              <a:buChar char="•"/>
              <a:defRPr sz="3200">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a:solidFill>
                  <a:schemeClr val="lt1"/>
                </a:solidFill>
                <a:latin typeface="Arial"/>
                <a:ea typeface="Arial"/>
                <a:cs typeface="Arial"/>
                <a:sym typeface="Arial"/>
              </a:defRPr>
            </a:lvl2pPr>
            <a:lvl3pPr marL="1143000" indent="-136525" algn="l" rtl="0">
              <a:spcBef>
                <a:spcPts val="480"/>
              </a:spcBef>
              <a:spcAft>
                <a:spcPts val="0"/>
              </a:spcAft>
              <a:buClr>
                <a:schemeClr val="lt1"/>
              </a:buClr>
              <a:buFont typeface="Arial"/>
              <a:buChar char="•"/>
              <a:defRPr sz="2400">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4pPr>
            <a:lvl5pPr marL="2057400" indent="-1524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5pPr>
            <a:lvl6pPr marL="2514600" indent="-1524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6pPr>
            <a:lvl7pPr marL="2971800" indent="-1524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7pPr>
            <a:lvl8pPr marL="3429000" indent="-1524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8pPr>
            <a:lvl9pPr marL="3886200" indent="-1524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792288" y="4800600"/>
            <a:ext cx="5486399" cy="566737"/>
          </a:xfrm>
          <a:prstGeom prst="rect">
            <a:avLst/>
          </a:prstGeom>
          <a:noFill/>
          <a:ln>
            <a:noFill/>
          </a:ln>
        </p:spPr>
        <p:txBody>
          <a:bodyPr anchor="b"/>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6" name="Shape 126"/>
          <p:cNvSpPr>
            <a:spLocks noGrp="1"/>
          </p:cNvSpPr>
          <p:nvPr>
            <p:ph type="pic" idx="2"/>
          </p:nvPr>
        </p:nvSpPr>
        <p:spPr>
          <a:xfrm>
            <a:off x="1792288" y="612775"/>
            <a:ext cx="5486399" cy="4114800"/>
          </a:xfrm>
          <a:prstGeom prst="rect">
            <a:avLst/>
          </a:prstGeom>
          <a:noFill/>
          <a:ln>
            <a:noFill/>
          </a:ln>
        </p:spPr>
        <p:txBody>
          <a:bodyPr/>
          <a:lstStyle>
            <a:lvl1pPr marL="0" marR="0" indent="0" algn="l" rtl="0">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buClr>
                <a:schemeClr val="dk1"/>
              </a:buClr>
              <a:buFont typeface="Arial"/>
              <a:buNone/>
              <a:defRPr sz="2000" b="0" i="0" u="none" strike="noStrike" cap="none" baseline="0">
                <a:solidFill>
                  <a:schemeClr val="dk1"/>
                </a:solidFill>
                <a:latin typeface="Arial"/>
                <a:ea typeface="Arial"/>
                <a:cs typeface="Arial"/>
                <a:sym typeface="Arial"/>
              </a:defRPr>
            </a:lvl9pPr>
          </a:lstStyle>
          <a:p>
            <a:pPr lvl="0"/>
            <a:endParaRPr noProof="0" dirty="0">
              <a:sym typeface="Arial"/>
            </a:endParaRPr>
          </a:p>
        </p:txBody>
      </p:sp>
      <p:sp>
        <p:nvSpPr>
          <p:cNvPr id="127" name="Shape 127"/>
          <p:cNvSpPr txBox="1">
            <a:spLocks noGrp="1"/>
          </p:cNvSpPr>
          <p:nvPr>
            <p:ph type="body" idx="1"/>
          </p:nvPr>
        </p:nvSpPr>
        <p:spPr>
          <a:xfrm>
            <a:off x="1792288" y="5367337"/>
            <a:ext cx="5486399" cy="804861"/>
          </a:xfrm>
          <a:prstGeom prst="rect">
            <a:avLst/>
          </a:prstGeom>
          <a:noFill/>
          <a:ln>
            <a:noFill/>
          </a:ln>
        </p:spPr>
        <p:txBody>
          <a:bodyPr/>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1905000"/>
            <a:ext cx="8229600" cy="1143000"/>
          </a:xfrm>
          <a:prstGeom prst="rect">
            <a:avLst/>
          </a:prstGeom>
          <a:noFill/>
          <a:ln>
            <a:noFill/>
          </a:ln>
        </p:spPr>
        <p:txBody>
          <a:bodyPr anchor="t"/>
          <a:lstStyle>
            <a:lvl1pPr algn="ctr" rtl="0">
              <a:spcBef>
                <a:spcPts val="0"/>
              </a:spcBef>
              <a:spcAft>
                <a:spcPts val="0"/>
              </a:spcAft>
              <a:defRPr sz="4000">
                <a:solidFill>
                  <a:schemeClr val="dk2"/>
                </a:solidFill>
                <a:latin typeface="Arial"/>
                <a:ea typeface="Arial"/>
                <a:cs typeface="Arial"/>
                <a:sym typeface="Arial"/>
              </a:defRPr>
            </a:lvl1pPr>
            <a:lvl2pPr algn="ctr" rtl="0">
              <a:spcBef>
                <a:spcPts val="0"/>
              </a:spcBef>
              <a:spcAft>
                <a:spcPts val="0"/>
              </a:spcAft>
              <a:defRPr sz="4000">
                <a:solidFill>
                  <a:schemeClr val="dk2"/>
                </a:solidFill>
                <a:latin typeface="Arial"/>
                <a:ea typeface="Arial"/>
                <a:cs typeface="Arial"/>
                <a:sym typeface="Arial"/>
              </a:defRPr>
            </a:lvl2pPr>
            <a:lvl3pPr algn="ctr" rtl="0">
              <a:spcBef>
                <a:spcPts val="0"/>
              </a:spcBef>
              <a:spcAft>
                <a:spcPts val="0"/>
              </a:spcAft>
              <a:defRPr sz="4000">
                <a:solidFill>
                  <a:schemeClr val="dk2"/>
                </a:solidFill>
                <a:latin typeface="Arial"/>
                <a:ea typeface="Arial"/>
                <a:cs typeface="Arial"/>
                <a:sym typeface="Arial"/>
              </a:defRPr>
            </a:lvl3pPr>
            <a:lvl4pPr algn="ctr" rtl="0">
              <a:spcBef>
                <a:spcPts val="0"/>
              </a:spcBef>
              <a:spcAft>
                <a:spcPts val="0"/>
              </a:spcAft>
              <a:defRPr sz="4000">
                <a:solidFill>
                  <a:schemeClr val="dk2"/>
                </a:solidFill>
                <a:latin typeface="Arial"/>
                <a:ea typeface="Arial"/>
                <a:cs typeface="Arial"/>
                <a:sym typeface="Arial"/>
              </a:defRPr>
            </a:lvl4pPr>
            <a:lvl5pPr algn="ctr" rtl="0">
              <a:spcBef>
                <a:spcPts val="0"/>
              </a:spcBef>
              <a:spcAft>
                <a:spcPts val="0"/>
              </a:spcAft>
              <a:defRPr sz="4000">
                <a:solidFill>
                  <a:schemeClr val="dk2"/>
                </a:solidFill>
                <a:latin typeface="Arial"/>
                <a:ea typeface="Arial"/>
                <a:cs typeface="Arial"/>
                <a:sym typeface="Arial"/>
              </a:defRPr>
            </a:lvl5pPr>
            <a:lvl6pPr marL="457200" algn="ctr" rtl="0">
              <a:spcBef>
                <a:spcPts val="0"/>
              </a:spcBef>
              <a:spcAft>
                <a:spcPts val="0"/>
              </a:spcAft>
              <a:defRPr sz="4000">
                <a:solidFill>
                  <a:schemeClr val="dk2"/>
                </a:solidFill>
                <a:latin typeface="Arial"/>
                <a:ea typeface="Arial"/>
                <a:cs typeface="Arial"/>
                <a:sym typeface="Arial"/>
              </a:defRPr>
            </a:lvl6pPr>
            <a:lvl7pPr marL="914400" algn="ctr" rtl="0">
              <a:spcBef>
                <a:spcPts val="0"/>
              </a:spcBef>
              <a:spcAft>
                <a:spcPts val="0"/>
              </a:spcAft>
              <a:defRPr sz="4000">
                <a:solidFill>
                  <a:schemeClr val="dk2"/>
                </a:solidFill>
                <a:latin typeface="Arial"/>
                <a:ea typeface="Arial"/>
                <a:cs typeface="Arial"/>
                <a:sym typeface="Arial"/>
              </a:defRPr>
            </a:lvl7pPr>
            <a:lvl8pPr marL="1371600" algn="ctr" rtl="0">
              <a:spcBef>
                <a:spcPts val="0"/>
              </a:spcBef>
              <a:spcAft>
                <a:spcPts val="0"/>
              </a:spcAft>
              <a:defRPr sz="4000">
                <a:solidFill>
                  <a:schemeClr val="dk2"/>
                </a:solidFill>
                <a:latin typeface="Arial"/>
                <a:ea typeface="Arial"/>
                <a:cs typeface="Arial"/>
                <a:sym typeface="Arial"/>
              </a:defRPr>
            </a:lvl8pPr>
            <a:lvl9pPr marL="1828800" algn="ctr" rtl="0">
              <a:spcBef>
                <a:spcPts val="0"/>
              </a:spcBef>
              <a:spcAft>
                <a:spcPts val="0"/>
              </a:spcAft>
              <a:defRPr sz="4000">
                <a:solidFill>
                  <a:schemeClr val="dk2"/>
                </a:solidFill>
                <a:latin typeface="Arial"/>
                <a:ea typeface="Arial"/>
                <a:cs typeface="Arial"/>
                <a:sym typeface="Arial"/>
              </a:defRPr>
            </a:lvl9pPr>
          </a:lstStyle>
          <a:p>
            <a:endParaRPr/>
          </a:p>
        </p:txBody>
      </p:sp>
      <p:sp>
        <p:nvSpPr>
          <p:cNvPr id="130" name="Shape 130"/>
          <p:cNvSpPr txBox="1">
            <a:spLocks noGrp="1"/>
          </p:cNvSpPr>
          <p:nvPr>
            <p:ph type="body" idx="1"/>
          </p:nvPr>
        </p:nvSpPr>
        <p:spPr>
          <a:xfrm rot="5400000">
            <a:off x="3032919" y="899318"/>
            <a:ext cx="3078162" cy="7162799"/>
          </a:xfrm>
          <a:prstGeom prst="rect">
            <a:avLst/>
          </a:prstGeom>
          <a:noFill/>
          <a:ln>
            <a:noFill/>
          </a:ln>
        </p:spPr>
        <p:txBody>
          <a:bodyPr/>
          <a:lstStyle>
            <a:lvl1pPr marL="342900" indent="-222250" algn="ctr"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ctr"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ctr"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ctr"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ctr"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ctr"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ctr"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ctr"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ctr"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5600699" y="2933700"/>
            <a:ext cx="4114800" cy="2057400"/>
          </a:xfrm>
          <a:prstGeom prst="rect">
            <a:avLst/>
          </a:prstGeom>
          <a:noFill/>
          <a:ln>
            <a:noFill/>
          </a:ln>
        </p:spPr>
        <p:txBody>
          <a:bodyPr anchor="t"/>
          <a:lstStyle>
            <a:lvl1pPr algn="ctr" rtl="0">
              <a:spcBef>
                <a:spcPts val="0"/>
              </a:spcBef>
              <a:spcAft>
                <a:spcPts val="0"/>
              </a:spcAft>
              <a:defRPr sz="4000">
                <a:solidFill>
                  <a:schemeClr val="dk2"/>
                </a:solidFill>
                <a:latin typeface="Arial"/>
                <a:ea typeface="Arial"/>
                <a:cs typeface="Arial"/>
                <a:sym typeface="Arial"/>
              </a:defRPr>
            </a:lvl1pPr>
            <a:lvl2pPr algn="ctr" rtl="0">
              <a:spcBef>
                <a:spcPts val="0"/>
              </a:spcBef>
              <a:spcAft>
                <a:spcPts val="0"/>
              </a:spcAft>
              <a:defRPr sz="4000">
                <a:solidFill>
                  <a:schemeClr val="dk2"/>
                </a:solidFill>
                <a:latin typeface="Arial"/>
                <a:ea typeface="Arial"/>
                <a:cs typeface="Arial"/>
                <a:sym typeface="Arial"/>
              </a:defRPr>
            </a:lvl2pPr>
            <a:lvl3pPr algn="ctr" rtl="0">
              <a:spcBef>
                <a:spcPts val="0"/>
              </a:spcBef>
              <a:spcAft>
                <a:spcPts val="0"/>
              </a:spcAft>
              <a:defRPr sz="4000">
                <a:solidFill>
                  <a:schemeClr val="dk2"/>
                </a:solidFill>
                <a:latin typeface="Arial"/>
                <a:ea typeface="Arial"/>
                <a:cs typeface="Arial"/>
                <a:sym typeface="Arial"/>
              </a:defRPr>
            </a:lvl3pPr>
            <a:lvl4pPr algn="ctr" rtl="0">
              <a:spcBef>
                <a:spcPts val="0"/>
              </a:spcBef>
              <a:spcAft>
                <a:spcPts val="0"/>
              </a:spcAft>
              <a:defRPr sz="4000">
                <a:solidFill>
                  <a:schemeClr val="dk2"/>
                </a:solidFill>
                <a:latin typeface="Arial"/>
                <a:ea typeface="Arial"/>
                <a:cs typeface="Arial"/>
                <a:sym typeface="Arial"/>
              </a:defRPr>
            </a:lvl4pPr>
            <a:lvl5pPr algn="ctr" rtl="0">
              <a:spcBef>
                <a:spcPts val="0"/>
              </a:spcBef>
              <a:spcAft>
                <a:spcPts val="0"/>
              </a:spcAft>
              <a:defRPr sz="4000">
                <a:solidFill>
                  <a:schemeClr val="dk2"/>
                </a:solidFill>
                <a:latin typeface="Arial"/>
                <a:ea typeface="Arial"/>
                <a:cs typeface="Arial"/>
                <a:sym typeface="Arial"/>
              </a:defRPr>
            </a:lvl5pPr>
            <a:lvl6pPr marL="457200" algn="ctr" rtl="0">
              <a:spcBef>
                <a:spcPts val="0"/>
              </a:spcBef>
              <a:spcAft>
                <a:spcPts val="0"/>
              </a:spcAft>
              <a:defRPr sz="4000">
                <a:solidFill>
                  <a:schemeClr val="dk2"/>
                </a:solidFill>
                <a:latin typeface="Arial"/>
                <a:ea typeface="Arial"/>
                <a:cs typeface="Arial"/>
                <a:sym typeface="Arial"/>
              </a:defRPr>
            </a:lvl6pPr>
            <a:lvl7pPr marL="914400" algn="ctr" rtl="0">
              <a:spcBef>
                <a:spcPts val="0"/>
              </a:spcBef>
              <a:spcAft>
                <a:spcPts val="0"/>
              </a:spcAft>
              <a:defRPr sz="4000">
                <a:solidFill>
                  <a:schemeClr val="dk2"/>
                </a:solidFill>
                <a:latin typeface="Arial"/>
                <a:ea typeface="Arial"/>
                <a:cs typeface="Arial"/>
                <a:sym typeface="Arial"/>
              </a:defRPr>
            </a:lvl7pPr>
            <a:lvl8pPr marL="1371600" algn="ctr" rtl="0">
              <a:spcBef>
                <a:spcPts val="0"/>
              </a:spcBef>
              <a:spcAft>
                <a:spcPts val="0"/>
              </a:spcAft>
              <a:defRPr sz="4000">
                <a:solidFill>
                  <a:schemeClr val="dk2"/>
                </a:solidFill>
                <a:latin typeface="Arial"/>
                <a:ea typeface="Arial"/>
                <a:cs typeface="Arial"/>
                <a:sym typeface="Arial"/>
              </a:defRPr>
            </a:lvl8pPr>
            <a:lvl9pPr marL="1828800" algn="ctr" rtl="0">
              <a:spcBef>
                <a:spcPts val="0"/>
              </a:spcBef>
              <a:spcAft>
                <a:spcPts val="0"/>
              </a:spcAft>
              <a:defRPr sz="4000">
                <a:solidFill>
                  <a:schemeClr val="dk2"/>
                </a:solidFill>
                <a:latin typeface="Arial"/>
                <a:ea typeface="Arial"/>
                <a:cs typeface="Arial"/>
                <a:sym typeface="Arial"/>
              </a:defRPr>
            </a:lvl9pPr>
          </a:lstStyle>
          <a:p>
            <a:endParaRPr/>
          </a:p>
        </p:txBody>
      </p:sp>
      <p:sp>
        <p:nvSpPr>
          <p:cNvPr id="133" name="Shape 133"/>
          <p:cNvSpPr txBox="1">
            <a:spLocks noGrp="1"/>
          </p:cNvSpPr>
          <p:nvPr>
            <p:ph type="body" idx="1"/>
          </p:nvPr>
        </p:nvSpPr>
        <p:spPr>
          <a:xfrm rot="5400000">
            <a:off x="1409700" y="952500"/>
            <a:ext cx="4114800" cy="6019799"/>
          </a:xfrm>
          <a:prstGeom prst="rect">
            <a:avLst/>
          </a:prstGeom>
          <a:noFill/>
          <a:ln>
            <a:noFill/>
          </a:ln>
        </p:spPr>
        <p:txBody>
          <a:bodyPr/>
          <a:lstStyle>
            <a:lvl1pPr marL="342900" indent="-222250" algn="ctr"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ctr"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ctr"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ctr"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ctr"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ctr"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ctr"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ctr"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ctr"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endParaRPr lang="ru-RU" dirty="0"/>
          </a:p>
        </p:txBody>
      </p:sp>
    </p:spTree>
    <p:extLst>
      <p:ext uri="{BB962C8B-B14F-4D97-AF65-F5344CB8AC3E}">
        <p14:creationId xmlns:p14="http://schemas.microsoft.com/office/powerpoint/2010/main" val="3563022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endParaRPr lang="ru-RU" dirty="0"/>
          </a:p>
        </p:txBody>
      </p:sp>
    </p:spTree>
    <p:extLst>
      <p:ext uri="{BB962C8B-B14F-4D97-AF65-F5344CB8AC3E}">
        <p14:creationId xmlns:p14="http://schemas.microsoft.com/office/powerpoint/2010/main" val="672757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endParaRPr lang="ru-RU" dirty="0"/>
          </a:p>
        </p:txBody>
      </p:sp>
    </p:spTree>
    <p:extLst>
      <p:ext uri="{BB962C8B-B14F-4D97-AF65-F5344CB8AC3E}">
        <p14:creationId xmlns:p14="http://schemas.microsoft.com/office/powerpoint/2010/main" val="2537654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7" name="Slide Number Placeholder 6"/>
          <p:cNvSpPr>
            <a:spLocks noGrp="1"/>
          </p:cNvSpPr>
          <p:nvPr>
            <p:ph type="sldNum" sz="quarter" idx="12"/>
          </p:nvPr>
        </p:nvSpPr>
        <p:spPr/>
        <p:txBody>
          <a:bodyPr/>
          <a:lstStyle/>
          <a:p>
            <a:pPr>
              <a:defRPr/>
            </a:pPr>
            <a:endParaRPr lang="ru-RU" dirty="0"/>
          </a:p>
        </p:txBody>
      </p:sp>
    </p:spTree>
    <p:extLst>
      <p:ext uri="{BB962C8B-B14F-4D97-AF65-F5344CB8AC3E}">
        <p14:creationId xmlns:p14="http://schemas.microsoft.com/office/powerpoint/2010/main" val="3400805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dirty="0"/>
          </a:p>
        </p:txBody>
      </p:sp>
      <p:sp>
        <p:nvSpPr>
          <p:cNvPr id="8" name="Footer Placeholder 7"/>
          <p:cNvSpPr>
            <a:spLocks noGrp="1"/>
          </p:cNvSpPr>
          <p:nvPr>
            <p:ph type="ftr" sz="quarter" idx="11"/>
          </p:nvPr>
        </p:nvSpPr>
        <p:spPr/>
        <p:txBody>
          <a:bodyPr/>
          <a:lstStyle/>
          <a:p>
            <a:pPr>
              <a:defRPr/>
            </a:pPr>
            <a:endParaRPr lang="ru-RU" dirty="0"/>
          </a:p>
        </p:txBody>
      </p:sp>
      <p:sp>
        <p:nvSpPr>
          <p:cNvPr id="9" name="Slide Number Placeholder 8"/>
          <p:cNvSpPr>
            <a:spLocks noGrp="1"/>
          </p:cNvSpPr>
          <p:nvPr>
            <p:ph type="sldNum" sz="quarter" idx="12"/>
          </p:nvPr>
        </p:nvSpPr>
        <p:spPr/>
        <p:txBody>
          <a:bodyPr/>
          <a:lstStyle/>
          <a:p>
            <a:pPr>
              <a:defRPr/>
            </a:pPr>
            <a:endParaRPr lang="ru-RU" dirty="0"/>
          </a:p>
        </p:txBody>
      </p:sp>
    </p:spTree>
    <p:extLst>
      <p:ext uri="{BB962C8B-B14F-4D97-AF65-F5344CB8AC3E}">
        <p14:creationId xmlns:p14="http://schemas.microsoft.com/office/powerpoint/2010/main" val="3407549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dirty="0"/>
          </a:p>
        </p:txBody>
      </p:sp>
      <p:sp>
        <p:nvSpPr>
          <p:cNvPr id="4" name="Footer Placeholder 3"/>
          <p:cNvSpPr>
            <a:spLocks noGrp="1"/>
          </p:cNvSpPr>
          <p:nvPr>
            <p:ph type="ftr" sz="quarter" idx="11"/>
          </p:nvPr>
        </p:nvSpPr>
        <p:spPr/>
        <p:txBody>
          <a:bodyPr/>
          <a:lstStyle/>
          <a:p>
            <a:pPr>
              <a:defRPr/>
            </a:pPr>
            <a:endParaRPr lang="ru-RU" dirty="0"/>
          </a:p>
        </p:txBody>
      </p:sp>
      <p:sp>
        <p:nvSpPr>
          <p:cNvPr id="5" name="Slide Number Placeholder 4"/>
          <p:cNvSpPr>
            <a:spLocks noGrp="1"/>
          </p:cNvSpPr>
          <p:nvPr>
            <p:ph type="sldNum" sz="quarter" idx="12"/>
          </p:nvPr>
        </p:nvSpPr>
        <p:spPr/>
        <p:txBody>
          <a:bodyPr/>
          <a:lstStyle/>
          <a:p>
            <a:pPr>
              <a:defRPr/>
            </a:pPr>
            <a:endParaRPr lang="ru-RU" dirty="0"/>
          </a:p>
        </p:txBody>
      </p:sp>
    </p:spTree>
    <p:extLst>
      <p:ext uri="{BB962C8B-B14F-4D97-AF65-F5344CB8AC3E}">
        <p14:creationId xmlns:p14="http://schemas.microsoft.com/office/powerpoint/2010/main" val="3987737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dirty="0"/>
          </a:p>
        </p:txBody>
      </p:sp>
      <p:sp>
        <p:nvSpPr>
          <p:cNvPr id="3" name="Footer Placeholder 2"/>
          <p:cNvSpPr>
            <a:spLocks noGrp="1"/>
          </p:cNvSpPr>
          <p:nvPr>
            <p:ph type="ftr" sz="quarter" idx="11"/>
          </p:nvPr>
        </p:nvSpPr>
        <p:spPr/>
        <p:txBody>
          <a:bodyPr/>
          <a:lstStyle/>
          <a:p>
            <a:pPr>
              <a:defRPr/>
            </a:pPr>
            <a:endParaRPr lang="ru-RU" dirty="0"/>
          </a:p>
        </p:txBody>
      </p:sp>
      <p:sp>
        <p:nvSpPr>
          <p:cNvPr id="4" name="Slide Number Placeholder 3"/>
          <p:cNvSpPr>
            <a:spLocks noGrp="1"/>
          </p:cNvSpPr>
          <p:nvPr>
            <p:ph type="sldNum" sz="quarter" idx="12"/>
          </p:nvPr>
        </p:nvSpPr>
        <p:spPr/>
        <p:txBody>
          <a:bodyPr/>
          <a:lstStyle/>
          <a:p>
            <a:pPr>
              <a:defRPr/>
            </a:pPr>
            <a:endParaRPr lang="ru-RU" dirty="0"/>
          </a:p>
        </p:txBody>
      </p:sp>
    </p:spTree>
    <p:extLst>
      <p:ext uri="{BB962C8B-B14F-4D97-AF65-F5344CB8AC3E}">
        <p14:creationId xmlns:p14="http://schemas.microsoft.com/office/powerpoint/2010/main" val="235239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722312" y="4406900"/>
            <a:ext cx="7772400" cy="1362075"/>
          </a:xfrm>
          <a:prstGeom prst="rect">
            <a:avLst/>
          </a:prstGeom>
          <a:noFill/>
          <a:ln>
            <a:noFill/>
          </a:ln>
        </p:spPr>
        <p:txBody>
          <a:bodyPr anchor="t"/>
          <a:lstStyle>
            <a:lvl1pPr algn="l" rtl="0">
              <a:defRPr sz="4000" b="1" cap="small"/>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2" name="Shape 22"/>
          <p:cNvSpPr txBox="1">
            <a:spLocks noGrp="1"/>
          </p:cNvSpPr>
          <p:nvPr>
            <p:ph type="body" idx="1"/>
          </p:nvPr>
        </p:nvSpPr>
        <p:spPr>
          <a:xfrm>
            <a:off x="722312" y="2906713"/>
            <a:ext cx="7772400" cy="1500187"/>
          </a:xfrm>
          <a:prstGeom prst="rect">
            <a:avLst/>
          </a:prstGeom>
          <a:noFill/>
          <a:ln>
            <a:noFill/>
          </a:ln>
        </p:spPr>
        <p:txBody>
          <a:bodyPr anchor="b"/>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7" name="Slide Number Placeholder 6"/>
          <p:cNvSpPr>
            <a:spLocks noGrp="1"/>
          </p:cNvSpPr>
          <p:nvPr>
            <p:ph type="sldNum" sz="quarter" idx="12"/>
          </p:nvPr>
        </p:nvSpPr>
        <p:spPr/>
        <p:txBody>
          <a:bodyPr/>
          <a:lstStyle/>
          <a:p>
            <a:pPr>
              <a:defRPr/>
            </a:pPr>
            <a:endParaRPr lang="ru-RU" dirty="0"/>
          </a:p>
        </p:txBody>
      </p:sp>
    </p:spTree>
    <p:extLst>
      <p:ext uri="{BB962C8B-B14F-4D97-AF65-F5344CB8AC3E}">
        <p14:creationId xmlns:p14="http://schemas.microsoft.com/office/powerpoint/2010/main" val="622429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7" name="Slide Number Placeholder 6"/>
          <p:cNvSpPr>
            <a:spLocks noGrp="1"/>
          </p:cNvSpPr>
          <p:nvPr>
            <p:ph type="sldNum" sz="quarter" idx="12"/>
          </p:nvPr>
        </p:nvSpPr>
        <p:spPr/>
        <p:txBody>
          <a:bodyPr/>
          <a:lstStyle/>
          <a:p>
            <a:pPr>
              <a:defRPr/>
            </a:pPr>
            <a:endParaRPr lang="ru-RU" dirty="0"/>
          </a:p>
        </p:txBody>
      </p:sp>
    </p:spTree>
    <p:extLst>
      <p:ext uri="{BB962C8B-B14F-4D97-AF65-F5344CB8AC3E}">
        <p14:creationId xmlns:p14="http://schemas.microsoft.com/office/powerpoint/2010/main" val="113915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endParaRPr lang="ru-RU" dirty="0"/>
          </a:p>
        </p:txBody>
      </p:sp>
    </p:spTree>
    <p:extLst>
      <p:ext uri="{BB962C8B-B14F-4D97-AF65-F5344CB8AC3E}">
        <p14:creationId xmlns:p14="http://schemas.microsoft.com/office/powerpoint/2010/main" val="2726667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endParaRPr lang="ru-RU"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9644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endParaRPr lang="ru-RU" dirty="0"/>
          </a:p>
        </p:txBody>
      </p:sp>
    </p:spTree>
    <p:extLst>
      <p:ext uri="{BB962C8B-B14F-4D97-AF65-F5344CB8AC3E}">
        <p14:creationId xmlns:p14="http://schemas.microsoft.com/office/powerpoint/2010/main" val="722120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endParaRPr lang="ru-RU"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43132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endParaRPr lang="ru-RU" dirty="0"/>
          </a:p>
        </p:txBody>
      </p:sp>
    </p:spTree>
    <p:extLst>
      <p:ext uri="{BB962C8B-B14F-4D97-AF65-F5344CB8AC3E}">
        <p14:creationId xmlns:p14="http://schemas.microsoft.com/office/powerpoint/2010/main" val="2852942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endParaRPr lang="ru-RU" dirty="0"/>
          </a:p>
        </p:txBody>
      </p:sp>
    </p:spTree>
    <p:extLst>
      <p:ext uri="{BB962C8B-B14F-4D97-AF65-F5344CB8AC3E}">
        <p14:creationId xmlns:p14="http://schemas.microsoft.com/office/powerpoint/2010/main" val="3025366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endParaRPr lang="ru-RU" dirty="0"/>
          </a:p>
        </p:txBody>
      </p:sp>
    </p:spTree>
    <p:extLst>
      <p:ext uri="{BB962C8B-B14F-4D97-AF65-F5344CB8AC3E}">
        <p14:creationId xmlns:p14="http://schemas.microsoft.com/office/powerpoint/2010/main" val="3050567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ABLE">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a:noFill/>
          <a:ln>
            <a:noFill/>
          </a:ln>
        </p:spPr>
        <p:txBody>
          <a:bodyPr lIns="91425" tIns="91425" rIns="91425" bIns="91425"/>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247515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noFill/>
          <a:ln>
            <a:noFill/>
          </a:ln>
        </p:spPr>
        <p:txBody>
          <a:bodyPr anchor="t"/>
          <a:lstStyle>
            <a:lvl1pPr algn="ctr" rtl="0">
              <a:spcBef>
                <a:spcPts val="0"/>
              </a:spcBef>
              <a:spcAft>
                <a:spcPts val="0"/>
              </a:spcAft>
              <a:defRPr sz="4400">
                <a:solidFill>
                  <a:schemeClr val="lt2"/>
                </a:solidFill>
                <a:latin typeface="Arial"/>
                <a:ea typeface="Arial"/>
                <a:cs typeface="Arial"/>
                <a:sym typeface="Arial"/>
              </a:defRPr>
            </a:lvl1pPr>
            <a:lvl2pPr algn="ctr" rtl="0">
              <a:spcBef>
                <a:spcPts val="0"/>
              </a:spcBef>
              <a:spcAft>
                <a:spcPts val="0"/>
              </a:spcAft>
              <a:defRPr sz="4400">
                <a:solidFill>
                  <a:schemeClr val="lt2"/>
                </a:solidFill>
                <a:latin typeface="Arial"/>
                <a:ea typeface="Arial"/>
                <a:cs typeface="Arial"/>
                <a:sym typeface="Arial"/>
              </a:defRPr>
            </a:lvl2pPr>
            <a:lvl3pPr algn="ctr" rtl="0">
              <a:spcBef>
                <a:spcPts val="0"/>
              </a:spcBef>
              <a:spcAft>
                <a:spcPts val="0"/>
              </a:spcAft>
              <a:defRPr sz="4400">
                <a:solidFill>
                  <a:schemeClr val="lt2"/>
                </a:solidFill>
                <a:latin typeface="Arial"/>
                <a:ea typeface="Arial"/>
                <a:cs typeface="Arial"/>
                <a:sym typeface="Arial"/>
              </a:defRPr>
            </a:lvl3pPr>
            <a:lvl4pPr algn="ctr" rtl="0">
              <a:spcBef>
                <a:spcPts val="0"/>
              </a:spcBef>
              <a:spcAft>
                <a:spcPts val="0"/>
              </a:spcAft>
              <a:defRPr sz="4400">
                <a:solidFill>
                  <a:schemeClr val="lt2"/>
                </a:solidFill>
                <a:latin typeface="Arial"/>
                <a:ea typeface="Arial"/>
                <a:cs typeface="Arial"/>
                <a:sym typeface="Arial"/>
              </a:defRPr>
            </a:lvl4pPr>
            <a:lvl5pPr algn="ctr" rtl="0">
              <a:spcBef>
                <a:spcPts val="0"/>
              </a:spcBef>
              <a:spcAft>
                <a:spcPts val="0"/>
              </a:spcAft>
              <a:defRPr sz="4400">
                <a:solidFill>
                  <a:schemeClr val="lt2"/>
                </a:solidFill>
                <a:latin typeface="Arial"/>
                <a:ea typeface="Arial"/>
                <a:cs typeface="Arial"/>
                <a:sym typeface="Arial"/>
              </a:defRPr>
            </a:lvl5pPr>
            <a:lvl6pPr marL="457200" algn="ctr" rtl="0">
              <a:spcBef>
                <a:spcPts val="0"/>
              </a:spcBef>
              <a:spcAft>
                <a:spcPts val="0"/>
              </a:spcAft>
              <a:defRPr sz="4400">
                <a:solidFill>
                  <a:schemeClr val="lt2"/>
                </a:solidFill>
                <a:latin typeface="Arial"/>
                <a:ea typeface="Arial"/>
                <a:cs typeface="Arial"/>
                <a:sym typeface="Arial"/>
              </a:defRPr>
            </a:lvl6pPr>
            <a:lvl7pPr marL="914400" algn="ctr" rtl="0">
              <a:spcBef>
                <a:spcPts val="0"/>
              </a:spcBef>
              <a:spcAft>
                <a:spcPts val="0"/>
              </a:spcAft>
              <a:defRPr sz="4400">
                <a:solidFill>
                  <a:schemeClr val="lt2"/>
                </a:solidFill>
                <a:latin typeface="Arial"/>
                <a:ea typeface="Arial"/>
                <a:cs typeface="Arial"/>
                <a:sym typeface="Arial"/>
              </a:defRPr>
            </a:lvl7pPr>
            <a:lvl8pPr marL="1371600" algn="ctr" rtl="0">
              <a:spcBef>
                <a:spcPts val="0"/>
              </a:spcBef>
              <a:spcAft>
                <a:spcPts val="0"/>
              </a:spcAft>
              <a:defRPr sz="4400">
                <a:solidFill>
                  <a:schemeClr val="lt2"/>
                </a:solidFill>
                <a:latin typeface="Arial"/>
                <a:ea typeface="Arial"/>
                <a:cs typeface="Arial"/>
                <a:sym typeface="Arial"/>
              </a:defRPr>
            </a:lvl8pPr>
            <a:lvl9pPr marL="1828800"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25" name="Shape 25"/>
          <p:cNvSpPr txBox="1">
            <a:spLocks noGrp="1"/>
          </p:cNvSpPr>
          <p:nvPr>
            <p:ph type="body" idx="1"/>
          </p:nvPr>
        </p:nvSpPr>
        <p:spPr>
          <a:xfrm>
            <a:off x="457200" y="1600200"/>
            <a:ext cx="4038599" cy="4525963"/>
          </a:xfrm>
          <a:prstGeom prst="rect">
            <a:avLst/>
          </a:prstGeom>
          <a:noFill/>
          <a:ln>
            <a:noFill/>
          </a:ln>
        </p:spPr>
        <p:txBody>
          <a:bodyPr/>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26" name="Shape 26"/>
          <p:cNvSpPr txBox="1">
            <a:spLocks noGrp="1"/>
          </p:cNvSpPr>
          <p:nvPr>
            <p:ph type="body" idx="2"/>
          </p:nvPr>
        </p:nvSpPr>
        <p:spPr>
          <a:xfrm>
            <a:off x="4648200" y="1600200"/>
            <a:ext cx="4038599" cy="4525963"/>
          </a:xfrm>
          <a:prstGeom prst="rect">
            <a:avLst/>
          </a:prstGeom>
          <a:noFill/>
          <a:ln>
            <a:noFill/>
          </a:ln>
        </p:spPr>
        <p:txBody>
          <a:bodyPr/>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anchor="t"/>
          <a:lstStyle>
            <a:lvl1pP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9" name="Shape 29"/>
          <p:cNvSpPr txBox="1">
            <a:spLocks noGrp="1"/>
          </p:cNvSpPr>
          <p:nvPr>
            <p:ph type="body" idx="1"/>
          </p:nvPr>
        </p:nvSpPr>
        <p:spPr>
          <a:xfrm>
            <a:off x="457200" y="1535112"/>
            <a:ext cx="4040187" cy="63976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30" name="Shape 30"/>
          <p:cNvSpPr txBox="1">
            <a:spLocks noGrp="1"/>
          </p:cNvSpPr>
          <p:nvPr>
            <p:ph type="body" idx="2"/>
          </p:nvPr>
        </p:nvSpPr>
        <p:spPr>
          <a:xfrm>
            <a:off x="457200" y="2174875"/>
            <a:ext cx="4040187" cy="3951287"/>
          </a:xfrm>
          <a:prstGeom prst="rect">
            <a:avLst/>
          </a:prstGeom>
          <a:noFill/>
          <a:ln>
            <a:noFill/>
          </a:ln>
        </p:spPr>
        <p:txBody>
          <a:bodyPr/>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31" name="Shape 31"/>
          <p:cNvSpPr txBox="1">
            <a:spLocks noGrp="1"/>
          </p:cNvSpPr>
          <p:nvPr>
            <p:ph type="body" idx="3"/>
          </p:nvPr>
        </p:nvSpPr>
        <p:spPr>
          <a:xfrm>
            <a:off x="4645025" y="1535112"/>
            <a:ext cx="4041774" cy="63976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32" name="Shape 32"/>
          <p:cNvSpPr txBox="1">
            <a:spLocks noGrp="1"/>
          </p:cNvSpPr>
          <p:nvPr>
            <p:ph type="body" idx="4"/>
          </p:nvPr>
        </p:nvSpPr>
        <p:spPr>
          <a:xfrm>
            <a:off x="4645025" y="2174875"/>
            <a:ext cx="4041774" cy="3951287"/>
          </a:xfrm>
          <a:prstGeom prst="rect">
            <a:avLst/>
          </a:prstGeom>
          <a:noFill/>
          <a:ln>
            <a:noFill/>
          </a:ln>
        </p:spPr>
        <p:txBody>
          <a:bodyPr/>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anchor="t"/>
          <a:lstStyle>
            <a:lvl1pPr algn="ctr" rtl="0">
              <a:spcBef>
                <a:spcPts val="0"/>
              </a:spcBef>
              <a:spcAft>
                <a:spcPts val="0"/>
              </a:spcAft>
              <a:defRPr sz="4400">
                <a:solidFill>
                  <a:schemeClr val="lt2"/>
                </a:solidFill>
                <a:latin typeface="Arial"/>
                <a:ea typeface="Arial"/>
                <a:cs typeface="Arial"/>
                <a:sym typeface="Arial"/>
              </a:defRPr>
            </a:lvl1pPr>
            <a:lvl2pPr algn="ctr" rtl="0">
              <a:spcBef>
                <a:spcPts val="0"/>
              </a:spcBef>
              <a:spcAft>
                <a:spcPts val="0"/>
              </a:spcAft>
              <a:defRPr sz="4400">
                <a:solidFill>
                  <a:schemeClr val="lt2"/>
                </a:solidFill>
                <a:latin typeface="Arial"/>
                <a:ea typeface="Arial"/>
                <a:cs typeface="Arial"/>
                <a:sym typeface="Arial"/>
              </a:defRPr>
            </a:lvl2pPr>
            <a:lvl3pPr algn="ctr" rtl="0">
              <a:spcBef>
                <a:spcPts val="0"/>
              </a:spcBef>
              <a:spcAft>
                <a:spcPts val="0"/>
              </a:spcAft>
              <a:defRPr sz="4400">
                <a:solidFill>
                  <a:schemeClr val="lt2"/>
                </a:solidFill>
                <a:latin typeface="Arial"/>
                <a:ea typeface="Arial"/>
                <a:cs typeface="Arial"/>
                <a:sym typeface="Arial"/>
              </a:defRPr>
            </a:lvl3pPr>
            <a:lvl4pPr algn="ctr" rtl="0">
              <a:spcBef>
                <a:spcPts val="0"/>
              </a:spcBef>
              <a:spcAft>
                <a:spcPts val="0"/>
              </a:spcAft>
              <a:defRPr sz="4400">
                <a:solidFill>
                  <a:schemeClr val="lt2"/>
                </a:solidFill>
                <a:latin typeface="Arial"/>
                <a:ea typeface="Arial"/>
                <a:cs typeface="Arial"/>
                <a:sym typeface="Arial"/>
              </a:defRPr>
            </a:lvl4pPr>
            <a:lvl5pPr algn="ctr" rtl="0">
              <a:spcBef>
                <a:spcPts val="0"/>
              </a:spcBef>
              <a:spcAft>
                <a:spcPts val="0"/>
              </a:spcAft>
              <a:defRPr sz="4400">
                <a:solidFill>
                  <a:schemeClr val="lt2"/>
                </a:solidFill>
                <a:latin typeface="Arial"/>
                <a:ea typeface="Arial"/>
                <a:cs typeface="Arial"/>
                <a:sym typeface="Arial"/>
              </a:defRPr>
            </a:lvl5pPr>
            <a:lvl6pPr marL="457200" algn="ctr" rtl="0">
              <a:spcBef>
                <a:spcPts val="0"/>
              </a:spcBef>
              <a:spcAft>
                <a:spcPts val="0"/>
              </a:spcAft>
              <a:defRPr sz="4400">
                <a:solidFill>
                  <a:schemeClr val="lt2"/>
                </a:solidFill>
                <a:latin typeface="Arial"/>
                <a:ea typeface="Arial"/>
                <a:cs typeface="Arial"/>
                <a:sym typeface="Arial"/>
              </a:defRPr>
            </a:lvl6pPr>
            <a:lvl7pPr marL="914400" algn="ctr" rtl="0">
              <a:spcBef>
                <a:spcPts val="0"/>
              </a:spcBef>
              <a:spcAft>
                <a:spcPts val="0"/>
              </a:spcAft>
              <a:defRPr sz="4400">
                <a:solidFill>
                  <a:schemeClr val="lt2"/>
                </a:solidFill>
                <a:latin typeface="Arial"/>
                <a:ea typeface="Arial"/>
                <a:cs typeface="Arial"/>
                <a:sym typeface="Arial"/>
              </a:defRPr>
            </a:lvl7pPr>
            <a:lvl8pPr marL="1371600" algn="ctr" rtl="0">
              <a:spcBef>
                <a:spcPts val="0"/>
              </a:spcBef>
              <a:spcAft>
                <a:spcPts val="0"/>
              </a:spcAft>
              <a:defRPr sz="4400">
                <a:solidFill>
                  <a:schemeClr val="lt2"/>
                </a:solidFill>
                <a:latin typeface="Arial"/>
                <a:ea typeface="Arial"/>
                <a:cs typeface="Arial"/>
                <a:sym typeface="Arial"/>
              </a:defRPr>
            </a:lvl8pPr>
            <a:lvl9pPr marL="1828800" algn="ctr" rtl="0">
              <a:spcBef>
                <a:spcPts val="0"/>
              </a:spcBef>
              <a:spcAft>
                <a:spcPts val="0"/>
              </a:spcAft>
              <a:defRPr sz="4400">
                <a:solidFill>
                  <a:schemeClr val="lt2"/>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3050"/>
            <a:ext cx="3008313" cy="1162049"/>
          </a:xfrm>
          <a:prstGeom prst="rect">
            <a:avLst/>
          </a:prstGeom>
          <a:noFill/>
          <a:ln>
            <a:noFill/>
          </a:ln>
        </p:spPr>
        <p:txBody>
          <a:bodyPr anchor="b"/>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8" name="Shape 38"/>
          <p:cNvSpPr txBox="1">
            <a:spLocks noGrp="1"/>
          </p:cNvSpPr>
          <p:nvPr>
            <p:ph type="body" idx="1"/>
          </p:nvPr>
        </p:nvSpPr>
        <p:spPr>
          <a:xfrm>
            <a:off x="3575050" y="273050"/>
            <a:ext cx="5111750" cy="5853112"/>
          </a:xfrm>
          <a:prstGeom prst="rect">
            <a:avLst/>
          </a:prstGeom>
          <a:noFill/>
          <a:ln>
            <a:noFill/>
          </a:ln>
        </p:spPr>
        <p:txBody>
          <a:bodyPr/>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39" name="Shape 39"/>
          <p:cNvSpPr txBox="1">
            <a:spLocks noGrp="1"/>
          </p:cNvSpPr>
          <p:nvPr>
            <p:ph type="body" idx="2"/>
          </p:nvPr>
        </p:nvSpPr>
        <p:spPr>
          <a:xfrm>
            <a:off x="457200" y="1435100"/>
            <a:ext cx="3008313" cy="4691063"/>
          </a:xfrm>
          <a:prstGeom prst="rect">
            <a:avLst/>
          </a:prstGeom>
          <a:noFill/>
          <a:ln>
            <a:noFill/>
          </a:ln>
        </p:spPr>
        <p:txBody>
          <a:bodyPr/>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792288" y="4800600"/>
            <a:ext cx="5486399" cy="566737"/>
          </a:xfrm>
          <a:prstGeom prst="rect">
            <a:avLst/>
          </a:prstGeom>
          <a:noFill/>
          <a:ln>
            <a:noFill/>
          </a:ln>
        </p:spPr>
        <p:txBody>
          <a:bodyPr anchor="b"/>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2" name="Shape 42"/>
          <p:cNvSpPr>
            <a:spLocks noGrp="1"/>
          </p:cNvSpPr>
          <p:nvPr>
            <p:ph type="pic" idx="2"/>
          </p:nvPr>
        </p:nvSpPr>
        <p:spPr>
          <a:xfrm>
            <a:off x="1792288" y="612775"/>
            <a:ext cx="5486399" cy="4114800"/>
          </a:xfrm>
          <a:prstGeom prst="rect">
            <a:avLst/>
          </a:prstGeom>
          <a:noFill/>
          <a:ln>
            <a:noFill/>
          </a:ln>
        </p:spPr>
        <p:txBody>
          <a:bodyPr/>
          <a:lstStyle>
            <a:lvl1pPr marL="0" marR="0" indent="0" algn="l" rtl="0">
              <a:buClr>
                <a:schemeClr val="lt1"/>
              </a:buClr>
              <a:buFont typeface="Arial"/>
              <a:buNone/>
              <a:defRPr sz="3200" b="0" i="0" u="none" strike="noStrike" cap="none" baseline="0">
                <a:solidFill>
                  <a:schemeClr val="lt1"/>
                </a:solidFill>
                <a:latin typeface="Arial"/>
                <a:ea typeface="Arial"/>
                <a:cs typeface="Arial"/>
                <a:sym typeface="Arial"/>
              </a:defRPr>
            </a:lvl1pPr>
            <a:lvl2pPr marL="457200" marR="0" indent="0" algn="l" rtl="0">
              <a:buClr>
                <a:schemeClr val="lt1"/>
              </a:buClr>
              <a:buFont typeface="Arial"/>
              <a:buNone/>
              <a:defRPr sz="2800" b="0" i="0" u="none" strike="noStrike" cap="none" baseline="0">
                <a:solidFill>
                  <a:schemeClr val="lt1"/>
                </a:solidFill>
                <a:latin typeface="Arial"/>
                <a:ea typeface="Arial"/>
                <a:cs typeface="Arial"/>
                <a:sym typeface="Arial"/>
              </a:defRPr>
            </a:lvl2pPr>
            <a:lvl3pPr marL="914400" marR="0" indent="0" algn="l" rtl="0">
              <a:buClr>
                <a:schemeClr val="lt1"/>
              </a:buClr>
              <a:buFont typeface="Arial"/>
              <a:buNone/>
              <a:defRPr sz="2400" b="0" i="0" u="none" strike="noStrike" cap="none" baseline="0">
                <a:solidFill>
                  <a:schemeClr val="lt1"/>
                </a:solidFill>
                <a:latin typeface="Arial"/>
                <a:ea typeface="Arial"/>
                <a:cs typeface="Arial"/>
                <a:sym typeface="Arial"/>
              </a:defRPr>
            </a:lvl3pPr>
            <a:lvl4pPr marL="1371600" marR="0" indent="0" algn="l" rtl="0">
              <a:buClr>
                <a:schemeClr val="lt1"/>
              </a:buClr>
              <a:buFont typeface="Arial"/>
              <a:buNone/>
              <a:defRPr sz="2000" b="0" i="0" u="none" strike="noStrike" cap="none" baseline="0">
                <a:solidFill>
                  <a:schemeClr val="lt1"/>
                </a:solidFill>
                <a:latin typeface="Arial"/>
                <a:ea typeface="Arial"/>
                <a:cs typeface="Arial"/>
                <a:sym typeface="Arial"/>
              </a:defRPr>
            </a:lvl4pPr>
            <a:lvl5pPr marL="1828800" marR="0" indent="0" algn="l" rtl="0">
              <a:buClr>
                <a:schemeClr val="lt1"/>
              </a:buClr>
              <a:buFont typeface="Arial"/>
              <a:buNone/>
              <a:defRPr sz="2000" b="0" i="0" u="none" strike="noStrike" cap="none" baseline="0">
                <a:solidFill>
                  <a:schemeClr val="lt1"/>
                </a:solidFill>
                <a:latin typeface="Arial"/>
                <a:ea typeface="Arial"/>
                <a:cs typeface="Arial"/>
                <a:sym typeface="Arial"/>
              </a:defRPr>
            </a:lvl5pPr>
            <a:lvl6pPr marL="2286000" marR="0" indent="0" algn="l" rtl="0">
              <a:buClr>
                <a:schemeClr val="lt1"/>
              </a:buClr>
              <a:buFont typeface="Arial"/>
              <a:buNone/>
              <a:defRPr sz="2000" b="0" i="0" u="none" strike="noStrike" cap="none" baseline="0">
                <a:solidFill>
                  <a:schemeClr val="lt1"/>
                </a:solidFill>
                <a:latin typeface="Arial"/>
                <a:ea typeface="Arial"/>
                <a:cs typeface="Arial"/>
                <a:sym typeface="Arial"/>
              </a:defRPr>
            </a:lvl6pPr>
            <a:lvl7pPr marL="2743200" marR="0" indent="0" algn="l" rtl="0">
              <a:buClr>
                <a:schemeClr val="lt1"/>
              </a:buClr>
              <a:buFont typeface="Arial"/>
              <a:buNone/>
              <a:defRPr sz="2000" b="0" i="0" u="none" strike="noStrike" cap="none" baseline="0">
                <a:solidFill>
                  <a:schemeClr val="lt1"/>
                </a:solidFill>
                <a:latin typeface="Arial"/>
                <a:ea typeface="Arial"/>
                <a:cs typeface="Arial"/>
                <a:sym typeface="Arial"/>
              </a:defRPr>
            </a:lvl7pPr>
            <a:lvl8pPr marL="3200400" marR="0" indent="0" algn="l" rtl="0">
              <a:buClr>
                <a:schemeClr val="lt1"/>
              </a:buClr>
              <a:buFont typeface="Arial"/>
              <a:buNone/>
              <a:defRPr sz="2000" b="0" i="0" u="none" strike="noStrike" cap="none" baseline="0">
                <a:solidFill>
                  <a:schemeClr val="lt1"/>
                </a:solidFill>
                <a:latin typeface="Arial"/>
                <a:ea typeface="Arial"/>
                <a:cs typeface="Arial"/>
                <a:sym typeface="Arial"/>
              </a:defRPr>
            </a:lvl8pPr>
            <a:lvl9pPr marL="3657600" marR="0" indent="0" algn="l" rtl="0">
              <a:buClr>
                <a:schemeClr val="lt1"/>
              </a:buClr>
              <a:buFont typeface="Arial"/>
              <a:buNone/>
              <a:defRPr sz="2000" b="0" i="0" u="none" strike="noStrike" cap="none" baseline="0">
                <a:solidFill>
                  <a:schemeClr val="lt1"/>
                </a:solidFill>
                <a:latin typeface="Arial"/>
                <a:ea typeface="Arial"/>
                <a:cs typeface="Arial"/>
                <a:sym typeface="Arial"/>
              </a:defRPr>
            </a:lvl9pPr>
          </a:lstStyle>
          <a:p>
            <a:pPr lvl="0"/>
            <a:endParaRPr noProof="0" dirty="0">
              <a:sym typeface="Arial"/>
            </a:endParaRPr>
          </a:p>
        </p:txBody>
      </p:sp>
      <p:sp>
        <p:nvSpPr>
          <p:cNvPr id="43" name="Shape 43"/>
          <p:cNvSpPr txBox="1">
            <a:spLocks noGrp="1"/>
          </p:cNvSpPr>
          <p:nvPr>
            <p:ph type="body" idx="1"/>
          </p:nvPr>
        </p:nvSpPr>
        <p:spPr>
          <a:xfrm>
            <a:off x="1792288" y="5367337"/>
            <a:ext cx="5486399" cy="804861"/>
          </a:xfrm>
          <a:prstGeom prst="rect">
            <a:avLst/>
          </a:prstGeom>
          <a:noFill/>
          <a:ln>
            <a:noFill/>
          </a:ln>
        </p:spPr>
        <p:txBody>
          <a:bodyPr/>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ru-RU" smtClean="0">
              <a:sym typeface="Arial" charset="0"/>
            </a:endParaRPr>
          </a:p>
        </p:txBody>
      </p:sp>
      <p:sp>
        <p:nvSpPr>
          <p:cNvPr id="1027" name="Shape 10"/>
          <p:cNvSpPr txBox="1">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
        <p:nvSpPr>
          <p:cNvPr id="1028" name="Shape 11"/>
          <p:cNvSpPr txBox="1">
            <a:spLocks noGrp="1"/>
          </p:cNvSpPr>
          <p:nvPr>
            <p:ph type="dt" idx="10"/>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800">
                <a:solidFill>
                  <a:srgbClr val="000099"/>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ru-RU" dirty="0"/>
          </a:p>
        </p:txBody>
      </p:sp>
      <p:sp>
        <p:nvSpPr>
          <p:cNvPr id="1029" name="Shape 12"/>
          <p:cNvSpPr txBox="1">
            <a:spLocks noGrp="1"/>
          </p:cNvSpPr>
          <p:nvPr>
            <p:ph type="ftr" idx="11"/>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800">
                <a:solidFill>
                  <a:srgbClr val="000099"/>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ru-RU" dirty="0"/>
          </a:p>
        </p:txBody>
      </p:sp>
      <p:sp>
        <p:nvSpPr>
          <p:cNvPr id="1030" name="Shape 13"/>
          <p:cNvSpPr txBox="1">
            <a:spLocks noGrp="1"/>
          </p:cNvSpPr>
          <p:nvPr>
            <p:ph type="sldNum" idx="12"/>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400">
                <a:solidFill>
                  <a:srgbClr val="000099"/>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ru-RU" dirty="0"/>
          </a:p>
        </p:txBody>
      </p:sp>
    </p:spTree>
  </p:cSld>
  <p:clrMap bg1="lt1" tx1="dk1" bg2="dk2" tx2="lt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Shape 93"/>
          <p:cNvSpPr txBox="1">
            <a:spLocks noGrp="1"/>
          </p:cNvSpPr>
          <p:nvPr>
            <p:ph type="title"/>
          </p:nvPr>
        </p:nvSpPr>
        <p:spPr bwMode="auto">
          <a:xfrm>
            <a:off x="457200" y="1905000"/>
            <a:ext cx="8229600" cy="11430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ru-RU" smtClean="0">
              <a:sym typeface="Arial" charset="0"/>
            </a:endParaRPr>
          </a:p>
        </p:txBody>
      </p:sp>
      <p:sp>
        <p:nvSpPr>
          <p:cNvPr id="3075" name="Shape 94"/>
          <p:cNvSpPr txBox="1">
            <a:spLocks noGrp="1"/>
          </p:cNvSpPr>
          <p:nvPr>
            <p:ph type="body" idx="1"/>
          </p:nvPr>
        </p:nvSpPr>
        <p:spPr bwMode="auto">
          <a:xfrm>
            <a:off x="990600" y="2941638"/>
            <a:ext cx="7162800" cy="3078162"/>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
        <p:nvSpPr>
          <p:cNvPr id="3076" name="Shape 95"/>
          <p:cNvSpPr txBox="1">
            <a:spLocks noGrp="1"/>
          </p:cNvSpPr>
          <p:nvPr>
            <p:ph type="dt" idx="10"/>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8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ru-RU" dirty="0"/>
          </a:p>
        </p:txBody>
      </p:sp>
      <p:sp>
        <p:nvSpPr>
          <p:cNvPr id="3077" name="Shape 96"/>
          <p:cNvSpPr txBox="1">
            <a:spLocks noGrp="1"/>
          </p:cNvSpPr>
          <p:nvPr>
            <p:ph type="ftr" idx="11"/>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8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ru-RU" dirty="0"/>
          </a:p>
        </p:txBody>
      </p:sp>
      <p:sp>
        <p:nvSpPr>
          <p:cNvPr id="3078" name="Shape 97"/>
          <p:cNvSpPr txBox="1">
            <a:spLocks noGrp="1"/>
          </p:cNvSpPr>
          <p:nvPr>
            <p:ph type="sldNum" idx="12"/>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ru-RU" dirty="0"/>
          </a:p>
        </p:txBody>
      </p:sp>
    </p:spTree>
  </p:cSld>
  <p:clrMap bg1="lt1" tx1="dk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ru-RU"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endParaRPr lang="ru-RU" dirty="0"/>
          </a:p>
        </p:txBody>
      </p:sp>
    </p:spTree>
    <p:extLst>
      <p:ext uri="{BB962C8B-B14F-4D97-AF65-F5344CB8AC3E}">
        <p14:creationId xmlns:p14="http://schemas.microsoft.com/office/powerpoint/2010/main" val="831280364"/>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38.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8.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38.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5298" name="Shape 179"/>
          <p:cNvSpPr txBox="1">
            <a:spLocks noChangeArrowheads="1"/>
          </p:cNvSpPr>
          <p:nvPr/>
        </p:nvSpPr>
        <p:spPr bwMode="auto">
          <a:xfrm>
            <a:off x="1524000" y="0"/>
            <a:ext cx="76200" cy="6858000"/>
          </a:xfrm>
          <a:prstGeom prst="rect">
            <a:avLst/>
          </a:prstGeom>
          <a:solidFill>
            <a:schemeClr val="accent5">
              <a:lumMod val="75000"/>
            </a:schemeClr>
          </a:solidFill>
          <a:ln w="9525" cap="rnd">
            <a:solidFill>
              <a:schemeClr val="tx1"/>
            </a:solidFill>
            <a:miter lim="800000"/>
            <a:headEnd/>
            <a:tailEnd/>
          </a:ln>
        </p:spPr>
        <p:txBody>
          <a:bodyPr lIns="91425" tIns="45700" rIns="91425" bIns="45700"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defRPr/>
            </a:pPr>
            <a:endParaRPr lang="ru-RU" dirty="0" smtClean="0"/>
          </a:p>
        </p:txBody>
      </p:sp>
      <p:sp>
        <p:nvSpPr>
          <p:cNvPr id="55299" name="Shape 180"/>
          <p:cNvSpPr txBox="1">
            <a:spLocks noChangeArrowheads="1"/>
          </p:cNvSpPr>
          <p:nvPr/>
        </p:nvSpPr>
        <p:spPr bwMode="auto">
          <a:xfrm>
            <a:off x="228600" y="0"/>
            <a:ext cx="1219200" cy="6858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1425" tIns="45700" rIns="91425" bIns="45700" anchor="ctr"/>
          <a:lstStyle/>
          <a:p>
            <a:endParaRPr lang="ru-RU" dirty="0"/>
          </a:p>
        </p:txBody>
      </p:sp>
      <p:sp>
        <p:nvSpPr>
          <p:cNvPr id="181" name="Shape 181"/>
          <p:cNvSpPr txBox="1">
            <a:spLocks noGrp="1"/>
          </p:cNvSpPr>
          <p:nvPr>
            <p:ph type="title"/>
          </p:nvPr>
        </p:nvSpPr>
        <p:spPr>
          <a:xfrm>
            <a:off x="1907704" y="620688"/>
            <a:ext cx="6912768" cy="5760640"/>
          </a:xfrm>
          <a:solidFill>
            <a:srgbClr val="CCFF99"/>
          </a:solidFill>
          <a:effectLst>
            <a:outerShdw blurRad="50800" dist="50800" dir="5400000" sx="1000" sy="1000" algn="ctr" rotWithShape="0">
              <a:srgbClr val="000000">
                <a:alpha val="43137"/>
              </a:srgbClr>
            </a:outerShdw>
          </a:effectLst>
        </p:spPr>
        <p:txBody>
          <a:bodyPr tIns="45700" bIns="45700" anchor="ctr">
            <a:normAutofit fontScale="90000"/>
          </a:bodyPr>
          <a:lstStyle/>
          <a:p>
            <a:pPr marL="0" indent="0" eaLnBrk="1" fontAlgn="auto" hangingPunct="1">
              <a:buClr>
                <a:srgbClr val="FF0000"/>
              </a:buClr>
              <a:buSzPct val="25000"/>
              <a:buFont typeface="Arial"/>
              <a:buNone/>
              <a:defRPr/>
            </a:pPr>
            <a:r>
              <a:rPr lang="ru-RU" sz="1400" dirty="0" smtClean="0">
                <a:ln w="0"/>
                <a:solidFill>
                  <a:schemeClr val="tx1"/>
                </a:solidFill>
                <a:effectLst>
                  <a:outerShdw blurRad="38100" dist="19050" dir="2700000" algn="tl" rotWithShape="0">
                    <a:schemeClr val="dk1">
                      <a:alpha val="40000"/>
                    </a:schemeClr>
                  </a:outerShdw>
                </a:effectLst>
              </a:rPr>
              <a:t/>
            </a:r>
            <a:br>
              <a:rPr lang="ru-RU" sz="1400" dirty="0" smtClean="0">
                <a:ln w="0"/>
                <a:solidFill>
                  <a:schemeClr val="tx1"/>
                </a:solidFill>
                <a:effectLst>
                  <a:outerShdw blurRad="38100" dist="19050" dir="2700000" algn="tl" rotWithShape="0">
                    <a:schemeClr val="dk1">
                      <a:alpha val="40000"/>
                    </a:schemeClr>
                  </a:outerShdw>
                </a:effectLst>
              </a:rPr>
            </a:br>
            <a:r>
              <a:rPr lang="ru-RU" sz="1400" dirty="0" smtClean="0">
                <a:ln w="0"/>
                <a:solidFill>
                  <a:schemeClr val="tx1"/>
                </a:solidFill>
                <a:effectLst>
                  <a:outerShdw blurRad="38100" dist="19050" dir="2700000" algn="tl" rotWithShape="0">
                    <a:schemeClr val="dk1">
                      <a:alpha val="40000"/>
                    </a:schemeClr>
                  </a:outerShdw>
                </a:effectLst>
              </a:rPr>
              <a:t/>
            </a:r>
            <a:br>
              <a:rPr lang="ru-RU" sz="1400" dirty="0" smtClean="0">
                <a:ln w="0"/>
                <a:solidFill>
                  <a:schemeClr val="tx1"/>
                </a:solidFill>
                <a:effectLst>
                  <a:outerShdw blurRad="38100" dist="19050" dir="2700000" algn="tl" rotWithShape="0">
                    <a:schemeClr val="dk1">
                      <a:alpha val="40000"/>
                    </a:schemeClr>
                  </a:outerShdw>
                </a:effectLst>
              </a:rPr>
            </a:br>
            <a:r>
              <a:rPr lang="ru-RU" sz="1400" dirty="0" err="1" smtClean="0">
                <a:ln w="0"/>
                <a:solidFill>
                  <a:schemeClr val="tx1"/>
                </a:solidFill>
                <a:effectLst>
                  <a:outerShdw blurRad="38100" dist="19050" dir="2700000" algn="tl" rotWithShape="0">
                    <a:schemeClr val="dk1">
                      <a:alpha val="40000"/>
                    </a:schemeClr>
                  </a:outerShdw>
                </a:effectLst>
              </a:rPr>
              <a:t>Новоселовка</a:t>
            </a:r>
            <a:r>
              <a:rPr lang="ru-RU" sz="1400" dirty="0" smtClean="0">
                <a:ln w="0"/>
                <a:solidFill>
                  <a:schemeClr val="tx1"/>
                </a:solidFill>
                <a:effectLst>
                  <a:outerShdw blurRad="38100" dist="19050" dir="2700000" algn="tl" rotWithShape="0">
                    <a:schemeClr val="dk1">
                      <a:alpha val="40000"/>
                    </a:schemeClr>
                  </a:outerShdw>
                </a:effectLst>
              </a:rPr>
              <a:t> </a:t>
            </a:r>
            <a:r>
              <a:rPr lang="ru-RU" sz="1400" dirty="0" err="1" smtClean="0">
                <a:ln w="0"/>
                <a:solidFill>
                  <a:schemeClr val="tx1"/>
                </a:solidFill>
                <a:effectLst>
                  <a:outerShdw blurRad="38100" dist="19050" dir="2700000" algn="tl" rotWithShape="0">
                    <a:schemeClr val="dk1">
                      <a:alpha val="40000"/>
                    </a:schemeClr>
                  </a:outerShdw>
                </a:effectLst>
              </a:rPr>
              <a:t>умумтасиль</a:t>
            </a:r>
            <a:r>
              <a:rPr lang="ru-RU" sz="1400" dirty="0" smtClean="0">
                <a:ln w="0"/>
                <a:solidFill>
                  <a:schemeClr val="tx1"/>
                </a:solidFill>
                <a:effectLst>
                  <a:outerShdw blurRad="38100" dist="19050" dir="2700000" algn="tl" rotWithShape="0">
                    <a:schemeClr val="dk1">
                      <a:alpha val="40000"/>
                    </a:schemeClr>
                  </a:outerShdw>
                </a:effectLst>
              </a:rPr>
              <a:t> </a:t>
            </a:r>
            <a:r>
              <a:rPr lang="ru-RU" sz="1400" dirty="0" err="1" smtClean="0">
                <a:ln w="0"/>
                <a:solidFill>
                  <a:schemeClr val="tx1"/>
                </a:solidFill>
                <a:effectLst>
                  <a:outerShdw blurRad="38100" dist="19050" dir="2700000" algn="tl" rotWithShape="0">
                    <a:schemeClr val="dk1">
                      <a:alpha val="40000"/>
                    </a:schemeClr>
                  </a:outerShdw>
                </a:effectLst>
              </a:rPr>
              <a:t>мектеби</a:t>
            </a:r>
            <a:r>
              <a:rPr lang="ru-RU" sz="1400" dirty="0">
                <a:ln w="0"/>
                <a:solidFill>
                  <a:schemeClr val="tx1"/>
                </a:solidFill>
                <a:effectLst>
                  <a:outerShdw blurRad="38100" dist="19050" dir="2700000" algn="tl" rotWithShape="0">
                    <a:schemeClr val="dk1">
                      <a:alpha val="40000"/>
                    </a:schemeClr>
                  </a:outerShdw>
                </a:effectLst>
              </a:rPr>
              <a:t/>
            </a:r>
            <a:br>
              <a:rPr lang="ru-RU" sz="1400" dirty="0">
                <a:ln w="0"/>
                <a:solidFill>
                  <a:schemeClr val="tx1"/>
                </a:solidFill>
                <a:effectLst>
                  <a:outerShdw blurRad="38100" dist="19050" dir="2700000" algn="tl" rotWithShape="0">
                    <a:schemeClr val="dk1">
                      <a:alpha val="40000"/>
                    </a:schemeClr>
                  </a:outerShdw>
                </a:effectLst>
              </a:rPr>
            </a:br>
            <a:r>
              <a:rPr lang="ru-RU" sz="1400" dirty="0" smtClean="0">
                <a:ln w="0"/>
                <a:solidFill>
                  <a:schemeClr val="tx1"/>
                </a:solidFill>
                <a:effectLst>
                  <a:outerShdw blurRad="38100" dist="19050" dir="2700000" algn="tl" rotWithShape="0">
                    <a:schemeClr val="dk1">
                      <a:alpha val="40000"/>
                    </a:schemeClr>
                  </a:outerShdw>
                </a:effectLst>
              </a:rPr>
              <a:t/>
            </a:r>
            <a:br>
              <a:rPr lang="ru-RU" sz="1400" dirty="0" smtClean="0">
                <a:ln w="0"/>
                <a:solidFill>
                  <a:schemeClr val="tx1"/>
                </a:solidFill>
                <a:effectLst>
                  <a:outerShdw blurRad="38100" dist="19050" dir="2700000" algn="tl" rotWithShape="0">
                    <a:schemeClr val="dk1">
                      <a:alpha val="40000"/>
                    </a:schemeClr>
                  </a:outerShdw>
                </a:effectLst>
              </a:rPr>
            </a:br>
            <a:r>
              <a:rPr lang="ru-RU" sz="1400" dirty="0">
                <a:ln w="0"/>
                <a:solidFill>
                  <a:schemeClr val="tx1"/>
                </a:solidFill>
                <a:effectLst>
                  <a:outerShdw blurRad="38100" dist="19050" dir="2700000" algn="tl" rotWithShape="0">
                    <a:schemeClr val="dk1">
                      <a:alpha val="40000"/>
                    </a:schemeClr>
                  </a:outerShdw>
                </a:effectLst>
              </a:rPr>
              <a:t/>
            </a:r>
            <a:br>
              <a:rPr lang="ru-RU" sz="1400" dirty="0">
                <a:ln w="0"/>
                <a:solidFill>
                  <a:schemeClr val="tx1"/>
                </a:solidFill>
                <a:effectLst>
                  <a:outerShdw blurRad="38100" dist="19050" dir="2700000" algn="tl" rotWithShape="0">
                    <a:schemeClr val="dk1">
                      <a:alpha val="40000"/>
                    </a:schemeClr>
                  </a:outerShdw>
                </a:effectLst>
              </a:rPr>
            </a:br>
            <a:r>
              <a:rPr lang="ru-RU" sz="1400" dirty="0" smtClean="0">
                <a:ln w="0"/>
                <a:solidFill>
                  <a:schemeClr val="tx1"/>
                </a:solidFill>
                <a:effectLst>
                  <a:outerShdw blurRad="38100" dist="19050" dir="2700000" algn="tl" rotWithShape="0">
                    <a:schemeClr val="dk1">
                      <a:alpha val="40000"/>
                    </a:schemeClr>
                  </a:outerShdw>
                </a:effectLst>
              </a:rPr>
              <a:t/>
            </a:r>
            <a:br>
              <a:rPr lang="ru-RU" sz="1400" dirty="0" smtClean="0">
                <a:ln w="0"/>
                <a:solidFill>
                  <a:schemeClr val="tx1"/>
                </a:solidFill>
                <a:effectLst>
                  <a:outerShdw blurRad="38100" dist="19050" dir="2700000" algn="tl" rotWithShape="0">
                    <a:schemeClr val="dk1">
                      <a:alpha val="40000"/>
                    </a:schemeClr>
                  </a:outerShdw>
                </a:effectLst>
              </a:rPr>
            </a:br>
            <a:r>
              <a:rPr lang="ru-RU" sz="1400" dirty="0">
                <a:ln w="0"/>
                <a:solidFill>
                  <a:schemeClr val="tx1"/>
                </a:solidFill>
                <a:effectLst>
                  <a:outerShdw blurRad="38100" dist="19050" dir="2700000" algn="tl" rotWithShape="0">
                    <a:schemeClr val="dk1">
                      <a:alpha val="40000"/>
                    </a:schemeClr>
                  </a:outerShdw>
                </a:effectLst>
              </a:rPr>
              <a:t/>
            </a:r>
            <a:br>
              <a:rPr lang="ru-RU" sz="1400" dirty="0">
                <a:ln w="0"/>
                <a:solidFill>
                  <a:schemeClr val="tx1"/>
                </a:solidFill>
                <a:effectLst>
                  <a:outerShdw blurRad="38100" dist="19050" dir="2700000" algn="tl" rotWithShape="0">
                    <a:schemeClr val="dk1">
                      <a:alpha val="40000"/>
                    </a:schemeClr>
                  </a:outerShdw>
                </a:effectLst>
              </a:rPr>
            </a:br>
            <a:r>
              <a:rPr lang="ru-RU" sz="1400" dirty="0" smtClean="0">
                <a:ln w="0"/>
                <a:solidFill>
                  <a:schemeClr val="tx1"/>
                </a:solidFill>
                <a:effectLst>
                  <a:outerShdw blurRad="38100" dist="19050" dir="2700000" algn="tl" rotWithShape="0">
                    <a:schemeClr val="dk1">
                      <a:alpha val="40000"/>
                    </a:schemeClr>
                  </a:outerShdw>
                </a:effectLst>
              </a:rPr>
              <a:t/>
            </a:r>
            <a:br>
              <a:rPr lang="ru-RU" sz="1400" dirty="0" smtClean="0">
                <a:ln w="0"/>
                <a:solidFill>
                  <a:schemeClr val="tx1"/>
                </a:solidFill>
                <a:effectLst>
                  <a:outerShdw blurRad="38100" dist="19050" dir="2700000" algn="tl" rotWithShape="0">
                    <a:schemeClr val="dk1">
                      <a:alpha val="40000"/>
                    </a:schemeClr>
                  </a:outerShdw>
                </a:effectLst>
              </a:rPr>
            </a:br>
            <a:r>
              <a:rPr lang="ru-RU" sz="1400" dirty="0">
                <a:ln w="0"/>
                <a:solidFill>
                  <a:schemeClr val="tx1"/>
                </a:solidFill>
                <a:effectLst>
                  <a:outerShdw blurRad="38100" dist="19050" dir="2700000" algn="tl" rotWithShape="0">
                    <a:schemeClr val="dk1">
                      <a:alpha val="40000"/>
                    </a:schemeClr>
                  </a:outerShdw>
                </a:effectLst>
              </a:rPr>
              <a:t/>
            </a:r>
            <a:br>
              <a:rPr lang="ru-RU" sz="1400" dirty="0">
                <a:ln w="0"/>
                <a:solidFill>
                  <a:schemeClr val="tx1"/>
                </a:solidFill>
                <a:effectLst>
                  <a:outerShdw blurRad="38100" dist="19050" dir="2700000" algn="tl" rotWithShape="0">
                    <a:schemeClr val="dk1">
                      <a:alpha val="40000"/>
                    </a:schemeClr>
                  </a:outerShdw>
                </a:effectLst>
              </a:rPr>
            </a:br>
            <a:r>
              <a:rPr lang="ru-RU" sz="4800" dirty="0" err="1" smtClean="0">
                <a:ln w="22225">
                  <a:solidFill>
                    <a:schemeClr val="accent2"/>
                  </a:solidFill>
                  <a:prstDash val="solid"/>
                </a:ln>
                <a:solidFill>
                  <a:sysClr val="windowText" lastClr="000000"/>
                </a:solidFill>
              </a:rPr>
              <a:t>Земаневий</a:t>
            </a:r>
            <a:r>
              <a:rPr lang="ru-RU" sz="4800" dirty="0" smtClean="0">
                <a:ln w="22225">
                  <a:solidFill>
                    <a:schemeClr val="accent2"/>
                  </a:solidFill>
                  <a:prstDash val="solid"/>
                </a:ln>
                <a:solidFill>
                  <a:sysClr val="windowText" lastClr="000000"/>
                </a:solidFill>
              </a:rPr>
              <a:t> </a:t>
            </a:r>
            <a:br>
              <a:rPr lang="ru-RU" sz="4800" dirty="0" smtClean="0">
                <a:ln w="22225">
                  <a:solidFill>
                    <a:schemeClr val="accent2"/>
                  </a:solidFill>
                  <a:prstDash val="solid"/>
                </a:ln>
                <a:solidFill>
                  <a:sysClr val="windowText" lastClr="000000"/>
                </a:solidFill>
              </a:rPr>
            </a:br>
            <a:r>
              <a:rPr lang="ru-RU" sz="4800" dirty="0" err="1" smtClean="0">
                <a:ln w="22225">
                  <a:solidFill>
                    <a:schemeClr val="accent2"/>
                  </a:solidFill>
                  <a:prstDash val="solid"/>
                </a:ln>
                <a:solidFill>
                  <a:sysClr val="windowText" lastClr="000000"/>
                </a:solidFill>
              </a:rPr>
              <a:t>к</a:t>
            </a:r>
            <a:r>
              <a:rPr lang="ru-RU" sz="4800" dirty="0" err="1" smtClean="0">
                <a:ln w="22225">
                  <a:solidFill>
                    <a:schemeClr val="accent2"/>
                  </a:solidFill>
                  <a:prstDash val="solid"/>
                </a:ln>
                <a:solidFill>
                  <a:sysClr val="windowText" lastClr="000000"/>
                </a:solidFill>
                <a:effectLst/>
              </a:rPr>
              <a:t>ъырымтатар</a:t>
            </a:r>
            <a:r>
              <a:rPr lang="ru-RU" sz="4800" dirty="0" smtClean="0">
                <a:ln w="22225">
                  <a:solidFill>
                    <a:schemeClr val="accent2"/>
                  </a:solidFill>
                  <a:prstDash val="solid"/>
                </a:ln>
                <a:solidFill>
                  <a:sysClr val="windowText" lastClr="000000"/>
                </a:solidFill>
                <a:effectLst/>
              </a:rPr>
              <a:t> тили </a:t>
            </a:r>
            <a:r>
              <a:rPr lang="ru-RU" sz="4800" dirty="0" err="1" smtClean="0">
                <a:ln w="22225">
                  <a:solidFill>
                    <a:schemeClr val="accent2"/>
                  </a:solidFill>
                  <a:prstDash val="solid"/>
                </a:ln>
                <a:solidFill>
                  <a:sysClr val="windowText" lastClr="000000"/>
                </a:solidFill>
                <a:effectLst/>
              </a:rPr>
              <a:t>ве</a:t>
            </a:r>
            <a:r>
              <a:rPr lang="ru-RU" sz="4800" dirty="0" smtClean="0">
                <a:ln w="22225">
                  <a:solidFill>
                    <a:schemeClr val="accent2"/>
                  </a:solidFill>
                  <a:prstDash val="solid"/>
                </a:ln>
                <a:solidFill>
                  <a:sysClr val="windowText" lastClr="000000"/>
                </a:solidFill>
                <a:effectLst/>
              </a:rPr>
              <a:t> </a:t>
            </a:r>
            <a:r>
              <a:rPr lang="ru-RU" sz="4800" dirty="0" err="1" smtClean="0">
                <a:ln w="22225">
                  <a:solidFill>
                    <a:schemeClr val="accent2"/>
                  </a:solidFill>
                  <a:prstDash val="solid"/>
                </a:ln>
                <a:solidFill>
                  <a:sysClr val="windowText" lastClr="000000"/>
                </a:solidFill>
                <a:effectLst/>
              </a:rPr>
              <a:t>эдебияты</a:t>
            </a:r>
            <a:r>
              <a:rPr lang="ru-RU" sz="4800" dirty="0" smtClean="0">
                <a:ln w="22225">
                  <a:solidFill>
                    <a:schemeClr val="accent2"/>
                  </a:solidFill>
                  <a:prstDash val="solid"/>
                </a:ln>
                <a:solidFill>
                  <a:sysClr val="windowText" lastClr="000000"/>
                </a:solidFill>
                <a:effectLst/>
              </a:rPr>
              <a:t> </a:t>
            </a:r>
            <a:r>
              <a:rPr lang="ru-RU" sz="4800" dirty="0" err="1" smtClean="0">
                <a:ln w="22225">
                  <a:solidFill>
                    <a:schemeClr val="accent2"/>
                  </a:solidFill>
                  <a:prstDash val="solid"/>
                </a:ln>
                <a:solidFill>
                  <a:sysClr val="windowText" lastClr="000000"/>
                </a:solidFill>
              </a:rPr>
              <a:t>дерси</a:t>
            </a:r>
            <a:r>
              <a:rPr lang="ru-RU" sz="4800" dirty="0" smtClean="0">
                <a:ln w="22225">
                  <a:solidFill>
                    <a:schemeClr val="accent2"/>
                  </a:solidFill>
                  <a:prstDash val="solid"/>
                </a:ln>
                <a:solidFill>
                  <a:sysClr val="windowText" lastClr="000000"/>
                </a:solidFill>
              </a:rPr>
              <a:t/>
            </a:r>
            <a:br>
              <a:rPr lang="ru-RU" sz="4800" dirty="0" smtClean="0">
                <a:ln w="22225">
                  <a:solidFill>
                    <a:schemeClr val="accent2"/>
                  </a:solidFill>
                  <a:prstDash val="solid"/>
                </a:ln>
                <a:solidFill>
                  <a:sysClr val="windowText" lastClr="000000"/>
                </a:solidFill>
              </a:rPr>
            </a:br>
            <a:r>
              <a:rPr lang="ru-RU" sz="4800" dirty="0">
                <a:ln w="22225">
                  <a:solidFill>
                    <a:schemeClr val="accent2"/>
                  </a:solidFill>
                  <a:prstDash val="solid"/>
                </a:ln>
                <a:solidFill>
                  <a:sysClr val="windowText" lastClr="000000"/>
                </a:solidFill>
              </a:rPr>
              <a:t/>
            </a:r>
            <a:br>
              <a:rPr lang="ru-RU" sz="4800" dirty="0">
                <a:ln w="22225">
                  <a:solidFill>
                    <a:schemeClr val="accent2"/>
                  </a:solidFill>
                  <a:prstDash val="solid"/>
                </a:ln>
                <a:solidFill>
                  <a:sysClr val="windowText" lastClr="000000"/>
                </a:solidFill>
              </a:rPr>
            </a:br>
            <a:r>
              <a:rPr lang="ru-RU" sz="4800" dirty="0" smtClean="0">
                <a:ln w="22225">
                  <a:solidFill>
                    <a:schemeClr val="accent2"/>
                  </a:solidFill>
                  <a:prstDash val="solid"/>
                </a:ln>
                <a:solidFill>
                  <a:sysClr val="windowText" lastClr="000000"/>
                </a:solidFill>
              </a:rPr>
              <a:t/>
            </a:r>
            <a:br>
              <a:rPr lang="ru-RU" sz="4800" dirty="0" smtClean="0">
                <a:ln w="22225">
                  <a:solidFill>
                    <a:schemeClr val="accent2"/>
                  </a:solidFill>
                  <a:prstDash val="solid"/>
                </a:ln>
                <a:solidFill>
                  <a:sysClr val="windowText" lastClr="000000"/>
                </a:solidFill>
              </a:rPr>
            </a:br>
            <a:r>
              <a:rPr lang="ru-RU" sz="4800" dirty="0">
                <a:ln w="22225">
                  <a:solidFill>
                    <a:schemeClr val="accent2"/>
                  </a:solidFill>
                  <a:prstDash val="solid"/>
                </a:ln>
                <a:solidFill>
                  <a:sysClr val="windowText" lastClr="000000"/>
                </a:solidFill>
              </a:rPr>
              <a:t/>
            </a:r>
            <a:br>
              <a:rPr lang="ru-RU" sz="4800" dirty="0">
                <a:ln w="22225">
                  <a:solidFill>
                    <a:schemeClr val="accent2"/>
                  </a:solidFill>
                  <a:prstDash val="solid"/>
                </a:ln>
                <a:solidFill>
                  <a:sysClr val="windowText" lastClr="000000"/>
                </a:solidFill>
              </a:rPr>
            </a:br>
            <a:endParaRPr lang="ru-RU" sz="4800" dirty="0">
              <a:solidFill>
                <a:sysClr val="windowText" lastClr="000000"/>
              </a:solidFill>
            </a:endParaRPr>
          </a:p>
        </p:txBody>
      </p:sp>
      <p:sp>
        <p:nvSpPr>
          <p:cNvPr id="55302" name="Shape 183"/>
          <p:cNvSpPr txBox="1">
            <a:spLocks noChangeArrowheads="1"/>
          </p:cNvSpPr>
          <p:nvPr/>
        </p:nvSpPr>
        <p:spPr bwMode="auto">
          <a:xfrm>
            <a:off x="6228184" y="5301208"/>
            <a:ext cx="2915816" cy="969417"/>
          </a:xfrm>
          <a:prstGeom prst="rect">
            <a:avLst/>
          </a:prstGeom>
          <a:noFill/>
          <a:ln w="9525">
            <a:noFill/>
            <a:miter lim="800000"/>
            <a:headEnd/>
            <a:tailEnd/>
          </a:ln>
        </p:spPr>
        <p:txBody>
          <a:bodyPr lIns="91425" tIns="45700" rIns="91425" bIns="45700" anchor="ctr"/>
          <a:lstStyle/>
          <a:p>
            <a:r>
              <a:rPr lang="ru-RU" dirty="0" err="1" smtClean="0">
                <a:latin typeface="Times New Roman" panose="02020603050405020304" pitchFamily="18" charset="0"/>
                <a:cs typeface="Times New Roman" panose="02020603050405020304" pitchFamily="18" charset="0"/>
              </a:rPr>
              <a:t>Азырлады</a:t>
            </a:r>
            <a:r>
              <a:rPr lang="ru-RU" dirty="0" smtClean="0">
                <a:latin typeface="Times New Roman" panose="02020603050405020304" pitchFamily="18" charset="0"/>
                <a:cs typeface="Times New Roman" panose="02020603050405020304" pitchFamily="18" charset="0"/>
              </a:rPr>
              <a:t>:</a:t>
            </a:r>
          </a:p>
          <a:p>
            <a:r>
              <a:rPr lang="ru-RU" dirty="0" err="1" smtClean="0">
                <a:latin typeface="Times New Roman" panose="02020603050405020304" pitchFamily="18" charset="0"/>
                <a:cs typeface="Times New Roman" panose="02020603050405020304" pitchFamily="18" charset="0"/>
              </a:rPr>
              <a:t>Мамбедалиева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Эльзара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Мустафаевна</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311352" y="5733256"/>
            <a:ext cx="5832648" cy="461665"/>
          </a:xfrm>
          <a:prstGeom prst="rect">
            <a:avLst/>
          </a:prstGeom>
          <a:noFill/>
        </p:spPr>
        <p:txBody>
          <a:bodyPr wrap="square" rtlCol="0">
            <a:spAutoFit/>
          </a:bodyPr>
          <a:lstStyle/>
          <a:p>
            <a:pPr algn="r"/>
            <a:r>
              <a:rPr lang="ru-RU" sz="2400" dirty="0" smtClean="0"/>
              <a:t> </a:t>
            </a:r>
            <a:endParaRPr lang="ru-RU" sz="2400" dirty="0"/>
          </a:p>
        </p:txBody>
      </p:sp>
      <p:pic>
        <p:nvPicPr>
          <p:cNvPr id="11" name="Picture 2" descr="Татарский узор в круг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29" y="0"/>
            <a:ext cx="1667737" cy="17008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a:solidFill>
            <a:schemeClr val="accent2"/>
          </a:solidFill>
        </p:grpSpPr>
        <p:sp>
          <p:nvSpPr>
            <p:cNvPr id="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8" name="Rectangle 68"/>
          <p:cNvSpPr>
            <a:spLocks noChangeArrowheads="1"/>
          </p:cNvSpPr>
          <p:nvPr/>
        </p:nvSpPr>
        <p:spPr bwMode="gray">
          <a:xfrm>
            <a:off x="2915816" y="1916832"/>
            <a:ext cx="3888432" cy="489558"/>
          </a:xfrm>
          <a:prstGeom prst="rect">
            <a:avLst/>
          </a:prstGeom>
          <a:solidFill>
            <a:srgbClr val="CCFF99"/>
          </a:solidFill>
          <a:ln w="9525">
            <a:noFill/>
            <a:miter lim="800000"/>
            <a:headEnd/>
            <a:tailEnd/>
          </a:ln>
        </p:spPr>
        <p:txBody>
          <a:bodyPr wrap="square">
            <a:spAutoFit/>
          </a:bodyPr>
          <a:lstStyle/>
          <a:p>
            <a:pPr algn="ctr">
              <a:lnSpc>
                <a:spcPct val="60000"/>
              </a:lnSpc>
              <a:spcBef>
                <a:spcPct val="50000"/>
              </a:spcBef>
            </a:pPr>
            <a:r>
              <a:rPr lang="ru-RU" sz="4000" b="1" i="1" u="none" dirty="0" err="1" smtClean="0">
                <a:solidFill>
                  <a:schemeClr val="accent5">
                    <a:lumMod val="50000"/>
                  </a:schemeClr>
                </a:solidFill>
                <a:latin typeface="Times New Roman" panose="02020603050405020304" pitchFamily="18" charset="0"/>
                <a:cs typeface="Times New Roman" panose="02020603050405020304" pitchFamily="18" charset="0"/>
              </a:rPr>
              <a:t>мундеридже</a:t>
            </a:r>
            <a:endParaRPr lang="en-US" sz="4000" b="1" i="1" u="none"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83568" y="0"/>
            <a:ext cx="8460432" cy="646331"/>
          </a:xfrm>
          <a:prstGeom prst="rect">
            <a:avLst/>
          </a:prstGeom>
          <a:solidFill>
            <a:srgbClr val="CCFF99"/>
          </a:solidFill>
        </p:spPr>
        <p:txBody>
          <a:bodyPr wrap="square" rtlCol="0">
            <a:spAutoFit/>
          </a:bodyPr>
          <a:lstStyle/>
          <a:p>
            <a:pPr algn="ctr"/>
            <a:r>
              <a:rPr lang="ru-RU" sz="36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Дерснинъ</a:t>
            </a:r>
            <a:r>
              <a:rPr lang="ru-RU" sz="36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иш</a:t>
            </a:r>
            <a:r>
              <a:rPr lang="ru-RU" sz="36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мундериджеси</a:t>
            </a:r>
            <a:endParaRPr lang="ru-RU" sz="36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Rectangle 50"/>
          <p:cNvSpPr>
            <a:spLocks noChangeArrowheads="1"/>
          </p:cNvSpPr>
          <p:nvPr/>
        </p:nvSpPr>
        <p:spPr bwMode="black">
          <a:xfrm>
            <a:off x="899592" y="3284984"/>
            <a:ext cx="1872208" cy="1015663"/>
          </a:xfrm>
          <a:prstGeom prst="rect">
            <a:avLst/>
          </a:prstGeom>
          <a:solidFill>
            <a:schemeClr val="accent6">
              <a:lumMod val="60000"/>
              <a:lumOff val="40000"/>
            </a:schemeClr>
          </a:solidFill>
          <a:ln w="9525" algn="ctr">
            <a:noFill/>
            <a:miter lim="800000"/>
            <a:headEnd/>
            <a:tailEnd/>
          </a:ln>
        </p:spPr>
        <p:txBody>
          <a:bodyPr wrap="square">
            <a:spAutoFit/>
          </a:bodyPr>
          <a:lstStyle/>
          <a:p>
            <a:pPr algn="ctr"/>
            <a:r>
              <a:rPr lang="ru-RU" sz="2000" b="1" i="1" u="none" dirty="0" smtClean="0">
                <a:solidFill>
                  <a:srgbClr val="1C1C1C"/>
                </a:solidFill>
                <a:latin typeface="Bookman Old Style" pitchFamily="18" charset="0"/>
              </a:rPr>
              <a:t> </a:t>
            </a:r>
            <a:r>
              <a:rPr lang="ru-RU" sz="2000" b="1" u="none" dirty="0" smtClean="0">
                <a:solidFill>
                  <a:srgbClr val="1C1C1C"/>
                </a:solidFill>
                <a:latin typeface="Times New Roman" panose="02020603050405020304" pitchFamily="18" charset="0"/>
                <a:cs typeface="Times New Roman" panose="02020603050405020304" pitchFamily="18" charset="0"/>
              </a:rPr>
              <a:t>дидактик </a:t>
            </a:r>
            <a:r>
              <a:rPr lang="ru-RU" sz="2000" b="1" u="none" dirty="0" err="1" smtClean="0">
                <a:solidFill>
                  <a:srgbClr val="1C1C1C"/>
                </a:solidFill>
                <a:latin typeface="Times New Roman" panose="02020603050405020304" pitchFamily="18" charset="0"/>
                <a:cs typeface="Times New Roman" panose="02020603050405020304" pitchFamily="18" charset="0"/>
              </a:rPr>
              <a:t>принципни</a:t>
            </a:r>
            <a:r>
              <a:rPr lang="ru-RU" sz="2000" b="1" u="none" dirty="0" smtClean="0">
                <a:solidFill>
                  <a:srgbClr val="1C1C1C"/>
                </a:solidFill>
                <a:latin typeface="Times New Roman" panose="02020603050405020304" pitchFamily="18" charset="0"/>
                <a:cs typeface="Times New Roman" panose="02020603050405020304" pitchFamily="18" charset="0"/>
              </a:rPr>
              <a:t> </a:t>
            </a:r>
            <a:r>
              <a:rPr lang="ru-RU" sz="2000" b="1" u="none" dirty="0" err="1" smtClean="0">
                <a:solidFill>
                  <a:srgbClr val="1C1C1C"/>
                </a:solidFill>
                <a:latin typeface="Times New Roman" panose="02020603050405020304" pitchFamily="18" charset="0"/>
                <a:cs typeface="Times New Roman" panose="02020603050405020304" pitchFamily="18" charset="0"/>
              </a:rPr>
              <a:t>козьде</a:t>
            </a:r>
            <a:r>
              <a:rPr lang="ru-RU" sz="2000" b="1" u="none" dirty="0" smtClean="0">
                <a:solidFill>
                  <a:srgbClr val="1C1C1C"/>
                </a:solidFill>
                <a:latin typeface="Times New Roman" panose="02020603050405020304" pitchFamily="18" charset="0"/>
                <a:cs typeface="Times New Roman" panose="02020603050405020304" pitchFamily="18" charset="0"/>
              </a:rPr>
              <a:t> </a:t>
            </a:r>
            <a:r>
              <a:rPr lang="ru-RU" sz="2000" b="1" u="none" dirty="0" err="1" smtClean="0">
                <a:solidFill>
                  <a:srgbClr val="1C1C1C"/>
                </a:solidFill>
                <a:latin typeface="Times New Roman" panose="02020603050405020304" pitchFamily="18" charset="0"/>
                <a:cs typeface="Times New Roman" panose="02020603050405020304" pitchFamily="18" charset="0"/>
              </a:rPr>
              <a:t>тутув</a:t>
            </a:r>
            <a:endParaRPr lang="en-US" sz="2800" u="none" dirty="0">
              <a:solidFill>
                <a:srgbClr val="1C1C1C"/>
              </a:solidFill>
              <a:latin typeface="Times New Roman" panose="02020603050405020304" pitchFamily="18" charset="0"/>
              <a:cs typeface="Times New Roman" panose="02020603050405020304" pitchFamily="18" charset="0"/>
            </a:endParaRPr>
          </a:p>
        </p:txBody>
      </p:sp>
      <p:sp>
        <p:nvSpPr>
          <p:cNvPr id="12" name="Rectangle 51"/>
          <p:cNvSpPr>
            <a:spLocks noChangeArrowheads="1"/>
          </p:cNvSpPr>
          <p:nvPr/>
        </p:nvSpPr>
        <p:spPr bwMode="black">
          <a:xfrm>
            <a:off x="4716015" y="4581128"/>
            <a:ext cx="2320249" cy="1015663"/>
          </a:xfrm>
          <a:prstGeom prst="rect">
            <a:avLst/>
          </a:prstGeom>
          <a:solidFill>
            <a:schemeClr val="accent4">
              <a:lumMod val="20000"/>
              <a:lumOff val="80000"/>
            </a:schemeClr>
          </a:solidFill>
          <a:ln w="9525" algn="ctr">
            <a:noFill/>
            <a:miter lim="800000"/>
            <a:headEnd/>
            <a:tailEnd/>
          </a:ln>
        </p:spPr>
        <p:txBody>
          <a:bodyPr wrap="square">
            <a:spAutoFit/>
          </a:bodyPr>
          <a:lstStyle/>
          <a:p>
            <a:pPr algn="ctr"/>
            <a:r>
              <a:rPr lang="ru-RU" sz="2000" b="1" dirty="0" err="1">
                <a:latin typeface="Times New Roman" panose="02020603050405020304" pitchFamily="18" charset="0"/>
                <a:cs typeface="Times New Roman" panose="02020603050405020304" pitchFamily="18" charset="0"/>
              </a:rPr>
              <a:t>мунджериджени</a:t>
            </a:r>
            <a:endParaRPr lang="ru-RU" sz="2000" b="1" dirty="0">
              <a:latin typeface="Times New Roman" panose="02020603050405020304" pitchFamily="18" charset="0"/>
              <a:cs typeface="Times New Roman" panose="02020603050405020304" pitchFamily="18" charset="0"/>
            </a:endParaRPr>
          </a:p>
          <a:p>
            <a:pPr algn="ctr"/>
            <a:r>
              <a:rPr lang="ru-RU" sz="2000" b="1" u="none" dirty="0" err="1" smtClean="0">
                <a:latin typeface="Times New Roman" panose="02020603050405020304" pitchFamily="18" charset="0"/>
                <a:cs typeface="Times New Roman" panose="02020603050405020304" pitchFamily="18" charset="0"/>
              </a:rPr>
              <a:t>темелли</a:t>
            </a:r>
            <a:r>
              <a:rPr lang="ru-RU" sz="2000" b="1" u="none"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къыймет</a:t>
            </a:r>
            <a:endParaRPr lang="ru-RU" sz="2000" b="1" dirty="0">
              <a:latin typeface="Times New Roman" panose="02020603050405020304" pitchFamily="18" charset="0"/>
              <a:cs typeface="Times New Roman" panose="02020603050405020304" pitchFamily="18" charset="0"/>
            </a:endParaRPr>
          </a:p>
          <a:p>
            <a:pPr algn="ctr"/>
            <a:r>
              <a:rPr lang="ru-RU" sz="2000" b="1" u="none" dirty="0" smtClean="0">
                <a:latin typeface="Times New Roman" panose="02020603050405020304" pitchFamily="18" charset="0"/>
                <a:cs typeface="Times New Roman" panose="02020603050405020304" pitchFamily="18" charset="0"/>
              </a:rPr>
              <a:t> </a:t>
            </a:r>
            <a:r>
              <a:rPr lang="ru-RU" sz="2000" b="1" u="none" dirty="0" err="1" smtClean="0">
                <a:latin typeface="Times New Roman" panose="02020603050405020304" pitchFamily="18" charset="0"/>
                <a:cs typeface="Times New Roman" panose="02020603050405020304" pitchFamily="18" charset="0"/>
              </a:rPr>
              <a:t>сечюви</a:t>
            </a:r>
            <a:endParaRPr lang="ru-RU" sz="2000" b="1" u="none" dirty="0">
              <a:latin typeface="Times New Roman" panose="02020603050405020304" pitchFamily="18" charset="0"/>
              <a:cs typeface="Times New Roman" panose="02020603050405020304" pitchFamily="18" charset="0"/>
            </a:endParaRPr>
          </a:p>
        </p:txBody>
      </p:sp>
      <p:sp>
        <p:nvSpPr>
          <p:cNvPr id="14" name="Rectangle 51"/>
          <p:cNvSpPr>
            <a:spLocks noChangeArrowheads="1"/>
          </p:cNvSpPr>
          <p:nvPr/>
        </p:nvSpPr>
        <p:spPr bwMode="black">
          <a:xfrm>
            <a:off x="6804248" y="3068960"/>
            <a:ext cx="2051720" cy="707886"/>
          </a:xfrm>
          <a:prstGeom prst="rect">
            <a:avLst/>
          </a:prstGeom>
          <a:solidFill>
            <a:schemeClr val="accent6">
              <a:lumMod val="40000"/>
              <a:lumOff val="60000"/>
            </a:schemeClr>
          </a:solidFill>
          <a:ln w="9525" algn="ctr">
            <a:noFill/>
            <a:miter lim="800000"/>
            <a:headEnd/>
            <a:tailEnd/>
          </a:ln>
        </p:spPr>
        <p:txBody>
          <a:bodyPr wrap="square">
            <a:spAutoFit/>
          </a:bodyPr>
          <a:lstStyle/>
          <a:p>
            <a:pPr algn="ctr"/>
            <a:r>
              <a:rPr lang="ru-RU" sz="2000" b="1" dirty="0" err="1" smtClean="0">
                <a:latin typeface="Times New Roman" panose="02020603050405020304" pitchFamily="18" charset="0"/>
                <a:cs typeface="Times New Roman" panose="02020603050405020304" pitchFamily="18" charset="0"/>
              </a:rPr>
              <a:t>Шахсий</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фикир</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олмалы</a:t>
            </a:r>
            <a:endParaRPr lang="ru-RU" sz="2000" b="1" u="none" dirty="0">
              <a:latin typeface="Times New Roman" panose="02020603050405020304" pitchFamily="18" charset="0"/>
              <a:cs typeface="Times New Roman" panose="02020603050405020304" pitchFamily="18" charset="0"/>
            </a:endParaRPr>
          </a:p>
        </p:txBody>
      </p:sp>
      <p:sp>
        <p:nvSpPr>
          <p:cNvPr id="15" name="Rectangle 49"/>
          <p:cNvSpPr>
            <a:spLocks noChangeArrowheads="1"/>
          </p:cNvSpPr>
          <p:nvPr/>
        </p:nvSpPr>
        <p:spPr bwMode="black">
          <a:xfrm>
            <a:off x="2771800" y="4653136"/>
            <a:ext cx="1729036" cy="1323439"/>
          </a:xfrm>
          <a:prstGeom prst="rect">
            <a:avLst/>
          </a:prstGeom>
          <a:solidFill>
            <a:schemeClr val="accent3">
              <a:lumMod val="20000"/>
              <a:lumOff val="80000"/>
            </a:schemeClr>
          </a:solidFill>
          <a:ln w="9525" algn="ctr">
            <a:noFill/>
            <a:miter lim="800000"/>
            <a:headEnd/>
            <a:tailEnd/>
          </a:ln>
        </p:spPr>
        <p:txBody>
          <a:bodyPr wrap="square">
            <a:spAutoFit/>
          </a:bodyPr>
          <a:lstStyle/>
          <a:p>
            <a:pPr algn="ctr">
              <a:defRPr/>
            </a:pPr>
            <a:r>
              <a:rPr lang="ru-RU" sz="2000" b="1" u="none" dirty="0" smtClean="0">
                <a:solidFill>
                  <a:schemeClr val="tx1"/>
                </a:solidFill>
                <a:latin typeface="Times New Roman" panose="02020603050405020304" pitchFamily="18" charset="0"/>
                <a:cs typeface="Times New Roman" panose="02020603050405020304" pitchFamily="18" charset="0"/>
              </a:rPr>
              <a:t>объект </a:t>
            </a:r>
            <a:r>
              <a:rPr lang="ru-RU" sz="2000" b="1" u="none" dirty="0" err="1" smtClean="0">
                <a:solidFill>
                  <a:schemeClr val="tx1"/>
                </a:solidFill>
                <a:latin typeface="Times New Roman" panose="02020603050405020304" pitchFamily="18" charset="0"/>
                <a:cs typeface="Times New Roman" panose="02020603050405020304" pitchFamily="18" charset="0"/>
              </a:rPr>
              <a:t>менимсеви</a:t>
            </a:r>
            <a:r>
              <a:rPr lang="ru-RU" sz="2000" b="1" u="none" dirty="0" smtClean="0">
                <a:solidFill>
                  <a:schemeClr val="tx1"/>
                </a:solidFill>
                <a:latin typeface="Times New Roman" panose="02020603050405020304" pitchFamily="18" charset="0"/>
                <a:cs typeface="Times New Roman" panose="02020603050405020304" pitchFamily="18" charset="0"/>
              </a:rPr>
              <a:t> </a:t>
            </a:r>
            <a:r>
              <a:rPr lang="ru-RU" sz="2000" b="1" u="none" dirty="0" err="1" smtClean="0">
                <a:solidFill>
                  <a:schemeClr val="tx1"/>
                </a:solidFill>
                <a:latin typeface="Times New Roman" panose="02020603050405020304" pitchFamily="18" charset="0"/>
                <a:cs typeface="Times New Roman" panose="02020603050405020304" pitchFamily="18" charset="0"/>
              </a:rPr>
              <a:t>къавий</a:t>
            </a:r>
            <a:r>
              <a:rPr lang="ru-RU" sz="2000" b="1" u="none" dirty="0" smtClean="0">
                <a:solidFill>
                  <a:schemeClr val="tx1"/>
                </a:solidFill>
                <a:latin typeface="Times New Roman" panose="02020603050405020304" pitchFamily="18" charset="0"/>
                <a:cs typeface="Times New Roman" panose="02020603050405020304" pitchFamily="18" charset="0"/>
              </a:rPr>
              <a:t> </a:t>
            </a:r>
            <a:r>
              <a:rPr lang="ru-RU" sz="2000" b="1" u="none" dirty="0" err="1" smtClean="0">
                <a:solidFill>
                  <a:schemeClr val="tx1"/>
                </a:solidFill>
                <a:latin typeface="Times New Roman" panose="02020603050405020304" pitchFamily="18" charset="0"/>
                <a:cs typeface="Times New Roman" panose="02020603050405020304" pitchFamily="18" charset="0"/>
              </a:rPr>
              <a:t>олмалы</a:t>
            </a:r>
            <a:endParaRPr lang="ru-RU" sz="2000" b="1" u="none" dirty="0">
              <a:solidFill>
                <a:schemeClr val="tx1"/>
              </a:solidFill>
              <a:latin typeface="Times New Roman" panose="02020603050405020304" pitchFamily="18" charset="0"/>
              <a:cs typeface="Times New Roman" panose="02020603050405020304" pitchFamily="18" charset="0"/>
            </a:endParaRPr>
          </a:p>
        </p:txBody>
      </p:sp>
      <p:sp>
        <p:nvSpPr>
          <p:cNvPr id="16" name="Стрелка вниз 15"/>
          <p:cNvSpPr/>
          <p:nvPr/>
        </p:nvSpPr>
        <p:spPr>
          <a:xfrm rot="2779061">
            <a:off x="2267744" y="2348880"/>
            <a:ext cx="576064" cy="792088"/>
          </a:xfrm>
          <a:prstGeom prst="downArrow">
            <a:avLst>
              <a:gd name="adj1" fmla="val 42645"/>
              <a:gd name="adj2" fmla="val 50000"/>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Стрелка вниз 17"/>
          <p:cNvSpPr/>
          <p:nvPr/>
        </p:nvSpPr>
        <p:spPr>
          <a:xfrm rot="1045664">
            <a:off x="3496800" y="2532235"/>
            <a:ext cx="576064" cy="2044548"/>
          </a:xfrm>
          <a:prstGeom prst="downArrow">
            <a:avLst>
              <a:gd name="adj1" fmla="val 42645"/>
              <a:gd name="adj2" fmla="val 50000"/>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Стрелка вниз 18"/>
          <p:cNvSpPr/>
          <p:nvPr/>
        </p:nvSpPr>
        <p:spPr>
          <a:xfrm rot="21080171">
            <a:off x="5160873" y="2491926"/>
            <a:ext cx="648072" cy="1970266"/>
          </a:xfrm>
          <a:prstGeom prst="downArrow">
            <a:avLst>
              <a:gd name="adj1" fmla="val 42645"/>
              <a:gd name="adj2" fmla="val 50000"/>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Стрелка вниз 19"/>
          <p:cNvSpPr/>
          <p:nvPr/>
        </p:nvSpPr>
        <p:spPr>
          <a:xfrm rot="18482423">
            <a:off x="6573573" y="2207708"/>
            <a:ext cx="576064" cy="792088"/>
          </a:xfrm>
          <a:prstGeom prst="downArrow">
            <a:avLst>
              <a:gd name="adj1" fmla="val 42645"/>
              <a:gd name="adj2" fmla="val 50000"/>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7" name="Picture 2" descr="Татарский узор в круг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25"/>
            <a:ext cx="1259632" cy="12846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a:solidFill>
            <a:schemeClr val="accent2"/>
          </a:solidFill>
        </p:grpSpPr>
        <p:sp>
          <p:nvSpPr>
            <p:cNvPr id="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8" name="TextBox 7"/>
          <p:cNvSpPr txBox="1"/>
          <p:nvPr/>
        </p:nvSpPr>
        <p:spPr>
          <a:xfrm>
            <a:off x="683568" y="0"/>
            <a:ext cx="8460432" cy="646331"/>
          </a:xfrm>
          <a:prstGeom prst="rect">
            <a:avLst/>
          </a:prstGeom>
          <a:solidFill>
            <a:srgbClr val="CCFF99"/>
          </a:solidFill>
        </p:spPr>
        <p:txBody>
          <a:bodyPr wrap="square" rtlCol="0">
            <a:spAutoFit/>
          </a:bodyPr>
          <a:lstStyle/>
          <a:p>
            <a:pPr algn="ctr"/>
            <a:r>
              <a:rPr lang="ru-RU" sz="36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Методик </a:t>
            </a:r>
            <a:r>
              <a:rPr lang="ru-RU" sz="36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окъутувы</a:t>
            </a:r>
            <a:r>
              <a:rPr lang="ru-RU" sz="36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36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Прямоугольник 8"/>
          <p:cNvSpPr>
            <a:spLocks noChangeArrowheads="1"/>
          </p:cNvSpPr>
          <p:nvPr/>
        </p:nvSpPr>
        <p:spPr bwMode="auto">
          <a:xfrm>
            <a:off x="539552" y="1484784"/>
            <a:ext cx="8604448" cy="523220"/>
          </a:xfrm>
          <a:prstGeom prst="rect">
            <a:avLst/>
          </a:prstGeom>
          <a:noFill/>
          <a:ln w="9525">
            <a:noFill/>
            <a:miter lim="800000"/>
            <a:headEnd/>
            <a:tailEnd/>
          </a:ln>
        </p:spPr>
        <p:txBody>
          <a:bodyPr wrap="square">
            <a:spAutoFit/>
          </a:bodyPr>
          <a:lstStyle/>
          <a:p>
            <a:r>
              <a:rPr lang="ru-RU" sz="2800" i="1" dirty="0" smtClean="0"/>
              <a:t>-</a:t>
            </a:r>
            <a:r>
              <a:rPr lang="ru-RU" sz="2800" i="1" dirty="0" err="1">
                <a:latin typeface="Times New Roman" panose="02020603050405020304" pitchFamily="18" charset="0"/>
                <a:cs typeface="Times New Roman" panose="02020603050405020304" pitchFamily="18" charset="0"/>
              </a:rPr>
              <a:t>б</a:t>
            </a:r>
            <a:r>
              <a:rPr lang="ru-RU" sz="2800" i="1" u="none" dirty="0" err="1" smtClean="0">
                <a:latin typeface="Times New Roman" panose="02020603050405020304" pitchFamily="18" charset="0"/>
                <a:cs typeface="Times New Roman" panose="02020603050405020304" pitchFamily="18" charset="0"/>
              </a:rPr>
              <a:t>ерильген</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малюматны</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менимсемек</a:t>
            </a:r>
            <a:r>
              <a:rPr lang="ru-RU" sz="2800" i="1" u="none" dirty="0" smtClean="0">
                <a:latin typeface="Times New Roman" panose="02020603050405020304" pitchFamily="18" charset="0"/>
                <a:cs typeface="Times New Roman" panose="02020603050405020304" pitchFamily="18" charset="0"/>
              </a:rPr>
              <a:t>; </a:t>
            </a:r>
            <a:endParaRPr lang="ru-RU" sz="2800" i="1" u="none" dirty="0">
              <a:latin typeface="Times New Roman" panose="02020603050405020304" pitchFamily="18" charset="0"/>
              <a:cs typeface="Times New Roman" panose="02020603050405020304" pitchFamily="18" charset="0"/>
            </a:endParaRPr>
          </a:p>
        </p:txBody>
      </p:sp>
      <p:sp>
        <p:nvSpPr>
          <p:cNvPr id="10" name="Прямоугольник 9"/>
          <p:cNvSpPr>
            <a:spLocks noChangeArrowheads="1"/>
          </p:cNvSpPr>
          <p:nvPr/>
        </p:nvSpPr>
        <p:spPr bwMode="auto">
          <a:xfrm>
            <a:off x="539552" y="2420888"/>
            <a:ext cx="8604448" cy="523220"/>
          </a:xfrm>
          <a:prstGeom prst="rect">
            <a:avLst/>
          </a:prstGeom>
          <a:noFill/>
          <a:ln w="9525">
            <a:noFill/>
            <a:miter lim="800000"/>
            <a:headEnd/>
            <a:tailEnd/>
          </a:ln>
        </p:spPr>
        <p:txBody>
          <a:bodyPr wrap="square">
            <a:spAutoFit/>
          </a:bodyPr>
          <a:lstStyle/>
          <a:p>
            <a:r>
              <a:rPr lang="ru-RU" sz="2800" i="1" dirty="0" smtClean="0">
                <a:latin typeface="Times New Roman" panose="02020603050405020304" pitchFamily="18" charset="0"/>
                <a:cs typeface="Times New Roman" panose="02020603050405020304" pitchFamily="18" charset="0"/>
              </a:rPr>
              <a:t>-</a:t>
            </a:r>
            <a:r>
              <a:rPr lang="ru-RU" sz="2800" i="1" dirty="0" err="1" smtClean="0">
                <a:latin typeface="Times New Roman" panose="02020603050405020304" pitchFamily="18" charset="0"/>
                <a:cs typeface="Times New Roman" panose="02020603050405020304" pitchFamily="18" charset="0"/>
              </a:rPr>
              <a:t>оджа</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ве</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талебе</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арасында</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узвий</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багъ</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тутмакъ</a:t>
            </a:r>
            <a:r>
              <a:rPr lang="ru-RU" sz="2400" b="1" i="1" u="none" dirty="0" smtClean="0"/>
              <a:t>;</a:t>
            </a:r>
            <a:endParaRPr lang="ru-RU" sz="2400" b="1" i="1" u="none" dirty="0"/>
          </a:p>
        </p:txBody>
      </p:sp>
      <p:sp>
        <p:nvSpPr>
          <p:cNvPr id="11" name="Прямоугольник 10"/>
          <p:cNvSpPr>
            <a:spLocks noChangeArrowheads="1"/>
          </p:cNvSpPr>
          <p:nvPr/>
        </p:nvSpPr>
        <p:spPr bwMode="auto">
          <a:xfrm>
            <a:off x="539552" y="3356992"/>
            <a:ext cx="8604448" cy="954107"/>
          </a:xfrm>
          <a:prstGeom prst="rect">
            <a:avLst/>
          </a:prstGeom>
          <a:noFill/>
          <a:ln w="9525">
            <a:noFill/>
            <a:miter lim="800000"/>
            <a:headEnd/>
            <a:tailEnd/>
          </a:ln>
        </p:spPr>
        <p:txBody>
          <a:bodyPr wrap="square">
            <a:spAutoFit/>
          </a:bodyPr>
          <a:lstStyle/>
          <a:p>
            <a:r>
              <a:rPr lang="ru-RU" sz="2800" i="1" dirty="0">
                <a:latin typeface="Times New Roman" panose="02020603050405020304" pitchFamily="18" charset="0"/>
                <a:cs typeface="Times New Roman" panose="02020603050405020304" pitchFamily="18" charset="0"/>
              </a:rPr>
              <a:t>-</a:t>
            </a:r>
            <a:r>
              <a:rPr lang="ru-RU" sz="2800" i="1" dirty="0" err="1" smtClean="0">
                <a:latin typeface="Times New Roman" panose="02020603050405020304" pitchFamily="18" charset="0"/>
                <a:cs typeface="Times New Roman" panose="02020603050405020304" pitchFamily="18" charset="0"/>
              </a:rPr>
              <a:t>э</a:t>
            </a:r>
            <a:r>
              <a:rPr lang="ru-RU" sz="2800" i="1" u="none" dirty="0" err="1" smtClean="0">
                <a:latin typeface="Times New Roman" panose="02020603050405020304" pitchFamily="18" charset="0"/>
                <a:cs typeface="Times New Roman" panose="02020603050405020304" pitchFamily="18" charset="0"/>
              </a:rPr>
              <a:t>сас</a:t>
            </a:r>
            <a:r>
              <a:rPr lang="ru-RU" sz="2800" i="1" u="none" dirty="0" smtClean="0">
                <a:latin typeface="Times New Roman" panose="02020603050405020304" pitchFamily="18" charset="0"/>
                <a:cs typeface="Times New Roman" panose="02020603050405020304" pitchFamily="18" charset="0"/>
              </a:rPr>
              <a:t>  дидактик </a:t>
            </a:r>
            <a:r>
              <a:rPr lang="ru-RU" sz="2800" i="1" u="none" dirty="0" err="1" smtClean="0">
                <a:latin typeface="Times New Roman" panose="02020603050405020304" pitchFamily="18" charset="0"/>
                <a:cs typeface="Times New Roman" panose="02020603050405020304" pitchFamily="18" charset="0"/>
              </a:rPr>
              <a:t>вазифе</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дерснинъ</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майетлик</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дюнемини</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козьде</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тутмакъ</a:t>
            </a:r>
            <a:r>
              <a:rPr lang="ru-RU" sz="2800" i="1" u="none" dirty="0" smtClean="0">
                <a:latin typeface="Times New Roman" panose="02020603050405020304" pitchFamily="18" charset="0"/>
                <a:cs typeface="Times New Roman" panose="02020603050405020304" pitchFamily="18" charset="0"/>
              </a:rPr>
              <a:t>;</a:t>
            </a:r>
            <a:endParaRPr lang="ru-RU" sz="2800" i="1" u="none" dirty="0">
              <a:latin typeface="Times New Roman" panose="02020603050405020304" pitchFamily="18" charset="0"/>
              <a:cs typeface="Times New Roman" panose="02020603050405020304" pitchFamily="18" charset="0"/>
            </a:endParaRPr>
          </a:p>
        </p:txBody>
      </p:sp>
      <p:sp>
        <p:nvSpPr>
          <p:cNvPr id="12" name="Прямоугольник 11"/>
          <p:cNvSpPr>
            <a:spLocks noChangeArrowheads="1"/>
          </p:cNvSpPr>
          <p:nvPr/>
        </p:nvSpPr>
        <p:spPr bwMode="auto">
          <a:xfrm>
            <a:off x="539552" y="4293096"/>
            <a:ext cx="8604448" cy="523220"/>
          </a:xfrm>
          <a:prstGeom prst="rect">
            <a:avLst/>
          </a:prstGeom>
          <a:noFill/>
          <a:ln w="9525">
            <a:noFill/>
            <a:miter lim="800000"/>
            <a:headEnd/>
            <a:tailEnd/>
          </a:ln>
        </p:spPr>
        <p:txBody>
          <a:bodyPr wrap="square">
            <a:spAutoFit/>
          </a:bodyPr>
          <a:lstStyle/>
          <a:p>
            <a:r>
              <a:rPr lang="ru-RU" sz="2800" i="1" dirty="0" smtClean="0">
                <a:latin typeface="Times New Roman" panose="02020603050405020304" pitchFamily="18" charset="0"/>
                <a:cs typeface="Times New Roman" panose="02020603050405020304" pitchFamily="18" charset="0"/>
              </a:rPr>
              <a:t>-</a:t>
            </a:r>
            <a:r>
              <a:rPr lang="ru-RU" sz="2800" i="1" u="none" dirty="0" smtClean="0">
                <a:latin typeface="Times New Roman" panose="02020603050405020304" pitchFamily="18" charset="0"/>
                <a:cs typeface="Times New Roman" panose="02020603050405020304" pitchFamily="18" charset="0"/>
              </a:rPr>
              <a:t>логик </a:t>
            </a:r>
            <a:r>
              <a:rPr lang="ru-RU" sz="2800" i="1" u="none" dirty="0" err="1" smtClean="0">
                <a:latin typeface="Times New Roman" panose="02020603050405020304" pitchFamily="18" charset="0"/>
                <a:cs typeface="Times New Roman" panose="02020603050405020304" pitchFamily="18" charset="0"/>
              </a:rPr>
              <a:t>нуткъуны</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ве</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дерснинъ</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мевзусыны</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менимсе</a:t>
            </a:r>
            <a:r>
              <a:rPr lang="ru-RU" sz="2800" i="1" dirty="0" err="1" smtClean="0">
                <a:latin typeface="Times New Roman" panose="02020603050405020304" pitchFamily="18" charset="0"/>
                <a:cs typeface="Times New Roman" panose="02020603050405020304" pitchFamily="18" charset="0"/>
              </a:rPr>
              <a:t>мек</a:t>
            </a:r>
            <a:r>
              <a:rPr lang="ru-RU" sz="2800" i="1" u="none" dirty="0" smtClean="0">
                <a:latin typeface="Times New Roman" panose="02020603050405020304" pitchFamily="18" charset="0"/>
                <a:cs typeface="Times New Roman" panose="02020603050405020304" pitchFamily="18" charset="0"/>
              </a:rPr>
              <a:t>; </a:t>
            </a:r>
            <a:endParaRPr lang="ru-RU" sz="2800" i="1" u="none" dirty="0">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539552" y="5157192"/>
            <a:ext cx="8604448" cy="523220"/>
          </a:xfrm>
          <a:prstGeom prst="rect">
            <a:avLst/>
          </a:prstGeom>
        </p:spPr>
        <p:txBody>
          <a:bodyPr wrap="square">
            <a:spAutoFit/>
          </a:bodyPr>
          <a:lstStyle/>
          <a:p>
            <a:pPr>
              <a:spcBef>
                <a:spcPct val="50000"/>
              </a:spcBef>
            </a:pP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бильги</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алув</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севие</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фаалиетини</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тешкиль</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этмек</a:t>
            </a:r>
            <a:r>
              <a:rPr lang="ru-RU" sz="2800" i="1" dirty="0" smtClean="0">
                <a:latin typeface="Times New Roman" panose="02020603050405020304" pitchFamily="18" charset="0"/>
                <a:cs typeface="Times New Roman" panose="02020603050405020304" pitchFamily="18" charset="0"/>
              </a:rPr>
              <a:t>.</a:t>
            </a:r>
            <a:endParaRPr lang="ru-RU" sz="2800" i="1" dirty="0">
              <a:latin typeface="Times New Roman" panose="02020603050405020304" pitchFamily="18" charset="0"/>
              <a:cs typeface="Times New Roman" panose="02020603050405020304" pitchFamily="18" charset="0"/>
            </a:endParaRPr>
          </a:p>
        </p:txBody>
      </p:sp>
      <p:pic>
        <p:nvPicPr>
          <p:cNvPr id="13" name="Picture 2" descr="Татарский узор в круг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89270" cy="1416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a:solidFill>
            <a:schemeClr val="accent2"/>
          </a:solidFill>
        </p:grpSpPr>
        <p:sp>
          <p:nvSpPr>
            <p:cNvPr id="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8" name="AutoShape 2"/>
          <p:cNvSpPr>
            <a:spLocks noChangeArrowheads="1"/>
          </p:cNvSpPr>
          <p:nvPr/>
        </p:nvSpPr>
        <p:spPr bwMode="auto">
          <a:xfrm>
            <a:off x="4932363" y="3500438"/>
            <a:ext cx="3581400" cy="1656754"/>
          </a:xfrm>
          <a:prstGeom prst="downArrowCallout">
            <a:avLst>
              <a:gd name="adj1" fmla="val 58750"/>
              <a:gd name="adj2" fmla="val 58750"/>
              <a:gd name="adj3" fmla="val 16667"/>
              <a:gd name="adj4" fmla="val 66667"/>
            </a:avLst>
          </a:prstGeom>
          <a:solidFill>
            <a:schemeClr val="hlink"/>
          </a:solidFill>
          <a:ln w="9525">
            <a:solidFill>
              <a:schemeClr val="tx1"/>
            </a:solidFill>
            <a:miter lim="800000"/>
            <a:headEnd/>
            <a:tailEnd/>
          </a:ln>
        </p:spPr>
        <p:txBody>
          <a:bodyPr wrap="none" anchor="ctr"/>
          <a:lstStyle/>
          <a:p>
            <a:endParaRPr lang="ru-RU" dirty="0"/>
          </a:p>
        </p:txBody>
      </p:sp>
      <p:sp>
        <p:nvSpPr>
          <p:cNvPr id="9" name="AutoShape 3"/>
          <p:cNvSpPr>
            <a:spLocks noChangeArrowheads="1"/>
          </p:cNvSpPr>
          <p:nvPr/>
        </p:nvSpPr>
        <p:spPr bwMode="auto">
          <a:xfrm>
            <a:off x="838200" y="3505200"/>
            <a:ext cx="3581400" cy="1651992"/>
          </a:xfrm>
          <a:prstGeom prst="downArrowCallout">
            <a:avLst>
              <a:gd name="adj1" fmla="val 58750"/>
              <a:gd name="adj2" fmla="val 58750"/>
              <a:gd name="adj3" fmla="val 16667"/>
              <a:gd name="adj4" fmla="val 66667"/>
            </a:avLst>
          </a:prstGeom>
          <a:solidFill>
            <a:schemeClr val="accent2"/>
          </a:solidFill>
          <a:ln w="9525">
            <a:solidFill>
              <a:schemeClr val="tx1"/>
            </a:solidFill>
            <a:miter lim="800000"/>
            <a:headEnd/>
            <a:tailEnd/>
          </a:ln>
        </p:spPr>
        <p:txBody>
          <a:bodyPr wrap="none" anchor="ctr"/>
          <a:lstStyle/>
          <a:p>
            <a:endParaRPr lang="ru-RU" dirty="0"/>
          </a:p>
        </p:txBody>
      </p:sp>
      <p:sp>
        <p:nvSpPr>
          <p:cNvPr id="10" name="Text Box 4"/>
          <p:cNvSpPr txBox="1">
            <a:spLocks noChangeArrowheads="1"/>
          </p:cNvSpPr>
          <p:nvPr/>
        </p:nvSpPr>
        <p:spPr bwMode="auto">
          <a:xfrm>
            <a:off x="914400" y="3505200"/>
            <a:ext cx="3352800" cy="707886"/>
          </a:xfrm>
          <a:prstGeom prst="rect">
            <a:avLst/>
          </a:prstGeom>
          <a:noFill/>
          <a:ln w="9525">
            <a:noFill/>
            <a:miter lim="800000"/>
            <a:headEnd/>
            <a:tailEnd/>
          </a:ln>
        </p:spPr>
        <p:txBody>
          <a:bodyPr>
            <a:spAutoFit/>
          </a:bodyPr>
          <a:lstStyle/>
          <a:p>
            <a:pPr algn="ctr">
              <a:spcBef>
                <a:spcPct val="50000"/>
              </a:spcBef>
            </a:pPr>
            <a:r>
              <a:rPr lang="ru-RU" sz="2000" b="1" dirty="0" err="1" smtClean="0">
                <a:solidFill>
                  <a:schemeClr val="tx1"/>
                </a:solidFill>
              </a:rPr>
              <a:t>Менимсевий</a:t>
            </a:r>
            <a:r>
              <a:rPr lang="ru-RU" sz="2000" b="1" dirty="0" smtClean="0">
                <a:solidFill>
                  <a:schemeClr val="tx1"/>
                </a:solidFill>
              </a:rPr>
              <a:t> </a:t>
            </a:r>
            <a:r>
              <a:rPr lang="ru-RU" sz="2000" b="1" dirty="0" err="1" smtClean="0">
                <a:solidFill>
                  <a:schemeClr val="tx1"/>
                </a:solidFill>
              </a:rPr>
              <a:t>усулы</a:t>
            </a:r>
            <a:r>
              <a:rPr lang="ru-RU" sz="2000" b="1" dirty="0" smtClean="0">
                <a:solidFill>
                  <a:schemeClr val="tx1"/>
                </a:solidFill>
              </a:rPr>
              <a:t>: </a:t>
            </a:r>
            <a:r>
              <a:rPr lang="ru-RU" sz="2000" b="1" dirty="0" err="1" smtClean="0">
                <a:solidFill>
                  <a:schemeClr val="tx1"/>
                </a:solidFill>
              </a:rPr>
              <a:t>фаалиет</a:t>
            </a:r>
            <a:r>
              <a:rPr lang="ru-RU" sz="2000" b="1" dirty="0" smtClean="0">
                <a:solidFill>
                  <a:schemeClr val="tx1"/>
                </a:solidFill>
              </a:rPr>
              <a:t> </a:t>
            </a:r>
            <a:r>
              <a:rPr lang="ru-RU" sz="2000" b="1" dirty="0" err="1" smtClean="0">
                <a:solidFill>
                  <a:schemeClr val="tx1"/>
                </a:solidFill>
              </a:rPr>
              <a:t>нумюнеси</a:t>
            </a:r>
            <a:endParaRPr lang="ru-RU" sz="2000" b="1" dirty="0">
              <a:solidFill>
                <a:schemeClr val="tx1"/>
              </a:solidFill>
            </a:endParaRPr>
          </a:p>
        </p:txBody>
      </p:sp>
      <p:sp>
        <p:nvSpPr>
          <p:cNvPr id="11" name="Text Box 5"/>
          <p:cNvSpPr txBox="1">
            <a:spLocks noChangeArrowheads="1"/>
          </p:cNvSpPr>
          <p:nvPr/>
        </p:nvSpPr>
        <p:spPr bwMode="auto">
          <a:xfrm>
            <a:off x="5071633" y="3500438"/>
            <a:ext cx="3352800" cy="1015663"/>
          </a:xfrm>
          <a:prstGeom prst="rect">
            <a:avLst/>
          </a:prstGeom>
          <a:noFill/>
          <a:ln w="9525">
            <a:noFill/>
            <a:miter lim="800000"/>
            <a:headEnd/>
            <a:tailEnd/>
          </a:ln>
        </p:spPr>
        <p:txBody>
          <a:bodyPr>
            <a:spAutoFit/>
          </a:bodyPr>
          <a:lstStyle/>
          <a:p>
            <a:pPr algn="ctr">
              <a:spcBef>
                <a:spcPct val="50000"/>
              </a:spcBef>
            </a:pPr>
            <a:r>
              <a:rPr lang="ru-RU" sz="2000" b="1" dirty="0" err="1" smtClean="0">
                <a:solidFill>
                  <a:schemeClr val="tx1"/>
                </a:solidFill>
              </a:rPr>
              <a:t>Менимсевий</a:t>
            </a:r>
            <a:r>
              <a:rPr lang="ru-RU" sz="2000" b="1" dirty="0" smtClean="0">
                <a:solidFill>
                  <a:schemeClr val="tx1"/>
                </a:solidFill>
              </a:rPr>
              <a:t> </a:t>
            </a:r>
            <a:r>
              <a:rPr lang="ru-RU" sz="2000" b="1" dirty="0" err="1" smtClean="0">
                <a:solidFill>
                  <a:schemeClr val="tx1"/>
                </a:solidFill>
              </a:rPr>
              <a:t>усулы</a:t>
            </a:r>
            <a:r>
              <a:rPr lang="ru-RU" sz="2000" b="1" dirty="0" smtClean="0">
                <a:solidFill>
                  <a:schemeClr val="tx1"/>
                </a:solidFill>
              </a:rPr>
              <a:t>: </a:t>
            </a:r>
            <a:r>
              <a:rPr lang="ru-RU" sz="2000" b="1" dirty="0" err="1" smtClean="0">
                <a:solidFill>
                  <a:schemeClr val="tx1"/>
                </a:solidFill>
              </a:rPr>
              <a:t>фикир</a:t>
            </a:r>
            <a:r>
              <a:rPr lang="ru-RU" sz="2000" b="1" dirty="0" smtClean="0">
                <a:solidFill>
                  <a:schemeClr val="tx1"/>
                </a:solidFill>
              </a:rPr>
              <a:t> </a:t>
            </a:r>
            <a:r>
              <a:rPr lang="ru-RU" sz="2000" b="1" dirty="0" err="1" smtClean="0">
                <a:solidFill>
                  <a:schemeClr val="tx1"/>
                </a:solidFill>
              </a:rPr>
              <a:t>юрсетюв</a:t>
            </a:r>
            <a:r>
              <a:rPr lang="ru-RU" sz="2000" b="1" dirty="0" smtClean="0">
                <a:solidFill>
                  <a:schemeClr val="tx1"/>
                </a:solidFill>
              </a:rPr>
              <a:t> </a:t>
            </a:r>
            <a:r>
              <a:rPr lang="ru-RU" sz="2000" b="1" dirty="0" err="1" smtClean="0">
                <a:solidFill>
                  <a:schemeClr val="tx1"/>
                </a:solidFill>
              </a:rPr>
              <a:t>фаалиети</a:t>
            </a:r>
            <a:endParaRPr lang="ru-RU" sz="2000" b="1" dirty="0">
              <a:solidFill>
                <a:schemeClr val="tx1"/>
              </a:solidFill>
            </a:endParaRPr>
          </a:p>
        </p:txBody>
      </p:sp>
      <p:sp>
        <p:nvSpPr>
          <p:cNvPr id="12" name="Text Box 6"/>
          <p:cNvSpPr txBox="1">
            <a:spLocks noChangeArrowheads="1"/>
          </p:cNvSpPr>
          <p:nvPr/>
        </p:nvSpPr>
        <p:spPr bwMode="auto">
          <a:xfrm>
            <a:off x="685800" y="5257800"/>
            <a:ext cx="3886200" cy="1323439"/>
          </a:xfrm>
          <a:prstGeom prst="rect">
            <a:avLst/>
          </a:prstGeom>
          <a:noFill/>
          <a:ln w="76200">
            <a:solidFill>
              <a:schemeClr val="accent2"/>
            </a:solidFill>
            <a:miter lim="800000"/>
            <a:headEnd/>
            <a:tailEnd/>
          </a:ln>
        </p:spPr>
        <p:txBody>
          <a:bodyPr>
            <a:spAutoFit/>
          </a:bodyPr>
          <a:lstStyle/>
          <a:p>
            <a:pPr algn="ctr">
              <a:spcBef>
                <a:spcPct val="50000"/>
              </a:spcBef>
            </a:pPr>
            <a:r>
              <a:rPr lang="ru-RU" sz="2000" dirty="0" err="1" smtClean="0"/>
              <a:t>Янъы</a:t>
            </a:r>
            <a:r>
              <a:rPr lang="ru-RU" sz="2000" dirty="0" smtClean="0"/>
              <a:t> </a:t>
            </a:r>
            <a:r>
              <a:rPr lang="ru-RU" sz="2000" dirty="0" err="1" smtClean="0"/>
              <a:t>информацион</a:t>
            </a:r>
            <a:r>
              <a:rPr lang="ru-RU" sz="2000" dirty="0" smtClean="0"/>
              <a:t> </a:t>
            </a:r>
            <a:r>
              <a:rPr lang="ru-RU" sz="2000" dirty="0" err="1" smtClean="0"/>
              <a:t>менимсеви</a:t>
            </a:r>
            <a:r>
              <a:rPr lang="ru-RU" sz="2000" dirty="0" smtClean="0"/>
              <a:t> – </a:t>
            </a:r>
            <a:r>
              <a:rPr lang="ru-RU" sz="2000" dirty="0" err="1" smtClean="0"/>
              <a:t>бу</a:t>
            </a:r>
            <a:r>
              <a:rPr lang="ru-RU" sz="2000" dirty="0" smtClean="0"/>
              <a:t> </a:t>
            </a:r>
            <a:r>
              <a:rPr lang="ru-RU" sz="2000" dirty="0" err="1" smtClean="0"/>
              <a:t>незарет</a:t>
            </a:r>
            <a:r>
              <a:rPr lang="ru-RU" sz="2000" dirty="0" smtClean="0"/>
              <a:t> </a:t>
            </a:r>
            <a:r>
              <a:rPr lang="ru-RU" sz="2000" dirty="0" err="1" smtClean="0"/>
              <a:t>этюв</a:t>
            </a:r>
            <a:r>
              <a:rPr lang="ru-RU" sz="2000" dirty="0" smtClean="0"/>
              <a:t>, </a:t>
            </a:r>
            <a:r>
              <a:rPr lang="ru-RU" sz="2000" dirty="0" err="1" smtClean="0"/>
              <a:t>динълев</a:t>
            </a:r>
            <a:r>
              <a:rPr lang="ru-RU" sz="2000" dirty="0" smtClean="0"/>
              <a:t>, (</a:t>
            </a:r>
            <a:r>
              <a:rPr lang="ru-RU" sz="2000" dirty="0" err="1" smtClean="0"/>
              <a:t>субет</a:t>
            </a:r>
            <a:r>
              <a:rPr lang="ru-RU" sz="2000" dirty="0" smtClean="0"/>
              <a:t>, </a:t>
            </a:r>
            <a:r>
              <a:rPr lang="ru-RU" sz="2000" dirty="0" err="1" smtClean="0"/>
              <a:t>икяе</a:t>
            </a:r>
            <a:r>
              <a:rPr lang="ru-RU" sz="2000" dirty="0" smtClean="0"/>
              <a:t> </a:t>
            </a:r>
            <a:r>
              <a:rPr lang="ru-RU" sz="2000" dirty="0" err="1" smtClean="0"/>
              <a:t>этюв</a:t>
            </a:r>
            <a:r>
              <a:rPr lang="ru-RU" sz="2000" dirty="0" smtClean="0"/>
              <a:t>, </a:t>
            </a:r>
            <a:r>
              <a:rPr lang="ru-RU" sz="2000" dirty="0"/>
              <a:t>лекция </a:t>
            </a:r>
            <a:r>
              <a:rPr lang="ru-RU" sz="2000" dirty="0" err="1" smtClean="0"/>
              <a:t>ве</a:t>
            </a:r>
            <a:r>
              <a:rPr lang="ru-RU" sz="2000" dirty="0" smtClean="0"/>
              <a:t> </a:t>
            </a:r>
            <a:r>
              <a:rPr lang="ru-RU" sz="2000" dirty="0" err="1" smtClean="0"/>
              <a:t>иляхре</a:t>
            </a:r>
            <a:r>
              <a:rPr lang="ru-RU" sz="2000" dirty="0" smtClean="0"/>
              <a:t>.)</a:t>
            </a:r>
            <a:endParaRPr lang="ru-RU" sz="2000" dirty="0"/>
          </a:p>
        </p:txBody>
      </p:sp>
      <p:sp>
        <p:nvSpPr>
          <p:cNvPr id="13" name="Text Box 7"/>
          <p:cNvSpPr txBox="1">
            <a:spLocks noChangeArrowheads="1"/>
          </p:cNvSpPr>
          <p:nvPr/>
        </p:nvSpPr>
        <p:spPr bwMode="auto">
          <a:xfrm>
            <a:off x="4800600" y="5257800"/>
            <a:ext cx="4114800" cy="1169551"/>
          </a:xfrm>
          <a:prstGeom prst="rect">
            <a:avLst/>
          </a:prstGeom>
          <a:noFill/>
          <a:ln w="76200">
            <a:solidFill>
              <a:schemeClr val="hlink"/>
            </a:solidFill>
            <a:miter lim="800000"/>
            <a:headEnd/>
            <a:tailEnd/>
          </a:ln>
        </p:spPr>
        <p:txBody>
          <a:bodyPr>
            <a:spAutoFit/>
          </a:bodyPr>
          <a:lstStyle/>
          <a:p>
            <a:pPr algn="ctr">
              <a:spcBef>
                <a:spcPct val="50000"/>
              </a:spcBef>
            </a:pPr>
            <a:r>
              <a:rPr lang="ru-RU" sz="2000" dirty="0" smtClean="0"/>
              <a:t> гипотез </a:t>
            </a:r>
            <a:r>
              <a:rPr lang="ru-RU" sz="2000" dirty="0" err="1" smtClean="0"/>
              <a:t>тизюв</a:t>
            </a:r>
            <a:r>
              <a:rPr lang="ru-RU" sz="2000" dirty="0" smtClean="0"/>
              <a:t> </a:t>
            </a:r>
            <a:r>
              <a:rPr lang="ru-RU" sz="2000" dirty="0" err="1" smtClean="0"/>
              <a:t>ве</a:t>
            </a:r>
            <a:r>
              <a:rPr lang="ru-RU" sz="2000" dirty="0" smtClean="0"/>
              <a:t>  </a:t>
            </a:r>
            <a:r>
              <a:rPr lang="ru-RU" sz="2000" dirty="0" err="1" smtClean="0"/>
              <a:t>вазиет</a:t>
            </a:r>
            <a:r>
              <a:rPr lang="ru-RU" sz="2000" dirty="0" smtClean="0"/>
              <a:t> </a:t>
            </a:r>
            <a:r>
              <a:rPr lang="ru-RU" sz="2000" dirty="0" err="1" smtClean="0"/>
              <a:t>проблемасыны</a:t>
            </a:r>
            <a:r>
              <a:rPr lang="ru-RU" sz="2000" dirty="0" smtClean="0"/>
              <a:t> </a:t>
            </a:r>
            <a:r>
              <a:rPr lang="ru-RU" sz="2000" dirty="0" err="1" smtClean="0"/>
              <a:t>чезюв</a:t>
            </a:r>
            <a:r>
              <a:rPr lang="ru-RU" sz="2000" dirty="0" smtClean="0"/>
              <a:t>.</a:t>
            </a:r>
          </a:p>
          <a:p>
            <a:pPr>
              <a:spcBef>
                <a:spcPct val="50000"/>
              </a:spcBef>
            </a:pPr>
            <a:endParaRPr lang="ru-RU" sz="2000" dirty="0"/>
          </a:p>
        </p:txBody>
      </p:sp>
      <p:sp>
        <p:nvSpPr>
          <p:cNvPr id="14" name="AutoShape 8"/>
          <p:cNvSpPr>
            <a:spLocks noChangeArrowheads="1"/>
          </p:cNvSpPr>
          <p:nvPr/>
        </p:nvSpPr>
        <p:spPr bwMode="gray">
          <a:xfrm flipV="1">
            <a:off x="4191000" y="1752600"/>
            <a:ext cx="4953000" cy="1524000"/>
          </a:xfrm>
          <a:prstGeom prst="triangle">
            <a:avLst>
              <a:gd name="adj" fmla="val 50000"/>
            </a:avLst>
          </a:prstGeom>
          <a:gradFill rotWithShape="1">
            <a:gsLst>
              <a:gs pos="0">
                <a:schemeClr val="hlink"/>
              </a:gs>
              <a:gs pos="100000">
                <a:schemeClr val="hlink">
                  <a:gamma/>
                  <a:tint val="0"/>
                  <a:invGamma/>
                  <a:alpha val="0"/>
                </a:schemeClr>
              </a:gs>
            </a:gsLst>
            <a:lin ang="5400000" scaled="1"/>
          </a:gradFill>
          <a:ln w="9525">
            <a:noFill/>
            <a:miter lim="800000"/>
            <a:headEnd/>
            <a:tailEnd/>
          </a:ln>
          <a:effectLst/>
        </p:spPr>
        <p:txBody>
          <a:bodyPr wrap="none" anchor="ctr"/>
          <a:lstStyle/>
          <a:p>
            <a:pPr>
              <a:defRPr/>
            </a:pPr>
            <a:endParaRPr lang="ru-RU" dirty="0">
              <a:latin typeface="Arial" charset="0"/>
            </a:endParaRPr>
          </a:p>
        </p:txBody>
      </p:sp>
      <p:sp>
        <p:nvSpPr>
          <p:cNvPr id="15" name="Rectangle 9"/>
          <p:cNvSpPr>
            <a:spLocks noChangeArrowheads="1"/>
          </p:cNvSpPr>
          <p:nvPr/>
        </p:nvSpPr>
        <p:spPr bwMode="gray">
          <a:xfrm>
            <a:off x="1331640" y="0"/>
            <a:ext cx="7359849" cy="1268760"/>
          </a:xfrm>
          <a:prstGeom prst="rect">
            <a:avLst/>
          </a:prstGeom>
          <a:solidFill>
            <a:srgbClr val="CCFF99"/>
          </a:solidFill>
          <a:ln w="9525">
            <a:noFill/>
            <a:miter lim="800000"/>
            <a:headEnd/>
            <a:tailEnd/>
          </a:ln>
        </p:spPr>
        <p:txBody>
          <a:bodyPr anchor="ctr"/>
          <a:lstStyle/>
          <a:p>
            <a:pPr algn="ctr"/>
            <a:endParaRPr lang="ru-RU" sz="4000" b="1" i="1" dirty="0" smtClean="0">
              <a:solidFill>
                <a:schemeClr val="accent5">
                  <a:lumMod val="50000"/>
                </a:schemeClr>
              </a:solidFill>
              <a:effectLst>
                <a:outerShdw blurRad="38100" dist="38100" dir="2700000" algn="tl">
                  <a:srgbClr val="000000">
                    <a:alpha val="43137"/>
                  </a:srgbClr>
                </a:outerShdw>
              </a:effectLst>
              <a:latin typeface="+mj-lt"/>
            </a:endParaRPr>
          </a:p>
          <a:p>
            <a:pPr algn="ctr"/>
            <a:r>
              <a:rPr lang="ru-RU" sz="3600" b="1" i="1"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Тасиль</a:t>
            </a:r>
            <a:r>
              <a:rPr lang="ru-RU" sz="3600" b="1" i="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модель </a:t>
            </a:r>
            <a:r>
              <a:rPr lang="ru-RU" sz="3600" b="1" i="1"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характеристикасы</a:t>
            </a:r>
            <a:r>
              <a:rPr lang="ru-RU" sz="3600" b="1" i="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000" b="1" i="1" dirty="0">
                <a:solidFill>
                  <a:schemeClr val="accent5">
                    <a:lumMod val="50000"/>
                  </a:schemeClr>
                </a:solidFill>
                <a:effectLst>
                  <a:outerShdw blurRad="38100" dist="38100" dir="2700000" algn="tl">
                    <a:srgbClr val="000000">
                      <a:alpha val="43137"/>
                    </a:srgbClr>
                  </a:outerShdw>
                </a:effectLst>
                <a:latin typeface="+mj-lt"/>
              </a:rPr>
              <a:t/>
            </a:r>
            <a:br>
              <a:rPr lang="ru-RU" sz="4000" b="1" i="1" dirty="0">
                <a:solidFill>
                  <a:schemeClr val="accent5">
                    <a:lumMod val="50000"/>
                  </a:schemeClr>
                </a:solidFill>
                <a:effectLst>
                  <a:outerShdw blurRad="38100" dist="38100" dir="2700000" algn="tl">
                    <a:srgbClr val="000000">
                      <a:alpha val="43137"/>
                    </a:srgbClr>
                  </a:outerShdw>
                </a:effectLst>
                <a:latin typeface="+mj-lt"/>
              </a:rPr>
            </a:br>
            <a:endParaRPr lang="ru-RU" sz="4000" b="1" i="1" dirty="0">
              <a:solidFill>
                <a:schemeClr val="accent5">
                  <a:lumMod val="50000"/>
                </a:schemeClr>
              </a:solidFill>
              <a:effectLst>
                <a:outerShdw blurRad="38100" dist="38100" dir="2700000" algn="tl">
                  <a:srgbClr val="000000">
                    <a:alpha val="43137"/>
                  </a:srgbClr>
                </a:outerShdw>
              </a:effectLst>
              <a:latin typeface="+mj-lt"/>
            </a:endParaRPr>
          </a:p>
        </p:txBody>
      </p:sp>
      <p:sp>
        <p:nvSpPr>
          <p:cNvPr id="16" name="Rectangle 11"/>
          <p:cNvSpPr>
            <a:spLocks noChangeArrowheads="1"/>
          </p:cNvSpPr>
          <p:nvPr/>
        </p:nvSpPr>
        <p:spPr bwMode="auto">
          <a:xfrm>
            <a:off x="5004048" y="1772816"/>
            <a:ext cx="3886200" cy="830997"/>
          </a:xfrm>
          <a:prstGeom prst="rect">
            <a:avLst/>
          </a:prstGeom>
          <a:noFill/>
          <a:ln w="9525">
            <a:noFill/>
            <a:miter lim="800000"/>
            <a:headEnd/>
            <a:tailEnd/>
          </a:ln>
        </p:spPr>
        <p:txBody>
          <a:bodyPr>
            <a:spAutoFit/>
          </a:bodyPr>
          <a:lstStyle/>
          <a:p>
            <a:pPr algn="ctr"/>
            <a:r>
              <a:rPr lang="ru-RU" sz="2400" b="1" dirty="0">
                <a:latin typeface="Arbat-Bold" pitchFamily="2" charset="0"/>
              </a:rPr>
              <a:t>«</a:t>
            </a:r>
            <a:r>
              <a:rPr lang="ru-RU" sz="2400" b="1" dirty="0" err="1" smtClean="0">
                <a:latin typeface="Arbat-Bold" pitchFamily="2" charset="0"/>
              </a:rPr>
              <a:t>Компетентли</a:t>
            </a:r>
            <a:r>
              <a:rPr lang="ru-RU" sz="2400" b="1" dirty="0" smtClean="0">
                <a:latin typeface="Arbat-Bold" pitchFamily="2" charset="0"/>
              </a:rPr>
              <a:t>» </a:t>
            </a:r>
            <a:endParaRPr lang="ru-RU" sz="2400" b="1" dirty="0">
              <a:latin typeface="Arbat-Bold" pitchFamily="2" charset="0"/>
            </a:endParaRPr>
          </a:p>
          <a:p>
            <a:pPr algn="ctr"/>
            <a:r>
              <a:rPr lang="ru-RU" sz="2400" b="1" dirty="0">
                <a:latin typeface="Arbat-Bold" pitchFamily="2" charset="0"/>
              </a:rPr>
              <a:t>педагогика</a:t>
            </a:r>
          </a:p>
        </p:txBody>
      </p:sp>
      <p:sp>
        <p:nvSpPr>
          <p:cNvPr id="17" name="AutoShape 12"/>
          <p:cNvSpPr>
            <a:spLocks noChangeArrowheads="1"/>
          </p:cNvSpPr>
          <p:nvPr/>
        </p:nvSpPr>
        <p:spPr bwMode="gray">
          <a:xfrm flipV="1">
            <a:off x="-304800" y="1676400"/>
            <a:ext cx="6096000" cy="1600200"/>
          </a:xfrm>
          <a:prstGeom prst="triangle">
            <a:avLst>
              <a:gd name="adj" fmla="val 50000"/>
            </a:avLst>
          </a:prstGeom>
          <a:gradFill rotWithShape="1">
            <a:gsLst>
              <a:gs pos="0">
                <a:schemeClr val="accent2"/>
              </a:gs>
              <a:gs pos="100000">
                <a:schemeClr val="accent2">
                  <a:gamma/>
                  <a:tint val="0"/>
                  <a:invGamma/>
                  <a:alpha val="0"/>
                </a:schemeClr>
              </a:gs>
            </a:gsLst>
            <a:lin ang="5400000" scaled="1"/>
          </a:gradFill>
          <a:ln w="9525">
            <a:noFill/>
            <a:miter lim="800000"/>
            <a:headEnd/>
            <a:tailEnd/>
          </a:ln>
          <a:effectLst/>
        </p:spPr>
        <p:txBody>
          <a:bodyPr wrap="none" anchor="ctr"/>
          <a:lstStyle/>
          <a:p>
            <a:pPr>
              <a:defRPr/>
            </a:pPr>
            <a:endParaRPr lang="ru-RU" dirty="0">
              <a:latin typeface="Arial" charset="0"/>
            </a:endParaRPr>
          </a:p>
        </p:txBody>
      </p:sp>
      <p:sp>
        <p:nvSpPr>
          <p:cNvPr id="18" name="Rectangle 10"/>
          <p:cNvSpPr>
            <a:spLocks noChangeArrowheads="1"/>
          </p:cNvSpPr>
          <p:nvPr/>
        </p:nvSpPr>
        <p:spPr bwMode="auto">
          <a:xfrm>
            <a:off x="1806599" y="1600200"/>
            <a:ext cx="1931939" cy="830997"/>
          </a:xfrm>
          <a:prstGeom prst="rect">
            <a:avLst/>
          </a:prstGeom>
          <a:noFill/>
          <a:ln w="9525">
            <a:noFill/>
            <a:miter lim="800000"/>
            <a:headEnd/>
            <a:tailEnd/>
          </a:ln>
        </p:spPr>
        <p:txBody>
          <a:bodyPr wrap="none">
            <a:spAutoFit/>
          </a:bodyPr>
          <a:lstStyle/>
          <a:p>
            <a:pPr algn="ctr"/>
            <a:r>
              <a:rPr lang="ru-RU" sz="2400" b="1" dirty="0" smtClean="0">
                <a:latin typeface="Arbat-Bold" pitchFamily="2" charset="0"/>
              </a:rPr>
              <a:t>«</a:t>
            </a:r>
            <a:r>
              <a:rPr lang="ru-RU" sz="2400" b="1" dirty="0" err="1" smtClean="0">
                <a:latin typeface="Arbat-Bold" pitchFamily="2" charset="0"/>
              </a:rPr>
              <a:t>Бильгили</a:t>
            </a:r>
            <a:r>
              <a:rPr lang="ru-RU" sz="2400" b="1" dirty="0" smtClean="0">
                <a:latin typeface="Arbat-Bold" pitchFamily="2" charset="0"/>
              </a:rPr>
              <a:t>» </a:t>
            </a:r>
            <a:endParaRPr lang="ru-RU" sz="2400" b="1" dirty="0">
              <a:latin typeface="Arbat-Bold" pitchFamily="2" charset="0"/>
            </a:endParaRPr>
          </a:p>
          <a:p>
            <a:pPr algn="ctr"/>
            <a:r>
              <a:rPr lang="ru-RU" sz="2400" b="1" dirty="0">
                <a:latin typeface="Arbat-Bold" pitchFamily="2" charset="0"/>
              </a:rPr>
              <a:t>педагогика </a:t>
            </a:r>
          </a:p>
        </p:txBody>
      </p:sp>
      <p:pic>
        <p:nvPicPr>
          <p:cNvPr id="19" name="Picture 2" descr="Татарский узор в круг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89270" cy="1416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a:solidFill>
            <a:schemeClr val="accent2"/>
          </a:solidFill>
        </p:grpSpPr>
        <p:sp>
          <p:nvSpPr>
            <p:cNvPr id="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8" name="Багетная рамка 7"/>
          <p:cNvSpPr/>
          <p:nvPr/>
        </p:nvSpPr>
        <p:spPr bwMode="auto">
          <a:xfrm>
            <a:off x="3357554" y="2214554"/>
            <a:ext cx="2113986" cy="1042416"/>
          </a:xfrm>
          <a:prstGeom prst="bevel">
            <a:avLst/>
          </a:prstGeom>
          <a:solidFill>
            <a:srgbClr val="CCFF99"/>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ru-RU" sz="2400" b="1" i="1" dirty="0" smtClean="0">
                <a:latin typeface="Arial" charset="0"/>
              </a:rPr>
              <a:t>д</a:t>
            </a:r>
            <a:r>
              <a:rPr lang="ru-RU" sz="2400" b="1" i="1" u="none" dirty="0" smtClean="0">
                <a:latin typeface="Arial" charset="0"/>
              </a:rPr>
              <a:t>искуссия</a:t>
            </a:r>
            <a:endParaRPr lang="ru-RU" sz="2400" b="1" i="1" u="none" dirty="0">
              <a:latin typeface="Arial" charset="0"/>
            </a:endParaRPr>
          </a:p>
        </p:txBody>
      </p:sp>
      <p:sp>
        <p:nvSpPr>
          <p:cNvPr id="9" name="Багетная рамка 8"/>
          <p:cNvSpPr/>
          <p:nvPr/>
        </p:nvSpPr>
        <p:spPr bwMode="auto">
          <a:xfrm>
            <a:off x="285720" y="2214554"/>
            <a:ext cx="2113986" cy="1042416"/>
          </a:xfrm>
          <a:prstGeom prst="bevel">
            <a:avLst/>
          </a:prstGeom>
          <a:solidFill>
            <a:srgbClr val="CCFF99"/>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ru-RU" sz="2000" b="1" i="1" dirty="0" smtClean="0">
                <a:latin typeface="Arial" charset="0"/>
              </a:rPr>
              <a:t>э</a:t>
            </a:r>
            <a:r>
              <a:rPr lang="ru-RU" sz="2000" b="1" i="1" u="none" dirty="0" smtClean="0">
                <a:latin typeface="Arial" charset="0"/>
              </a:rPr>
              <a:t>вристик </a:t>
            </a:r>
            <a:endParaRPr lang="ru-RU" sz="2000" b="1" i="1" u="none" dirty="0">
              <a:latin typeface="Arial" charset="0"/>
            </a:endParaRPr>
          </a:p>
          <a:p>
            <a:pPr algn="ctr">
              <a:defRPr/>
            </a:pPr>
            <a:r>
              <a:rPr lang="ru-RU" sz="2000" b="1" i="1" dirty="0" err="1" smtClean="0">
                <a:latin typeface="Arial" charset="0"/>
              </a:rPr>
              <a:t>субет</a:t>
            </a:r>
            <a:endParaRPr lang="ru-RU" sz="2000" b="1" i="1" u="none" dirty="0">
              <a:latin typeface="Arial" charset="0"/>
            </a:endParaRPr>
          </a:p>
        </p:txBody>
      </p:sp>
      <p:sp>
        <p:nvSpPr>
          <p:cNvPr id="10" name="Багетная рамка 9"/>
          <p:cNvSpPr/>
          <p:nvPr/>
        </p:nvSpPr>
        <p:spPr bwMode="auto">
          <a:xfrm>
            <a:off x="357158" y="4143380"/>
            <a:ext cx="2286016" cy="1042416"/>
          </a:xfrm>
          <a:prstGeom prst="bevel">
            <a:avLst/>
          </a:prstGeom>
          <a:solidFill>
            <a:srgbClr val="CCFF99"/>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ru-RU" sz="2400" b="1" i="1" dirty="0" smtClean="0">
                <a:latin typeface="Arial" charset="0"/>
              </a:rPr>
              <a:t>д</a:t>
            </a:r>
            <a:r>
              <a:rPr lang="ru-RU" sz="2400" b="1" i="1" u="none" dirty="0" smtClean="0">
                <a:latin typeface="Arial" charset="0"/>
              </a:rPr>
              <a:t>испут</a:t>
            </a:r>
            <a:endParaRPr lang="ru-RU" sz="2400" b="1" i="1" u="none" dirty="0">
              <a:latin typeface="Arial" charset="0"/>
            </a:endParaRPr>
          </a:p>
        </p:txBody>
      </p:sp>
      <p:sp>
        <p:nvSpPr>
          <p:cNvPr id="11" name="Багетная рамка 10"/>
          <p:cNvSpPr/>
          <p:nvPr/>
        </p:nvSpPr>
        <p:spPr bwMode="auto">
          <a:xfrm>
            <a:off x="6643702" y="2214554"/>
            <a:ext cx="2042548" cy="1042416"/>
          </a:xfrm>
          <a:prstGeom prst="bevel">
            <a:avLst/>
          </a:prstGeom>
          <a:solidFill>
            <a:srgbClr val="CCFF99"/>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ru-RU" sz="2400" b="1" i="1" dirty="0" smtClean="0">
                <a:latin typeface="Arial" charset="0"/>
              </a:rPr>
              <a:t>д</a:t>
            </a:r>
            <a:r>
              <a:rPr lang="ru-RU" sz="2400" b="1" i="1" u="none" dirty="0" smtClean="0">
                <a:latin typeface="Arial" charset="0"/>
              </a:rPr>
              <a:t>иалог</a:t>
            </a:r>
            <a:endParaRPr lang="ru-RU" sz="2400" b="1" i="1" u="none" dirty="0">
              <a:latin typeface="Arial" charset="0"/>
            </a:endParaRPr>
          </a:p>
        </p:txBody>
      </p:sp>
      <p:sp>
        <p:nvSpPr>
          <p:cNvPr id="12" name="Багетная рамка 11"/>
          <p:cNvSpPr/>
          <p:nvPr/>
        </p:nvSpPr>
        <p:spPr bwMode="auto">
          <a:xfrm>
            <a:off x="3571868" y="4143380"/>
            <a:ext cx="2286016" cy="1042416"/>
          </a:xfrm>
          <a:prstGeom prst="bevel">
            <a:avLst/>
          </a:prstGeom>
          <a:solidFill>
            <a:srgbClr val="CCFF99"/>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ru-RU" sz="2000" b="1" i="1" dirty="0" err="1" smtClean="0">
                <a:latin typeface="Arial" charset="0"/>
              </a:rPr>
              <a:t>теткъикъат</a:t>
            </a:r>
            <a:endParaRPr lang="ru-RU" sz="2000" b="1" i="1" u="none" dirty="0">
              <a:latin typeface="Arial" charset="0"/>
            </a:endParaRPr>
          </a:p>
        </p:txBody>
      </p:sp>
      <p:sp>
        <p:nvSpPr>
          <p:cNvPr id="13" name="Багетная рамка 12"/>
          <p:cNvSpPr/>
          <p:nvPr/>
        </p:nvSpPr>
        <p:spPr bwMode="auto">
          <a:xfrm>
            <a:off x="6500826" y="4071942"/>
            <a:ext cx="2286016" cy="1042416"/>
          </a:xfrm>
          <a:prstGeom prst="bevel">
            <a:avLst/>
          </a:prstGeom>
          <a:solidFill>
            <a:srgbClr val="CCFF99"/>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ru-RU" sz="2400" b="1" i="1" dirty="0" err="1" smtClean="0">
                <a:latin typeface="Arial" charset="0"/>
              </a:rPr>
              <a:t>козетюв</a:t>
            </a:r>
            <a:endParaRPr lang="ru-RU" sz="2400" b="1" i="1" u="none" dirty="0">
              <a:latin typeface="Arial" charset="0"/>
            </a:endParaRPr>
          </a:p>
        </p:txBody>
      </p:sp>
      <p:sp>
        <p:nvSpPr>
          <p:cNvPr id="14" name="AutoShape 67"/>
          <p:cNvSpPr>
            <a:spLocks noChangeArrowheads="1"/>
          </p:cNvSpPr>
          <p:nvPr/>
        </p:nvSpPr>
        <p:spPr bwMode="gray">
          <a:xfrm>
            <a:off x="755576" y="908720"/>
            <a:ext cx="7952293" cy="781719"/>
          </a:xfrm>
          <a:prstGeom prst="roundRect">
            <a:avLst>
              <a:gd name="adj" fmla="val 50000"/>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ru-RU" sz="2800" b="1" i="1" u="none" dirty="0" smtClean="0">
                <a:solidFill>
                  <a:schemeClr val="tx1"/>
                </a:solidFill>
                <a:latin typeface="+mj-lt"/>
              </a:rPr>
              <a:t>Проблем-</a:t>
            </a:r>
            <a:r>
              <a:rPr lang="ru-RU" sz="2800" b="1" i="1" u="none" dirty="0" err="1" smtClean="0">
                <a:solidFill>
                  <a:schemeClr val="tx1"/>
                </a:solidFill>
                <a:latin typeface="+mj-lt"/>
              </a:rPr>
              <a:t>арама</a:t>
            </a:r>
            <a:r>
              <a:rPr lang="ru-RU" sz="2800" b="1" i="1" u="none" dirty="0" smtClean="0">
                <a:solidFill>
                  <a:schemeClr val="tx1"/>
                </a:solidFill>
                <a:latin typeface="+mj-lt"/>
              </a:rPr>
              <a:t> методы</a:t>
            </a:r>
            <a:endParaRPr lang="ru-RU" sz="2800" b="1" i="1" u="none" dirty="0">
              <a:solidFill>
                <a:schemeClr val="tx1"/>
              </a:solidFill>
              <a:latin typeface="+mj-lt"/>
            </a:endParaRPr>
          </a:p>
        </p:txBody>
      </p:sp>
      <p:cxnSp>
        <p:nvCxnSpPr>
          <p:cNvPr id="15" name="Прямая со стрелкой 23"/>
          <p:cNvCxnSpPr>
            <a:cxnSpLocks noChangeShapeType="1"/>
          </p:cNvCxnSpPr>
          <p:nvPr/>
        </p:nvCxnSpPr>
        <p:spPr bwMode="auto">
          <a:xfrm flipH="1">
            <a:off x="1343025" y="1500188"/>
            <a:ext cx="1228726" cy="714375"/>
          </a:xfrm>
          <a:prstGeom prst="straightConnector1">
            <a:avLst/>
          </a:prstGeom>
          <a:noFill/>
          <a:ln w="9525" algn="ctr">
            <a:solidFill>
              <a:schemeClr val="tx1"/>
            </a:solidFill>
            <a:round/>
            <a:headEnd/>
            <a:tailEnd type="arrow" w="med" len="med"/>
          </a:ln>
        </p:spPr>
      </p:cxnSp>
      <p:cxnSp>
        <p:nvCxnSpPr>
          <p:cNvPr id="16" name="Прямая со стрелкой 25"/>
          <p:cNvCxnSpPr>
            <a:cxnSpLocks noChangeShapeType="1"/>
          </p:cNvCxnSpPr>
          <p:nvPr/>
        </p:nvCxnSpPr>
        <p:spPr bwMode="auto">
          <a:xfrm>
            <a:off x="4429125" y="1714500"/>
            <a:ext cx="71438" cy="428626"/>
          </a:xfrm>
          <a:prstGeom prst="straightConnector1">
            <a:avLst/>
          </a:prstGeom>
          <a:noFill/>
          <a:ln w="9525" algn="ctr">
            <a:solidFill>
              <a:schemeClr val="tx1"/>
            </a:solidFill>
            <a:round/>
            <a:headEnd/>
            <a:tailEnd type="arrow" w="med" len="med"/>
          </a:ln>
        </p:spPr>
      </p:cxnSp>
      <p:cxnSp>
        <p:nvCxnSpPr>
          <p:cNvPr id="17" name="Прямая со стрелкой 27"/>
          <p:cNvCxnSpPr>
            <a:cxnSpLocks noChangeShapeType="1"/>
          </p:cNvCxnSpPr>
          <p:nvPr/>
        </p:nvCxnSpPr>
        <p:spPr bwMode="auto">
          <a:xfrm>
            <a:off x="6929438" y="1643063"/>
            <a:ext cx="714375" cy="500062"/>
          </a:xfrm>
          <a:prstGeom prst="straightConnector1">
            <a:avLst/>
          </a:prstGeom>
          <a:noFill/>
          <a:ln w="9525" algn="ctr">
            <a:solidFill>
              <a:schemeClr val="tx1"/>
            </a:solidFill>
            <a:round/>
            <a:headEnd/>
            <a:tailEnd type="arrow" w="med" len="med"/>
          </a:ln>
        </p:spPr>
      </p:cxnSp>
      <p:cxnSp>
        <p:nvCxnSpPr>
          <p:cNvPr id="18" name="Прямая со стрелкой 29"/>
          <p:cNvCxnSpPr>
            <a:cxnSpLocks noChangeShapeType="1"/>
          </p:cNvCxnSpPr>
          <p:nvPr/>
        </p:nvCxnSpPr>
        <p:spPr bwMode="auto">
          <a:xfrm flipH="1">
            <a:off x="2143125" y="1571625"/>
            <a:ext cx="1214438" cy="2571750"/>
          </a:xfrm>
          <a:prstGeom prst="straightConnector1">
            <a:avLst/>
          </a:prstGeom>
          <a:noFill/>
          <a:ln w="9525" algn="ctr">
            <a:solidFill>
              <a:schemeClr val="tx1"/>
            </a:solidFill>
            <a:round/>
            <a:headEnd/>
            <a:tailEnd type="arrow" w="med" len="med"/>
          </a:ln>
        </p:spPr>
      </p:cxnSp>
      <p:cxnSp>
        <p:nvCxnSpPr>
          <p:cNvPr id="19" name="Прямая со стрелкой 31"/>
          <p:cNvCxnSpPr>
            <a:cxnSpLocks noChangeShapeType="1"/>
          </p:cNvCxnSpPr>
          <p:nvPr/>
        </p:nvCxnSpPr>
        <p:spPr bwMode="auto">
          <a:xfrm>
            <a:off x="5786438" y="1643063"/>
            <a:ext cx="1000126" cy="2500312"/>
          </a:xfrm>
          <a:prstGeom prst="straightConnector1">
            <a:avLst/>
          </a:prstGeom>
          <a:noFill/>
          <a:ln w="9525" algn="ctr">
            <a:solidFill>
              <a:schemeClr val="tx1"/>
            </a:solidFill>
            <a:round/>
            <a:headEnd/>
            <a:tailEnd type="arrow" w="med" len="med"/>
          </a:ln>
        </p:spPr>
      </p:cxnSp>
      <p:cxnSp>
        <p:nvCxnSpPr>
          <p:cNvPr id="20" name="Прямая со стрелкой 33"/>
          <p:cNvCxnSpPr>
            <a:cxnSpLocks noChangeShapeType="1"/>
          </p:cNvCxnSpPr>
          <p:nvPr/>
        </p:nvCxnSpPr>
        <p:spPr bwMode="auto">
          <a:xfrm>
            <a:off x="5572126" y="1643063"/>
            <a:ext cx="7986" cy="2506019"/>
          </a:xfrm>
          <a:prstGeom prst="straightConnector1">
            <a:avLst/>
          </a:prstGeom>
          <a:noFill/>
          <a:ln w="9525" algn="ctr">
            <a:solidFill>
              <a:schemeClr val="tx1"/>
            </a:solidFill>
            <a:round/>
            <a:headEnd/>
            <a:tailEnd type="arrow" w="med" len="med"/>
          </a:ln>
        </p:spPr>
      </p:cxnSp>
      <p:pic>
        <p:nvPicPr>
          <p:cNvPr id="21" name="Picture 2" descr="Татарский узор в круг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89270" cy="1416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a:solidFill>
            <a:schemeClr val="accent2"/>
          </a:solidFill>
        </p:grpSpPr>
        <p:sp>
          <p:nvSpPr>
            <p:cNvPr id="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8" name="TextBox 7"/>
          <p:cNvSpPr txBox="1"/>
          <p:nvPr/>
        </p:nvSpPr>
        <p:spPr>
          <a:xfrm>
            <a:off x="683568" y="0"/>
            <a:ext cx="8460432" cy="769441"/>
          </a:xfrm>
          <a:prstGeom prst="rect">
            <a:avLst/>
          </a:prstGeom>
          <a:solidFill>
            <a:srgbClr val="CCFF99"/>
          </a:solidFill>
        </p:spPr>
        <p:txBody>
          <a:bodyPr wrap="square" rtlCol="0">
            <a:spAutoFit/>
          </a:bodyPr>
          <a:lstStyle/>
          <a:p>
            <a:pPr algn="ctr"/>
            <a:r>
              <a:rPr lang="ru-RU" sz="4400" dirty="0" smtClean="0">
                <a:solidFill>
                  <a:schemeClr val="accent5">
                    <a:lumMod val="50000"/>
                  </a:schemeClr>
                </a:solidFill>
                <a:effectLst>
                  <a:outerShdw blurRad="38100" dist="38100" dir="2700000" algn="tl">
                    <a:srgbClr val="000000">
                      <a:alpha val="43137"/>
                    </a:srgbClr>
                  </a:outerShdw>
                </a:effectLst>
              </a:rPr>
              <a:t> </a:t>
            </a:r>
            <a:r>
              <a:rPr lang="ru-RU" sz="36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Организацион</a:t>
            </a:r>
            <a:r>
              <a:rPr lang="ru-RU" sz="36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шекиль</a:t>
            </a:r>
            <a:r>
              <a:rPr lang="ru-RU" sz="36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дерси</a:t>
            </a:r>
            <a:endParaRPr lang="ru-RU" sz="4400" dirty="0">
              <a:solidFill>
                <a:schemeClr val="accent5">
                  <a:lumMod val="50000"/>
                </a:schemeClr>
              </a:solidFill>
              <a:effectLst>
                <a:outerShdw blurRad="38100" dist="38100" dir="2700000" algn="tl">
                  <a:srgbClr val="000000">
                    <a:alpha val="43137"/>
                  </a:srgbClr>
                </a:outerShdw>
              </a:effectLst>
            </a:endParaRPr>
          </a:p>
        </p:txBody>
      </p:sp>
      <p:sp>
        <p:nvSpPr>
          <p:cNvPr id="3" name="Прямоугольник 2"/>
          <p:cNvSpPr/>
          <p:nvPr/>
        </p:nvSpPr>
        <p:spPr>
          <a:xfrm>
            <a:off x="1215249" y="2888940"/>
            <a:ext cx="313677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err="1" smtClean="0">
                <a:latin typeface="Times New Roman" panose="02020603050405020304" pitchFamily="18" charset="0"/>
                <a:cs typeface="Times New Roman" panose="02020603050405020304" pitchFamily="18" charset="0"/>
              </a:rPr>
              <a:t>Организацион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шекиль</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дерси</a:t>
            </a:r>
            <a:r>
              <a:rPr lang="ru-RU"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181200" y="1727074"/>
            <a:ext cx="2664296" cy="770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err="1" smtClean="0">
                <a:latin typeface="Times New Roman" panose="02020603050405020304" pitchFamily="18" charset="0"/>
                <a:cs typeface="Times New Roman" panose="02020603050405020304" pitchFamily="18" charset="0"/>
              </a:rPr>
              <a:t>фронталь</a:t>
            </a:r>
            <a:endParaRPr lang="ru-RU" sz="36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184576" y="3046566"/>
            <a:ext cx="2736304" cy="729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err="1" smtClean="0">
                <a:latin typeface="Times New Roman" panose="02020603050405020304" pitchFamily="18" charset="0"/>
                <a:cs typeface="Times New Roman" panose="02020603050405020304" pitchFamily="18" charset="0"/>
              </a:rPr>
              <a:t>группалы</a:t>
            </a:r>
            <a:endParaRPr lang="ru-RU" sz="40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186274" y="4325518"/>
            <a:ext cx="2808312" cy="761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err="1" smtClean="0">
                <a:latin typeface="Times New Roman" panose="02020603050405020304" pitchFamily="18" charset="0"/>
                <a:cs typeface="Times New Roman" panose="02020603050405020304" pitchFamily="18" charset="0"/>
              </a:rPr>
              <a:t>индивидуаль</a:t>
            </a:r>
            <a:endParaRPr lang="ru-RU" sz="3600" dirty="0">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a:endCxn id="4" idx="1"/>
          </p:cNvCxnSpPr>
          <p:nvPr/>
        </p:nvCxnSpPr>
        <p:spPr>
          <a:xfrm flipV="1">
            <a:off x="4352025" y="2112339"/>
            <a:ext cx="829175" cy="698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a:stCxn id="3" idx="3"/>
            <a:endCxn id="10" idx="1"/>
          </p:cNvCxnSpPr>
          <p:nvPr/>
        </p:nvCxnSpPr>
        <p:spPr>
          <a:xfrm flipV="1">
            <a:off x="4352025" y="3411561"/>
            <a:ext cx="832551" cy="17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endCxn id="11" idx="1"/>
          </p:cNvCxnSpPr>
          <p:nvPr/>
        </p:nvCxnSpPr>
        <p:spPr>
          <a:xfrm>
            <a:off x="4352025" y="3969060"/>
            <a:ext cx="834249" cy="737453"/>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2" descr="Татарский узор в круг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769441"/>
            <a:ext cx="1389270" cy="1416819"/>
          </a:xfrm>
          <a:prstGeom prst="rect">
            <a:avLst/>
          </a:prstGeom>
          <a:noFill/>
          <a:extLst>
            <a:ext uri="{909E8E84-426E-40DD-AFC4-6F175D3DCCD1}">
              <a14:hiddenFill xmlns:a14="http://schemas.microsoft.com/office/drawing/2010/main">
                <a:solidFill>
                  <a:srgbClr val="FFFFFF"/>
                </a:solidFill>
              </a14:hiddenFill>
            </a:ext>
          </a:extLst>
        </p:spPr>
      </p:pic>
      <p:pic>
        <p:nvPicPr>
          <p:cNvPr id="16" name="Объект 3" descr="E:\DCIM\101MSDCF\DSC09811.JPG"/>
          <p:cNvPicPr>
            <a:picLocks/>
          </p:cNvPicPr>
          <p:nvPr/>
        </p:nvPicPr>
        <p:blipFill>
          <a:blip r:embed="rId3" cstate="print"/>
          <a:srcRect/>
          <a:stretch>
            <a:fillRect/>
          </a:stretch>
        </p:blipFill>
        <p:spPr bwMode="auto">
          <a:xfrm>
            <a:off x="1368105" y="4287909"/>
            <a:ext cx="3183387" cy="25305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a:solidFill>
            <a:schemeClr val="accent2"/>
          </a:solidFill>
        </p:grpSpPr>
        <p:sp>
          <p:nvSpPr>
            <p:cNvPr id="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8" name="Rectangle 2"/>
          <p:cNvSpPr>
            <a:spLocks noGrp="1" noChangeArrowheads="1"/>
          </p:cNvSpPr>
          <p:nvPr>
            <p:ph type="title" orient="vert"/>
          </p:nvPr>
        </p:nvSpPr>
        <p:spPr>
          <a:xfrm rot="16200000">
            <a:off x="4542475" y="-3066822"/>
            <a:ext cx="1211177" cy="7344816"/>
          </a:xfrm>
          <a:solidFill>
            <a:srgbClr val="CCFF99"/>
          </a:solidFill>
        </p:spPr>
        <p:txBody>
          <a:bodyPr>
            <a:noAutofit/>
          </a:bodyPr>
          <a:lstStyle/>
          <a:p>
            <a:pPr algn="ctr" eaLnBrk="1" hangingPunct="1">
              <a:defRPr/>
            </a:pPr>
            <a:r>
              <a:rPr lang="ru-RU"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Традицион</a:t>
            </a:r>
            <a:r>
              <a:rPr lang="ru-RU"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олмагъан</a:t>
            </a:r>
            <a:r>
              <a:rPr lang="ru-RU"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шекиль</a:t>
            </a:r>
            <a:r>
              <a:rPr lang="ru-RU"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дерси</a:t>
            </a:r>
            <a:endParaRPr lang="ru-RU"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3"/>
          <p:cNvSpPr txBox="1">
            <a:spLocks noChangeArrowheads="1"/>
          </p:cNvSpPr>
          <p:nvPr/>
        </p:nvSpPr>
        <p:spPr bwMode="auto">
          <a:xfrm>
            <a:off x="467544" y="1484784"/>
            <a:ext cx="8676456" cy="5373216"/>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marL="342900" marR="0" lvl="0" indent="-222250" algn="l" defTabSz="914400" rtl="0" eaLnBrk="1" fontAlgn="base" latinLnBrk="0" hangingPunct="1">
              <a:lnSpc>
                <a:spcPct val="80000"/>
              </a:lnSpc>
              <a:spcBef>
                <a:spcPts val="640"/>
              </a:spcBef>
              <a:spcAft>
                <a:spcPts val="0"/>
              </a:spcAft>
              <a:buClr>
                <a:schemeClr val="dk1"/>
              </a:buClr>
              <a:buSzTx/>
              <a:buFont typeface="Arial"/>
              <a:buChar char="•"/>
              <a:tabLst/>
              <a:defRPr/>
            </a:pPr>
            <a:r>
              <a:rPr lang="ru-RU" sz="2800" b="1" i="1" kern="0" dirty="0" err="1" smtClean="0">
                <a:solidFill>
                  <a:schemeClr val="dk1"/>
                </a:solidFill>
                <a:latin typeface="Times New Roman" panose="02020603050405020304" pitchFamily="18" charset="0"/>
                <a:ea typeface="Arial"/>
                <a:cs typeface="Times New Roman" panose="02020603050405020304" pitchFamily="18" charset="0"/>
                <a:sym typeface="Arial"/>
              </a:rPr>
              <a:t>Дерс</a:t>
            </a:r>
            <a:r>
              <a:rPr lang="ru-RU" sz="2800" b="1" i="1" kern="0" dirty="0" smtClean="0">
                <a:solidFill>
                  <a:schemeClr val="dk1"/>
                </a:solidFill>
                <a:latin typeface="Times New Roman" panose="02020603050405020304" pitchFamily="18" charset="0"/>
                <a:ea typeface="Arial"/>
                <a:cs typeface="Times New Roman" panose="02020603050405020304" pitchFamily="18" charset="0"/>
                <a:sym typeface="Arial"/>
              </a:rPr>
              <a:t> </a:t>
            </a:r>
            <a:r>
              <a:rPr kumimoji="0" lang="ru-RU" sz="2800" b="1"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-викторина.</a:t>
            </a:r>
          </a:p>
          <a:p>
            <a:pPr marL="342900" marR="0" lvl="0" indent="-222250" algn="l" defTabSz="914400" rtl="0" eaLnBrk="1" fontAlgn="base" latinLnBrk="0" hangingPunct="1">
              <a:lnSpc>
                <a:spcPct val="80000"/>
              </a:lnSpc>
              <a:spcBef>
                <a:spcPts val="640"/>
              </a:spcBef>
              <a:spcAft>
                <a:spcPts val="0"/>
              </a:spcAft>
              <a:buClr>
                <a:schemeClr val="dk1"/>
              </a:buClr>
              <a:buSzTx/>
              <a:buFont typeface="Arial"/>
              <a:buChar char="•"/>
              <a:tabLst/>
              <a:defRPr/>
            </a:pPr>
            <a:r>
              <a:rPr lang="ru-RU" sz="2800" b="1" i="1" kern="0" dirty="0" err="1" smtClean="0">
                <a:solidFill>
                  <a:schemeClr val="dk1"/>
                </a:solidFill>
                <a:latin typeface="Times New Roman" panose="02020603050405020304" pitchFamily="18" charset="0"/>
                <a:ea typeface="Arial"/>
                <a:cs typeface="Times New Roman" panose="02020603050405020304" pitchFamily="18" charset="0"/>
                <a:sym typeface="Arial"/>
              </a:rPr>
              <a:t>Дерс</a:t>
            </a:r>
            <a:r>
              <a:rPr kumimoji="0" lang="ru-RU" sz="2800" b="1"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a:t>
            </a:r>
            <a:r>
              <a:rPr kumimoji="0" lang="ru-RU" sz="2800" b="1" i="1" u="none" strike="noStrike" kern="0" cap="none" spc="0" normalizeH="0" baseline="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арама</a:t>
            </a:r>
            <a:r>
              <a:rPr kumimoji="0" lang="ru-RU" sz="2800" b="1"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a:t>
            </a:r>
          </a:p>
          <a:p>
            <a:pPr marL="342900" marR="0" lvl="0" indent="-222250" algn="l" defTabSz="914400" rtl="0" eaLnBrk="1" fontAlgn="base" latinLnBrk="0" hangingPunct="1">
              <a:lnSpc>
                <a:spcPct val="80000"/>
              </a:lnSpc>
              <a:spcBef>
                <a:spcPts val="640"/>
              </a:spcBef>
              <a:spcAft>
                <a:spcPts val="0"/>
              </a:spcAft>
              <a:buClr>
                <a:schemeClr val="dk1"/>
              </a:buClr>
              <a:buSzTx/>
              <a:buFont typeface="Arial"/>
              <a:buChar char="•"/>
              <a:tabLst/>
              <a:defRPr/>
            </a:pPr>
            <a:r>
              <a:rPr kumimoji="0" lang="ru-RU" sz="2800" b="1"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Проект</a:t>
            </a:r>
            <a:r>
              <a:rPr kumimoji="0" lang="ru-RU" sz="2800" b="1" i="1" u="none" strike="noStrike" kern="0" cap="none" spc="0" normalizeH="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a:t>
            </a:r>
            <a:r>
              <a:rPr kumimoji="0" lang="ru-RU" sz="2800" b="1" i="1" u="none" strike="noStrike" kern="0" cap="none" spc="0" normalizeH="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дерси</a:t>
            </a:r>
            <a:r>
              <a:rPr kumimoji="0" lang="ru-RU" sz="2800" b="1"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a:t>
            </a:r>
          </a:p>
          <a:p>
            <a:pPr marL="342900" marR="0" lvl="0" indent="-222250" algn="l" defTabSz="914400" rtl="0" eaLnBrk="1" fontAlgn="base" latinLnBrk="0" hangingPunct="1">
              <a:lnSpc>
                <a:spcPct val="80000"/>
              </a:lnSpc>
              <a:spcBef>
                <a:spcPts val="640"/>
              </a:spcBef>
              <a:spcAft>
                <a:spcPts val="0"/>
              </a:spcAft>
              <a:buClr>
                <a:schemeClr val="dk1"/>
              </a:buClr>
              <a:buSzTx/>
              <a:buFont typeface="Arial"/>
              <a:buChar char="•"/>
              <a:tabLst/>
              <a:defRPr/>
            </a:pPr>
            <a:r>
              <a:rPr lang="ru-RU" sz="2800" b="1" i="1" kern="0" dirty="0" err="1" smtClean="0">
                <a:solidFill>
                  <a:schemeClr val="dk1"/>
                </a:solidFill>
                <a:latin typeface="Times New Roman" panose="02020603050405020304" pitchFamily="18" charset="0"/>
                <a:ea typeface="Arial"/>
                <a:cs typeface="Times New Roman" panose="02020603050405020304" pitchFamily="18" charset="0"/>
                <a:sym typeface="Arial"/>
              </a:rPr>
              <a:t>Дерс</a:t>
            </a:r>
            <a:r>
              <a:rPr kumimoji="0" lang="ru-RU" sz="2800" b="1"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a:t>
            </a:r>
            <a:r>
              <a:rPr kumimoji="0" lang="ru-RU" sz="2800" b="1" i="1" u="none" strike="noStrike" kern="0" cap="none" spc="0" normalizeH="0" baseline="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кезинтиси</a:t>
            </a:r>
            <a:r>
              <a:rPr kumimoji="0" lang="ru-RU" sz="2800" b="1"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a:t>
            </a:r>
          </a:p>
          <a:p>
            <a:pPr marL="342900" marR="0" lvl="0" indent="-222250" algn="l" defTabSz="914400" rtl="0" eaLnBrk="1" fontAlgn="base" latinLnBrk="0" hangingPunct="1">
              <a:lnSpc>
                <a:spcPct val="80000"/>
              </a:lnSpc>
              <a:spcBef>
                <a:spcPts val="640"/>
              </a:spcBef>
              <a:spcAft>
                <a:spcPts val="0"/>
              </a:spcAft>
              <a:buClr>
                <a:schemeClr val="dk1"/>
              </a:buClr>
              <a:buSzTx/>
              <a:buFont typeface="Arial"/>
              <a:buChar char="•"/>
              <a:tabLst/>
              <a:defRPr/>
            </a:pPr>
            <a:r>
              <a:rPr lang="ru-RU" sz="2800" b="1" i="1" kern="0" dirty="0" err="1" smtClean="0">
                <a:solidFill>
                  <a:schemeClr val="dk1"/>
                </a:solidFill>
                <a:latin typeface="Times New Roman" panose="02020603050405020304" pitchFamily="18" charset="0"/>
                <a:ea typeface="Arial"/>
                <a:cs typeface="Times New Roman" panose="02020603050405020304" pitchFamily="18" charset="0"/>
                <a:sym typeface="Arial"/>
              </a:rPr>
              <a:t>Дерс</a:t>
            </a:r>
            <a:r>
              <a:rPr kumimoji="0" lang="ru-RU" sz="2800" b="1"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a:t>
            </a:r>
            <a:r>
              <a:rPr kumimoji="0" lang="ru-RU" sz="2800" b="1" i="1" u="none" strike="noStrike" kern="0" cap="none" spc="0" normalizeH="0" baseline="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экспедициясы</a:t>
            </a:r>
            <a:r>
              <a:rPr kumimoji="0" lang="ru-RU" sz="2800" b="1"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a:t>
            </a:r>
          </a:p>
          <a:p>
            <a:pPr marL="342900" marR="0" lvl="0" indent="-222250" algn="l" defTabSz="914400" rtl="0" eaLnBrk="1" fontAlgn="base" latinLnBrk="0" hangingPunct="1">
              <a:lnSpc>
                <a:spcPct val="80000"/>
              </a:lnSpc>
              <a:spcBef>
                <a:spcPts val="640"/>
              </a:spcBef>
              <a:spcAft>
                <a:spcPts val="0"/>
              </a:spcAft>
              <a:buClr>
                <a:schemeClr val="dk1"/>
              </a:buClr>
              <a:buSzTx/>
              <a:buFont typeface="Arial"/>
              <a:buChar char="•"/>
              <a:tabLst/>
              <a:defRPr/>
            </a:pPr>
            <a:r>
              <a:rPr kumimoji="0" lang="ru-RU" sz="2800" b="1" i="1" u="none" strike="noStrike" kern="0" cap="none" spc="0" normalizeH="0" baseline="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Шиир</a:t>
            </a:r>
            <a:r>
              <a:rPr kumimoji="0" lang="ru-RU" sz="2800" b="1" i="1" u="none" strike="noStrike" kern="0" cap="none" spc="0" normalizeH="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a:t>
            </a:r>
            <a:r>
              <a:rPr kumimoji="0" lang="ru-RU" sz="2800" b="1" i="1" u="none" strike="noStrike" kern="0" cap="none" spc="0" normalizeH="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музыкаль</a:t>
            </a:r>
            <a:r>
              <a:rPr kumimoji="0" lang="ru-RU" sz="2800" b="1" i="1" u="none" strike="noStrike" kern="0" cap="none" spc="0" normalizeH="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a:t>
            </a:r>
            <a:r>
              <a:rPr kumimoji="0" lang="ru-RU" sz="2800" b="1" i="1" u="none" strike="noStrike" kern="0" cap="none" spc="0" normalizeH="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дерси</a:t>
            </a:r>
            <a:r>
              <a:rPr kumimoji="0" lang="ru-RU" sz="2800" b="1"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a:t>
            </a:r>
          </a:p>
          <a:p>
            <a:pPr marL="342900" marR="0" lvl="0" indent="-222250" algn="l" defTabSz="914400" rtl="0" eaLnBrk="1" fontAlgn="base" latinLnBrk="0" hangingPunct="1">
              <a:lnSpc>
                <a:spcPct val="80000"/>
              </a:lnSpc>
              <a:spcBef>
                <a:spcPts val="640"/>
              </a:spcBef>
              <a:spcAft>
                <a:spcPts val="0"/>
              </a:spcAft>
              <a:buClr>
                <a:schemeClr val="dk1"/>
              </a:buClr>
              <a:buSzTx/>
              <a:buFont typeface="Arial"/>
              <a:buChar char="•"/>
              <a:tabLst/>
              <a:defRPr/>
            </a:pPr>
            <a:r>
              <a:rPr lang="ru-RU" sz="2800" b="1" i="1" kern="0" dirty="0" err="1">
                <a:solidFill>
                  <a:schemeClr val="dk1"/>
                </a:solidFill>
                <a:latin typeface="Times New Roman" panose="02020603050405020304" pitchFamily="18" charset="0"/>
                <a:ea typeface="Arial"/>
                <a:cs typeface="Times New Roman" panose="02020603050405020304" pitchFamily="18" charset="0"/>
                <a:sym typeface="Arial"/>
              </a:rPr>
              <a:t>Д</a:t>
            </a:r>
            <a:r>
              <a:rPr lang="ru-RU" sz="2800" b="1" i="1" kern="0" dirty="0" err="1" smtClean="0">
                <a:solidFill>
                  <a:schemeClr val="dk1"/>
                </a:solidFill>
                <a:latin typeface="Times New Roman" panose="02020603050405020304" pitchFamily="18" charset="0"/>
                <a:ea typeface="Arial"/>
                <a:cs typeface="Times New Roman" panose="02020603050405020304" pitchFamily="18" charset="0"/>
                <a:sym typeface="Arial"/>
              </a:rPr>
              <a:t>ерс</a:t>
            </a:r>
            <a:r>
              <a:rPr kumimoji="0" lang="ru-RU" sz="2800" b="1"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пресс-</a:t>
            </a:r>
            <a:r>
              <a:rPr kumimoji="0" lang="ru-RU" sz="2800" b="1" i="1" u="none" strike="noStrike" kern="0" cap="none" spc="0" normalizeH="0" baseline="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конференциясы</a:t>
            </a:r>
            <a:r>
              <a:rPr kumimoji="0" lang="ru-RU" sz="2800" b="1"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a:t>
            </a:r>
          </a:p>
          <a:p>
            <a:pPr marL="342900" marR="0" lvl="0" indent="-222250" algn="l" defTabSz="914400" rtl="0" eaLnBrk="1" fontAlgn="base" latinLnBrk="0" hangingPunct="1">
              <a:lnSpc>
                <a:spcPct val="80000"/>
              </a:lnSpc>
              <a:spcBef>
                <a:spcPts val="640"/>
              </a:spcBef>
              <a:spcAft>
                <a:spcPts val="0"/>
              </a:spcAft>
              <a:buClr>
                <a:schemeClr val="dk1"/>
              </a:buClr>
              <a:buSzTx/>
              <a:buFont typeface="Arial"/>
              <a:buChar char="•"/>
              <a:tabLst/>
              <a:defRPr/>
            </a:pPr>
            <a:r>
              <a:rPr kumimoji="0" lang="ru-RU" sz="2800" b="1" i="1" u="none" strike="noStrike" kern="0" cap="none" spc="0" normalizeH="0" baseline="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Дерс</a:t>
            </a:r>
            <a:r>
              <a:rPr kumimoji="0" lang="ru-RU" sz="2800" b="1" i="1" u="none" strike="noStrike" kern="0" cap="none" spc="0" normalizeH="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 </a:t>
            </a:r>
            <a:r>
              <a:rPr kumimoji="0" lang="ru-RU" sz="2800" b="1" i="1" u="none" strike="noStrike" kern="0" cap="none" spc="0" normalizeH="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оюн</a:t>
            </a:r>
            <a:r>
              <a:rPr kumimoji="0" lang="ru-RU" sz="2800" b="1" i="1" u="none" strike="noStrike" kern="0" cap="none" spc="0" normalizeH="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a:t>
            </a:r>
          </a:p>
          <a:p>
            <a:pPr marL="342900" marR="0" lvl="0" indent="-222250" algn="l" defTabSz="914400" rtl="0" eaLnBrk="1" fontAlgn="base" latinLnBrk="0" hangingPunct="1">
              <a:lnSpc>
                <a:spcPct val="80000"/>
              </a:lnSpc>
              <a:spcBef>
                <a:spcPts val="640"/>
              </a:spcBef>
              <a:spcAft>
                <a:spcPts val="0"/>
              </a:spcAft>
              <a:buClr>
                <a:schemeClr val="dk1"/>
              </a:buClr>
              <a:buSzTx/>
              <a:buFont typeface="Arial"/>
              <a:buChar char="•"/>
              <a:tabLst/>
              <a:defRPr/>
            </a:pPr>
            <a:r>
              <a:rPr lang="ru-RU" sz="2800" b="1" i="1" kern="0" dirty="0" err="1" smtClean="0">
                <a:solidFill>
                  <a:schemeClr val="dk1"/>
                </a:solidFill>
                <a:latin typeface="Times New Roman" panose="02020603050405020304" pitchFamily="18" charset="0"/>
                <a:ea typeface="Arial"/>
                <a:cs typeface="Times New Roman" panose="02020603050405020304" pitchFamily="18" charset="0"/>
                <a:sym typeface="Arial"/>
              </a:rPr>
              <a:t>Дерс</a:t>
            </a:r>
            <a:r>
              <a:rPr kumimoji="0" lang="ru-RU" sz="2800" b="1"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-фантастик.</a:t>
            </a:r>
          </a:p>
          <a:p>
            <a:pPr marL="342900" marR="0" lvl="0" indent="-222250" algn="l" defTabSz="914400" rtl="0" eaLnBrk="1" fontAlgn="base" latinLnBrk="0" hangingPunct="1">
              <a:lnSpc>
                <a:spcPct val="80000"/>
              </a:lnSpc>
              <a:spcBef>
                <a:spcPts val="640"/>
              </a:spcBef>
              <a:spcAft>
                <a:spcPts val="0"/>
              </a:spcAft>
              <a:buClr>
                <a:schemeClr val="dk1"/>
              </a:buClr>
              <a:buSzTx/>
              <a:buFont typeface="Arial"/>
              <a:buChar char="•"/>
              <a:tabLst/>
              <a:defRPr/>
            </a:pPr>
            <a:r>
              <a:rPr lang="ru-RU" sz="2800" b="1" i="1" kern="0" dirty="0" err="1" smtClean="0">
                <a:solidFill>
                  <a:schemeClr val="dk1"/>
                </a:solidFill>
                <a:latin typeface="Times New Roman" panose="02020603050405020304" pitchFamily="18" charset="0"/>
                <a:ea typeface="Arial"/>
                <a:cs typeface="Times New Roman" panose="02020603050405020304" pitchFamily="18" charset="0"/>
                <a:sym typeface="Arial"/>
              </a:rPr>
              <a:t>Дерс</a:t>
            </a:r>
            <a:r>
              <a:rPr lang="ru-RU" sz="2800" b="1" i="1" kern="0" dirty="0" smtClean="0">
                <a:solidFill>
                  <a:schemeClr val="dk1"/>
                </a:solidFill>
                <a:latin typeface="Times New Roman" panose="02020603050405020304" pitchFamily="18" charset="0"/>
                <a:ea typeface="Arial"/>
                <a:cs typeface="Times New Roman" panose="02020603050405020304" pitchFamily="18" charset="0"/>
                <a:sym typeface="Arial"/>
              </a:rPr>
              <a:t> </a:t>
            </a:r>
            <a:r>
              <a:rPr kumimoji="0" lang="ru-RU" sz="2800" b="1"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a:t>
            </a:r>
            <a:r>
              <a:rPr kumimoji="0" lang="ru-RU" sz="2800" b="1" i="1" u="none" strike="noStrike" kern="0" cap="none" spc="0" normalizeH="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a:t>
            </a:r>
            <a:r>
              <a:rPr kumimoji="0" lang="ru-RU" sz="2800" b="1" i="1" u="none" strike="noStrike" kern="0" cap="none" spc="0" normalizeH="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масал</a:t>
            </a:r>
            <a:r>
              <a:rPr kumimoji="0" lang="ru-RU" sz="2800" b="1"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a:t>
            </a:r>
          </a:p>
          <a:p>
            <a:pPr marL="342900" marR="0" lvl="0" indent="-222250" algn="l" defTabSz="914400" rtl="0" eaLnBrk="1" fontAlgn="base" latinLnBrk="0" hangingPunct="1">
              <a:lnSpc>
                <a:spcPct val="80000"/>
              </a:lnSpc>
              <a:spcBef>
                <a:spcPts val="640"/>
              </a:spcBef>
              <a:spcAft>
                <a:spcPts val="0"/>
              </a:spcAft>
              <a:buClr>
                <a:schemeClr val="dk1"/>
              </a:buClr>
              <a:buSzTx/>
              <a:buFont typeface="Arial"/>
              <a:buChar char="•"/>
              <a:tabLst/>
              <a:defRPr/>
            </a:pPr>
            <a:r>
              <a:rPr lang="ru-RU" sz="2800" b="1" i="1" kern="0" dirty="0" err="1" smtClean="0">
                <a:solidFill>
                  <a:schemeClr val="dk1"/>
                </a:solidFill>
                <a:latin typeface="Times New Roman" panose="02020603050405020304" pitchFamily="18" charset="0"/>
                <a:ea typeface="Arial"/>
                <a:cs typeface="Times New Roman" panose="02020603050405020304" pitchFamily="18" charset="0"/>
                <a:sym typeface="Arial"/>
              </a:rPr>
              <a:t>Дерс</a:t>
            </a:r>
            <a:r>
              <a:rPr kumimoji="0" lang="ru-RU" sz="2800" b="1"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-спектакль.</a:t>
            </a:r>
          </a:p>
          <a:p>
            <a:pPr marL="342900" marR="0" lvl="0" indent="-222250" algn="l" defTabSz="914400" rtl="0" eaLnBrk="1" fontAlgn="base" latinLnBrk="0" hangingPunct="1">
              <a:lnSpc>
                <a:spcPct val="80000"/>
              </a:lnSpc>
              <a:spcBef>
                <a:spcPts val="640"/>
              </a:spcBef>
              <a:spcAft>
                <a:spcPts val="0"/>
              </a:spcAft>
              <a:buClr>
                <a:schemeClr val="dk1"/>
              </a:buClr>
              <a:buSzTx/>
              <a:buFontTx/>
              <a:buNone/>
              <a:tabLst/>
              <a:defRPr/>
            </a:pPr>
            <a:endParaRPr kumimoji="0" lang="ru-RU" sz="2400" b="1" i="1" u="none" strike="noStrike" kern="0" cap="none" spc="0" normalizeH="0" baseline="0" noProof="0" dirty="0" smtClean="0">
              <a:ln>
                <a:noFill/>
              </a:ln>
              <a:solidFill>
                <a:schemeClr val="dk1"/>
              </a:solidFill>
              <a:effectLst/>
              <a:uLnTx/>
              <a:uFillTx/>
              <a:latin typeface="Arial"/>
              <a:ea typeface="Arial"/>
              <a:cs typeface="Arial"/>
              <a:sym typeface="Arial"/>
            </a:endParaRPr>
          </a:p>
          <a:p>
            <a:pPr marL="342900" marR="0" lvl="0" indent="-222250" algn="l" defTabSz="914400" rtl="0" eaLnBrk="1" fontAlgn="base" latinLnBrk="0" hangingPunct="1">
              <a:lnSpc>
                <a:spcPct val="80000"/>
              </a:lnSpc>
              <a:spcBef>
                <a:spcPts val="640"/>
              </a:spcBef>
              <a:spcAft>
                <a:spcPts val="0"/>
              </a:spcAft>
              <a:buClr>
                <a:schemeClr val="dk1"/>
              </a:buClr>
              <a:buSzTx/>
              <a:buFont typeface="Arial"/>
              <a:buChar char="•"/>
              <a:tabLst/>
              <a:defRPr/>
            </a:pPr>
            <a:endParaRPr kumimoji="0" lang="ru-RU" sz="2400" b="0" i="0" u="none" strike="noStrike" kern="0" cap="none" spc="0" normalizeH="0" baseline="0" noProof="0" dirty="0" smtClean="0">
              <a:ln>
                <a:noFill/>
              </a:ln>
              <a:solidFill>
                <a:schemeClr val="dk1"/>
              </a:solidFill>
              <a:effectLst/>
              <a:uLnTx/>
              <a:uFillTx/>
              <a:latin typeface="Arial"/>
              <a:ea typeface="Arial"/>
              <a:cs typeface="Arial"/>
              <a:sym typeface="Arial"/>
            </a:endParaRPr>
          </a:p>
        </p:txBody>
      </p:sp>
      <p:pic>
        <p:nvPicPr>
          <p:cNvPr id="10" name="Picture 2" descr="Татарский узор в круг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187624" cy="1211174"/>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4921" y="4143218"/>
            <a:ext cx="3592768" cy="269457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Shape 416"/>
          <p:cNvSpPr txBox="1">
            <a:spLocks noGrp="1"/>
          </p:cNvSpPr>
          <p:nvPr>
            <p:ph type="title" orient="vert"/>
          </p:nvPr>
        </p:nvSpPr>
        <p:spPr>
          <a:xfrm rot="16200000">
            <a:off x="4333664" y="-3074032"/>
            <a:ext cx="1484784" cy="7632848"/>
          </a:xfrm>
          <a:solidFill>
            <a:srgbClr val="CCFF99"/>
          </a:solidFill>
        </p:spPr>
        <p:txBody>
          <a:bodyPr tIns="45700" bIns="45700" anchor="ctr"/>
          <a:lstStyle/>
          <a:p>
            <a:pPr algn="ctr" eaLnBrk="1" hangingPunct="1">
              <a:spcBef>
                <a:spcPct val="0"/>
              </a:spcBef>
              <a:spcAft>
                <a:spcPct val="0"/>
              </a:spcAft>
              <a:buClr>
                <a:srgbClr val="000000"/>
              </a:buClr>
              <a:buSzPct val="25000"/>
              <a:buFont typeface="Times New Roman" pitchFamily="18" charset="0"/>
              <a:buNone/>
            </a:pPr>
            <a:r>
              <a:rPr lang="ru-RU" b="1" dirty="0" err="1" smtClean="0">
                <a:ln w="22225">
                  <a:solidFill>
                    <a:schemeClr val="accent2"/>
                  </a:solidFill>
                  <a:prstDash val="solid"/>
                </a:ln>
                <a:solidFill>
                  <a:sysClr val="windowText" lastClr="000000"/>
                </a:solidFill>
                <a:latin typeface="Times New Roman" panose="02020603050405020304" pitchFamily="18" charset="0"/>
                <a:cs typeface="Times New Roman" panose="02020603050405020304" pitchFamily="18" charset="0"/>
                <a:sym typeface="Times New Roman" pitchFamily="18" charset="0"/>
              </a:rPr>
              <a:t>Дерснинъ</a:t>
            </a:r>
            <a:r>
              <a:rPr lang="ru-RU" b="1" dirty="0" smtClean="0">
                <a:ln w="22225">
                  <a:solidFill>
                    <a:schemeClr val="accent2"/>
                  </a:solidFill>
                  <a:prstDash val="solid"/>
                </a:ln>
                <a:solidFill>
                  <a:sysClr val="windowText" lastClr="000000"/>
                </a:solidFill>
                <a:latin typeface="Times New Roman" panose="02020603050405020304" pitchFamily="18" charset="0"/>
                <a:cs typeface="Times New Roman" panose="02020603050405020304" pitchFamily="18" charset="0"/>
                <a:sym typeface="Times New Roman" pitchFamily="18" charset="0"/>
              </a:rPr>
              <a:t> </a:t>
            </a:r>
            <a:r>
              <a:rPr lang="ru-RU" b="1" dirty="0" err="1" smtClean="0">
                <a:ln w="22225">
                  <a:solidFill>
                    <a:schemeClr val="accent2"/>
                  </a:solidFill>
                  <a:prstDash val="solid"/>
                </a:ln>
                <a:solidFill>
                  <a:sysClr val="windowText" lastClr="000000"/>
                </a:solidFill>
                <a:latin typeface="Times New Roman" panose="02020603050405020304" pitchFamily="18" charset="0"/>
                <a:cs typeface="Times New Roman" panose="02020603050405020304" pitchFamily="18" charset="0"/>
                <a:sym typeface="Times New Roman" pitchFamily="18" charset="0"/>
              </a:rPr>
              <a:t>азырлама</a:t>
            </a:r>
            <a:r>
              <a:rPr lang="ru-RU" b="1" dirty="0" smtClean="0">
                <a:ln w="22225">
                  <a:solidFill>
                    <a:schemeClr val="accent2"/>
                  </a:solidFill>
                  <a:prstDash val="solid"/>
                </a:ln>
                <a:solidFill>
                  <a:sysClr val="windowText" lastClr="000000"/>
                </a:solidFill>
                <a:latin typeface="Times New Roman" panose="02020603050405020304" pitchFamily="18" charset="0"/>
                <a:cs typeface="Times New Roman" panose="02020603050405020304" pitchFamily="18" charset="0"/>
                <a:sym typeface="Times New Roman" pitchFamily="18" charset="0"/>
              </a:rPr>
              <a:t> </a:t>
            </a:r>
            <a:r>
              <a:rPr lang="ru-RU" b="1" dirty="0" err="1" smtClean="0">
                <a:ln w="22225">
                  <a:solidFill>
                    <a:schemeClr val="accent2"/>
                  </a:solidFill>
                  <a:prstDash val="solid"/>
                </a:ln>
                <a:solidFill>
                  <a:sysClr val="windowText" lastClr="000000"/>
                </a:solidFill>
                <a:latin typeface="Times New Roman" panose="02020603050405020304" pitchFamily="18" charset="0"/>
                <a:cs typeface="Times New Roman" panose="02020603050405020304" pitchFamily="18" charset="0"/>
                <a:sym typeface="Times New Roman" pitchFamily="18" charset="0"/>
              </a:rPr>
              <a:t>тизилиши</a:t>
            </a:r>
            <a:endParaRPr lang="ru-RU" b="1" dirty="0" smtClean="0">
              <a:ln w="22225">
                <a:solidFill>
                  <a:schemeClr val="accent2"/>
                </a:solidFill>
                <a:prstDash val="solid"/>
              </a:ln>
              <a:solidFill>
                <a:sysClr val="windowText" lastClr="000000"/>
              </a:solidFill>
              <a:latin typeface="Times New Roman" panose="02020603050405020304" pitchFamily="18" charset="0"/>
              <a:cs typeface="Times New Roman" panose="02020603050405020304" pitchFamily="18" charset="0"/>
              <a:sym typeface="Times New Roman" pitchFamily="18" charset="0"/>
            </a:endParaRPr>
          </a:p>
        </p:txBody>
      </p:sp>
      <p:sp>
        <p:nvSpPr>
          <p:cNvPr id="60419" name="Shape 417"/>
          <p:cNvSpPr txBox="1">
            <a:spLocks noGrp="1"/>
          </p:cNvSpPr>
          <p:nvPr>
            <p:ph type="body" orient="vert" idx="1"/>
          </p:nvPr>
        </p:nvSpPr>
        <p:spPr>
          <a:xfrm rot="16200000">
            <a:off x="2467177" y="-99392"/>
            <a:ext cx="4824536" cy="8136905"/>
          </a:xfrm>
        </p:spPr>
        <p:txBody>
          <a:bodyPr tIns="45700" bIns="45700">
            <a:noAutofit/>
          </a:bodyPr>
          <a:lstStyle/>
          <a:p>
            <a:pPr indent="-342900" algn="just" eaLnBrk="1" hangingPunct="1">
              <a:spcBef>
                <a:spcPts val="400"/>
              </a:spcBef>
              <a:spcAft>
                <a:spcPct val="0"/>
              </a:spcAft>
              <a:buClr>
                <a:srgbClr val="000000"/>
              </a:buClr>
              <a:buSzPct val="25000"/>
              <a:buFont typeface="Times New Roman" pitchFamily="18" charset="0"/>
              <a:buNone/>
            </a:pP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1.Дерснинъ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кетишаты</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1-2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дакъкъа</a:t>
            </a:r>
            <a:endPar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endParaRPr>
          </a:p>
          <a:p>
            <a:pPr indent="-342900" algn="just" eaLnBrk="1" hangingPunct="1">
              <a:spcBef>
                <a:spcPts val="400"/>
              </a:spcBef>
              <a:spcAft>
                <a:spcPct val="0"/>
              </a:spcAft>
              <a:buClr>
                <a:srgbClr val="000000"/>
              </a:buClr>
              <a:buSzPct val="25000"/>
              <a:buFont typeface="Times New Roman" pitchFamily="18" charset="0"/>
              <a:buNone/>
            </a:pP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2.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Бильги</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актуаллиги</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  4-5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дакъкъа</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p>
          <a:p>
            <a:pPr indent="-342900" algn="just" eaLnBrk="1" hangingPunct="1">
              <a:spcBef>
                <a:spcPts val="400"/>
              </a:spcBef>
              <a:spcAft>
                <a:spcPct val="0"/>
              </a:spcAft>
              <a:buClr>
                <a:srgbClr val="000000"/>
              </a:buClr>
              <a:buSzPct val="25000"/>
              <a:buFont typeface="Times New Roman" pitchFamily="18" charset="0"/>
              <a:buNone/>
            </a:pP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3.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Макъсат</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фаалиети</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онынъ</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себеби</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- 4-5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дакъкъа</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p>
          <a:p>
            <a:pPr indent="-342900" algn="just" eaLnBrk="1" hangingPunct="1">
              <a:spcBef>
                <a:spcPts val="400"/>
              </a:spcBef>
              <a:spcAft>
                <a:spcPct val="0"/>
              </a:spcAft>
              <a:buClr>
                <a:srgbClr val="000000"/>
              </a:buClr>
              <a:buSzPct val="25000"/>
              <a:buFont typeface="Times New Roman" pitchFamily="18" charset="0"/>
              <a:buNone/>
            </a:pP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4.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Янъы</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мевзуны</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ачув</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a:t>
            </a:r>
          </a:p>
          <a:p>
            <a:pPr indent="-342900" algn="just" eaLnBrk="1" hangingPunct="1">
              <a:spcBef>
                <a:spcPts val="400"/>
              </a:spcBef>
              <a:spcAft>
                <a:spcPct val="0"/>
              </a:spcAft>
              <a:buClr>
                <a:srgbClr val="000000"/>
              </a:buClr>
              <a:buSzPct val="25000"/>
              <a:buFont typeface="Times New Roman" pitchFamily="18" charset="0"/>
              <a:buNone/>
            </a:pP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Оджа</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ярдымынен</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талабелер</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озьлери</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мевзуны</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тапалар</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ве</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айталар</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  7-8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дакъкъа</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 </a:t>
            </a:r>
          </a:p>
          <a:p>
            <a:pPr indent="-342900" algn="just" eaLnBrk="1" hangingPunct="1">
              <a:spcBef>
                <a:spcPts val="400"/>
              </a:spcBef>
              <a:spcAft>
                <a:spcPct val="0"/>
              </a:spcAft>
              <a:buClr>
                <a:srgbClr val="000000"/>
              </a:buClr>
              <a:buSzPct val="25000"/>
              <a:buFont typeface="Times New Roman" pitchFamily="18" charset="0"/>
              <a:buNone/>
            </a:pP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5.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Янъы</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мевзу</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  4-5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дакъкъа</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p>
          <a:p>
            <a:pPr indent="-342900" algn="just" eaLnBrk="1" hangingPunct="1">
              <a:spcBef>
                <a:spcPts val="400"/>
              </a:spcBef>
              <a:spcAft>
                <a:spcPct val="0"/>
              </a:spcAft>
              <a:buClr>
                <a:srgbClr val="000000"/>
              </a:buClr>
              <a:buSzPct val="25000"/>
              <a:buFont typeface="Times New Roman" pitchFamily="18" charset="0"/>
              <a:buNone/>
            </a:pP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6.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Пекитюв</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  4-5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дакъкъа</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p>
          <a:p>
            <a:pPr indent="-342900" algn="just" eaLnBrk="1" hangingPunct="1">
              <a:spcBef>
                <a:spcPts val="400"/>
              </a:spcBef>
              <a:spcAft>
                <a:spcPct val="0"/>
              </a:spcAft>
              <a:buClr>
                <a:srgbClr val="000000"/>
              </a:buClr>
              <a:buSzPct val="25000"/>
              <a:buFont typeface="Times New Roman" pitchFamily="18" charset="0"/>
              <a:buNone/>
            </a:pP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7.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Мустакъиль</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иш</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иле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талебелер</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озюни</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тешкерюви</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  4-5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дакъкъа</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p>
          <a:p>
            <a:pPr indent="-342900" algn="just" eaLnBrk="1" hangingPunct="1">
              <a:spcBef>
                <a:spcPts val="400"/>
              </a:spcBef>
              <a:spcAft>
                <a:spcPct val="0"/>
              </a:spcAft>
              <a:buClr>
                <a:srgbClr val="000000"/>
              </a:buClr>
              <a:buSzPct val="25000"/>
              <a:buFont typeface="Times New Roman" pitchFamily="18" charset="0"/>
              <a:buNone/>
            </a:pP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8.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Тешкерюв</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фаалиети</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  7-8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дакъкъа</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a:t>
            </a:r>
          </a:p>
          <a:p>
            <a:pPr indent="-342900" algn="just" eaLnBrk="1" hangingPunct="1">
              <a:spcBef>
                <a:spcPts val="400"/>
              </a:spcBef>
              <a:spcAft>
                <a:spcPct val="0"/>
              </a:spcAft>
              <a:buClr>
                <a:srgbClr val="000000"/>
              </a:buClr>
              <a:buSzPct val="25000"/>
              <a:buFont typeface="Times New Roman" pitchFamily="18" charset="0"/>
              <a:buNone/>
            </a:pP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9. Рефлексия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нетидже</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2-3 </a:t>
            </a:r>
            <a:r>
              <a:rPr lang="ru-RU" sz="2400" b="1" i="1" dirty="0" err="1" smtClean="0">
                <a:solidFill>
                  <a:srgbClr val="000000"/>
                </a:solidFill>
                <a:latin typeface="Times New Roman" panose="02020603050405020304" pitchFamily="18" charset="0"/>
                <a:cs typeface="Times New Roman" panose="02020603050405020304" pitchFamily="18" charset="0"/>
                <a:sym typeface="Times New Roman" pitchFamily="18" charset="0"/>
              </a:rPr>
              <a:t>дакъкъа</a:t>
            </a:r>
            <a:r>
              <a:rPr lang="ru-RU" sz="2400" b="1" i="1" dirty="0" smtClean="0">
                <a:solidFill>
                  <a:srgbClr val="000000"/>
                </a:solidFill>
                <a:latin typeface="Times New Roman" panose="02020603050405020304" pitchFamily="18" charset="0"/>
                <a:cs typeface="Times New Roman" panose="02020603050405020304" pitchFamily="18" charset="0"/>
                <a:sym typeface="Times New Roman" pitchFamily="18" charset="0"/>
              </a:rPr>
              <a:t>. </a:t>
            </a:r>
          </a:p>
        </p:txBody>
      </p:sp>
      <p:sp>
        <p:nvSpPr>
          <p:cNvPr id="60420" name="Shape 418"/>
          <p:cNvSpPr txBox="1">
            <a:spLocks noChangeArrowheads="1"/>
          </p:cNvSpPr>
          <p:nvPr/>
        </p:nvSpPr>
        <p:spPr bwMode="auto">
          <a:xfrm>
            <a:off x="457200" y="0"/>
            <a:ext cx="76200" cy="6858000"/>
          </a:xfrm>
          <a:prstGeom prst="rect">
            <a:avLst/>
          </a:prstGeom>
          <a:solidFill>
            <a:srgbClr val="FFCC99"/>
          </a:solidFill>
          <a:ln w="9525" cap="rnd">
            <a:solidFill>
              <a:schemeClr val="tx1"/>
            </a:solidFill>
            <a:miter lim="800000"/>
            <a:headEnd/>
            <a:tailEnd/>
          </a:ln>
        </p:spPr>
        <p:txBody>
          <a:bodyPr lIns="91425" tIns="45700" rIns="91425" bIns="45700" anchor="ctr"/>
          <a:lstStyle/>
          <a:p>
            <a:endParaRPr lang="ru-RU" dirty="0"/>
          </a:p>
        </p:txBody>
      </p:sp>
      <p:sp>
        <p:nvSpPr>
          <p:cNvPr id="60421" name="Shape 419"/>
          <p:cNvSpPr txBox="1">
            <a:spLocks noChangeArrowheads="1"/>
          </p:cNvSpPr>
          <p:nvPr/>
        </p:nvSpPr>
        <p:spPr bwMode="auto">
          <a:xfrm>
            <a:off x="0" y="0"/>
            <a:ext cx="457200" cy="6858000"/>
          </a:xfrm>
          <a:prstGeom prst="rect">
            <a:avLst/>
          </a:prstGeom>
          <a:solidFill>
            <a:schemeClr val="accent2"/>
          </a:solidFill>
          <a:ln w="9525" cap="rnd">
            <a:solidFill>
              <a:srgbClr val="82916F"/>
            </a:solidFill>
            <a:miter lim="800000"/>
            <a:headEnd/>
            <a:tailEnd/>
          </a:ln>
        </p:spPr>
        <p:txBody>
          <a:bodyPr lIns="91425" tIns="45700" rIns="91425" bIns="45700" anchor="ctr"/>
          <a:lstStyle/>
          <a:p>
            <a:endParaRPr lang="ru-RU" dirty="0"/>
          </a:p>
        </p:txBody>
      </p:sp>
      <p:pic>
        <p:nvPicPr>
          <p:cNvPr id="7" name="Picture 2" descr="Татарский узор в круг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9270" cy="1416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a:solidFill>
            <a:schemeClr val="accent2"/>
          </a:solidFill>
        </p:grpSpPr>
        <p:sp>
          <p:nvSpPr>
            <p:cNvPr id="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8" name="Заголовок 1"/>
          <p:cNvSpPr>
            <a:spLocks noGrp="1"/>
          </p:cNvSpPr>
          <p:nvPr>
            <p:ph type="title" orient="vert"/>
          </p:nvPr>
        </p:nvSpPr>
        <p:spPr>
          <a:xfrm rot="16200000">
            <a:off x="4081636" y="-3326060"/>
            <a:ext cx="1340768" cy="7992888"/>
          </a:xfrm>
          <a:solidFill>
            <a:srgbClr val="CCFF99"/>
          </a:solidFill>
        </p:spPr>
        <p:txBody>
          <a:bodyPr>
            <a:normAutofit/>
          </a:bodyPr>
          <a:lstStyle/>
          <a:p>
            <a:pPr>
              <a:defRPr/>
            </a:pPr>
            <a:r>
              <a:rPr lang="ru-RU" sz="40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Земаневий</a:t>
            </a:r>
            <a:r>
              <a:rPr lang="ru-RU" sz="40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0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тешкиль</a:t>
            </a:r>
            <a:r>
              <a:rPr lang="ru-RU" sz="40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0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технологиясы</a:t>
            </a:r>
            <a:endParaRPr lang="ru-RU" sz="40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Текст 6"/>
          <p:cNvSpPr>
            <a:spLocks noGrp="1"/>
          </p:cNvSpPr>
          <p:nvPr>
            <p:ph type="body" orient="vert" idx="1"/>
          </p:nvPr>
        </p:nvSpPr>
        <p:spPr>
          <a:xfrm rot="16200000">
            <a:off x="2447764" y="-351420"/>
            <a:ext cx="4752527" cy="8136904"/>
          </a:xfrm>
        </p:spPr>
        <p:txBody>
          <a:bodyPr>
            <a:normAutofit/>
          </a:bodyPr>
          <a:lstStyle/>
          <a:p>
            <a:pPr marL="0" indent="0">
              <a:buNone/>
            </a:pPr>
            <a:r>
              <a:rPr lang="ru-RU" sz="2800" b="1" i="1" dirty="0" smtClean="0"/>
              <a:t>-</a:t>
            </a:r>
            <a:r>
              <a:rPr lang="ru-RU" sz="2800" dirty="0" err="1" smtClean="0">
                <a:solidFill>
                  <a:schemeClr val="tx1"/>
                </a:solidFill>
                <a:latin typeface="Times New Roman" panose="02020603050405020304" pitchFamily="18" charset="0"/>
                <a:cs typeface="Times New Roman" panose="02020603050405020304" pitchFamily="18" charset="0"/>
              </a:rPr>
              <a:t>Шахсий</a:t>
            </a:r>
            <a:r>
              <a:rPr lang="ru-RU" sz="2800" dirty="0" smtClean="0">
                <a:solidFill>
                  <a:schemeClr val="tx1"/>
                </a:solidFill>
                <a:latin typeface="Times New Roman" panose="02020603050405020304" pitchFamily="18" charset="0"/>
                <a:cs typeface="Times New Roman" panose="02020603050405020304" pitchFamily="18" charset="0"/>
              </a:rPr>
              <a:t>- ориентир </a:t>
            </a:r>
            <a:r>
              <a:rPr lang="ru-RU" sz="2800" dirty="0" err="1" smtClean="0">
                <a:solidFill>
                  <a:schemeClr val="tx1"/>
                </a:solidFill>
                <a:latin typeface="Times New Roman" panose="02020603050405020304" pitchFamily="18" charset="0"/>
                <a:cs typeface="Times New Roman" panose="02020603050405020304" pitchFamily="18" charset="0"/>
              </a:rPr>
              <a:t>тасиль</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технологиясы</a:t>
            </a:r>
            <a:r>
              <a:rPr lang="ru-RU" sz="28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ru-RU" sz="2800" dirty="0" smtClean="0">
                <a:solidFill>
                  <a:schemeClr val="tx1"/>
                </a:solidFill>
                <a:latin typeface="Times New Roman" panose="02020603050405020304" pitchFamily="18" charset="0"/>
                <a:cs typeface="Times New Roman" panose="02020603050405020304" pitchFamily="18" charset="0"/>
              </a:rPr>
              <a:t>-</a:t>
            </a:r>
            <a:r>
              <a:rPr lang="ru-RU" sz="2800" dirty="0" err="1" smtClean="0">
                <a:solidFill>
                  <a:schemeClr val="tx1"/>
                </a:solidFill>
                <a:latin typeface="Times New Roman" panose="02020603050405020304" pitchFamily="18" charset="0"/>
                <a:cs typeface="Times New Roman" panose="02020603050405020304" pitchFamily="18" charset="0"/>
              </a:rPr>
              <a:t>Инкишаф</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тасиль</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технологиясы</a:t>
            </a:r>
            <a:r>
              <a:rPr lang="ru-RU" sz="28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ru-RU" sz="2800" dirty="0" smtClean="0">
                <a:solidFill>
                  <a:schemeClr val="tx1"/>
                </a:solidFill>
                <a:latin typeface="Times New Roman" panose="02020603050405020304" pitchFamily="18" charset="0"/>
                <a:cs typeface="Times New Roman" panose="02020603050405020304" pitchFamily="18" charset="0"/>
              </a:rPr>
              <a:t>-Проект </a:t>
            </a:r>
            <a:r>
              <a:rPr lang="ru-RU" sz="2800" dirty="0" err="1" smtClean="0">
                <a:solidFill>
                  <a:schemeClr val="tx1"/>
                </a:solidFill>
                <a:latin typeface="Times New Roman" panose="02020603050405020304" pitchFamily="18" charset="0"/>
                <a:cs typeface="Times New Roman" panose="02020603050405020304" pitchFamily="18" charset="0"/>
              </a:rPr>
              <a:t>фаалиети</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технологиясы</a:t>
            </a:r>
            <a:r>
              <a:rPr lang="ru-RU" sz="28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ru-RU" sz="2800" dirty="0" smtClean="0">
                <a:solidFill>
                  <a:schemeClr val="tx1"/>
                </a:solidFill>
                <a:latin typeface="Times New Roman" panose="02020603050405020304" pitchFamily="18" charset="0"/>
                <a:cs typeface="Times New Roman" panose="02020603050405020304" pitchFamily="18" charset="0"/>
              </a:rPr>
              <a:t>-</a:t>
            </a:r>
            <a:r>
              <a:rPr lang="ru-RU" sz="2800" dirty="0" err="1" smtClean="0">
                <a:solidFill>
                  <a:schemeClr val="tx1"/>
                </a:solidFill>
                <a:latin typeface="Times New Roman" panose="02020603050405020304" pitchFamily="18" charset="0"/>
                <a:cs typeface="Times New Roman" panose="02020603050405020304" pitchFamily="18" charset="0"/>
              </a:rPr>
              <a:t>Инкишаф</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бурансель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фикирлеме</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технологиясы</a:t>
            </a:r>
            <a:r>
              <a:rPr lang="ru-RU" sz="28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ru-RU" sz="2800" dirty="0" smtClean="0">
                <a:solidFill>
                  <a:schemeClr val="tx1"/>
                </a:solidFill>
                <a:latin typeface="Times New Roman" panose="02020603050405020304" pitchFamily="18" charset="0"/>
                <a:cs typeface="Times New Roman" panose="02020603050405020304" pitchFamily="18" charset="0"/>
              </a:rPr>
              <a:t>-</a:t>
            </a:r>
            <a:r>
              <a:rPr lang="ru-RU" sz="2800" dirty="0" err="1" smtClean="0">
                <a:solidFill>
                  <a:schemeClr val="tx1"/>
                </a:solidFill>
                <a:latin typeface="Times New Roman" panose="02020603050405020304" pitchFamily="18" charset="0"/>
                <a:cs typeface="Times New Roman" panose="02020603050405020304" pitchFamily="18" charset="0"/>
              </a:rPr>
              <a:t>Дифференциональ</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тасиль</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технологиясы</a:t>
            </a:r>
            <a:r>
              <a:rPr lang="ru-RU" sz="28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ru-RU" sz="2800" dirty="0" smtClean="0">
                <a:solidFill>
                  <a:schemeClr val="tx1"/>
                </a:solidFill>
                <a:latin typeface="Times New Roman" panose="02020603050405020304" pitchFamily="18" charset="0"/>
                <a:cs typeface="Times New Roman" panose="02020603050405020304" pitchFamily="18" charset="0"/>
              </a:rPr>
              <a:t>-</a:t>
            </a:r>
            <a:r>
              <a:rPr lang="ru-RU" sz="2800" dirty="0" err="1" smtClean="0">
                <a:solidFill>
                  <a:schemeClr val="tx1"/>
                </a:solidFill>
                <a:latin typeface="Times New Roman" panose="02020603050405020304" pitchFamily="18" charset="0"/>
                <a:cs typeface="Times New Roman" panose="02020603050405020304" pitchFamily="18" charset="0"/>
              </a:rPr>
              <a:t>Сагълыкъ</a:t>
            </a:r>
            <a:r>
              <a:rPr lang="ru-RU" sz="2800" dirty="0" smtClean="0">
                <a:solidFill>
                  <a:schemeClr val="tx1"/>
                </a:solidFill>
                <a:latin typeface="Times New Roman" panose="02020603050405020304" pitchFamily="18" charset="0"/>
                <a:cs typeface="Times New Roman" panose="02020603050405020304" pitchFamily="18" charset="0"/>
              </a:rPr>
              <a:t> - </a:t>
            </a:r>
            <a:r>
              <a:rPr lang="ru-RU" sz="2800" dirty="0" err="1" smtClean="0">
                <a:solidFill>
                  <a:schemeClr val="tx1"/>
                </a:solidFill>
                <a:latin typeface="Times New Roman" panose="02020603050405020304" pitchFamily="18" charset="0"/>
                <a:cs typeface="Times New Roman" panose="02020603050405020304" pitchFamily="18" charset="0"/>
              </a:rPr>
              <a:t>сакълав</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технологиясы</a:t>
            </a:r>
            <a:r>
              <a:rPr lang="ru-RU" sz="28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ru-RU" sz="2800" dirty="0" smtClean="0">
                <a:solidFill>
                  <a:schemeClr val="tx1"/>
                </a:solidFill>
                <a:latin typeface="Times New Roman" panose="02020603050405020304" pitchFamily="18" charset="0"/>
                <a:cs typeface="Times New Roman" panose="02020603050405020304" pitchFamily="18" charset="0"/>
              </a:rPr>
              <a:t>-ИКТ.</a:t>
            </a:r>
          </a:p>
          <a:p>
            <a:pPr marL="0" indent="0">
              <a:buNone/>
            </a:pPr>
            <a:r>
              <a:rPr lang="ru-RU" sz="2800" dirty="0" smtClean="0">
                <a:solidFill>
                  <a:schemeClr val="tx1"/>
                </a:solidFill>
                <a:latin typeface="Times New Roman" panose="02020603050405020304" pitchFamily="18" charset="0"/>
                <a:cs typeface="Times New Roman" panose="02020603050405020304" pitchFamily="18" charset="0"/>
              </a:rPr>
              <a:t>-</a:t>
            </a:r>
            <a:r>
              <a:rPr lang="ru-RU" sz="2800" dirty="0" err="1" smtClean="0">
                <a:solidFill>
                  <a:schemeClr val="tx1"/>
                </a:solidFill>
                <a:latin typeface="Times New Roman" panose="02020603050405020304" pitchFamily="18" charset="0"/>
                <a:cs typeface="Times New Roman" panose="02020603050405020304" pitchFamily="18" charset="0"/>
              </a:rPr>
              <a:t>Оюн</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технологиясы</a:t>
            </a:r>
            <a:r>
              <a:rPr lang="ru-RU" sz="2800" dirty="0" smtClean="0">
                <a:solidFill>
                  <a:schemeClr val="tx1"/>
                </a:solidFill>
                <a:latin typeface="Times New Roman" panose="02020603050405020304" pitchFamily="18" charset="0"/>
                <a:cs typeface="Times New Roman" panose="02020603050405020304" pitchFamily="18" charset="0"/>
              </a:rPr>
              <a:t>.</a:t>
            </a:r>
          </a:p>
          <a:p>
            <a:pPr>
              <a:buFont typeface="Wingdings" pitchFamily="2" charset="2"/>
              <a:buChar char="v"/>
            </a:pPr>
            <a:endParaRPr lang="ru-RU" sz="2800" dirty="0" smtClean="0"/>
          </a:p>
          <a:p>
            <a:pPr>
              <a:buFont typeface="Wingdings" pitchFamily="2" charset="2"/>
              <a:buChar char="v"/>
            </a:pPr>
            <a:endParaRPr lang="ru-RU" sz="2800" dirty="0" smtClean="0"/>
          </a:p>
          <a:p>
            <a:pPr>
              <a:buFont typeface="Wingdings" pitchFamily="2" charset="2"/>
              <a:buChar char="v"/>
            </a:pPr>
            <a:endParaRPr lang="ru-RU" sz="2800" dirty="0" smtClean="0"/>
          </a:p>
          <a:p>
            <a:pPr>
              <a:buFont typeface="Wingdings" pitchFamily="2" charset="2"/>
              <a:buChar char="v"/>
            </a:pPr>
            <a:endParaRPr lang="ru-RU" sz="2800" dirty="0" smtClean="0"/>
          </a:p>
        </p:txBody>
      </p:sp>
      <p:pic>
        <p:nvPicPr>
          <p:cNvPr id="10" name="Picture 2" descr="Татарский узор в круг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9646" y="5517233"/>
            <a:ext cx="1314698" cy="1340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a:solidFill>
            <a:schemeClr val="accent2"/>
          </a:solidFill>
        </p:grpSpPr>
        <p:sp>
          <p:nvSpPr>
            <p:cNvPr id="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8" name="TextBox 7"/>
          <p:cNvSpPr txBox="1"/>
          <p:nvPr/>
        </p:nvSpPr>
        <p:spPr>
          <a:xfrm>
            <a:off x="683568" y="0"/>
            <a:ext cx="8460432" cy="646331"/>
          </a:xfrm>
          <a:prstGeom prst="rect">
            <a:avLst/>
          </a:prstGeom>
          <a:solidFill>
            <a:srgbClr val="CCFF99"/>
          </a:solidFill>
        </p:spPr>
        <p:txBody>
          <a:bodyPr wrap="square" rtlCol="0">
            <a:spAutoFit/>
          </a:bodyPr>
          <a:lstStyle/>
          <a:p>
            <a:pPr algn="ctr"/>
            <a:r>
              <a:rPr lang="ru-RU" sz="36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Тасиль</a:t>
            </a:r>
            <a:r>
              <a:rPr lang="ru-RU" sz="36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вастасы</a:t>
            </a:r>
            <a:r>
              <a:rPr lang="ru-RU" sz="36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36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Содержимое 2"/>
          <p:cNvSpPr txBox="1">
            <a:spLocks/>
          </p:cNvSpPr>
          <p:nvPr/>
        </p:nvSpPr>
        <p:spPr bwMode="auto">
          <a:xfrm>
            <a:off x="683568" y="1268760"/>
            <a:ext cx="8460432" cy="45259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marL="120650" marR="0" lvl="0" algn="l" defTabSz="914400" rtl="0" eaLnBrk="0" fontAlgn="base" latinLnBrk="0" hangingPunct="0">
              <a:lnSpc>
                <a:spcPct val="100000"/>
              </a:lnSpc>
              <a:spcBef>
                <a:spcPts val="640"/>
              </a:spcBef>
              <a:spcAft>
                <a:spcPts val="0"/>
              </a:spcAft>
              <a:buClr>
                <a:schemeClr val="dk1"/>
              </a:buClr>
              <a:buSzTx/>
              <a:tabLst/>
              <a:defRPr/>
            </a:pPr>
            <a:r>
              <a:rPr kumimoji="0" lang="ru-RU" sz="2400"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Дидактик</a:t>
            </a:r>
            <a:r>
              <a:rPr kumimoji="0" lang="ru-RU" sz="2400" i="1" u="none" strike="noStrike" kern="0" cap="none" spc="0" normalizeH="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a:t>
            </a:r>
            <a:r>
              <a:rPr kumimoji="0" lang="ru-RU" sz="2400" i="1" u="none" strike="noStrike" kern="0" cap="none" spc="0" normalizeH="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малюматлар</a:t>
            </a:r>
            <a:r>
              <a:rPr kumimoji="0" lang="ru-RU" sz="2400" i="1" u="none" strike="noStrike" kern="0" cap="none" spc="0" normalizeH="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a:t>
            </a:r>
            <a:r>
              <a:rPr kumimoji="0" lang="ru-RU" sz="2400" i="1" u="none" strike="noStrike" kern="0" cap="none" spc="0" normalizeH="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нумайышлы</a:t>
            </a:r>
            <a:r>
              <a:rPr kumimoji="0" lang="ru-RU" sz="2400" i="1" u="none" strike="noStrike" kern="0" cap="none" spc="0" normalizeH="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a:t>
            </a:r>
            <a:r>
              <a:rPr kumimoji="0" lang="ru-RU" sz="2400" i="1" u="none" strike="noStrike" kern="0" cap="none" spc="0" normalizeH="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малюматлар</a:t>
            </a:r>
            <a:r>
              <a:rPr kumimoji="0" lang="ru-RU" sz="2400"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a:t>
            </a:r>
            <a:endParaRPr kumimoji="0" lang="ru-RU" sz="2400"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endParaRPr>
          </a:p>
          <a:p>
            <a:pPr marL="120650" marR="0" lvl="0" algn="l" defTabSz="914400" rtl="0" eaLnBrk="0" fontAlgn="base" latinLnBrk="0" hangingPunct="0">
              <a:lnSpc>
                <a:spcPct val="100000"/>
              </a:lnSpc>
              <a:spcBef>
                <a:spcPts val="640"/>
              </a:spcBef>
              <a:spcAft>
                <a:spcPts val="0"/>
              </a:spcAft>
              <a:buClr>
                <a:schemeClr val="dk1"/>
              </a:buClr>
              <a:buSzTx/>
              <a:tabLst/>
              <a:defRPr/>
            </a:pPr>
            <a:r>
              <a:rPr kumimoji="0" lang="ru-RU" sz="2400"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УМК</a:t>
            </a:r>
            <a:r>
              <a:rPr kumimoji="0" lang="ru-RU" sz="2400"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компьютер </a:t>
            </a:r>
            <a:r>
              <a:rPr kumimoji="0" lang="ru-RU" sz="2400" i="1" u="none" strike="noStrike" kern="0" cap="none" spc="0" normalizeH="0" baseline="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техниканынъ</a:t>
            </a:r>
            <a:r>
              <a:rPr kumimoji="0" lang="ru-RU" sz="2400"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программ </a:t>
            </a:r>
            <a:r>
              <a:rPr kumimoji="0" lang="ru-RU" sz="2400" i="1" u="none" strike="noStrike" kern="0" cap="none" spc="0" normalizeH="0" baseline="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теминаты</a:t>
            </a:r>
            <a:r>
              <a:rPr kumimoji="0" lang="ru-RU" sz="2400"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a:t>
            </a:r>
            <a:r>
              <a:rPr kumimoji="0" lang="ru-RU" sz="2400" i="1" u="none" strike="noStrike" kern="0" cap="none" spc="0" normalizeH="0" baseline="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мультимедия</a:t>
            </a:r>
            <a:r>
              <a:rPr kumimoji="0" lang="ru-RU" sz="2400" i="1" u="none" strike="noStrike" kern="0" cap="none" spc="0" normalizeH="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a:t>
            </a:r>
            <a:r>
              <a:rPr kumimoji="0" lang="ru-RU" sz="2400" i="1" u="none" strike="noStrike" kern="0" cap="none" spc="0" normalizeH="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ве</a:t>
            </a:r>
            <a:r>
              <a:rPr kumimoji="0" lang="ru-RU" sz="2400"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a:t>
            </a:r>
            <a:r>
              <a:rPr kumimoji="0" lang="ru-RU" sz="2400" i="1" u="none" strike="noStrike" kern="0" cap="none" spc="0" normalizeH="0" baseline="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тасиль</a:t>
            </a:r>
            <a:r>
              <a:rPr kumimoji="0" lang="ru-RU" sz="2400"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a:t>
            </a:r>
            <a:r>
              <a:rPr kumimoji="0" lang="ru-RU" sz="2400" i="1" u="none" strike="noStrike" kern="0" cap="none" spc="0" normalizeH="0" baseline="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къайнакълары</a:t>
            </a:r>
            <a:r>
              <a:rPr kumimoji="0" lang="ru-RU" sz="2400"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a:t>
            </a:r>
            <a:endParaRPr kumimoji="0" lang="ru-RU" sz="2400"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endParaRPr>
          </a:p>
          <a:p>
            <a:pPr marL="120650" marR="0" lvl="0" algn="l" defTabSz="914400" rtl="0" eaLnBrk="0" fontAlgn="base" latinLnBrk="0" hangingPunct="0">
              <a:lnSpc>
                <a:spcPct val="100000"/>
              </a:lnSpc>
              <a:spcBef>
                <a:spcPts val="640"/>
              </a:spcBef>
              <a:spcAft>
                <a:spcPts val="0"/>
              </a:spcAft>
              <a:buClr>
                <a:schemeClr val="dk1"/>
              </a:buClr>
              <a:buSzTx/>
              <a:tabLst/>
              <a:defRPr/>
            </a:pPr>
            <a:r>
              <a:rPr kumimoji="0" lang="ru-RU" sz="2400"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 </a:t>
            </a:r>
            <a:r>
              <a:rPr kumimoji="0" lang="ru-RU" sz="2400"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интернет </a:t>
            </a:r>
            <a:r>
              <a:rPr kumimoji="0" lang="ru-RU" sz="2400" i="1" u="none" strike="noStrike" kern="0" cap="none" spc="0" normalizeH="0" baseline="0" noProof="0" dirty="0" err="1"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rPr>
              <a:t>багъы</a:t>
            </a:r>
            <a:r>
              <a:rPr lang="ru-RU" sz="2400" i="1" kern="0" dirty="0">
                <a:solidFill>
                  <a:schemeClr val="dk1"/>
                </a:solidFill>
                <a:latin typeface="Times New Roman" panose="02020603050405020304" pitchFamily="18" charset="0"/>
                <a:ea typeface="Arial"/>
                <a:cs typeface="Times New Roman" panose="02020603050405020304" pitchFamily="18" charset="0"/>
                <a:sym typeface="Arial"/>
              </a:rPr>
              <a:t>.</a:t>
            </a:r>
            <a:endParaRPr kumimoji="0" lang="ru-RU" sz="2400" i="1" u="none" strike="noStrike" kern="0" cap="none" spc="0" normalizeH="0" baseline="0" noProof="0" dirty="0" smtClean="0">
              <a:ln>
                <a:noFill/>
              </a:ln>
              <a:solidFill>
                <a:schemeClr val="dk1"/>
              </a:solidFill>
              <a:effectLst/>
              <a:uLnTx/>
              <a:uFillTx/>
              <a:latin typeface="Times New Roman" panose="02020603050405020304" pitchFamily="18" charset="0"/>
              <a:ea typeface="Arial"/>
              <a:cs typeface="Times New Roman" panose="02020603050405020304" pitchFamily="18" charset="0"/>
              <a:sym typeface="Arial"/>
            </a:endParaRPr>
          </a:p>
        </p:txBody>
      </p:sp>
      <p:pic>
        <p:nvPicPr>
          <p:cNvPr id="10" name="Picture 2" descr="Татарский узор в круг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89270" cy="1416819"/>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99" y="4209307"/>
            <a:ext cx="3385267" cy="2538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descr="D:\Мои рисунки\фото семинар\DSCN0418.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4209307"/>
            <a:ext cx="3312368" cy="25320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8" y="609600"/>
            <a:ext cx="7274769" cy="4979640"/>
          </a:xfrm>
          <a:solidFill>
            <a:srgbClr val="CCFF99"/>
          </a:solidFill>
        </p:spPr>
        <p:txBody>
          <a:bodyPr>
            <a:normAutofit/>
          </a:bodyPr>
          <a:lstStyle/>
          <a:p>
            <a:r>
              <a:rPr lang="ru-RU" sz="2400" b="1" dirty="0" smtClean="0">
                <a:ln w="12700" cmpd="sng">
                  <a:solidFill>
                    <a:schemeClr val="accent4"/>
                  </a:solidFill>
                  <a:prstDash val="solid"/>
                </a:ln>
                <a:solidFill>
                  <a:sysClr val="windowText" lastClr="000000"/>
                </a:solidFill>
                <a:latin typeface="Times New Roman" panose="02020603050405020304" pitchFamily="18" charset="0"/>
                <a:cs typeface="Times New Roman" panose="02020603050405020304" pitchFamily="18" charset="0"/>
              </a:rPr>
              <a:t/>
            </a:r>
            <a:br>
              <a:rPr lang="ru-RU" sz="2400" b="1" dirty="0" smtClean="0">
                <a:ln w="12700" cmpd="sng">
                  <a:solidFill>
                    <a:schemeClr val="accent4"/>
                  </a:solidFill>
                  <a:prstDash val="solid"/>
                </a:ln>
                <a:solidFill>
                  <a:sysClr val="windowText" lastClr="000000"/>
                </a:solidFill>
                <a:latin typeface="Times New Roman" panose="02020603050405020304" pitchFamily="18" charset="0"/>
                <a:cs typeface="Times New Roman" panose="02020603050405020304" pitchFamily="18" charset="0"/>
              </a:rPr>
            </a:br>
            <a:r>
              <a:rPr lang="ru-RU" sz="2400" b="1" dirty="0" err="1" smtClean="0">
                <a:ln w="12700" cmpd="sng">
                  <a:solidFill>
                    <a:schemeClr val="accent4"/>
                  </a:solidFill>
                  <a:prstDash val="solid"/>
                </a:ln>
                <a:solidFill>
                  <a:sysClr val="windowText" lastClr="000000"/>
                </a:solidFill>
                <a:latin typeface="Times New Roman" panose="02020603050405020304" pitchFamily="18" charset="0"/>
                <a:cs typeface="Times New Roman" panose="02020603050405020304" pitchFamily="18" charset="0"/>
              </a:rPr>
              <a:t>Окъув</a:t>
            </a:r>
            <a:r>
              <a:rPr lang="ru-RU" sz="2400" b="1" dirty="0" smtClean="0">
                <a:ln w="12700" cmpd="sng">
                  <a:solidFill>
                    <a:schemeClr val="accent4"/>
                  </a:solidFill>
                  <a:prstDash val="solid"/>
                </a:ln>
                <a:solidFill>
                  <a:sysClr val="windowText" lastClr="000000"/>
                </a:solidFill>
                <a:latin typeface="Times New Roman" panose="02020603050405020304" pitchFamily="18" charset="0"/>
                <a:cs typeface="Times New Roman" panose="02020603050405020304" pitchFamily="18" charset="0"/>
              </a:rPr>
              <a:t> </a:t>
            </a:r>
            <a:r>
              <a:rPr lang="ru-RU" sz="2400" b="1" dirty="0" err="1" smtClean="0">
                <a:ln w="12700" cmpd="sng">
                  <a:solidFill>
                    <a:schemeClr val="accent4"/>
                  </a:solidFill>
                  <a:prstDash val="solid"/>
                </a:ln>
                <a:solidFill>
                  <a:sysClr val="windowText" lastClr="000000"/>
                </a:solidFill>
                <a:latin typeface="Times New Roman" panose="02020603050405020304" pitchFamily="18" charset="0"/>
                <a:cs typeface="Times New Roman" panose="02020603050405020304" pitchFamily="18" charset="0"/>
              </a:rPr>
              <a:t>процессинде</a:t>
            </a:r>
            <a:r>
              <a:rPr lang="ru-RU" sz="2400" b="1" dirty="0" smtClean="0">
                <a:ln w="12700" cmpd="sng">
                  <a:solidFill>
                    <a:schemeClr val="accent4"/>
                  </a:solidFill>
                  <a:prstDash val="solid"/>
                </a:ln>
                <a:solidFill>
                  <a:sysClr val="windowText" lastClr="000000"/>
                </a:solidFill>
                <a:latin typeface="Times New Roman" panose="02020603050405020304" pitchFamily="18" charset="0"/>
                <a:cs typeface="Times New Roman" panose="02020603050405020304" pitchFamily="18" charset="0"/>
              </a:rPr>
              <a:t> </a:t>
            </a:r>
            <a:r>
              <a:rPr lang="ru-RU" sz="2400" b="1" dirty="0" err="1" smtClean="0">
                <a:ln w="12700" cmpd="sng">
                  <a:solidFill>
                    <a:schemeClr val="accent4"/>
                  </a:solidFill>
                  <a:prstDash val="solid"/>
                </a:ln>
                <a:solidFill>
                  <a:sysClr val="windowText" lastClr="000000"/>
                </a:solidFill>
                <a:latin typeface="Times New Roman" panose="02020603050405020304" pitchFamily="18" charset="0"/>
                <a:cs typeface="Times New Roman" panose="02020603050405020304" pitchFamily="18" charset="0"/>
              </a:rPr>
              <a:t>коммуникатив-информацион</a:t>
            </a:r>
            <a:r>
              <a:rPr lang="ru-RU" sz="2400" b="1" dirty="0" smtClean="0">
                <a:ln w="12700" cmpd="sng">
                  <a:solidFill>
                    <a:schemeClr val="accent4"/>
                  </a:solidFill>
                  <a:prstDash val="solid"/>
                </a:ln>
                <a:solidFill>
                  <a:sysClr val="windowText" lastClr="000000"/>
                </a:solidFill>
                <a:latin typeface="Times New Roman" panose="02020603050405020304" pitchFamily="18" charset="0"/>
                <a:cs typeface="Times New Roman" panose="02020603050405020304" pitchFamily="18" charset="0"/>
              </a:rPr>
              <a:t> </a:t>
            </a:r>
            <a:r>
              <a:rPr lang="ru-RU" sz="2400" b="1" dirty="0" err="1" smtClean="0">
                <a:ln w="12700" cmpd="sng">
                  <a:solidFill>
                    <a:schemeClr val="accent4"/>
                  </a:solidFill>
                  <a:prstDash val="solid"/>
                </a:ln>
                <a:solidFill>
                  <a:sysClr val="windowText" lastClr="000000"/>
                </a:solidFill>
                <a:latin typeface="Times New Roman" panose="02020603050405020304" pitchFamily="18" charset="0"/>
                <a:cs typeface="Times New Roman" panose="02020603050405020304" pitchFamily="18" charset="0"/>
              </a:rPr>
              <a:t>технологияларынынъ</a:t>
            </a:r>
            <a:r>
              <a:rPr lang="ru-RU" sz="2400" b="1" dirty="0" smtClean="0">
                <a:ln w="12700" cmpd="sng">
                  <a:solidFill>
                    <a:schemeClr val="accent4"/>
                  </a:solidFill>
                  <a:prstDash val="solid"/>
                </a:ln>
                <a:solidFill>
                  <a:sysClr val="windowText" lastClr="000000"/>
                </a:solidFill>
                <a:latin typeface="Times New Roman" panose="02020603050405020304" pitchFamily="18" charset="0"/>
                <a:cs typeface="Times New Roman" panose="02020603050405020304" pitchFamily="18" charset="0"/>
              </a:rPr>
              <a:t> </a:t>
            </a:r>
            <a:r>
              <a:rPr lang="ru-RU" sz="2400" b="1" dirty="0" err="1" smtClean="0">
                <a:ln w="12700" cmpd="sng">
                  <a:solidFill>
                    <a:schemeClr val="accent4"/>
                  </a:solidFill>
                  <a:prstDash val="solid"/>
                </a:ln>
                <a:solidFill>
                  <a:sysClr val="windowText" lastClr="000000"/>
                </a:solidFill>
                <a:latin typeface="Times New Roman" panose="02020603050405020304" pitchFamily="18" charset="0"/>
                <a:cs typeface="Times New Roman" panose="02020603050405020304" pitchFamily="18" charset="0"/>
              </a:rPr>
              <a:t>кирсетилюви</a:t>
            </a:r>
            <a:r>
              <a:rPr lang="ru-RU" sz="2400" b="1" dirty="0" smtClean="0">
                <a:ln w="12700" cmpd="sng">
                  <a:solidFill>
                    <a:schemeClr val="accent4"/>
                  </a:solidFill>
                  <a:prstDash val="solid"/>
                </a:ln>
                <a:solidFill>
                  <a:sysClr val="windowText" lastClr="000000"/>
                </a:solidFill>
                <a:latin typeface="Times New Roman" panose="02020603050405020304" pitchFamily="18" charset="0"/>
                <a:cs typeface="Times New Roman" panose="02020603050405020304" pitchFamily="18" charset="0"/>
              </a:rPr>
              <a:t>:</a:t>
            </a:r>
            <a:br>
              <a:rPr lang="ru-RU" sz="2400" b="1" dirty="0" smtClean="0">
                <a:ln w="12700" cmpd="sng">
                  <a:solidFill>
                    <a:schemeClr val="accent4"/>
                  </a:solidFill>
                  <a:prstDash val="solid"/>
                </a:ln>
                <a:solidFill>
                  <a:sysClr val="windowText" lastClr="000000"/>
                </a:solidFill>
                <a:latin typeface="Times New Roman" panose="02020603050405020304" pitchFamily="18" charset="0"/>
                <a:cs typeface="Times New Roman" panose="02020603050405020304" pitchFamily="18" charset="0"/>
              </a:rPr>
            </a:br>
            <a:r>
              <a:rPr lang="ru-RU" sz="2400" b="1" dirty="0" smtClean="0">
                <a:ln w="12700" cmpd="sng">
                  <a:solidFill>
                    <a:schemeClr val="accent4"/>
                  </a:solidFill>
                  <a:prstDash val="solid"/>
                </a:ln>
                <a:solidFill>
                  <a:sysClr val="windowText" lastClr="000000"/>
                </a:solidFill>
                <a:latin typeface="Times New Roman" panose="02020603050405020304" pitchFamily="18" charset="0"/>
                <a:cs typeface="Times New Roman" panose="02020603050405020304" pitchFamily="18" charset="0"/>
              </a:rPr>
              <a:t/>
            </a:r>
            <a:br>
              <a:rPr lang="ru-RU" sz="2400" b="1" dirty="0" smtClean="0">
                <a:ln w="12700" cmpd="sng">
                  <a:solidFill>
                    <a:schemeClr val="accent4"/>
                  </a:solidFill>
                  <a:prstDash val="solid"/>
                </a:ln>
                <a:solidFill>
                  <a:sysClr val="windowText" lastClr="000000"/>
                </a:solidFill>
                <a:latin typeface="Times New Roman" panose="02020603050405020304" pitchFamily="18" charset="0"/>
                <a:cs typeface="Times New Roman" panose="02020603050405020304" pitchFamily="18" charset="0"/>
              </a:rPr>
            </a:br>
            <a:r>
              <a:rPr lang="ru-RU" sz="2400" b="1" dirty="0" smtClean="0">
                <a:ln w="12700" cmpd="sng">
                  <a:solidFill>
                    <a:schemeClr val="accent4"/>
                  </a:solidFill>
                  <a:prstDash val="solid"/>
                </a:ln>
                <a:solidFill>
                  <a:schemeClr val="tx1"/>
                </a:solidFill>
                <a:latin typeface="Times New Roman" panose="02020603050405020304" pitchFamily="18" charset="0"/>
                <a:cs typeface="Times New Roman" panose="02020603050405020304" pitchFamily="18" charset="0"/>
              </a:rPr>
              <a:t>-</a:t>
            </a:r>
            <a:r>
              <a:rPr lang="ru-RU" sz="24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презентациялар</a:t>
            </a:r>
            <a:r>
              <a:rPr lang="ru-RU"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яратув</a:t>
            </a:r>
            <a:r>
              <a:rPr lang="ru-RU"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br>
              <a:rPr lang="ru-RU"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-интернет </a:t>
            </a:r>
            <a:r>
              <a:rPr lang="ru-RU" sz="24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ресурслардан</a:t>
            </a:r>
            <a:r>
              <a:rPr lang="ru-RU"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къулланув</a:t>
            </a:r>
            <a:r>
              <a:rPr lang="ru-RU"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br>
              <a:rPr lang="ru-RU"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ru-RU" sz="24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азыр</a:t>
            </a:r>
            <a:r>
              <a:rPr lang="ru-RU"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огретюв</a:t>
            </a:r>
            <a:r>
              <a:rPr lang="ru-RU"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программаларны</a:t>
            </a:r>
            <a:r>
              <a:rPr lang="ru-RU"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ишлетюв</a:t>
            </a:r>
            <a:r>
              <a:rPr lang="ru-RU"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br>
              <a:rPr lang="ru-RU"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endParaRPr lang="ru-RU"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Picture 2" descr="Татарский узор в круг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3608" cy="1064303"/>
          </a:xfrm>
          <a:prstGeom prst="rect">
            <a:avLst/>
          </a:prstGeom>
          <a:noFill/>
          <a:extLst>
            <a:ext uri="{909E8E84-426E-40DD-AFC4-6F175D3DCCD1}">
              <a14:hiddenFill xmlns:a14="http://schemas.microsoft.com/office/drawing/2010/main">
                <a:solidFill>
                  <a:srgbClr val="FFFFFF"/>
                </a:solidFill>
              </a14:hiddenFill>
            </a:ext>
          </a:extLst>
        </p:spPr>
      </p:pic>
      <p:pic>
        <p:nvPicPr>
          <p:cNvPr id="4" name="Объект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717032"/>
            <a:ext cx="4041775" cy="3031331"/>
          </a:xfrm>
          <a:prstGeom prst="rect">
            <a:avLst/>
          </a:prstGeom>
        </p:spPr>
      </p:pic>
      <p:pic>
        <p:nvPicPr>
          <p:cNvPr id="6" name="Picture 2" descr="D:\Мои документы\Мои рисунки\Изображение\Фестиваль  проектов\Изображение 956.jpg"/>
          <p:cNvPicPr>
            <a:picLocks noChangeAspect="1" noChangeArrowheads="1"/>
          </p:cNvPicPr>
          <p:nvPr/>
        </p:nvPicPr>
        <p:blipFill>
          <a:blip r:embed="rId4" cstate="print"/>
          <a:srcRect/>
          <a:stretch>
            <a:fillRect/>
          </a:stretch>
        </p:blipFill>
        <p:spPr bwMode="auto">
          <a:xfrm>
            <a:off x="899592" y="3846100"/>
            <a:ext cx="3004970" cy="28784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068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6323" name="Shape 192"/>
          <p:cNvGrpSpPr>
            <a:grpSpLocks/>
          </p:cNvGrpSpPr>
          <p:nvPr/>
        </p:nvGrpSpPr>
        <p:grpSpPr bwMode="auto">
          <a:xfrm>
            <a:off x="0" y="0"/>
            <a:ext cx="533399" cy="6858000"/>
            <a:chOff x="0" y="0"/>
            <a:chExt cx="533399" cy="6858000"/>
          </a:xfrm>
          <a:solidFill>
            <a:schemeClr val="accent2"/>
          </a:solidFill>
        </p:grpSpPr>
        <p:sp>
          <p:nvSpPr>
            <p:cNvPr id="5632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5632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11" name="Прямоугольник 10"/>
          <p:cNvSpPr>
            <a:spLocks noChangeArrowheads="1"/>
          </p:cNvSpPr>
          <p:nvPr/>
        </p:nvSpPr>
        <p:spPr bwMode="auto">
          <a:xfrm>
            <a:off x="823393" y="1268760"/>
            <a:ext cx="7816551" cy="3970318"/>
          </a:xfrm>
          <a:prstGeom prst="rect">
            <a:avLst/>
          </a:prstGeom>
          <a:solidFill>
            <a:srgbClr val="CCFF99"/>
          </a:solidFill>
          <a:ln w="9525">
            <a:noFill/>
            <a:miter lim="800000"/>
            <a:headEnd/>
            <a:tailEnd/>
          </a:ln>
        </p:spPr>
        <p:txBody>
          <a:bodyPr wrap="square">
            <a:spAutoFit/>
          </a:bodyPr>
          <a:lstStyle/>
          <a:p>
            <a:endParaRPr lang="ru-RU" sz="2800" b="1" dirty="0" smtClean="0">
              <a:latin typeface="Bookman Old Style" pitchFamily="18" charset="0"/>
            </a:endParaRPr>
          </a:p>
          <a:p>
            <a:r>
              <a:rPr lang="ru-RU" sz="2800" dirty="0" smtClean="0">
                <a:latin typeface="Times New Roman" panose="02020603050405020304" pitchFamily="18" charset="0"/>
                <a:cs typeface="Times New Roman" panose="02020603050405020304" pitchFamily="18" charset="0"/>
              </a:rPr>
              <a:t>-</a:t>
            </a:r>
            <a:r>
              <a:rPr lang="ru-RU" sz="2800" dirty="0" err="1" smtClean="0">
                <a:latin typeface="Times New Roman" panose="02020603050405020304" pitchFamily="18" charset="0"/>
                <a:cs typeface="Times New Roman" panose="02020603050405020304" pitchFamily="18" charset="0"/>
              </a:rPr>
              <a:t>Шимдики</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заманда</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a:t>
            </a:r>
            <a:r>
              <a:rPr lang="ru-RU" sz="2800" dirty="0" err="1" smtClean="0">
                <a:latin typeface="Times New Roman" panose="02020603050405020304" pitchFamily="18" charset="0"/>
                <a:cs typeface="Times New Roman" panose="02020603050405020304" pitchFamily="18" charset="0"/>
              </a:rPr>
              <a:t>онкурентли</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юксек</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технологик</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бильги</a:t>
            </a:r>
            <a:r>
              <a:rPr lang="ru-RU" sz="2800" u="none"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a:t>
            </a:r>
            <a:r>
              <a:rPr lang="ru-RU" sz="2800" u="none" dirty="0" err="1" smtClean="0">
                <a:latin typeface="Times New Roman" panose="02020603050405020304" pitchFamily="18" charset="0"/>
                <a:cs typeface="Times New Roman" panose="02020603050405020304" pitchFamily="18" charset="0"/>
              </a:rPr>
              <a:t>ерекли</a:t>
            </a:r>
            <a:r>
              <a:rPr lang="ru-RU" sz="2800" u="none" dirty="0" smtClean="0">
                <a:latin typeface="Times New Roman" panose="02020603050405020304" pitchFamily="18" charset="0"/>
                <a:cs typeface="Times New Roman" panose="02020603050405020304" pitchFamily="18" charset="0"/>
              </a:rPr>
              <a:t> </a:t>
            </a:r>
            <a:r>
              <a:rPr lang="ru-RU" sz="2800" u="none" dirty="0" err="1" smtClean="0">
                <a:latin typeface="Times New Roman" panose="02020603050405020304" pitchFamily="18" charset="0"/>
                <a:cs typeface="Times New Roman" panose="02020603050405020304" pitchFamily="18" charset="0"/>
              </a:rPr>
              <a:t>ола</a:t>
            </a:r>
            <a:r>
              <a:rPr lang="ru-RU" sz="2800" u="none" dirty="0" smtClean="0">
                <a:latin typeface="Times New Roman" panose="02020603050405020304" pitchFamily="18" charset="0"/>
                <a:cs typeface="Times New Roman" panose="02020603050405020304" pitchFamily="18" charset="0"/>
              </a:rPr>
              <a:t>;</a:t>
            </a:r>
          </a:p>
          <a:p>
            <a:endParaRPr lang="ru-RU" sz="28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a:t>
            </a:r>
            <a:r>
              <a:rPr lang="ru-RU" sz="2800" dirty="0" err="1" smtClean="0">
                <a:latin typeface="Times New Roman" panose="02020603050405020304" pitchFamily="18" charset="0"/>
                <a:cs typeface="Times New Roman" panose="02020603050405020304" pitchFamily="18" charset="0"/>
              </a:rPr>
              <a:t>Инкишаф</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олгъан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джемиетке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тесир</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эте</a:t>
            </a:r>
            <a:r>
              <a:rPr lang="ru-RU" sz="2800" dirty="0" smtClean="0">
                <a:latin typeface="Times New Roman" panose="02020603050405020304" pitchFamily="18" charset="0"/>
                <a:cs typeface="Times New Roman" panose="02020603050405020304" pitchFamily="18" charset="0"/>
              </a:rPr>
              <a:t>.</a:t>
            </a:r>
            <a:endParaRPr lang="ru-RU" sz="2800" u="none" dirty="0" smtClean="0">
              <a:latin typeface="Times New Roman" panose="02020603050405020304" pitchFamily="18" charset="0"/>
              <a:cs typeface="Times New Roman" panose="02020603050405020304" pitchFamily="18" charset="0"/>
            </a:endParaRPr>
          </a:p>
          <a:p>
            <a:endParaRPr lang="ru-RU" sz="2800" b="1" dirty="0">
              <a:latin typeface="Bookman Old Style" pitchFamily="18" charset="0"/>
            </a:endParaRPr>
          </a:p>
          <a:p>
            <a:endParaRPr lang="ru-RU" sz="2800" b="1" u="none" dirty="0" smtClean="0">
              <a:latin typeface="Bookman Old Style" pitchFamily="18" charset="0"/>
            </a:endParaRPr>
          </a:p>
          <a:p>
            <a:endParaRPr lang="ru-RU" sz="2800" b="1" dirty="0">
              <a:latin typeface="Bookman Old Style" pitchFamily="18" charset="0"/>
            </a:endParaRPr>
          </a:p>
          <a:p>
            <a:endParaRPr lang="ru-RU" sz="2800" b="1" u="none" dirty="0">
              <a:latin typeface="Bookman Old Style" pitchFamily="18" charset="0"/>
            </a:endParaRPr>
          </a:p>
        </p:txBody>
      </p:sp>
      <p:sp>
        <p:nvSpPr>
          <p:cNvPr id="13" name="Прямоугольник 12"/>
          <p:cNvSpPr/>
          <p:nvPr/>
        </p:nvSpPr>
        <p:spPr>
          <a:xfrm>
            <a:off x="2880307" y="332656"/>
            <a:ext cx="3927678" cy="646331"/>
          </a:xfrm>
          <a:prstGeom prst="rect">
            <a:avLst/>
          </a:prstGeom>
          <a:solidFill>
            <a:srgbClr val="CCFF99"/>
          </a:solidFill>
        </p:spPr>
        <p:txBody>
          <a:bodyPr wrap="none">
            <a:spAutoFit/>
          </a:bodyPr>
          <a:lstStyle/>
          <a:p>
            <a:pPr algn="ctr">
              <a:defRPr/>
            </a:pPr>
            <a:r>
              <a:rPr lang="ru-RU" sz="3600" u="none"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Окъувгъа</a:t>
            </a:r>
            <a:r>
              <a:rPr lang="ru-RU" sz="3600" u="none"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600" u="none"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огретюв</a:t>
            </a:r>
            <a:r>
              <a:rPr lang="ru-RU" sz="3600" u="none"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ru-RU" sz="3600" u="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5" name="Picture 2" descr="Татарский узор в круг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9270" cy="1416819"/>
          </a:xfrm>
          <a:prstGeom prst="rect">
            <a:avLst/>
          </a:prstGeom>
          <a:noFill/>
          <a:extLst>
            <a:ext uri="{909E8E84-426E-40DD-AFC4-6F175D3DCCD1}">
              <a14:hiddenFill xmlns:a14="http://schemas.microsoft.com/office/drawing/2010/main">
                <a:solidFill>
                  <a:srgbClr val="FFFFFF"/>
                </a:solidFill>
              </a14:hiddenFill>
            </a:ext>
          </a:extLst>
        </p:spPr>
      </p:pic>
      <p:pic>
        <p:nvPicPr>
          <p:cNvPr id="9" name="Объект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3720117"/>
            <a:ext cx="4046867" cy="3037921"/>
          </a:xfrm>
          <a:prstGeom prst="rect">
            <a:avLst/>
          </a:prstGeom>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08912" cy="6552728"/>
          </a:xfrm>
          <a:solidFill>
            <a:srgbClr val="CCFF99"/>
          </a:solidFill>
        </p:spPr>
        <p:txBody>
          <a:bodyPr>
            <a:normAutofit fontScale="90000"/>
          </a:bodyPr>
          <a:lstStyle/>
          <a:p>
            <a:pPr lvl="0" defTabSz="914400" fontAlgn="base">
              <a:spcAft>
                <a:spcPct val="0"/>
              </a:spcAft>
            </a:pP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ПРОЕКТ </a:t>
            </a: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УСУЛЫ</a:t>
            </a:r>
            <a:b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b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r>
            <a:b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br>
            <a:r>
              <a:rPr lang="ru-RU" sz="2000" b="1" dirty="0" smtClean="0">
                <a:solidFill>
                  <a:schemeClr val="tx1"/>
                </a:solidFill>
                <a:latin typeface="Arial" charset="0"/>
                <a:ea typeface="+mn-ea"/>
                <a:cs typeface="Arial" charset="0"/>
              </a:rPr>
              <a:t>1</a:t>
            </a:r>
            <a:r>
              <a:rPr lang="ru-RU" sz="2000" b="1" dirty="0">
                <a:solidFill>
                  <a:schemeClr val="tx1"/>
                </a:solidFill>
                <a:latin typeface="Arial" charset="0"/>
                <a:ea typeface="+mn-ea"/>
                <a:cs typeface="Arial" charset="0"/>
              </a:rPr>
              <a:t>. </a:t>
            </a:r>
            <a:r>
              <a:rPr lang="ru-RU" sz="2000" b="1" dirty="0" err="1" smtClean="0">
                <a:solidFill>
                  <a:schemeClr val="tx1"/>
                </a:solidFill>
                <a:latin typeface="Times New Roman" panose="02020603050405020304" pitchFamily="18" charset="0"/>
                <a:ea typeface="+mn-ea"/>
                <a:cs typeface="Times New Roman" panose="02020603050405020304" pitchFamily="18" charset="0"/>
              </a:rPr>
              <a:t>Азырланув</a:t>
            </a:r>
            <a:r>
              <a:rPr lang="ru-RU" sz="2000" b="1" dirty="0">
                <a:solidFill>
                  <a:schemeClr val="tx1"/>
                </a:solidFill>
                <a:latin typeface="Times New Roman" panose="02020603050405020304" pitchFamily="18" charset="0"/>
                <a:ea typeface="+mn-ea"/>
                <a:cs typeface="Times New Roman" panose="02020603050405020304" pitchFamily="18" charset="0"/>
              </a:rPr>
              <a:t/>
            </a:r>
            <a:br>
              <a:rPr lang="ru-RU" sz="2000" b="1" dirty="0">
                <a:solidFill>
                  <a:schemeClr val="tx1"/>
                </a:solidFill>
                <a:latin typeface="Times New Roman" panose="02020603050405020304" pitchFamily="18" charset="0"/>
                <a:ea typeface="+mn-ea"/>
                <a:cs typeface="Times New Roman" panose="02020603050405020304" pitchFamily="18" charset="0"/>
              </a:rPr>
            </a:b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Проектнинъ</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мевзусыны</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ве</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макъсадыны</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бельгилев</a:t>
            </a:r>
            <a:r>
              <a:rPr lang="ru-RU" sz="2000" dirty="0">
                <a:solidFill>
                  <a:schemeClr val="tx1"/>
                </a:solidFill>
                <a:latin typeface="Times New Roman" panose="02020603050405020304" pitchFamily="18" charset="0"/>
                <a:ea typeface="+mn-ea"/>
                <a:cs typeface="Times New Roman" panose="02020603050405020304" pitchFamily="18" charset="0"/>
              </a:rPr>
              <a:t>.</a:t>
            </a:r>
            <a:br>
              <a:rPr lang="ru-RU" sz="2000" dirty="0">
                <a:solidFill>
                  <a:schemeClr val="tx1"/>
                </a:solidFill>
                <a:latin typeface="Times New Roman" panose="02020603050405020304" pitchFamily="18" charset="0"/>
                <a:ea typeface="+mn-ea"/>
                <a:cs typeface="Times New Roman" panose="02020603050405020304" pitchFamily="18" charset="0"/>
              </a:rPr>
            </a:br>
            <a:r>
              <a:rPr lang="ru-RU" sz="2000" b="1" dirty="0">
                <a:solidFill>
                  <a:schemeClr val="tx1"/>
                </a:solidFill>
                <a:latin typeface="Times New Roman" panose="02020603050405020304" pitchFamily="18" charset="0"/>
                <a:ea typeface="+mn-ea"/>
                <a:cs typeface="Times New Roman" panose="02020603050405020304" pitchFamily="18" charset="0"/>
              </a:rPr>
              <a:t>2. </a:t>
            </a:r>
            <a:r>
              <a:rPr lang="ru-RU" sz="2000" b="1" dirty="0" err="1">
                <a:solidFill>
                  <a:schemeClr val="tx1"/>
                </a:solidFill>
                <a:latin typeface="Times New Roman" panose="02020603050405020304" pitchFamily="18" charset="0"/>
                <a:ea typeface="+mn-ea"/>
                <a:cs typeface="Times New Roman" panose="02020603050405020304" pitchFamily="18" charset="0"/>
              </a:rPr>
              <a:t>Планлаштырув</a:t>
            </a:r>
            <a:r>
              <a:rPr lang="ru-RU" sz="2000" dirty="0">
                <a:solidFill>
                  <a:schemeClr val="tx1"/>
                </a:solidFill>
                <a:latin typeface="Times New Roman" panose="02020603050405020304" pitchFamily="18" charset="0"/>
                <a:ea typeface="+mn-ea"/>
                <a:cs typeface="Times New Roman" panose="02020603050405020304" pitchFamily="18" charset="0"/>
              </a:rPr>
              <a:t/>
            </a:r>
            <a:br>
              <a:rPr lang="ru-RU" sz="2000" dirty="0">
                <a:solidFill>
                  <a:schemeClr val="tx1"/>
                </a:solidFill>
                <a:latin typeface="Times New Roman" panose="02020603050405020304" pitchFamily="18" charset="0"/>
                <a:ea typeface="+mn-ea"/>
                <a:cs typeface="Times New Roman" panose="02020603050405020304" pitchFamily="18" charset="0"/>
              </a:rPr>
            </a:b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Малюмат</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алув</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менбаларыны</a:t>
            </a:r>
            <a:r>
              <a:rPr lang="ru-RU" sz="2000" dirty="0">
                <a:solidFill>
                  <a:schemeClr val="tx1"/>
                </a:solidFill>
                <a:latin typeface="Times New Roman" panose="02020603050405020304" pitchFamily="18" charset="0"/>
                <a:ea typeface="+mn-ea"/>
                <a:cs typeface="Times New Roman" panose="02020603050405020304" pitchFamily="18" charset="0"/>
              </a:rPr>
              <a:t>, оны </a:t>
            </a:r>
            <a:r>
              <a:rPr lang="ru-RU" sz="2000" dirty="0" err="1">
                <a:solidFill>
                  <a:schemeClr val="tx1"/>
                </a:solidFill>
                <a:latin typeface="Times New Roman" panose="02020603050405020304" pitchFamily="18" charset="0"/>
                <a:ea typeface="+mn-ea"/>
                <a:cs typeface="Times New Roman" panose="02020603050405020304" pitchFamily="18" charset="0"/>
              </a:rPr>
              <a:t>топлав</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ве</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та­лиль</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этюв</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ёлларыны</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бельгилев</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Планда</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ишлернинъ</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муддетини</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беджерюв</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вакъытыны</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косьтермек</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ке­рек</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Такъымдаки</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азалар</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арасына</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вазифелерни</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пайлаштырув</a:t>
            </a:r>
            <a:r>
              <a:rPr lang="ru-RU" sz="2000" dirty="0">
                <a:solidFill>
                  <a:schemeClr val="tx1"/>
                </a:solidFill>
                <a:latin typeface="Times New Roman" panose="02020603050405020304" pitchFamily="18" charset="0"/>
                <a:ea typeface="+mn-ea"/>
                <a:cs typeface="Times New Roman" panose="02020603050405020304" pitchFamily="18" charset="0"/>
              </a:rPr>
              <a:t>.</a:t>
            </a:r>
            <a:br>
              <a:rPr lang="ru-RU" sz="2000" dirty="0">
                <a:solidFill>
                  <a:schemeClr val="tx1"/>
                </a:solidFill>
                <a:latin typeface="Times New Roman" panose="02020603050405020304" pitchFamily="18" charset="0"/>
                <a:ea typeface="+mn-ea"/>
                <a:cs typeface="Times New Roman" panose="02020603050405020304" pitchFamily="18" charset="0"/>
              </a:rPr>
            </a:br>
            <a:r>
              <a:rPr lang="ru-RU" sz="2000" b="1" dirty="0">
                <a:solidFill>
                  <a:schemeClr val="tx1"/>
                </a:solidFill>
                <a:latin typeface="Times New Roman" panose="02020603050405020304" pitchFamily="18" charset="0"/>
                <a:ea typeface="+mn-ea"/>
                <a:cs typeface="Times New Roman" panose="02020603050405020304" pitchFamily="18" charset="0"/>
              </a:rPr>
              <a:t>3.Тедкъикъат</a:t>
            </a:r>
            <a:r>
              <a:rPr lang="ru-RU" sz="2000" dirty="0">
                <a:solidFill>
                  <a:schemeClr val="tx1"/>
                </a:solidFill>
                <a:latin typeface="Times New Roman" panose="02020603050405020304" pitchFamily="18" charset="0"/>
                <a:ea typeface="+mn-ea"/>
                <a:cs typeface="Times New Roman" panose="02020603050405020304" pitchFamily="18" charset="0"/>
              </a:rPr>
              <a:t/>
            </a:r>
            <a:br>
              <a:rPr lang="ru-RU" sz="2000" dirty="0">
                <a:solidFill>
                  <a:schemeClr val="tx1"/>
                </a:solidFill>
                <a:latin typeface="Times New Roman" panose="02020603050405020304" pitchFamily="18" charset="0"/>
                <a:ea typeface="+mn-ea"/>
                <a:cs typeface="Times New Roman" panose="02020603050405020304" pitchFamily="18" charset="0"/>
              </a:rPr>
            </a:b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Малюмат</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топлав</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Меселелерни</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чезюв</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Эсас</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усуллар</a:t>
            </a:r>
            <a:r>
              <a:rPr lang="ru-RU" sz="2000" dirty="0">
                <a:solidFill>
                  <a:schemeClr val="tx1"/>
                </a:solidFill>
                <a:latin typeface="Times New Roman" panose="02020603050405020304" pitchFamily="18" charset="0"/>
                <a:ea typeface="+mn-ea"/>
                <a:cs typeface="Times New Roman" panose="02020603050405020304" pitchFamily="18" charset="0"/>
              </a:rPr>
              <a:t>: интервью, </a:t>
            </a:r>
            <a:r>
              <a:rPr lang="ru-RU" sz="2000" dirty="0" err="1">
                <a:solidFill>
                  <a:schemeClr val="tx1"/>
                </a:solidFill>
                <a:latin typeface="Times New Roman" panose="02020603050405020304" pitchFamily="18" charset="0"/>
                <a:ea typeface="+mn-ea"/>
                <a:cs typeface="Times New Roman" panose="02020603050405020304" pitchFamily="18" charset="0"/>
              </a:rPr>
              <a:t>сорав</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козетюв</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экспериментлер</a:t>
            </a:r>
            <a:r>
              <a:rPr lang="ru-RU" sz="2000" dirty="0">
                <a:solidFill>
                  <a:schemeClr val="tx1"/>
                </a:solidFill>
                <a:latin typeface="Times New Roman" panose="02020603050405020304" pitchFamily="18" charset="0"/>
                <a:ea typeface="+mn-ea"/>
                <a:cs typeface="Times New Roman" panose="02020603050405020304" pitchFamily="18" charset="0"/>
              </a:rPr>
              <a:t>.</a:t>
            </a:r>
            <a:br>
              <a:rPr lang="ru-RU" sz="2000" dirty="0">
                <a:solidFill>
                  <a:schemeClr val="tx1"/>
                </a:solidFill>
                <a:latin typeface="Times New Roman" panose="02020603050405020304" pitchFamily="18" charset="0"/>
                <a:ea typeface="+mn-ea"/>
                <a:cs typeface="Times New Roman" panose="02020603050405020304" pitchFamily="18" charset="0"/>
              </a:rPr>
            </a:br>
            <a:r>
              <a:rPr lang="ru-RU" sz="2000" b="1" dirty="0">
                <a:solidFill>
                  <a:schemeClr val="tx1"/>
                </a:solidFill>
                <a:latin typeface="Times New Roman" panose="02020603050405020304" pitchFamily="18" charset="0"/>
                <a:ea typeface="+mn-ea"/>
                <a:cs typeface="Times New Roman" panose="02020603050405020304" pitchFamily="18" charset="0"/>
              </a:rPr>
              <a:t>4. </a:t>
            </a:r>
            <a:r>
              <a:rPr lang="ru-RU" sz="2000" b="1" dirty="0" err="1">
                <a:solidFill>
                  <a:schemeClr val="tx1"/>
                </a:solidFill>
                <a:latin typeface="Times New Roman" panose="02020603050405020304" pitchFamily="18" charset="0"/>
                <a:ea typeface="+mn-ea"/>
                <a:cs typeface="Times New Roman" panose="02020603050405020304" pitchFamily="18" charset="0"/>
              </a:rPr>
              <a:t>Талиль</a:t>
            </a:r>
            <a:r>
              <a:rPr lang="ru-RU" sz="2000" b="1" dirty="0">
                <a:solidFill>
                  <a:schemeClr val="tx1"/>
                </a:solidFill>
                <a:latin typeface="Times New Roman" panose="02020603050405020304" pitchFamily="18" charset="0"/>
                <a:ea typeface="+mn-ea"/>
                <a:cs typeface="Times New Roman" panose="02020603050405020304" pitchFamily="18" charset="0"/>
              </a:rPr>
              <a:t> </a:t>
            </a:r>
            <a:r>
              <a:rPr lang="ru-RU" sz="2000" b="1" dirty="0" err="1">
                <a:solidFill>
                  <a:schemeClr val="tx1"/>
                </a:solidFill>
                <a:latin typeface="Times New Roman" panose="02020603050405020304" pitchFamily="18" charset="0"/>
                <a:ea typeface="+mn-ea"/>
                <a:cs typeface="Times New Roman" panose="02020603050405020304" pitchFamily="18" charset="0"/>
              </a:rPr>
              <a:t>этюв</a:t>
            </a:r>
            <a:r>
              <a:rPr lang="ru-RU" sz="2000" b="1" dirty="0">
                <a:solidFill>
                  <a:schemeClr val="tx1"/>
                </a:solidFill>
                <a:latin typeface="Times New Roman" panose="02020603050405020304" pitchFamily="18" charset="0"/>
                <a:ea typeface="+mn-ea"/>
                <a:cs typeface="Times New Roman" panose="02020603050405020304" pitchFamily="18" charset="0"/>
              </a:rPr>
              <a:t> </a:t>
            </a:r>
            <a:r>
              <a:rPr lang="ru-RU" sz="2000" b="1" dirty="0" err="1">
                <a:solidFill>
                  <a:schemeClr val="tx1"/>
                </a:solidFill>
                <a:latin typeface="Times New Roman" panose="02020603050405020304" pitchFamily="18" charset="0"/>
                <a:ea typeface="+mn-ea"/>
                <a:cs typeface="Times New Roman" panose="02020603050405020304" pitchFamily="18" charset="0"/>
              </a:rPr>
              <a:t>ве</a:t>
            </a:r>
            <a:r>
              <a:rPr lang="ru-RU" sz="2000" b="1" dirty="0">
                <a:solidFill>
                  <a:schemeClr val="tx1"/>
                </a:solidFill>
                <a:latin typeface="Times New Roman" panose="02020603050405020304" pitchFamily="18" charset="0"/>
                <a:ea typeface="+mn-ea"/>
                <a:cs typeface="Times New Roman" panose="02020603050405020304" pitchFamily="18" charset="0"/>
              </a:rPr>
              <a:t> </a:t>
            </a:r>
            <a:r>
              <a:rPr lang="ru-RU" sz="2000" b="1" dirty="0" err="1">
                <a:solidFill>
                  <a:schemeClr val="tx1"/>
                </a:solidFill>
                <a:latin typeface="Times New Roman" panose="02020603050405020304" pitchFamily="18" charset="0"/>
                <a:ea typeface="+mn-ea"/>
                <a:cs typeface="Times New Roman" panose="02020603050405020304" pitchFamily="18" charset="0"/>
              </a:rPr>
              <a:t>умумийлештирюв</a:t>
            </a:r>
            <a:r>
              <a:rPr lang="ru-RU" sz="2000" dirty="0">
                <a:solidFill>
                  <a:schemeClr val="tx1"/>
                </a:solidFill>
                <a:latin typeface="Times New Roman" panose="02020603050405020304" pitchFamily="18" charset="0"/>
                <a:ea typeface="+mn-ea"/>
                <a:cs typeface="Times New Roman" panose="02020603050405020304" pitchFamily="18" charset="0"/>
              </a:rPr>
              <a:t/>
            </a:r>
            <a:br>
              <a:rPr lang="ru-RU" sz="2000" dirty="0">
                <a:solidFill>
                  <a:schemeClr val="tx1"/>
                </a:solidFill>
                <a:latin typeface="Times New Roman" panose="02020603050405020304" pitchFamily="18" charset="0"/>
                <a:ea typeface="+mn-ea"/>
                <a:cs typeface="Times New Roman" panose="02020603050405020304" pitchFamily="18" charset="0"/>
              </a:rPr>
            </a:b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Малюматны</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талиль</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этюв</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нетиджелерни</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чыкъарув</a:t>
            </a:r>
            <a:r>
              <a:rPr lang="ru-RU" sz="2000" dirty="0">
                <a:solidFill>
                  <a:schemeClr val="tx1"/>
                </a:solidFill>
                <a:latin typeface="Times New Roman" panose="02020603050405020304" pitchFamily="18" charset="0"/>
                <a:ea typeface="+mn-ea"/>
                <a:cs typeface="Times New Roman" panose="02020603050405020304" pitchFamily="18" charset="0"/>
              </a:rPr>
              <a:t/>
            </a:r>
            <a:br>
              <a:rPr lang="ru-RU" sz="2000" dirty="0">
                <a:solidFill>
                  <a:schemeClr val="tx1"/>
                </a:solidFill>
                <a:latin typeface="Times New Roman" panose="02020603050405020304" pitchFamily="18" charset="0"/>
                <a:ea typeface="+mn-ea"/>
                <a:cs typeface="Times New Roman" panose="02020603050405020304" pitchFamily="18" charset="0"/>
              </a:rPr>
            </a:br>
            <a:r>
              <a:rPr lang="ru-RU" sz="2000" b="1" dirty="0">
                <a:solidFill>
                  <a:schemeClr val="tx1"/>
                </a:solidFill>
                <a:latin typeface="Times New Roman" panose="02020603050405020304" pitchFamily="18" charset="0"/>
                <a:ea typeface="+mn-ea"/>
                <a:cs typeface="Times New Roman" panose="02020603050405020304" pitchFamily="18" charset="0"/>
              </a:rPr>
              <a:t>5. </a:t>
            </a:r>
            <a:r>
              <a:rPr lang="ru-RU" sz="2000" b="1" dirty="0" err="1">
                <a:solidFill>
                  <a:schemeClr val="tx1"/>
                </a:solidFill>
                <a:latin typeface="Times New Roman" panose="02020603050405020304" pitchFamily="18" charset="0"/>
                <a:ea typeface="+mn-ea"/>
                <a:cs typeface="Times New Roman" panose="02020603050405020304" pitchFamily="18" charset="0"/>
              </a:rPr>
              <a:t>Проектни</a:t>
            </a:r>
            <a:r>
              <a:rPr lang="ru-RU" sz="2000" b="1" dirty="0">
                <a:solidFill>
                  <a:schemeClr val="tx1"/>
                </a:solidFill>
                <a:latin typeface="Times New Roman" panose="02020603050405020304" pitchFamily="18" charset="0"/>
                <a:ea typeface="+mn-ea"/>
                <a:cs typeface="Times New Roman" panose="02020603050405020304" pitchFamily="18" charset="0"/>
              </a:rPr>
              <a:t> </a:t>
            </a:r>
            <a:r>
              <a:rPr lang="ru-RU" sz="2000" b="1" dirty="0" err="1">
                <a:solidFill>
                  <a:schemeClr val="tx1"/>
                </a:solidFill>
                <a:latin typeface="Times New Roman" panose="02020603050405020304" pitchFamily="18" charset="0"/>
                <a:ea typeface="+mn-ea"/>
                <a:cs typeface="Times New Roman" panose="02020603050405020304" pitchFamily="18" charset="0"/>
              </a:rPr>
              <a:t>такъдим</a:t>
            </a:r>
            <a:r>
              <a:rPr lang="ru-RU" sz="2000" b="1" dirty="0">
                <a:solidFill>
                  <a:schemeClr val="tx1"/>
                </a:solidFill>
                <a:latin typeface="Times New Roman" panose="02020603050405020304" pitchFamily="18" charset="0"/>
                <a:ea typeface="+mn-ea"/>
                <a:cs typeface="Times New Roman" panose="02020603050405020304" pitchFamily="18" charset="0"/>
              </a:rPr>
              <a:t> </a:t>
            </a:r>
            <a:r>
              <a:rPr lang="ru-RU" sz="2000" b="1" dirty="0" err="1">
                <a:solidFill>
                  <a:schemeClr val="tx1"/>
                </a:solidFill>
                <a:latin typeface="Times New Roman" panose="02020603050405020304" pitchFamily="18" charset="0"/>
                <a:ea typeface="+mn-ea"/>
                <a:cs typeface="Times New Roman" panose="02020603050405020304" pitchFamily="18" charset="0"/>
              </a:rPr>
              <a:t>этюв</a:t>
            </a:r>
            <a:r>
              <a:rPr lang="ru-RU" sz="2000" b="1" dirty="0">
                <a:solidFill>
                  <a:schemeClr val="tx1"/>
                </a:solidFill>
                <a:latin typeface="Times New Roman" panose="02020603050405020304" pitchFamily="18" charset="0"/>
                <a:ea typeface="+mn-ea"/>
                <a:cs typeface="Times New Roman" panose="02020603050405020304" pitchFamily="18" charset="0"/>
              </a:rPr>
              <a:t/>
            </a:r>
            <a:br>
              <a:rPr lang="ru-RU" sz="2000" b="1" dirty="0">
                <a:solidFill>
                  <a:schemeClr val="tx1"/>
                </a:solidFill>
                <a:latin typeface="Times New Roman" panose="02020603050405020304" pitchFamily="18" charset="0"/>
                <a:ea typeface="+mn-ea"/>
                <a:cs typeface="Times New Roman" panose="02020603050405020304" pitchFamily="18" charset="0"/>
              </a:rPr>
            </a:b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Агьзавий</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ве</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язма</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шекильде</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эсабатлар</a:t>
            </a:r>
            <a:r>
              <a:rPr lang="ru-RU" sz="2000" dirty="0">
                <a:solidFill>
                  <a:schemeClr val="tx1"/>
                </a:solidFill>
                <a:latin typeface="Times New Roman" panose="02020603050405020304" pitchFamily="18" charset="0"/>
                <a:ea typeface="+mn-ea"/>
                <a:cs typeface="Times New Roman" panose="02020603050405020304" pitchFamily="18" charset="0"/>
              </a:rPr>
              <a:t>.</a:t>
            </a:r>
            <a:br>
              <a:rPr lang="ru-RU" sz="2000" dirty="0">
                <a:solidFill>
                  <a:schemeClr val="tx1"/>
                </a:solidFill>
                <a:latin typeface="Times New Roman" panose="02020603050405020304" pitchFamily="18" charset="0"/>
                <a:ea typeface="+mn-ea"/>
                <a:cs typeface="Times New Roman" panose="02020603050405020304" pitchFamily="18" charset="0"/>
              </a:rPr>
            </a:br>
            <a:r>
              <a:rPr lang="ru-RU" sz="2000" b="1" dirty="0">
                <a:solidFill>
                  <a:schemeClr val="tx1"/>
                </a:solidFill>
                <a:latin typeface="Times New Roman" panose="02020603050405020304" pitchFamily="18" charset="0"/>
                <a:ea typeface="+mn-ea"/>
                <a:cs typeface="Times New Roman" panose="02020603050405020304" pitchFamily="18" charset="0"/>
              </a:rPr>
              <a:t>6. </a:t>
            </a:r>
            <a:r>
              <a:rPr lang="ru-RU" sz="2000" b="1" dirty="0" err="1">
                <a:solidFill>
                  <a:schemeClr val="tx1"/>
                </a:solidFill>
                <a:latin typeface="Times New Roman" panose="02020603050405020304" pitchFamily="18" charset="0"/>
                <a:ea typeface="+mn-ea"/>
                <a:cs typeface="Times New Roman" panose="02020603050405020304" pitchFamily="18" charset="0"/>
              </a:rPr>
              <a:t>Нетиджелерге</a:t>
            </a:r>
            <a:r>
              <a:rPr lang="ru-RU" sz="2000" b="1" dirty="0">
                <a:solidFill>
                  <a:schemeClr val="tx1"/>
                </a:solidFill>
                <a:latin typeface="Times New Roman" panose="02020603050405020304" pitchFamily="18" charset="0"/>
                <a:ea typeface="+mn-ea"/>
                <a:cs typeface="Times New Roman" panose="02020603050405020304" pitchFamily="18" charset="0"/>
              </a:rPr>
              <a:t> </a:t>
            </a:r>
            <a:r>
              <a:rPr lang="ru-RU" sz="2000" b="1" dirty="0" err="1">
                <a:solidFill>
                  <a:schemeClr val="tx1"/>
                </a:solidFill>
                <a:latin typeface="Times New Roman" panose="02020603050405020304" pitchFamily="18" charset="0"/>
                <a:ea typeface="+mn-ea"/>
                <a:cs typeface="Times New Roman" panose="02020603050405020304" pitchFamily="18" charset="0"/>
              </a:rPr>
              <a:t>кьыймет</a:t>
            </a:r>
            <a:r>
              <a:rPr lang="ru-RU" sz="2000" b="1" dirty="0">
                <a:solidFill>
                  <a:schemeClr val="tx1"/>
                </a:solidFill>
                <a:latin typeface="Times New Roman" panose="02020603050405020304" pitchFamily="18" charset="0"/>
                <a:ea typeface="+mn-ea"/>
                <a:cs typeface="Times New Roman" panose="02020603050405020304" pitchFamily="18" charset="0"/>
              </a:rPr>
              <a:t> </a:t>
            </a:r>
            <a:r>
              <a:rPr lang="ru-RU" sz="2000" b="1" dirty="0" err="1">
                <a:solidFill>
                  <a:schemeClr val="tx1"/>
                </a:solidFill>
                <a:latin typeface="Times New Roman" panose="02020603050405020304" pitchFamily="18" charset="0"/>
                <a:ea typeface="+mn-ea"/>
                <a:cs typeface="Times New Roman" panose="02020603050405020304" pitchFamily="18" charset="0"/>
              </a:rPr>
              <a:t>кесюв</a:t>
            </a:r>
            <a:r>
              <a:rPr lang="ru-RU" sz="2000" dirty="0">
                <a:solidFill>
                  <a:schemeClr val="tx1"/>
                </a:solidFill>
                <a:latin typeface="Times New Roman" panose="02020603050405020304" pitchFamily="18" charset="0"/>
                <a:ea typeface="+mn-ea"/>
                <a:cs typeface="Times New Roman" panose="02020603050405020304" pitchFamily="18" charset="0"/>
              </a:rPr>
              <a:t/>
            </a:r>
            <a:br>
              <a:rPr lang="ru-RU" sz="2000" dirty="0">
                <a:solidFill>
                  <a:schemeClr val="tx1"/>
                </a:solidFill>
                <a:latin typeface="Times New Roman" panose="02020603050405020304" pitchFamily="18" charset="0"/>
                <a:ea typeface="+mn-ea"/>
                <a:cs typeface="Times New Roman" panose="02020603050405020304" pitchFamily="18" charset="0"/>
              </a:rPr>
            </a:b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Проектлернинъ</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эйи</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тарафларыны</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айдынлатмакъ</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такъым</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азалары</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арасында</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олгьан</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иш</a:t>
            </a:r>
            <a:r>
              <a:rPr lang="ru-RU" sz="2000" b="1"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мунасебетлерини</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талиль</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этмек</a:t>
            </a:r>
            <a:r>
              <a:rPr lang="ru-RU" sz="2000" dirty="0">
                <a:solidFill>
                  <a:schemeClr val="tx1"/>
                </a:solidFill>
                <a:latin typeface="Times New Roman" panose="02020603050405020304" pitchFamily="18" charset="0"/>
                <a:ea typeface="+mn-ea"/>
                <a:cs typeface="Times New Roman" panose="02020603050405020304" pitchFamily="18" charset="0"/>
              </a:rPr>
              <a:t>.</a:t>
            </a:r>
            <a:br>
              <a:rPr lang="ru-RU" sz="2000" dirty="0">
                <a:solidFill>
                  <a:schemeClr val="tx1"/>
                </a:solidFill>
                <a:latin typeface="Times New Roman" panose="02020603050405020304" pitchFamily="18" charset="0"/>
                <a:ea typeface="+mn-ea"/>
                <a:cs typeface="Times New Roman" panose="02020603050405020304" pitchFamily="18" charset="0"/>
              </a:rPr>
            </a:br>
            <a:r>
              <a:rPr lang="ru-RU" sz="2000" b="1" dirty="0">
                <a:solidFill>
                  <a:schemeClr val="tx1"/>
                </a:solidFill>
                <a:latin typeface="Times New Roman" panose="02020603050405020304" pitchFamily="18" charset="0"/>
                <a:ea typeface="+mn-ea"/>
                <a:cs typeface="Times New Roman" panose="02020603050405020304" pitchFamily="18" charset="0"/>
              </a:rPr>
              <a:t>7. </a:t>
            </a:r>
            <a:r>
              <a:rPr lang="ru-RU" sz="2000" b="1" dirty="0" err="1">
                <a:solidFill>
                  <a:schemeClr val="tx1"/>
                </a:solidFill>
                <a:latin typeface="Times New Roman" panose="02020603050405020304" pitchFamily="18" charset="0"/>
                <a:ea typeface="+mn-ea"/>
                <a:cs typeface="Times New Roman" panose="02020603050405020304" pitchFamily="18" charset="0"/>
              </a:rPr>
              <a:t>Къорчалав</a:t>
            </a:r>
            <a:r>
              <a:rPr lang="ru-RU" sz="2000" b="1" dirty="0">
                <a:solidFill>
                  <a:schemeClr val="tx1"/>
                </a:solidFill>
                <a:latin typeface="Times New Roman" panose="02020603050405020304" pitchFamily="18" charset="0"/>
                <a:ea typeface="+mn-ea"/>
                <a:cs typeface="Times New Roman" panose="02020603050405020304" pitchFamily="18" charset="0"/>
              </a:rPr>
              <a:t/>
            </a:r>
            <a:br>
              <a:rPr lang="ru-RU" sz="2000" b="1" dirty="0">
                <a:solidFill>
                  <a:schemeClr val="tx1"/>
                </a:solidFill>
                <a:latin typeface="Times New Roman" panose="02020603050405020304" pitchFamily="18" charset="0"/>
                <a:ea typeface="+mn-ea"/>
                <a:cs typeface="Times New Roman" panose="02020603050405020304" pitchFamily="18" charset="0"/>
              </a:rPr>
            </a:br>
            <a:r>
              <a:rPr lang="ru-RU" sz="2000" dirty="0">
                <a:solidFill>
                  <a:schemeClr val="tx1"/>
                </a:solidFill>
                <a:latin typeface="Times New Roman" panose="02020603050405020304" pitchFamily="18" charset="0"/>
                <a:ea typeface="+mn-ea"/>
                <a:cs typeface="Times New Roman" panose="02020603050405020304" pitchFamily="18" charset="0"/>
              </a:rPr>
              <a:t>Презентация, </a:t>
            </a:r>
            <a:r>
              <a:rPr lang="ru-RU" sz="2000" dirty="0" err="1">
                <a:solidFill>
                  <a:schemeClr val="tx1"/>
                </a:solidFill>
                <a:latin typeface="Times New Roman" panose="02020603050405020304" pitchFamily="18" charset="0"/>
                <a:ea typeface="+mn-ea"/>
                <a:cs typeface="Times New Roman" panose="02020603050405020304" pitchFamily="18" charset="0"/>
              </a:rPr>
              <a:t>чыкъыш</a:t>
            </a:r>
            <a:r>
              <a:rPr lang="ru-RU" sz="2000" dirty="0">
                <a:solidFill>
                  <a:schemeClr val="tx1"/>
                </a:solidFill>
                <a:latin typeface="Times New Roman" panose="02020603050405020304" pitchFamily="18" charset="0"/>
                <a:ea typeface="+mn-ea"/>
                <a:cs typeface="Times New Roman" panose="02020603050405020304" pitchFamily="18" charset="0"/>
              </a:rPr>
              <a:t>, фильм, </a:t>
            </a:r>
            <a:r>
              <a:rPr lang="ru-RU" sz="2000" dirty="0" err="1">
                <a:solidFill>
                  <a:schemeClr val="tx1"/>
                </a:solidFill>
                <a:latin typeface="Times New Roman" panose="02020603050405020304" pitchFamily="18" charset="0"/>
                <a:ea typeface="+mn-ea"/>
                <a:cs typeface="Times New Roman" panose="02020603050405020304" pitchFamily="18" charset="0"/>
              </a:rPr>
              <a:t>иджадий</a:t>
            </a: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err="1">
                <a:solidFill>
                  <a:schemeClr val="tx1"/>
                </a:solidFill>
                <a:latin typeface="Times New Roman" panose="02020603050405020304" pitchFamily="18" charset="0"/>
                <a:ea typeface="+mn-ea"/>
                <a:cs typeface="Times New Roman" panose="02020603050405020304" pitchFamily="18" charset="0"/>
              </a:rPr>
              <a:t>эсабат</a:t>
            </a:r>
            <a:r>
              <a:rPr lang="ru-RU" sz="2000" dirty="0">
                <a:solidFill>
                  <a:schemeClr val="tx1"/>
                </a:solidFill>
                <a:latin typeface="Times New Roman" panose="02020603050405020304" pitchFamily="18" charset="0"/>
                <a:ea typeface="+mn-ea"/>
                <a:cs typeface="Times New Roman" panose="02020603050405020304" pitchFamily="18" charset="0"/>
              </a:rPr>
              <a:t>.	</a:t>
            </a:r>
            <a:r>
              <a:rPr kumimoji="1" lang="ru-RU" sz="2000" dirty="0">
                <a:solidFill>
                  <a:schemeClr val="tx1"/>
                </a:solidFill>
                <a:latin typeface="Times New Roman" panose="02020603050405020304" pitchFamily="18" charset="0"/>
                <a:ea typeface="+mn-ea"/>
                <a:cs typeface="Times New Roman" panose="02020603050405020304" pitchFamily="18" charset="0"/>
              </a:rPr>
              <a:t/>
            </a:r>
            <a:br>
              <a:rPr kumimoji="1" lang="ru-RU" sz="2000" dirty="0">
                <a:solidFill>
                  <a:schemeClr val="tx1"/>
                </a:solidFill>
                <a:latin typeface="Times New Roman" panose="02020603050405020304" pitchFamily="18" charset="0"/>
                <a:ea typeface="+mn-ea"/>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3" name="Picture 2" descr="Татарский узор в круг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2" y="1"/>
            <a:ext cx="982661" cy="100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547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p:grpSpPr>
        <p:sp>
          <p:nvSpPr>
            <p:cNvPr id="5" name="Shape 193"/>
            <p:cNvSpPr txBox="1">
              <a:spLocks noChangeArrowheads="1"/>
            </p:cNvSpPr>
            <p:nvPr/>
          </p:nvSpPr>
          <p:spPr bwMode="auto">
            <a:xfrm>
              <a:off x="457200" y="0"/>
              <a:ext cx="76199" cy="6858000"/>
            </a:xfrm>
            <a:prstGeom prst="rect">
              <a:avLst/>
            </a:prstGeom>
            <a:solidFill>
              <a:srgbClr val="DB945F"/>
            </a:solidFill>
            <a:ln w="9525" cap="rnd">
              <a:solidFill>
                <a:schemeClr val="tx1"/>
              </a:solidFill>
              <a:miter lim="800000"/>
              <a:headEnd/>
              <a:tailEnd/>
            </a:ln>
          </p:spPr>
          <p:txBody>
            <a:bodyPr lIns="91425" tIns="45700" rIns="91425" bIns="45700" anchor="ctr"/>
            <a:lstStyle/>
            <a:p>
              <a:endParaRPr lang="ru-RU" dirty="0"/>
            </a:p>
          </p:txBody>
        </p:sp>
        <p:sp>
          <p:nvSpPr>
            <p:cNvPr id="6" name="Shape 194"/>
            <p:cNvSpPr txBox="1">
              <a:spLocks noChangeArrowheads="1"/>
            </p:cNvSpPr>
            <p:nvPr/>
          </p:nvSpPr>
          <p:spPr bwMode="auto">
            <a:xfrm>
              <a:off x="0" y="0"/>
              <a:ext cx="457200" cy="6858000"/>
            </a:xfrm>
            <a:prstGeom prst="rect">
              <a:avLst/>
            </a:prstGeom>
            <a:solidFill>
              <a:schemeClr val="accent2"/>
            </a:solidFill>
            <a:ln w="9525" cap="rnd">
              <a:solidFill>
                <a:srgbClr val="82916F"/>
              </a:solidFill>
              <a:miter lim="800000"/>
              <a:headEnd/>
              <a:tailEnd/>
            </a:ln>
          </p:spPr>
          <p:txBody>
            <a:bodyPr lIns="91425" tIns="45700" rIns="91425" bIns="45700" anchor="ctr"/>
            <a:lstStyle/>
            <a:p>
              <a:endParaRPr lang="ru-RU" dirty="0"/>
            </a:p>
          </p:txBody>
        </p:sp>
      </p:grpSp>
      <p:sp>
        <p:nvSpPr>
          <p:cNvPr id="8" name="TextBox 7"/>
          <p:cNvSpPr txBox="1"/>
          <p:nvPr/>
        </p:nvSpPr>
        <p:spPr>
          <a:xfrm>
            <a:off x="683568" y="0"/>
            <a:ext cx="8460432" cy="646331"/>
          </a:xfrm>
          <a:prstGeom prst="rect">
            <a:avLst/>
          </a:prstGeom>
          <a:solidFill>
            <a:srgbClr val="CCFF99"/>
          </a:solidFill>
        </p:spPr>
        <p:txBody>
          <a:bodyPr wrap="square" rtlCol="0">
            <a:spAutoFit/>
          </a:bodyPr>
          <a:lstStyle/>
          <a:p>
            <a:pPr algn="ctr"/>
            <a:r>
              <a:rPr lang="ru-RU" sz="36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Рефлексия</a:t>
            </a:r>
            <a:endParaRPr lang="ru-RU" sz="36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1"/>
          <p:cNvSpPr>
            <a:spLocks noChangeArrowheads="1"/>
          </p:cNvSpPr>
          <p:nvPr/>
        </p:nvSpPr>
        <p:spPr bwMode="auto">
          <a:xfrm>
            <a:off x="611560" y="1318023"/>
            <a:ext cx="8286750" cy="4955203"/>
          </a:xfrm>
          <a:prstGeom prst="rect">
            <a:avLst/>
          </a:prstGeom>
          <a:noFill/>
          <a:ln w="9525">
            <a:noFill/>
            <a:miter lim="800000"/>
            <a:headEnd/>
            <a:tailEnd/>
          </a:ln>
        </p:spPr>
        <p:txBody>
          <a:bodyPr anchor="ctr">
            <a:spAutoFit/>
          </a:bodyPr>
          <a:lstStyle/>
          <a:p>
            <a:pPr eaLnBrk="0" hangingPunct="0">
              <a:defRPr/>
            </a:pPr>
            <a:r>
              <a:rPr lang="ru-RU" sz="3200" b="1" i="1" dirty="0" err="1" smtClean="0">
                <a:solidFill>
                  <a:schemeClr val="accent5">
                    <a:lumMod val="50000"/>
                  </a:schemeClr>
                </a:solidFill>
                <a:latin typeface="Bookman Old Style" pitchFamily="18" charset="0"/>
                <a:ea typeface="Times New Roman" pitchFamily="18" charset="0"/>
              </a:rPr>
              <a:t>Макъсат</a:t>
            </a:r>
            <a:r>
              <a:rPr lang="ru-RU" sz="3200" b="1" i="1" u="none" dirty="0" smtClean="0">
                <a:solidFill>
                  <a:schemeClr val="accent5">
                    <a:lumMod val="50000"/>
                  </a:schemeClr>
                </a:solidFill>
                <a:latin typeface="Bookman Old Style" pitchFamily="18" charset="0"/>
                <a:ea typeface="Times New Roman" pitchFamily="18" charset="0"/>
              </a:rPr>
              <a:t>:</a:t>
            </a:r>
            <a:r>
              <a:rPr lang="ru-RU" sz="3200" b="1" i="1" u="none" dirty="0" smtClean="0">
                <a:solidFill>
                  <a:srgbClr val="0033CC"/>
                </a:solidFill>
                <a:latin typeface="Bookman Old Style" pitchFamily="18" charset="0"/>
                <a:ea typeface="Times New Roman" pitchFamily="18" charset="0"/>
              </a:rPr>
              <a:t> </a:t>
            </a:r>
            <a:r>
              <a:rPr lang="ru-RU" sz="3200" b="1" i="1" u="none"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окъув</a:t>
            </a:r>
            <a:r>
              <a:rPr lang="ru-RU" sz="3200" b="1" i="1" u="none"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i="1" u="none"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фаалиетининъ</a:t>
            </a:r>
            <a:r>
              <a:rPr lang="ru-RU" sz="3200" b="1" i="1" u="none"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i="1" u="none"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тюшюнджелери</a:t>
            </a:r>
            <a:r>
              <a:rPr lang="ru-RU" sz="3200" b="1" i="1" u="none"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i="1" u="none"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озь</a:t>
            </a:r>
            <a:r>
              <a:rPr lang="ru-RU" sz="32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баалама</a:t>
            </a:r>
            <a:r>
              <a:rPr lang="ru-RU" sz="32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ве</a:t>
            </a:r>
            <a:r>
              <a:rPr lang="ru-RU" sz="32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сыныфнынъ</a:t>
            </a:r>
            <a:r>
              <a:rPr lang="ru-RU" sz="32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окъув</a:t>
            </a:r>
            <a:r>
              <a:rPr lang="ru-RU" sz="32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i="1" u="none"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фаалиети</a:t>
            </a:r>
            <a:endParaRPr lang="ru-RU" sz="3200" b="1" i="1" u="none"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eaLnBrk="0" hangingPunct="0">
              <a:defRPr/>
            </a:pPr>
            <a:r>
              <a:rPr lang="ru-RU" sz="2800" b="1" i="1" u="none" dirty="0">
                <a:solidFill>
                  <a:srgbClr val="0033CC"/>
                </a:solidFill>
                <a:latin typeface="Bookman Old Style" pitchFamily="18" charset="0"/>
                <a:ea typeface="Times New Roman" pitchFamily="18" charset="0"/>
                <a:cs typeface="Arial" charset="0"/>
              </a:rPr>
              <a:t> </a:t>
            </a:r>
            <a:endParaRPr lang="ru-RU" sz="2800" b="1" i="1" u="none" dirty="0" smtClean="0">
              <a:solidFill>
                <a:srgbClr val="0033CC"/>
              </a:solidFill>
              <a:latin typeface="Bookman Old Style" pitchFamily="18" charset="0"/>
              <a:ea typeface="Times New Roman" pitchFamily="18" charset="0"/>
              <a:cs typeface="Arial" charset="0"/>
            </a:endParaRPr>
          </a:p>
          <a:p>
            <a:pPr eaLnBrk="0" hangingPunct="0">
              <a:defRPr/>
            </a:pPr>
            <a:r>
              <a:rPr lang="ru-RU" sz="2400" b="1" i="1" dirty="0" err="1" smtClean="0">
                <a:solidFill>
                  <a:schemeClr val="accent5">
                    <a:lumMod val="50000"/>
                  </a:schemeClr>
                </a:solidFill>
                <a:latin typeface="Bookman Old Style" pitchFamily="18" charset="0"/>
                <a:ea typeface="Times New Roman" pitchFamily="18" charset="0"/>
              </a:rPr>
              <a:t>Суаллер</a:t>
            </a:r>
            <a:r>
              <a:rPr lang="ru-RU" sz="2400" b="1" i="1" u="none" dirty="0" smtClean="0">
                <a:solidFill>
                  <a:schemeClr val="accent5">
                    <a:lumMod val="50000"/>
                  </a:schemeClr>
                </a:solidFill>
                <a:latin typeface="Bookman Old Style" pitchFamily="18" charset="0"/>
                <a:ea typeface="Times New Roman" pitchFamily="18" charset="0"/>
              </a:rPr>
              <a:t>:</a:t>
            </a:r>
            <a:endParaRPr lang="ru-RU" sz="2400" b="1" i="1" u="none" dirty="0">
              <a:solidFill>
                <a:schemeClr val="accent5">
                  <a:lumMod val="50000"/>
                </a:schemeClr>
              </a:solidFill>
              <a:latin typeface="Bookman Old Style" pitchFamily="18" charset="0"/>
              <a:ea typeface="Times New Roman" pitchFamily="18" charset="0"/>
            </a:endParaRPr>
          </a:p>
          <a:p>
            <a:pPr eaLnBrk="0" hangingPunct="0">
              <a:defRPr/>
            </a:pPr>
            <a:r>
              <a:rPr lang="ru-RU" sz="2400" b="1" i="1" dirty="0">
                <a:latin typeface="+mn-lt"/>
                <a:ea typeface="Times New Roman" pitchFamily="18" charset="0"/>
              </a:rPr>
              <a:t>-</a:t>
            </a:r>
            <a:r>
              <a:rPr lang="ru-RU"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О</a:t>
            </a:r>
            <a:r>
              <a:rPr lang="ru-RU" sz="2400" b="1" i="1" u="none" dirty="0" err="1" smtClean="0">
                <a:latin typeface="Times New Roman" panose="02020603050405020304" pitchFamily="18" charset="0"/>
                <a:ea typeface="Times New Roman" panose="02020603050405020304" pitchFamily="18" charset="0"/>
                <a:cs typeface="Times New Roman" panose="02020603050405020304" pitchFamily="18" charset="0"/>
              </a:rPr>
              <a:t>гюне</a:t>
            </a:r>
            <a:r>
              <a:rPr lang="ru-RU" sz="2400" b="1" i="1" u="none"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насыл</a:t>
            </a:r>
            <a:r>
              <a:rPr lang="ru-RU"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вазифе</a:t>
            </a:r>
            <a:r>
              <a:rPr lang="ru-RU"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къойдынъ</a:t>
            </a:r>
            <a:r>
              <a:rPr lang="ru-RU" sz="2400" b="1" i="1" u="none"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2400" b="1" i="1" u="none" dirty="0">
              <a:latin typeface="Times New Roman" panose="02020603050405020304" pitchFamily="18" charset="0"/>
              <a:ea typeface="Times New Roman" panose="02020603050405020304" pitchFamily="18" charset="0"/>
              <a:cs typeface="Times New Roman" panose="02020603050405020304" pitchFamily="18" charset="0"/>
            </a:endParaRPr>
          </a:p>
          <a:p>
            <a:pPr eaLnBrk="0" hangingPunct="0">
              <a:defRPr/>
            </a:pPr>
            <a:r>
              <a:rPr lang="ru-RU" sz="2400" b="1" i="1" dirty="0">
                <a:latin typeface="Times New Roman" panose="02020603050405020304" pitchFamily="18" charset="0"/>
                <a:ea typeface="Times New Roman" panose="02020603050405020304" pitchFamily="18" charset="0"/>
                <a:cs typeface="Times New Roman" panose="02020603050405020304" pitchFamily="18" charset="0"/>
              </a:rPr>
              <a:t>-</a:t>
            </a:r>
            <a:r>
              <a:rPr lang="ru-RU"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О</a:t>
            </a:r>
            <a:r>
              <a:rPr lang="ru-RU" sz="2400" b="1" i="1" u="none" dirty="0" err="1" smtClean="0">
                <a:latin typeface="Times New Roman" panose="02020603050405020304" pitchFamily="18" charset="0"/>
                <a:ea typeface="Times New Roman" panose="02020603050405020304" pitchFamily="18" charset="0"/>
                <a:cs typeface="Times New Roman" panose="02020603050405020304" pitchFamily="18" charset="0"/>
              </a:rPr>
              <a:t>гюне</a:t>
            </a:r>
            <a:r>
              <a:rPr lang="ru-RU" sz="2400" b="1" i="1" u="none"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u="none" dirty="0" err="1" smtClean="0">
                <a:latin typeface="Times New Roman" panose="02020603050405020304" pitchFamily="18" charset="0"/>
                <a:ea typeface="Times New Roman" panose="02020603050405020304" pitchFamily="18" charset="0"/>
                <a:cs typeface="Times New Roman" panose="02020603050405020304" pitchFamily="18" charset="0"/>
              </a:rPr>
              <a:t>къоюлгъан</a:t>
            </a:r>
            <a:r>
              <a:rPr lang="ru-RU" sz="2400" b="1" i="1" u="none"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u="none" dirty="0" err="1" smtClean="0">
                <a:latin typeface="Times New Roman" panose="02020603050405020304" pitchFamily="18" charset="0"/>
                <a:ea typeface="Times New Roman" panose="02020603050405020304" pitchFamily="18" charset="0"/>
                <a:cs typeface="Times New Roman" panose="02020603050405020304" pitchFamily="18" charset="0"/>
              </a:rPr>
              <a:t>вазифени</a:t>
            </a:r>
            <a:r>
              <a:rPr lang="ru-RU" sz="2400" b="1" i="1" u="none"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u="none" dirty="0" err="1" smtClean="0">
                <a:latin typeface="Times New Roman" panose="02020603050405020304" pitchFamily="18" charset="0"/>
                <a:ea typeface="Times New Roman" panose="02020603050405020304" pitchFamily="18" charset="0"/>
                <a:cs typeface="Times New Roman" panose="02020603050405020304" pitchFamily="18" charset="0"/>
              </a:rPr>
              <a:t>чездинъми</a:t>
            </a:r>
            <a:r>
              <a:rPr lang="ru-RU" sz="2400" b="1" i="1" u="none"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b="1" i="1" u="none" dirty="0">
              <a:latin typeface="Times New Roman" panose="02020603050405020304" pitchFamily="18" charset="0"/>
              <a:ea typeface="Times New Roman" panose="02020603050405020304" pitchFamily="18" charset="0"/>
              <a:cs typeface="Times New Roman" panose="02020603050405020304" pitchFamily="18" charset="0"/>
            </a:endParaRPr>
          </a:p>
          <a:p>
            <a:pPr eaLnBrk="0" hangingPunct="0">
              <a:defRPr/>
            </a:pPr>
            <a:r>
              <a:rPr lang="ru-RU" sz="2400" b="1" i="1" dirty="0">
                <a:latin typeface="Times New Roman" panose="02020603050405020304" pitchFamily="18" charset="0"/>
                <a:ea typeface="Times New Roman" panose="02020603050405020304" pitchFamily="18" charset="0"/>
                <a:cs typeface="Times New Roman" panose="02020603050405020304" pitchFamily="18" charset="0"/>
              </a:rPr>
              <a:t>-</a:t>
            </a:r>
            <a:r>
              <a:rPr lang="ru-RU"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Н</a:t>
            </a:r>
            <a:r>
              <a:rPr lang="ru-RU" sz="2400" b="1" i="1" u="none" dirty="0" err="1" smtClean="0">
                <a:latin typeface="Times New Roman" panose="02020603050405020304" pitchFamily="18" charset="0"/>
                <a:ea typeface="Times New Roman" panose="02020603050405020304" pitchFamily="18" charset="0"/>
                <a:cs typeface="Times New Roman" panose="02020603050405020304" pitchFamily="18" charset="0"/>
              </a:rPr>
              <a:t>асыл</a:t>
            </a:r>
            <a:r>
              <a:rPr lang="ru-RU" sz="2400" b="1" i="1" u="none"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u="none" dirty="0" err="1" smtClean="0">
                <a:latin typeface="Times New Roman" panose="02020603050405020304" pitchFamily="18" charset="0"/>
                <a:ea typeface="Times New Roman" panose="02020603050405020304" pitchFamily="18" charset="0"/>
                <a:cs typeface="Times New Roman" panose="02020603050405020304" pitchFamily="18" charset="0"/>
              </a:rPr>
              <a:t>тарзда</a:t>
            </a:r>
            <a:r>
              <a:rPr lang="ru-RU" sz="2400" b="1" i="1" u="none"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u="none" dirty="0" err="1" smtClean="0">
                <a:latin typeface="Times New Roman" panose="02020603050405020304" pitchFamily="18" charset="0"/>
                <a:ea typeface="Times New Roman" panose="02020603050405020304" pitchFamily="18" charset="0"/>
                <a:cs typeface="Times New Roman" panose="02020603050405020304" pitchFamily="18" charset="0"/>
              </a:rPr>
              <a:t>чездинъ</a:t>
            </a:r>
            <a:r>
              <a:rPr lang="ru-RU" sz="2400" b="1" i="1" u="none"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2400" b="1" i="1" u="none" dirty="0">
              <a:latin typeface="Times New Roman" panose="02020603050405020304" pitchFamily="18" charset="0"/>
              <a:ea typeface="Times New Roman" panose="02020603050405020304" pitchFamily="18" charset="0"/>
              <a:cs typeface="Times New Roman" panose="02020603050405020304" pitchFamily="18" charset="0"/>
            </a:endParaRPr>
          </a:p>
          <a:p>
            <a:pPr eaLnBrk="0" hangingPunct="0">
              <a:defRPr/>
            </a:pPr>
            <a:r>
              <a:rPr lang="ru-RU" sz="2400" b="1" i="1" dirty="0">
                <a:latin typeface="Times New Roman" panose="02020603050405020304" pitchFamily="18" charset="0"/>
                <a:ea typeface="Times New Roman" panose="02020603050405020304" pitchFamily="18" charset="0"/>
                <a:cs typeface="Times New Roman" panose="02020603050405020304" pitchFamily="18" charset="0"/>
              </a:rPr>
              <a:t>-</a:t>
            </a:r>
            <a:r>
              <a:rPr lang="ru-RU" sz="2400" b="1" i="1" u="none"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ea typeface="Times New Roman" panose="02020603050405020304" pitchFamily="18" charset="0"/>
                <a:cs typeface="Times New Roman" panose="02020603050405020304" pitchFamily="18" charset="0"/>
              </a:rPr>
              <a:t>Н</a:t>
            </a:r>
            <a:r>
              <a:rPr lang="ru-RU" sz="2400" b="1" i="1" u="none" dirty="0" err="1" smtClean="0">
                <a:latin typeface="Times New Roman" panose="02020603050405020304" pitchFamily="18" charset="0"/>
                <a:ea typeface="Times New Roman" panose="02020603050405020304" pitchFamily="18" charset="0"/>
                <a:cs typeface="Times New Roman" panose="02020603050405020304" pitchFamily="18" charset="0"/>
              </a:rPr>
              <a:t>асыл</a:t>
            </a:r>
            <a:r>
              <a:rPr lang="ru-RU" sz="2400" b="1" i="1" u="none"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u="none" dirty="0" err="1" smtClean="0">
                <a:latin typeface="Times New Roman" panose="02020603050405020304" pitchFamily="18" charset="0"/>
                <a:ea typeface="Times New Roman" panose="02020603050405020304" pitchFamily="18" charset="0"/>
                <a:cs typeface="Times New Roman" panose="02020603050405020304" pitchFamily="18" charset="0"/>
              </a:rPr>
              <a:t>нетиджелер</a:t>
            </a:r>
            <a:r>
              <a:rPr lang="ru-RU" sz="2400" b="1" i="1" u="none"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u="none" dirty="0" err="1" smtClean="0">
                <a:latin typeface="Times New Roman" panose="02020603050405020304" pitchFamily="18" charset="0"/>
                <a:ea typeface="Times New Roman" panose="02020603050405020304" pitchFamily="18" charset="0"/>
                <a:cs typeface="Times New Roman" panose="02020603050405020304" pitchFamily="18" charset="0"/>
              </a:rPr>
              <a:t>чыкъардынъ</a:t>
            </a:r>
            <a:r>
              <a:rPr lang="ru-RU" sz="2400" b="1" i="1" u="none"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2400" b="1" i="1" u="none"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eaLnBrk="0" hangingPunct="0">
              <a:buFontTx/>
              <a:buChar char="-"/>
              <a:defRPr/>
            </a:pPr>
            <a:r>
              <a:rPr lang="ru-RU" sz="2400" b="1" i="1" u="none" dirty="0" err="1" smtClean="0">
                <a:latin typeface="Times New Roman" panose="02020603050405020304" pitchFamily="18" charset="0"/>
                <a:ea typeface="Times New Roman" panose="02020603050405020304" pitchFamily="18" charset="0"/>
                <a:cs typeface="Times New Roman" panose="02020603050405020304" pitchFamily="18" charset="0"/>
              </a:rPr>
              <a:t>Къаерде</a:t>
            </a:r>
            <a:r>
              <a:rPr lang="ru-RU" sz="2400" b="1" i="1" u="none" dirty="0" smtClean="0">
                <a:latin typeface="Times New Roman" panose="02020603050405020304" pitchFamily="18" charset="0"/>
                <a:ea typeface="Times New Roman" panose="02020603050405020304" pitchFamily="18" charset="0"/>
                <a:cs typeface="Times New Roman" panose="02020603050405020304" pitchFamily="18" charset="0"/>
              </a:rPr>
              <a:t> буны </a:t>
            </a:r>
            <a:r>
              <a:rPr lang="ru-RU" sz="2400" b="1" i="1" u="none" dirty="0" err="1" smtClean="0">
                <a:latin typeface="Times New Roman" panose="02020603050405020304" pitchFamily="18" charset="0"/>
                <a:ea typeface="Times New Roman" panose="02020603050405020304" pitchFamily="18" charset="0"/>
                <a:cs typeface="Times New Roman" panose="02020603050405020304" pitchFamily="18" charset="0"/>
              </a:rPr>
              <a:t>къулланмакъ</a:t>
            </a:r>
            <a:r>
              <a:rPr lang="ru-RU" sz="2400" b="1" i="1" u="none"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eaLnBrk="0" hangingPunct="0">
              <a:defRPr/>
            </a:pPr>
            <a:r>
              <a:rPr lang="ru-RU" sz="2400" b="1" i="1" u="none" dirty="0" err="1" smtClean="0">
                <a:latin typeface="Times New Roman" panose="02020603050405020304" pitchFamily="18" charset="0"/>
                <a:ea typeface="Times New Roman" panose="02020603050405020304" pitchFamily="18" charset="0"/>
                <a:cs typeface="Times New Roman" panose="02020603050405020304" pitchFamily="18" charset="0"/>
              </a:rPr>
              <a:t>мумкюн</a:t>
            </a:r>
            <a:r>
              <a:rPr lang="ru-RU" sz="2400" b="1" i="1" u="none"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2400" b="1" i="1" u="none" dirty="0">
              <a:latin typeface="Times New Roman" panose="02020603050405020304" pitchFamily="18" charset="0"/>
              <a:ea typeface="Times New Roman" panose="02020603050405020304" pitchFamily="18" charset="0"/>
              <a:cs typeface="Times New Roman" panose="02020603050405020304" pitchFamily="18" charset="0"/>
            </a:endParaRPr>
          </a:p>
          <a:p>
            <a:pPr eaLnBrk="0" hangingPunct="0">
              <a:defRPr/>
            </a:pPr>
            <a:endParaRPr lang="ru-RU" sz="2400" u="none" dirty="0">
              <a:solidFill>
                <a:srgbClr val="000000"/>
              </a:solidFill>
              <a:ea typeface="Times New Roman" pitchFamily="18" charset="0"/>
            </a:endParaRPr>
          </a:p>
        </p:txBody>
      </p:sp>
      <p:pic>
        <p:nvPicPr>
          <p:cNvPr id="10" name="Picture 2" descr="Татарский узор в круг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89270" cy="14168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эльзара\Documents\101MSDCF\DSC09706.JPG"/>
          <p:cNvPicPr>
            <a:picLocks noChangeAspect="1" noChangeArrowheads="1"/>
          </p:cNvPicPr>
          <p:nvPr/>
        </p:nvPicPr>
        <p:blipFill>
          <a:blip r:embed="rId3" cstate="print"/>
          <a:srcRect/>
          <a:stretch>
            <a:fillRect/>
          </a:stretch>
        </p:blipFill>
        <p:spPr bwMode="auto">
          <a:xfrm>
            <a:off x="5765233" y="4316284"/>
            <a:ext cx="3378767" cy="25340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a:solidFill>
            <a:schemeClr val="accent2"/>
          </a:solidFill>
        </p:grpSpPr>
        <p:sp>
          <p:nvSpPr>
            <p:cNvPr id="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cxnSp>
        <p:nvCxnSpPr>
          <p:cNvPr id="9" name="Прямая со стрелкой 8"/>
          <p:cNvCxnSpPr>
            <a:cxnSpLocks noChangeShapeType="1"/>
          </p:cNvCxnSpPr>
          <p:nvPr/>
        </p:nvCxnSpPr>
        <p:spPr bwMode="auto">
          <a:xfrm flipH="1">
            <a:off x="2050297" y="1550567"/>
            <a:ext cx="1010958" cy="1440160"/>
          </a:xfrm>
          <a:prstGeom prst="straightConnector1">
            <a:avLst/>
          </a:prstGeom>
          <a:noFill/>
          <a:ln w="9525" algn="ctr">
            <a:solidFill>
              <a:schemeClr val="tx1"/>
            </a:solidFill>
            <a:round/>
            <a:headEnd/>
            <a:tailEnd type="arrow" w="med" len="med"/>
          </a:ln>
        </p:spPr>
      </p:cxnSp>
      <p:cxnSp>
        <p:nvCxnSpPr>
          <p:cNvPr id="10" name="Прямая со стрелкой 9"/>
          <p:cNvCxnSpPr>
            <a:cxnSpLocks noChangeShapeType="1"/>
          </p:cNvCxnSpPr>
          <p:nvPr/>
        </p:nvCxnSpPr>
        <p:spPr bwMode="auto">
          <a:xfrm>
            <a:off x="4499992" y="2060848"/>
            <a:ext cx="72008" cy="1080120"/>
          </a:xfrm>
          <a:prstGeom prst="straightConnector1">
            <a:avLst/>
          </a:prstGeom>
          <a:noFill/>
          <a:ln w="9525" algn="ctr">
            <a:solidFill>
              <a:schemeClr val="tx1"/>
            </a:solidFill>
            <a:round/>
            <a:headEnd/>
            <a:tailEnd type="arrow" w="med" len="med"/>
          </a:ln>
        </p:spPr>
      </p:cxnSp>
      <p:cxnSp>
        <p:nvCxnSpPr>
          <p:cNvPr id="11" name="Прямая со стрелкой 10"/>
          <p:cNvCxnSpPr>
            <a:cxnSpLocks noChangeShapeType="1"/>
            <a:endCxn id="14" idx="6"/>
          </p:cNvCxnSpPr>
          <p:nvPr/>
        </p:nvCxnSpPr>
        <p:spPr bwMode="auto">
          <a:xfrm>
            <a:off x="6522814" y="1433835"/>
            <a:ext cx="985554" cy="1512167"/>
          </a:xfrm>
          <a:prstGeom prst="straightConnector1">
            <a:avLst/>
          </a:prstGeom>
          <a:noFill/>
          <a:ln w="9525" algn="ctr">
            <a:solidFill>
              <a:schemeClr val="tx1"/>
            </a:solidFill>
            <a:round/>
            <a:headEnd/>
            <a:tailEnd type="arrow" w="med" len="med"/>
          </a:ln>
        </p:spPr>
      </p:cxnSp>
      <p:sp>
        <p:nvSpPr>
          <p:cNvPr id="12" name="Багетная рамка 11"/>
          <p:cNvSpPr/>
          <p:nvPr/>
        </p:nvSpPr>
        <p:spPr bwMode="auto">
          <a:xfrm>
            <a:off x="755576" y="2990727"/>
            <a:ext cx="2000264" cy="997691"/>
          </a:xfrm>
          <a:prstGeom prst="bevel">
            <a:avLst/>
          </a:prstGeom>
          <a:solidFill>
            <a:srgbClr val="CCFF99"/>
          </a:solidFill>
          <a:ln w="9525" cap="flat" cmpd="sng" algn="ctr">
            <a:solidFill>
              <a:schemeClr val="tx1"/>
            </a:solidFill>
            <a:prstDash val="solid"/>
            <a:round/>
            <a:headEnd type="none" w="med" len="med"/>
            <a:tailEnd type="none" w="med" len="med"/>
          </a:ln>
          <a:effectLst>
            <a:innerShdw blurRad="63500" dist="50800" dir="16200000">
              <a:prstClr val="black">
                <a:alpha val="50000"/>
              </a:prstClr>
            </a:innerShdw>
            <a:reflection blurRad="6350" stA="52000" endA="300" endPos="35000" dir="5400000" sy="-100000" algn="bl" rotWithShape="0"/>
          </a:effectLst>
        </p:spPr>
        <p:txBody>
          <a:bodyPr wrap="none" anchor="ctr"/>
          <a:lstStyle/>
          <a:p>
            <a:pPr algn="ctr">
              <a:defRPr/>
            </a:pPr>
            <a:r>
              <a:rPr lang="ru-RU" sz="2400" b="1" i="1" u="none" dirty="0">
                <a:solidFill>
                  <a:schemeClr val="tx1"/>
                </a:solidFill>
                <a:latin typeface="Arial" charset="0"/>
              </a:rPr>
              <a:t>характер</a:t>
            </a:r>
          </a:p>
        </p:txBody>
      </p:sp>
      <p:sp>
        <p:nvSpPr>
          <p:cNvPr id="13" name="Багетная рамка 12"/>
          <p:cNvSpPr/>
          <p:nvPr/>
        </p:nvSpPr>
        <p:spPr bwMode="auto">
          <a:xfrm>
            <a:off x="3563888" y="3212976"/>
            <a:ext cx="2000264" cy="936104"/>
          </a:xfrm>
          <a:prstGeom prst="bevel">
            <a:avLst/>
          </a:prstGeom>
          <a:solidFill>
            <a:srgbClr val="CCFF99"/>
          </a:solidFill>
          <a:ln w="9525" cap="flat" cmpd="sng" algn="ctr">
            <a:solidFill>
              <a:schemeClr val="tx1"/>
            </a:solidFill>
            <a:prstDash val="solid"/>
            <a:round/>
            <a:headEnd type="none" w="med" len="med"/>
            <a:tailEnd type="none" w="med" len="med"/>
          </a:ln>
          <a:effectLst>
            <a:innerShdw blurRad="63500" dist="50800" dir="16200000">
              <a:prstClr val="black">
                <a:alpha val="50000"/>
              </a:prstClr>
            </a:innerShdw>
            <a:reflection blurRad="6350" stA="52000" endA="300" endPos="35000" dir="5400000" sy="-100000" algn="bl" rotWithShape="0"/>
          </a:effectLst>
        </p:spPr>
        <p:txBody>
          <a:bodyPr wrap="none" anchor="ctr"/>
          <a:lstStyle/>
          <a:p>
            <a:pPr algn="ctr">
              <a:defRPr/>
            </a:pPr>
            <a:r>
              <a:rPr lang="ru-RU" sz="2000" b="1" i="1" dirty="0" err="1" smtClean="0">
                <a:solidFill>
                  <a:schemeClr val="tx1"/>
                </a:solidFill>
              </a:rPr>
              <a:t>мундеридже</a:t>
            </a:r>
            <a:endParaRPr lang="ru-RU" sz="2000" b="1" i="1" u="none" dirty="0">
              <a:solidFill>
                <a:schemeClr val="tx1"/>
              </a:solidFill>
              <a:latin typeface="Arial" charset="0"/>
            </a:endParaRPr>
          </a:p>
        </p:txBody>
      </p:sp>
      <p:sp>
        <p:nvSpPr>
          <p:cNvPr id="14" name="Багетная рамка 13"/>
          <p:cNvSpPr/>
          <p:nvPr/>
        </p:nvSpPr>
        <p:spPr bwMode="auto">
          <a:xfrm>
            <a:off x="6522813" y="2946002"/>
            <a:ext cx="1971110" cy="1042416"/>
          </a:xfrm>
          <a:prstGeom prst="bevel">
            <a:avLst/>
          </a:prstGeom>
          <a:solidFill>
            <a:srgbClr val="CCFF99"/>
          </a:solidFill>
          <a:ln w="9525" cap="flat" cmpd="sng" algn="ctr">
            <a:solidFill>
              <a:schemeClr val="tx1"/>
            </a:solidFill>
            <a:prstDash val="solid"/>
            <a:round/>
            <a:headEnd type="none" w="med" len="med"/>
            <a:tailEnd type="none" w="med" len="med"/>
          </a:ln>
          <a:effectLst>
            <a:innerShdw blurRad="114300">
              <a:prstClr val="black"/>
            </a:innerShdw>
            <a:reflection blurRad="6350" stA="50000" endA="300" endPos="55000" dir="5400000" sy="-100000" algn="bl" rotWithShape="0"/>
          </a:effectLst>
        </p:spPr>
        <p:txBody>
          <a:bodyPr wrap="none" anchor="ctr"/>
          <a:lstStyle/>
          <a:p>
            <a:pPr algn="ctr">
              <a:defRPr/>
            </a:pPr>
            <a:r>
              <a:rPr lang="ru-RU" sz="2400" b="1" i="1" dirty="0" smtClean="0">
                <a:solidFill>
                  <a:schemeClr val="tx1"/>
                </a:solidFill>
              </a:rPr>
              <a:t>колем</a:t>
            </a:r>
            <a:endParaRPr lang="ru-RU" sz="2400" b="1" i="1" u="none" dirty="0">
              <a:solidFill>
                <a:schemeClr val="tx1"/>
              </a:solidFill>
              <a:latin typeface="Arial" charset="0"/>
            </a:endParaRPr>
          </a:p>
        </p:txBody>
      </p:sp>
      <p:sp>
        <p:nvSpPr>
          <p:cNvPr id="15" name="TextBox 14"/>
          <p:cNvSpPr txBox="1"/>
          <p:nvPr/>
        </p:nvSpPr>
        <p:spPr>
          <a:xfrm>
            <a:off x="2555776" y="980728"/>
            <a:ext cx="4680520" cy="1077218"/>
          </a:xfrm>
          <a:prstGeom prst="rect">
            <a:avLst/>
          </a:prstGeom>
          <a:solidFill>
            <a:srgbClr val="CCFF99"/>
          </a:solidFill>
        </p:spPr>
        <p:txBody>
          <a:bodyPr wrap="square" rtlCol="0">
            <a:spAutoFit/>
          </a:bodyPr>
          <a:lstStyle/>
          <a:p>
            <a:pPr algn="ctr"/>
            <a:r>
              <a:rPr lang="ru-RU" sz="3200" dirty="0" err="1" smtClean="0">
                <a:latin typeface="Times New Roman" panose="02020603050405020304" pitchFamily="18" charset="0"/>
                <a:cs typeface="Times New Roman" panose="02020603050405020304" pitchFamily="18" charset="0"/>
              </a:rPr>
              <a:t>Насыл</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эв</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вазифени</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теклиф</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этмек</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pic>
        <p:nvPicPr>
          <p:cNvPr id="16" name="Picture 2" descr="Татарский узор в круг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89270" cy="1416819"/>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4221088"/>
            <a:ext cx="3512752" cy="2634564"/>
          </a:xfrm>
          <a:prstGeom prst="rect">
            <a:avLst/>
          </a:prstGeom>
        </p:spPr>
      </p:pic>
      <p:pic>
        <p:nvPicPr>
          <p:cNvPr id="18" name="Рисунок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142" y="4268895"/>
            <a:ext cx="3385267" cy="25389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a:solidFill>
            <a:schemeClr val="accent2"/>
          </a:solidFill>
        </p:grpSpPr>
        <p:sp>
          <p:nvSpPr>
            <p:cNvPr id="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8" name="Rectangle 9"/>
          <p:cNvSpPr>
            <a:spLocks noChangeArrowheads="1"/>
          </p:cNvSpPr>
          <p:nvPr/>
        </p:nvSpPr>
        <p:spPr bwMode="gray">
          <a:xfrm>
            <a:off x="755576" y="-1"/>
            <a:ext cx="7935913" cy="1724561"/>
          </a:xfrm>
          <a:prstGeom prst="rect">
            <a:avLst/>
          </a:prstGeom>
          <a:solidFill>
            <a:srgbClr val="CCFF99"/>
          </a:solidFill>
          <a:ln w="9525">
            <a:noFill/>
            <a:miter lim="800000"/>
            <a:headEnd/>
            <a:tailEnd/>
          </a:ln>
        </p:spPr>
        <p:txBody>
          <a:bodyPr anchor="ctr"/>
          <a:lstStyle/>
          <a:p>
            <a:pPr algn="ctr"/>
            <a:r>
              <a:rPr lang="ru-RU" sz="3600" b="1" i="1"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Тасиль</a:t>
            </a:r>
            <a:r>
              <a:rPr lang="ru-RU" sz="3600" b="1" i="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модель </a:t>
            </a:r>
            <a:r>
              <a:rPr lang="ru-RU" sz="3600" b="1" i="1"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характеристикасы</a:t>
            </a:r>
            <a:r>
              <a:rPr lang="ru-RU" sz="3600" b="1" i="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i="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600" b="1" i="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3600" b="1" i="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AutoShape 2"/>
          <p:cNvSpPr>
            <a:spLocks noChangeArrowheads="1"/>
          </p:cNvSpPr>
          <p:nvPr/>
        </p:nvSpPr>
        <p:spPr bwMode="auto">
          <a:xfrm>
            <a:off x="609600" y="2971800"/>
            <a:ext cx="3581400" cy="1969368"/>
          </a:xfrm>
          <a:prstGeom prst="downArrowCallout">
            <a:avLst>
              <a:gd name="adj1" fmla="val 58750"/>
              <a:gd name="adj2" fmla="val 58750"/>
              <a:gd name="adj3" fmla="val 16667"/>
              <a:gd name="adj4" fmla="val 73597"/>
            </a:avLst>
          </a:prstGeom>
          <a:solidFill>
            <a:schemeClr val="accent2"/>
          </a:solidFill>
          <a:ln w="9525">
            <a:solidFill>
              <a:schemeClr val="tx1"/>
            </a:solidFill>
            <a:miter lim="800000"/>
            <a:headEnd/>
            <a:tailEnd/>
          </a:ln>
        </p:spPr>
        <p:txBody>
          <a:bodyPr wrap="none" anchor="ctr"/>
          <a:lstStyle/>
          <a:p>
            <a:endParaRPr lang="ru-RU" dirty="0"/>
          </a:p>
        </p:txBody>
      </p:sp>
      <p:sp>
        <p:nvSpPr>
          <p:cNvPr id="10" name="AutoShape 3"/>
          <p:cNvSpPr>
            <a:spLocks noChangeArrowheads="1"/>
          </p:cNvSpPr>
          <p:nvPr/>
        </p:nvSpPr>
        <p:spPr bwMode="auto">
          <a:xfrm>
            <a:off x="5029200" y="2971800"/>
            <a:ext cx="3581400" cy="1753344"/>
          </a:xfrm>
          <a:prstGeom prst="downArrowCallout">
            <a:avLst>
              <a:gd name="adj1" fmla="val 58750"/>
              <a:gd name="adj2" fmla="val 58750"/>
              <a:gd name="adj3" fmla="val 16667"/>
              <a:gd name="adj4" fmla="val 77564"/>
            </a:avLst>
          </a:prstGeom>
          <a:solidFill>
            <a:schemeClr val="hlink"/>
          </a:solidFill>
          <a:ln w="9525">
            <a:solidFill>
              <a:schemeClr val="tx1"/>
            </a:solidFill>
            <a:miter lim="800000"/>
            <a:headEnd/>
            <a:tailEnd/>
          </a:ln>
        </p:spPr>
        <p:txBody>
          <a:bodyPr wrap="none" anchor="ctr"/>
          <a:lstStyle/>
          <a:p>
            <a:endParaRPr lang="ru-RU" dirty="0"/>
          </a:p>
        </p:txBody>
      </p:sp>
      <p:sp>
        <p:nvSpPr>
          <p:cNvPr id="11" name="Text Box 6"/>
          <p:cNvSpPr txBox="1">
            <a:spLocks noChangeArrowheads="1"/>
          </p:cNvSpPr>
          <p:nvPr/>
        </p:nvSpPr>
        <p:spPr bwMode="auto">
          <a:xfrm>
            <a:off x="533400" y="4953000"/>
            <a:ext cx="3505200" cy="1015663"/>
          </a:xfrm>
          <a:prstGeom prst="rect">
            <a:avLst/>
          </a:prstGeom>
          <a:noFill/>
          <a:ln w="76200">
            <a:solidFill>
              <a:schemeClr val="accent2"/>
            </a:solidFill>
            <a:miter lim="800000"/>
            <a:headEnd/>
            <a:tailEnd/>
          </a:ln>
        </p:spPr>
        <p:txBody>
          <a:bodyPr>
            <a:spAutoFit/>
          </a:bodyPr>
          <a:lstStyle/>
          <a:p>
            <a:pPr>
              <a:spcBef>
                <a:spcPct val="50000"/>
              </a:spcBef>
            </a:pPr>
            <a:r>
              <a:rPr lang="ru-RU" sz="2000" dirty="0" err="1" smtClean="0"/>
              <a:t>Талебенинъ</a:t>
            </a:r>
            <a:r>
              <a:rPr lang="ru-RU" sz="2000" dirty="0" smtClean="0"/>
              <a:t> </a:t>
            </a:r>
            <a:r>
              <a:rPr lang="ru-RU" sz="2000" dirty="0" err="1" smtClean="0"/>
              <a:t>позициясы</a:t>
            </a:r>
            <a:r>
              <a:rPr lang="ru-RU" sz="2000" u="none" dirty="0" smtClean="0"/>
              <a:t> : </a:t>
            </a:r>
            <a:r>
              <a:rPr lang="ru-RU" sz="2000" u="none" dirty="0" err="1" smtClean="0"/>
              <a:t>пассивлик</a:t>
            </a:r>
            <a:r>
              <a:rPr lang="ru-RU" sz="2000" u="none" dirty="0" smtClean="0"/>
              <a:t>, </a:t>
            </a:r>
            <a:r>
              <a:rPr lang="ru-RU" sz="2000" u="none" dirty="0" err="1" smtClean="0"/>
              <a:t>оджанынъ</a:t>
            </a:r>
            <a:r>
              <a:rPr lang="ru-RU" sz="2000" u="none" dirty="0" smtClean="0"/>
              <a:t> </a:t>
            </a:r>
            <a:r>
              <a:rPr lang="ru-RU" sz="2000" u="none" dirty="0" err="1" smtClean="0"/>
              <a:t>объектли</a:t>
            </a:r>
            <a:r>
              <a:rPr lang="ru-RU" sz="2000" u="none" dirty="0" smtClean="0"/>
              <a:t> </a:t>
            </a:r>
            <a:r>
              <a:rPr lang="ru-RU" sz="2000" u="none" dirty="0" err="1" smtClean="0"/>
              <a:t>фаалиети</a:t>
            </a:r>
            <a:r>
              <a:rPr lang="ru-RU" sz="2000" u="none" dirty="0" smtClean="0"/>
              <a:t>.</a:t>
            </a:r>
          </a:p>
        </p:txBody>
      </p:sp>
      <p:sp>
        <p:nvSpPr>
          <p:cNvPr id="12" name="Text Box 7"/>
          <p:cNvSpPr txBox="1">
            <a:spLocks noChangeArrowheads="1"/>
          </p:cNvSpPr>
          <p:nvPr/>
        </p:nvSpPr>
        <p:spPr bwMode="auto">
          <a:xfrm>
            <a:off x="5029200" y="4810869"/>
            <a:ext cx="3581400" cy="1323439"/>
          </a:xfrm>
          <a:prstGeom prst="rect">
            <a:avLst/>
          </a:prstGeom>
          <a:noFill/>
          <a:ln w="76200">
            <a:solidFill>
              <a:schemeClr val="hlink"/>
            </a:solidFill>
            <a:miter lim="800000"/>
            <a:headEnd/>
            <a:tailEnd/>
          </a:ln>
        </p:spPr>
        <p:txBody>
          <a:bodyPr>
            <a:spAutoFit/>
          </a:bodyPr>
          <a:lstStyle/>
          <a:p>
            <a:pPr>
              <a:spcBef>
                <a:spcPct val="50000"/>
              </a:spcBef>
            </a:pPr>
            <a:r>
              <a:rPr lang="ru-RU" sz="2000" dirty="0" err="1" smtClean="0"/>
              <a:t>Талебенинъ</a:t>
            </a:r>
            <a:r>
              <a:rPr lang="ru-RU" sz="2000" dirty="0" smtClean="0"/>
              <a:t> </a:t>
            </a:r>
            <a:r>
              <a:rPr lang="ru-RU" sz="2000" dirty="0" err="1" smtClean="0"/>
              <a:t>п</a:t>
            </a:r>
            <a:r>
              <a:rPr lang="ru-RU" sz="2000" u="none" dirty="0" err="1" smtClean="0"/>
              <a:t>озициясы</a:t>
            </a:r>
            <a:r>
              <a:rPr lang="ru-RU" sz="2000" u="none" dirty="0" smtClean="0"/>
              <a:t>: </a:t>
            </a:r>
            <a:r>
              <a:rPr lang="ru-RU" sz="2000" u="none" dirty="0" err="1" smtClean="0"/>
              <a:t>активлик</a:t>
            </a:r>
            <a:r>
              <a:rPr lang="ru-RU" sz="2000" u="none" dirty="0" smtClean="0"/>
              <a:t>, </a:t>
            </a:r>
            <a:r>
              <a:rPr lang="ru-RU" sz="2000" u="none" dirty="0" err="1" smtClean="0"/>
              <a:t>озю</a:t>
            </a:r>
            <a:r>
              <a:rPr lang="ru-RU" sz="2000" u="none" dirty="0" smtClean="0"/>
              <a:t> </a:t>
            </a:r>
            <a:r>
              <a:rPr lang="ru-RU" sz="2000" u="none" dirty="0" err="1" smtClean="0"/>
              <a:t>мукеммель</a:t>
            </a:r>
            <a:r>
              <a:rPr lang="ru-RU" sz="2000" u="none" dirty="0" smtClean="0"/>
              <a:t> </a:t>
            </a:r>
            <a:r>
              <a:rPr lang="ru-RU" sz="2000" u="none" dirty="0" err="1" smtClean="0"/>
              <a:t>бильги</a:t>
            </a:r>
            <a:r>
              <a:rPr lang="ru-RU" sz="2000" u="none" dirty="0" smtClean="0"/>
              <a:t> </a:t>
            </a:r>
            <a:r>
              <a:rPr lang="ru-RU" sz="2000" u="none" dirty="0" err="1" smtClean="0"/>
              <a:t>алув</a:t>
            </a:r>
            <a:r>
              <a:rPr lang="ru-RU" sz="2000" u="none" dirty="0" smtClean="0"/>
              <a:t>, </a:t>
            </a:r>
            <a:r>
              <a:rPr lang="ru-RU" sz="2000" u="none" dirty="0" err="1" smtClean="0"/>
              <a:t>меракъ</a:t>
            </a:r>
            <a:r>
              <a:rPr lang="ru-RU" sz="2000" u="none" dirty="0" smtClean="0"/>
              <a:t> </a:t>
            </a:r>
            <a:r>
              <a:rPr lang="ru-RU" sz="2000" u="none" dirty="0" err="1" smtClean="0"/>
              <a:t>догъурув</a:t>
            </a:r>
            <a:r>
              <a:rPr lang="ru-RU" sz="2000" u="none" dirty="0" smtClean="0"/>
              <a:t>.</a:t>
            </a:r>
          </a:p>
        </p:txBody>
      </p:sp>
      <p:sp>
        <p:nvSpPr>
          <p:cNvPr id="13" name="AutoShape 8"/>
          <p:cNvSpPr>
            <a:spLocks noChangeArrowheads="1"/>
          </p:cNvSpPr>
          <p:nvPr/>
        </p:nvSpPr>
        <p:spPr bwMode="gray">
          <a:xfrm flipV="1">
            <a:off x="4191000" y="1524000"/>
            <a:ext cx="4953000" cy="1524000"/>
          </a:xfrm>
          <a:prstGeom prst="triangle">
            <a:avLst>
              <a:gd name="adj" fmla="val 50000"/>
            </a:avLst>
          </a:prstGeom>
          <a:gradFill rotWithShape="1">
            <a:gsLst>
              <a:gs pos="0">
                <a:schemeClr val="hlink"/>
              </a:gs>
              <a:gs pos="100000">
                <a:schemeClr val="hlink">
                  <a:gamma/>
                  <a:tint val="0"/>
                  <a:invGamma/>
                  <a:alpha val="0"/>
                </a:schemeClr>
              </a:gs>
            </a:gsLst>
            <a:lin ang="5400000" scaled="1"/>
          </a:gradFill>
          <a:ln w="9525">
            <a:noFill/>
            <a:miter lim="800000"/>
            <a:headEnd/>
            <a:tailEnd/>
          </a:ln>
          <a:effectLst/>
        </p:spPr>
        <p:txBody>
          <a:bodyPr wrap="none" anchor="ctr"/>
          <a:lstStyle/>
          <a:p>
            <a:pPr>
              <a:defRPr/>
            </a:pPr>
            <a:endParaRPr lang="ru-RU" dirty="0">
              <a:latin typeface="Arial" charset="0"/>
            </a:endParaRPr>
          </a:p>
        </p:txBody>
      </p:sp>
      <p:sp>
        <p:nvSpPr>
          <p:cNvPr id="14" name="AutoShape 10"/>
          <p:cNvSpPr>
            <a:spLocks noChangeArrowheads="1"/>
          </p:cNvSpPr>
          <p:nvPr/>
        </p:nvSpPr>
        <p:spPr bwMode="gray">
          <a:xfrm flipV="1">
            <a:off x="-571500" y="1285875"/>
            <a:ext cx="6096000" cy="1600200"/>
          </a:xfrm>
          <a:prstGeom prst="triangle">
            <a:avLst>
              <a:gd name="adj" fmla="val 50000"/>
            </a:avLst>
          </a:prstGeom>
          <a:gradFill rotWithShape="1">
            <a:gsLst>
              <a:gs pos="0">
                <a:schemeClr val="accent2"/>
              </a:gs>
              <a:gs pos="100000">
                <a:schemeClr val="accent2">
                  <a:gamma/>
                  <a:tint val="0"/>
                  <a:invGamma/>
                  <a:alpha val="0"/>
                </a:schemeClr>
              </a:gs>
            </a:gsLst>
            <a:lin ang="5400000" scaled="1"/>
          </a:gradFill>
          <a:ln w="9525">
            <a:noFill/>
            <a:miter lim="800000"/>
            <a:headEnd/>
            <a:tailEnd/>
          </a:ln>
          <a:effectLst/>
        </p:spPr>
        <p:txBody>
          <a:bodyPr wrap="none" anchor="ctr"/>
          <a:lstStyle/>
          <a:p>
            <a:pPr>
              <a:defRPr/>
            </a:pPr>
            <a:endParaRPr lang="ru-RU" dirty="0">
              <a:latin typeface="Arial" charset="0"/>
            </a:endParaRPr>
          </a:p>
        </p:txBody>
      </p:sp>
      <p:sp>
        <p:nvSpPr>
          <p:cNvPr id="15" name="Rectangle 11"/>
          <p:cNvSpPr>
            <a:spLocks noChangeArrowheads="1"/>
          </p:cNvSpPr>
          <p:nvPr/>
        </p:nvSpPr>
        <p:spPr bwMode="auto">
          <a:xfrm>
            <a:off x="1535137" y="1543050"/>
            <a:ext cx="1931939" cy="830997"/>
          </a:xfrm>
          <a:prstGeom prst="rect">
            <a:avLst/>
          </a:prstGeom>
          <a:noFill/>
          <a:ln w="9525">
            <a:noFill/>
            <a:miter lim="800000"/>
            <a:headEnd/>
            <a:tailEnd/>
          </a:ln>
        </p:spPr>
        <p:txBody>
          <a:bodyPr wrap="none">
            <a:spAutoFit/>
          </a:bodyPr>
          <a:lstStyle/>
          <a:p>
            <a:pPr algn="ctr"/>
            <a:r>
              <a:rPr lang="ru-RU" sz="2400" b="1" dirty="0" smtClean="0">
                <a:latin typeface="Arbat-Bold" pitchFamily="2" charset="0"/>
              </a:rPr>
              <a:t>«</a:t>
            </a:r>
            <a:r>
              <a:rPr lang="ru-RU" sz="2400" b="1" dirty="0" err="1" smtClean="0">
                <a:latin typeface="Arbat-Bold" pitchFamily="2" charset="0"/>
              </a:rPr>
              <a:t>Бильгили</a:t>
            </a:r>
            <a:r>
              <a:rPr lang="ru-RU" sz="2400" b="1" dirty="0" smtClean="0">
                <a:latin typeface="Arbat-Bold" pitchFamily="2" charset="0"/>
              </a:rPr>
              <a:t>» </a:t>
            </a:r>
            <a:endParaRPr lang="ru-RU" sz="2400" b="1" dirty="0">
              <a:latin typeface="Arbat-Bold" pitchFamily="2" charset="0"/>
            </a:endParaRPr>
          </a:p>
          <a:p>
            <a:pPr algn="ctr"/>
            <a:r>
              <a:rPr lang="ru-RU" sz="2400" b="1" dirty="0">
                <a:latin typeface="Arbat-Bold" pitchFamily="2" charset="0"/>
              </a:rPr>
              <a:t>педагогика </a:t>
            </a:r>
          </a:p>
        </p:txBody>
      </p:sp>
      <p:sp>
        <p:nvSpPr>
          <p:cNvPr id="16" name="Rectangle 12"/>
          <p:cNvSpPr>
            <a:spLocks noChangeArrowheads="1"/>
          </p:cNvSpPr>
          <p:nvPr/>
        </p:nvSpPr>
        <p:spPr bwMode="auto">
          <a:xfrm>
            <a:off x="4953000" y="1524000"/>
            <a:ext cx="3886200" cy="830997"/>
          </a:xfrm>
          <a:prstGeom prst="rect">
            <a:avLst/>
          </a:prstGeom>
          <a:noFill/>
          <a:ln w="9525">
            <a:noFill/>
            <a:miter lim="800000"/>
            <a:headEnd/>
            <a:tailEnd/>
          </a:ln>
        </p:spPr>
        <p:txBody>
          <a:bodyPr>
            <a:spAutoFit/>
          </a:bodyPr>
          <a:lstStyle/>
          <a:p>
            <a:pPr algn="ctr"/>
            <a:r>
              <a:rPr lang="ru-RU" sz="2400" b="1" dirty="0">
                <a:latin typeface="Arbat-Bold" pitchFamily="2" charset="0"/>
              </a:rPr>
              <a:t>«</a:t>
            </a:r>
            <a:r>
              <a:rPr lang="ru-RU" sz="2400" b="1" dirty="0" err="1" smtClean="0">
                <a:latin typeface="Arbat-Bold" pitchFamily="2" charset="0"/>
              </a:rPr>
              <a:t>Компетентли</a:t>
            </a:r>
            <a:r>
              <a:rPr lang="ru-RU" sz="2400" b="1" dirty="0" smtClean="0">
                <a:latin typeface="Arbat-Bold" pitchFamily="2" charset="0"/>
              </a:rPr>
              <a:t>» </a:t>
            </a:r>
            <a:endParaRPr lang="ru-RU" sz="2400" b="1" dirty="0">
              <a:latin typeface="Arbat-Bold" pitchFamily="2" charset="0"/>
            </a:endParaRPr>
          </a:p>
          <a:p>
            <a:pPr algn="ctr"/>
            <a:r>
              <a:rPr lang="ru-RU" sz="2400" b="1" dirty="0">
                <a:latin typeface="Arbat-Bold" pitchFamily="2" charset="0"/>
              </a:rPr>
              <a:t>педагогика</a:t>
            </a:r>
          </a:p>
        </p:txBody>
      </p:sp>
      <p:sp>
        <p:nvSpPr>
          <p:cNvPr id="17" name="Text Box 4"/>
          <p:cNvSpPr txBox="1">
            <a:spLocks noChangeArrowheads="1"/>
          </p:cNvSpPr>
          <p:nvPr/>
        </p:nvSpPr>
        <p:spPr bwMode="auto">
          <a:xfrm>
            <a:off x="683568" y="2996952"/>
            <a:ext cx="3534544" cy="1323439"/>
          </a:xfrm>
          <a:prstGeom prst="rect">
            <a:avLst/>
          </a:prstGeom>
          <a:noFill/>
          <a:ln w="9525">
            <a:noFill/>
            <a:miter lim="800000"/>
            <a:headEnd/>
            <a:tailEnd/>
          </a:ln>
        </p:spPr>
        <p:txBody>
          <a:bodyPr wrap="square">
            <a:spAutoFit/>
          </a:bodyPr>
          <a:lstStyle/>
          <a:p>
            <a:pPr>
              <a:spcBef>
                <a:spcPct val="50000"/>
              </a:spcBef>
            </a:pPr>
            <a:r>
              <a:rPr lang="ru-RU" sz="2000" dirty="0" err="1" smtClean="0"/>
              <a:t>Оджанынъ</a:t>
            </a:r>
            <a:r>
              <a:rPr lang="ru-RU" sz="2000" dirty="0" smtClean="0"/>
              <a:t> </a:t>
            </a:r>
            <a:r>
              <a:rPr lang="ru-RU" sz="2000" dirty="0" err="1" smtClean="0"/>
              <a:t>функциясы</a:t>
            </a:r>
            <a:r>
              <a:rPr lang="ru-RU" sz="2000" u="none" dirty="0" smtClean="0"/>
              <a:t>:  информация </a:t>
            </a:r>
            <a:r>
              <a:rPr lang="ru-RU" sz="2000" u="none" dirty="0" err="1" smtClean="0"/>
              <a:t>берюв</a:t>
            </a:r>
            <a:r>
              <a:rPr lang="ru-RU" sz="2000" u="none" dirty="0" smtClean="0"/>
              <a:t>, </a:t>
            </a:r>
            <a:r>
              <a:rPr lang="ru-RU" sz="2000" u="none" dirty="0" err="1" smtClean="0"/>
              <a:t>урф</a:t>
            </a:r>
            <a:r>
              <a:rPr lang="ru-RU" sz="2000" u="none" dirty="0" smtClean="0"/>
              <a:t> – </a:t>
            </a:r>
            <a:r>
              <a:rPr lang="ru-RU" sz="2000" u="none" dirty="0" err="1" smtClean="0"/>
              <a:t>адетлерни</a:t>
            </a:r>
            <a:r>
              <a:rPr lang="ru-RU" sz="2000" u="none" dirty="0" smtClean="0"/>
              <a:t> </a:t>
            </a:r>
            <a:r>
              <a:rPr lang="ru-RU" sz="2000" u="none" dirty="0" err="1" smtClean="0"/>
              <a:t>сакълав</a:t>
            </a:r>
            <a:r>
              <a:rPr lang="ru-RU" sz="2000" u="none" dirty="0" smtClean="0"/>
              <a:t>, контроль </a:t>
            </a:r>
            <a:r>
              <a:rPr lang="ru-RU" sz="2000" u="none" dirty="0" err="1" smtClean="0"/>
              <a:t>этюв</a:t>
            </a:r>
            <a:r>
              <a:rPr lang="ru-RU" sz="2000" u="none" dirty="0" smtClean="0"/>
              <a:t>.</a:t>
            </a:r>
            <a:endParaRPr lang="ru-RU" sz="2000" u="none" dirty="0"/>
          </a:p>
        </p:txBody>
      </p:sp>
      <p:sp>
        <p:nvSpPr>
          <p:cNvPr id="18" name="Text Box 5"/>
          <p:cNvSpPr txBox="1">
            <a:spLocks noChangeArrowheads="1"/>
          </p:cNvSpPr>
          <p:nvPr/>
        </p:nvSpPr>
        <p:spPr bwMode="auto">
          <a:xfrm>
            <a:off x="5076056" y="2996953"/>
            <a:ext cx="3534544" cy="1015663"/>
          </a:xfrm>
          <a:prstGeom prst="rect">
            <a:avLst/>
          </a:prstGeom>
          <a:noFill/>
          <a:ln w="9525">
            <a:noFill/>
            <a:miter lim="800000"/>
            <a:headEnd/>
            <a:tailEnd/>
          </a:ln>
        </p:spPr>
        <p:txBody>
          <a:bodyPr wrap="square">
            <a:spAutoFit/>
          </a:bodyPr>
          <a:lstStyle/>
          <a:p>
            <a:pPr>
              <a:spcBef>
                <a:spcPct val="50000"/>
              </a:spcBef>
            </a:pPr>
            <a:r>
              <a:rPr lang="ru-RU" sz="2000" dirty="0" err="1" smtClean="0"/>
              <a:t>Оджанынъ</a:t>
            </a:r>
            <a:r>
              <a:rPr lang="ru-RU" sz="2000" dirty="0" smtClean="0"/>
              <a:t> </a:t>
            </a:r>
            <a:r>
              <a:rPr lang="ru-RU" sz="2000" dirty="0" err="1" smtClean="0"/>
              <a:t>ф</a:t>
            </a:r>
            <a:r>
              <a:rPr lang="ru-RU" sz="2000" u="none" dirty="0" err="1" smtClean="0"/>
              <a:t>ункциясы</a:t>
            </a:r>
            <a:r>
              <a:rPr lang="ru-RU" sz="2000" u="none" dirty="0" smtClean="0"/>
              <a:t>: </a:t>
            </a:r>
            <a:r>
              <a:rPr lang="ru-RU" sz="2000" u="none" dirty="0" err="1" smtClean="0"/>
              <a:t>тешкилятчи</a:t>
            </a:r>
            <a:r>
              <a:rPr lang="ru-RU" sz="2000" u="none" dirty="0" smtClean="0"/>
              <a:t>, </a:t>
            </a:r>
            <a:r>
              <a:rPr lang="ru-RU" sz="2000" u="none" dirty="0" err="1" smtClean="0"/>
              <a:t>иш</a:t>
            </a:r>
            <a:r>
              <a:rPr lang="ru-RU" sz="2000" u="none" dirty="0" smtClean="0"/>
              <a:t> </a:t>
            </a:r>
            <a:r>
              <a:rPr lang="ru-RU" sz="2000" u="none" dirty="0" err="1" smtClean="0"/>
              <a:t>бирлиги</a:t>
            </a:r>
            <a:r>
              <a:rPr lang="ru-RU" sz="2000" u="none" dirty="0" smtClean="0"/>
              <a:t>, консультация </a:t>
            </a:r>
            <a:r>
              <a:rPr lang="ru-RU" sz="2000" u="none" dirty="0" err="1" smtClean="0"/>
              <a:t>берюв</a:t>
            </a:r>
            <a:r>
              <a:rPr lang="ru-RU" sz="2000" u="none" dirty="0" smtClean="0"/>
              <a:t>.</a:t>
            </a:r>
            <a:endParaRPr lang="ru-RU" sz="2000" u="none" dirty="0"/>
          </a:p>
        </p:txBody>
      </p:sp>
      <p:pic>
        <p:nvPicPr>
          <p:cNvPr id="19" name="Picture 2" descr="Татарский узор в круг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59632" cy="12846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a:solidFill>
            <a:schemeClr val="accent2"/>
          </a:solidFill>
        </p:grpSpPr>
        <p:sp>
          <p:nvSpPr>
            <p:cNvPr id="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8" name="Rectangle 9"/>
          <p:cNvSpPr>
            <a:spLocks noChangeArrowheads="1"/>
          </p:cNvSpPr>
          <p:nvPr/>
        </p:nvSpPr>
        <p:spPr bwMode="gray">
          <a:xfrm>
            <a:off x="755576" y="0"/>
            <a:ext cx="7935913" cy="1143000"/>
          </a:xfrm>
          <a:prstGeom prst="rect">
            <a:avLst/>
          </a:prstGeom>
          <a:solidFill>
            <a:srgbClr val="CCFF99"/>
          </a:solidFill>
          <a:ln w="9525">
            <a:noFill/>
            <a:miter lim="800000"/>
            <a:headEnd/>
            <a:tailEnd/>
          </a:ln>
        </p:spPr>
        <p:txBody>
          <a:bodyPr anchor="ctr"/>
          <a:lstStyle/>
          <a:p>
            <a:pPr algn="ctr"/>
            <a:r>
              <a:rPr lang="ru-RU" sz="36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Эр </a:t>
            </a:r>
            <a:r>
              <a:rPr lang="ru-RU" sz="3600" b="1"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бир</a:t>
            </a:r>
            <a:r>
              <a:rPr lang="ru-RU" sz="36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талебе</a:t>
            </a:r>
            <a:r>
              <a:rPr lang="ru-RU" sz="36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окъумакъ</a:t>
            </a:r>
            <a:r>
              <a:rPr lang="ru-RU" sz="36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истер</a:t>
            </a:r>
            <a:r>
              <a:rPr lang="ru-RU" sz="4000" b="1" i="1" dirty="0" smtClean="0">
                <a:solidFill>
                  <a:schemeClr val="accent5">
                    <a:lumMod val="50000"/>
                  </a:schemeClr>
                </a:solidFill>
                <a:effectLst>
                  <a:outerShdw blurRad="38100" dist="38100" dir="2700000" algn="tl">
                    <a:srgbClr val="000000">
                      <a:alpha val="43137"/>
                    </a:srgbClr>
                  </a:outerShdw>
                </a:effectLst>
                <a:latin typeface="+mj-lt"/>
              </a:rPr>
              <a:t>…</a:t>
            </a:r>
            <a:endParaRPr lang="ru-RU" sz="4000" b="1" i="1" dirty="0">
              <a:solidFill>
                <a:schemeClr val="accent5">
                  <a:lumMod val="50000"/>
                </a:schemeClr>
              </a:solidFill>
              <a:effectLst>
                <a:outerShdw blurRad="38100" dist="38100" dir="2700000" algn="tl">
                  <a:srgbClr val="000000">
                    <a:alpha val="43137"/>
                  </a:srgbClr>
                </a:outerShdw>
              </a:effectLst>
              <a:latin typeface="+mj-lt"/>
            </a:endParaRPr>
          </a:p>
        </p:txBody>
      </p:sp>
      <p:sp>
        <p:nvSpPr>
          <p:cNvPr id="9" name="Rectangle 3"/>
          <p:cNvSpPr>
            <a:spLocks noGrp="1" noChangeArrowheads="1"/>
          </p:cNvSpPr>
          <p:nvPr>
            <p:ph type="body" orient="vert" idx="1"/>
          </p:nvPr>
        </p:nvSpPr>
        <p:spPr>
          <a:xfrm rot="16200000">
            <a:off x="642293" y="1166019"/>
            <a:ext cx="4752528" cy="4525962"/>
          </a:xfrm>
        </p:spPr>
        <p:txBody>
          <a:bodyPr/>
          <a:lstStyle/>
          <a:p>
            <a:pPr eaLnBrk="1" hangingPunct="1">
              <a:buFont typeface="Wingdings" pitchFamily="2" charset="2"/>
              <a:buChar char="ü"/>
            </a:pPr>
            <a:endParaRPr lang="ru-RU" sz="3600" b="1" dirty="0" smtClean="0">
              <a:solidFill>
                <a:schemeClr val="tx1"/>
              </a:solidFill>
            </a:endParaRPr>
          </a:p>
          <a:p>
            <a:pPr marL="0" indent="0" eaLnBrk="1" hangingPunct="1">
              <a:buNone/>
            </a:pPr>
            <a:r>
              <a:rPr lang="ru-RU" sz="3600" b="1" dirty="0" smtClean="0">
                <a:solidFill>
                  <a:schemeClr val="tx1"/>
                </a:solidFill>
              </a:rPr>
              <a:t>-</a:t>
            </a:r>
            <a:r>
              <a:rPr lang="ru-RU" sz="3600" b="1" dirty="0" smtClean="0">
                <a:solidFill>
                  <a:schemeClr val="tx1"/>
                </a:solidFill>
                <a:latin typeface="Times New Roman" panose="02020603050405020304" pitchFamily="18" charset="0"/>
                <a:cs typeface="Times New Roman" panose="02020603050405020304" pitchFamily="18" charset="0"/>
              </a:rPr>
              <a:t>Не </a:t>
            </a:r>
            <a:r>
              <a:rPr lang="ru-RU" sz="3600" b="1" dirty="0" err="1" smtClean="0">
                <a:solidFill>
                  <a:schemeClr val="tx1"/>
                </a:solidFill>
                <a:latin typeface="Times New Roman" panose="02020603050405020304" pitchFamily="18" charset="0"/>
                <a:cs typeface="Times New Roman" panose="02020603050405020304" pitchFamily="18" charset="0"/>
              </a:rPr>
              <a:t>вакъыт</a:t>
            </a:r>
            <a:r>
              <a:rPr lang="ru-RU" sz="3600" b="1" dirty="0" smtClean="0">
                <a:solidFill>
                  <a:schemeClr val="tx1"/>
                </a:solidFill>
                <a:latin typeface="Times New Roman" panose="02020603050405020304" pitchFamily="18" charset="0"/>
                <a:cs typeface="Times New Roman" panose="02020603050405020304" pitchFamily="18" charset="0"/>
              </a:rPr>
              <a:t> </a:t>
            </a:r>
            <a:r>
              <a:rPr lang="ru-RU" sz="3600" b="1" dirty="0" err="1" smtClean="0">
                <a:solidFill>
                  <a:schemeClr val="tx1"/>
                </a:solidFill>
                <a:latin typeface="Times New Roman" panose="02020603050405020304" pitchFamily="18" charset="0"/>
                <a:cs typeface="Times New Roman" panose="02020603050405020304" pitchFamily="18" charset="0"/>
              </a:rPr>
              <a:t>талебе</a:t>
            </a:r>
            <a:r>
              <a:rPr lang="ru-RU" sz="3600" b="1" dirty="0" smtClean="0">
                <a:solidFill>
                  <a:schemeClr val="tx1"/>
                </a:solidFill>
                <a:latin typeface="Times New Roman" panose="02020603050405020304" pitchFamily="18" charset="0"/>
                <a:cs typeface="Times New Roman" panose="02020603050405020304" pitchFamily="18" charset="0"/>
              </a:rPr>
              <a:t> </a:t>
            </a:r>
            <a:r>
              <a:rPr lang="ru-RU" sz="3600" b="1" dirty="0" err="1" smtClean="0">
                <a:solidFill>
                  <a:schemeClr val="tx1"/>
                </a:solidFill>
                <a:latin typeface="Times New Roman" panose="02020603050405020304" pitchFamily="18" charset="0"/>
                <a:cs typeface="Times New Roman" panose="02020603050405020304" pitchFamily="18" charset="0"/>
              </a:rPr>
              <a:t>меракълы</a:t>
            </a:r>
            <a:r>
              <a:rPr lang="ru-RU" sz="3600" b="1" dirty="0" smtClean="0">
                <a:solidFill>
                  <a:schemeClr val="tx1"/>
                </a:solidFill>
                <a:latin typeface="Times New Roman" panose="02020603050405020304" pitchFamily="18" charset="0"/>
                <a:cs typeface="Times New Roman" panose="02020603050405020304" pitchFamily="18" charset="0"/>
              </a:rPr>
              <a:t> </a:t>
            </a:r>
            <a:r>
              <a:rPr lang="ru-RU" sz="3600" b="1" dirty="0" err="1" smtClean="0">
                <a:solidFill>
                  <a:schemeClr val="tx1"/>
                </a:solidFill>
                <a:latin typeface="Times New Roman" panose="02020603050405020304" pitchFamily="18" charset="0"/>
                <a:cs typeface="Times New Roman" panose="02020603050405020304" pitchFamily="18" charset="0"/>
              </a:rPr>
              <a:t>нетиджелер</a:t>
            </a:r>
            <a:r>
              <a:rPr lang="ru-RU" sz="3600" b="1" dirty="0" smtClean="0">
                <a:solidFill>
                  <a:schemeClr val="tx1"/>
                </a:solidFill>
                <a:latin typeface="Times New Roman" panose="02020603050405020304" pitchFamily="18" charset="0"/>
                <a:cs typeface="Times New Roman" panose="02020603050405020304" pitchFamily="18" charset="0"/>
              </a:rPr>
              <a:t> </a:t>
            </a:r>
            <a:r>
              <a:rPr lang="ru-RU" sz="3600" b="1" dirty="0" err="1" smtClean="0">
                <a:solidFill>
                  <a:schemeClr val="tx1"/>
                </a:solidFill>
                <a:latin typeface="Times New Roman" panose="02020603050405020304" pitchFamily="18" charset="0"/>
                <a:cs typeface="Times New Roman" panose="02020603050405020304" pitchFamily="18" charset="0"/>
              </a:rPr>
              <a:t>чыкъарса</a:t>
            </a:r>
            <a:r>
              <a:rPr lang="ru-RU" sz="3600" b="1" dirty="0">
                <a:solidFill>
                  <a:schemeClr val="tx1"/>
                </a:solidFill>
                <a:latin typeface="Times New Roman" panose="02020603050405020304" pitchFamily="18" charset="0"/>
                <a:cs typeface="Times New Roman" panose="02020603050405020304" pitchFamily="18" charset="0"/>
              </a:rPr>
              <a:t>;</a:t>
            </a:r>
            <a:endParaRPr lang="ru-RU" sz="3600" b="1" dirty="0" smtClean="0">
              <a:solidFill>
                <a:schemeClr val="tx1"/>
              </a:solidFill>
              <a:latin typeface="Times New Roman" panose="02020603050405020304" pitchFamily="18" charset="0"/>
              <a:cs typeface="Times New Roman" panose="02020603050405020304" pitchFamily="18" charset="0"/>
            </a:endParaRPr>
          </a:p>
          <a:p>
            <a:pPr marL="0" indent="0" eaLnBrk="1" hangingPunct="1">
              <a:buNone/>
            </a:pPr>
            <a:r>
              <a:rPr lang="ru-RU" sz="3600" b="1" dirty="0" smtClean="0">
                <a:solidFill>
                  <a:schemeClr val="tx1"/>
                </a:solidFill>
                <a:latin typeface="Times New Roman" panose="02020603050405020304" pitchFamily="18" charset="0"/>
                <a:cs typeface="Times New Roman" panose="02020603050405020304" pitchFamily="18" charset="0"/>
              </a:rPr>
              <a:t>-не </a:t>
            </a:r>
            <a:r>
              <a:rPr lang="ru-RU" sz="3600" b="1" dirty="0" err="1" smtClean="0">
                <a:solidFill>
                  <a:schemeClr val="tx1"/>
                </a:solidFill>
                <a:latin typeface="Times New Roman" panose="02020603050405020304" pitchFamily="18" charset="0"/>
                <a:cs typeface="Times New Roman" panose="02020603050405020304" pitchFamily="18" charset="0"/>
              </a:rPr>
              <a:t>вакъыт</a:t>
            </a:r>
            <a:r>
              <a:rPr lang="ru-RU" sz="3600" b="1" dirty="0" smtClean="0">
                <a:solidFill>
                  <a:schemeClr val="tx1"/>
                </a:solidFill>
                <a:latin typeface="Times New Roman" panose="02020603050405020304" pitchFamily="18" charset="0"/>
                <a:cs typeface="Times New Roman" panose="02020603050405020304" pitchFamily="18" charset="0"/>
              </a:rPr>
              <a:t> </a:t>
            </a:r>
            <a:r>
              <a:rPr lang="ru-RU" sz="3600" b="1" dirty="0" err="1" smtClean="0">
                <a:solidFill>
                  <a:schemeClr val="tx1"/>
                </a:solidFill>
                <a:latin typeface="Times New Roman" panose="02020603050405020304" pitchFamily="18" charset="0"/>
                <a:cs typeface="Times New Roman" panose="02020603050405020304" pitchFamily="18" charset="0"/>
              </a:rPr>
              <a:t>талебе</a:t>
            </a:r>
            <a:r>
              <a:rPr lang="ru-RU" sz="3600" b="1" dirty="0" smtClean="0">
                <a:solidFill>
                  <a:schemeClr val="tx1"/>
                </a:solidFill>
                <a:latin typeface="Times New Roman" panose="02020603050405020304" pitchFamily="18" charset="0"/>
                <a:cs typeface="Times New Roman" panose="02020603050405020304" pitchFamily="18" charset="0"/>
              </a:rPr>
              <a:t> </a:t>
            </a:r>
            <a:r>
              <a:rPr lang="ru-RU" sz="3600" b="1" dirty="0" err="1" smtClean="0">
                <a:solidFill>
                  <a:schemeClr val="tx1"/>
                </a:solidFill>
                <a:latin typeface="Times New Roman" panose="02020603050405020304" pitchFamily="18" charset="0"/>
                <a:cs typeface="Times New Roman" panose="02020603050405020304" pitchFamily="18" charset="0"/>
              </a:rPr>
              <a:t>авес</a:t>
            </a:r>
            <a:r>
              <a:rPr lang="ru-RU" sz="3600" b="1" dirty="0" smtClean="0">
                <a:solidFill>
                  <a:schemeClr val="tx1"/>
                </a:solidFill>
                <a:latin typeface="Times New Roman" panose="02020603050405020304" pitchFamily="18" charset="0"/>
                <a:cs typeface="Times New Roman" panose="02020603050405020304" pitchFamily="18" charset="0"/>
              </a:rPr>
              <a:t> </a:t>
            </a:r>
            <a:r>
              <a:rPr lang="ru-RU" sz="3600" b="1" dirty="0" err="1" smtClean="0">
                <a:solidFill>
                  <a:schemeClr val="tx1"/>
                </a:solidFill>
                <a:latin typeface="Times New Roman" panose="02020603050405020304" pitchFamily="18" charset="0"/>
                <a:cs typeface="Times New Roman" panose="02020603050405020304" pitchFamily="18" charset="0"/>
              </a:rPr>
              <a:t>догъурса</a:t>
            </a:r>
            <a:r>
              <a:rPr lang="ru-RU" sz="3600" b="1" dirty="0" smtClean="0">
                <a:solidFill>
                  <a:schemeClr val="tx1"/>
                </a:solidFill>
                <a:latin typeface="Times New Roman" panose="02020603050405020304" pitchFamily="18" charset="0"/>
                <a:cs typeface="Times New Roman" panose="02020603050405020304" pitchFamily="18" charset="0"/>
              </a:rPr>
              <a:t>.</a:t>
            </a:r>
          </a:p>
        </p:txBody>
      </p:sp>
      <p:pic>
        <p:nvPicPr>
          <p:cNvPr id="11" name="Picture 2" descr="Татарский узор в круг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89270" cy="14168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эльзара\Documents\семинар 13.12.2016\IMG_5529.JPG"/>
          <p:cNvPicPr>
            <a:picLocks noChangeAspect="1" noChangeArrowheads="1"/>
          </p:cNvPicPr>
          <p:nvPr/>
        </p:nvPicPr>
        <p:blipFill>
          <a:blip r:embed="rId3" cstate="print"/>
          <a:srcRect/>
          <a:stretch>
            <a:fillRect/>
          </a:stretch>
        </p:blipFill>
        <p:spPr bwMode="auto">
          <a:xfrm>
            <a:off x="5212080" y="3865099"/>
            <a:ext cx="3931920" cy="294686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a:solidFill>
            <a:schemeClr val="accent2"/>
          </a:solidFill>
        </p:grpSpPr>
        <p:sp>
          <p:nvSpPr>
            <p:cNvPr id="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8" name="TextBox 7"/>
          <p:cNvSpPr txBox="1"/>
          <p:nvPr/>
        </p:nvSpPr>
        <p:spPr>
          <a:xfrm>
            <a:off x="611560" y="2204864"/>
            <a:ext cx="8280920" cy="1569660"/>
          </a:xfrm>
          <a:prstGeom prst="rect">
            <a:avLst/>
          </a:prstGeom>
          <a:solidFill>
            <a:srgbClr val="CCFF99"/>
          </a:solidFill>
        </p:spPr>
        <p:txBody>
          <a:bodyPr wrap="square" rtlCol="0">
            <a:spAutoFit/>
          </a:bodyPr>
          <a:lstStyle/>
          <a:p>
            <a:pPr algn="ctr"/>
            <a:r>
              <a:rPr lang="ru-RU" sz="4800" b="1"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Земаневий</a:t>
            </a:r>
            <a:r>
              <a:rPr lang="ru-RU" sz="48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800" b="1"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дерс</a:t>
            </a:r>
            <a:r>
              <a:rPr lang="ru-RU" sz="48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ru-RU" sz="48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800" b="1"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земаневий</a:t>
            </a:r>
            <a:r>
              <a:rPr lang="ru-RU" sz="48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800" b="1"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оджа</a:t>
            </a:r>
            <a:r>
              <a:rPr lang="ru-RU" sz="48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4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2" descr="Татарский узор в круг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89270" cy="1416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a:solidFill>
            <a:schemeClr val="accent2"/>
          </a:solidFill>
        </p:grpSpPr>
        <p:sp>
          <p:nvSpPr>
            <p:cNvPr id="5632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5632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10" name="Rectangle 2"/>
          <p:cNvSpPr>
            <a:spLocks noGrp="1" noChangeArrowheads="1"/>
          </p:cNvSpPr>
          <p:nvPr>
            <p:ph type="title" orient="vert"/>
          </p:nvPr>
        </p:nvSpPr>
        <p:spPr>
          <a:xfrm rot="16200000">
            <a:off x="4153645" y="-2677991"/>
            <a:ext cx="1196753" cy="6552729"/>
          </a:xfrm>
          <a:solidFill>
            <a:srgbClr val="CCFF99"/>
          </a:solidFill>
        </p:spPr>
        <p:txBody>
          <a:bodyPr/>
          <a:lstStyle/>
          <a:p>
            <a:pPr algn="ctr">
              <a:defRPr/>
            </a:pPr>
            <a:r>
              <a:rPr lang="ru-RU"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Земаневий</a:t>
            </a:r>
            <a:r>
              <a:rPr lang="ru-RU"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дерс</a:t>
            </a:r>
            <a:endParaRPr lang="ru-RU"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Oval 4"/>
          <p:cNvSpPr>
            <a:spLocks noChangeArrowheads="1"/>
          </p:cNvSpPr>
          <p:nvPr/>
        </p:nvSpPr>
        <p:spPr bwMode="auto">
          <a:xfrm>
            <a:off x="643123" y="1885943"/>
            <a:ext cx="4176713" cy="1655762"/>
          </a:xfrm>
          <a:prstGeom prst="ellipse">
            <a:avLst/>
          </a:prstGeom>
          <a:solidFill>
            <a:srgbClr val="C9E7A7"/>
          </a:solidFill>
          <a:ln w="9525">
            <a:solidFill>
              <a:schemeClr val="tx1"/>
            </a:solidFill>
            <a:round/>
            <a:headEnd/>
            <a:tailEnd/>
          </a:ln>
          <a:scene3d>
            <a:camera prst="orthographicFront"/>
            <a:lightRig rig="threePt" dir="t"/>
          </a:scene3d>
          <a:sp3d>
            <a:bevelT w="101600" prst="riblet"/>
          </a:sp3d>
        </p:spPr>
        <p:txBody>
          <a:bodyPr wrap="none" anchor="ctr"/>
          <a:lstStyle/>
          <a:p>
            <a:pPr algn="ctr">
              <a:defRPr/>
            </a:pPr>
            <a:r>
              <a:rPr lang="ru-RU" sz="3200" dirty="0" err="1" smtClean="0">
                <a:latin typeface="Times New Roman" panose="02020603050405020304" pitchFamily="18" charset="0"/>
                <a:cs typeface="Times New Roman" panose="02020603050405020304" pitchFamily="18" charset="0"/>
              </a:rPr>
              <a:t>шахсий</a:t>
            </a:r>
            <a:r>
              <a:rPr lang="ru-RU" sz="3200" u="none" dirty="0" smtClean="0">
                <a:latin typeface="Times New Roman" panose="02020603050405020304" pitchFamily="18" charset="0"/>
                <a:cs typeface="Times New Roman" panose="02020603050405020304" pitchFamily="18" charset="0"/>
              </a:rPr>
              <a:t>-</a:t>
            </a:r>
            <a:endParaRPr lang="ru-RU" sz="3200" u="none" dirty="0">
              <a:latin typeface="Times New Roman" panose="02020603050405020304" pitchFamily="18" charset="0"/>
              <a:cs typeface="Times New Roman" panose="02020603050405020304" pitchFamily="18" charset="0"/>
            </a:endParaRPr>
          </a:p>
          <a:p>
            <a:pPr algn="ctr">
              <a:defRPr/>
            </a:pPr>
            <a:r>
              <a:rPr lang="ru-RU" sz="3200" u="none" dirty="0" err="1" smtClean="0">
                <a:latin typeface="Times New Roman" panose="02020603050405020304" pitchFamily="18" charset="0"/>
                <a:cs typeface="Times New Roman" panose="02020603050405020304" pitchFamily="18" charset="0"/>
              </a:rPr>
              <a:t>ориентирли</a:t>
            </a:r>
            <a:endParaRPr lang="ru-RU" sz="3200" u="none" dirty="0">
              <a:latin typeface="Times New Roman" panose="02020603050405020304" pitchFamily="18" charset="0"/>
              <a:cs typeface="Times New Roman" panose="02020603050405020304" pitchFamily="18" charset="0"/>
            </a:endParaRPr>
          </a:p>
        </p:txBody>
      </p:sp>
      <p:sp>
        <p:nvSpPr>
          <p:cNvPr id="12" name="Line 8"/>
          <p:cNvSpPr>
            <a:spLocks noChangeShapeType="1"/>
          </p:cNvSpPr>
          <p:nvPr/>
        </p:nvSpPr>
        <p:spPr bwMode="auto">
          <a:xfrm flipH="1">
            <a:off x="2267744" y="1052736"/>
            <a:ext cx="576262" cy="790575"/>
          </a:xfrm>
          <a:prstGeom prst="line">
            <a:avLst/>
          </a:prstGeom>
          <a:noFill/>
          <a:ln w="9525">
            <a:solidFill>
              <a:schemeClr val="tx1"/>
            </a:solidFill>
            <a:round/>
            <a:headEnd/>
            <a:tailEnd type="triangle" w="med" len="med"/>
          </a:ln>
        </p:spPr>
        <p:txBody>
          <a:bodyPr/>
          <a:lstStyle/>
          <a:p>
            <a:endParaRPr lang="ru-RU" dirty="0"/>
          </a:p>
        </p:txBody>
      </p:sp>
      <p:sp>
        <p:nvSpPr>
          <p:cNvPr id="13" name="Line 10"/>
          <p:cNvSpPr>
            <a:spLocks noChangeShapeType="1"/>
          </p:cNvSpPr>
          <p:nvPr/>
        </p:nvSpPr>
        <p:spPr bwMode="auto">
          <a:xfrm>
            <a:off x="5652120" y="1124745"/>
            <a:ext cx="1296144" cy="2088232"/>
          </a:xfrm>
          <a:prstGeom prst="line">
            <a:avLst/>
          </a:prstGeom>
          <a:noFill/>
          <a:ln w="9525">
            <a:solidFill>
              <a:schemeClr val="tx1"/>
            </a:solidFill>
            <a:round/>
            <a:headEnd/>
            <a:tailEnd type="triangle" w="med" len="med"/>
          </a:ln>
        </p:spPr>
        <p:txBody>
          <a:bodyPr/>
          <a:lstStyle/>
          <a:p>
            <a:endParaRPr lang="ru-RU" dirty="0"/>
          </a:p>
        </p:txBody>
      </p:sp>
      <p:sp>
        <p:nvSpPr>
          <p:cNvPr id="14" name="Line 12"/>
          <p:cNvSpPr>
            <a:spLocks noChangeShapeType="1"/>
          </p:cNvSpPr>
          <p:nvPr/>
        </p:nvSpPr>
        <p:spPr bwMode="auto">
          <a:xfrm flipH="1">
            <a:off x="4211961" y="1125539"/>
            <a:ext cx="791840" cy="3527598"/>
          </a:xfrm>
          <a:prstGeom prst="line">
            <a:avLst/>
          </a:prstGeom>
          <a:noFill/>
          <a:ln w="9525">
            <a:solidFill>
              <a:schemeClr val="tx1"/>
            </a:solidFill>
            <a:round/>
            <a:headEnd/>
            <a:tailEnd type="triangle" w="med" len="med"/>
          </a:ln>
        </p:spPr>
        <p:txBody>
          <a:bodyPr/>
          <a:lstStyle/>
          <a:p>
            <a:endParaRPr lang="ru-RU" dirty="0"/>
          </a:p>
        </p:txBody>
      </p:sp>
      <p:sp>
        <p:nvSpPr>
          <p:cNvPr id="15" name="Oval 13"/>
          <p:cNvSpPr>
            <a:spLocks noChangeArrowheads="1"/>
          </p:cNvSpPr>
          <p:nvPr/>
        </p:nvSpPr>
        <p:spPr bwMode="auto">
          <a:xfrm>
            <a:off x="4788024" y="3356992"/>
            <a:ext cx="4105275" cy="1439862"/>
          </a:xfrm>
          <a:prstGeom prst="ellipse">
            <a:avLst/>
          </a:prstGeom>
          <a:solidFill>
            <a:srgbClr val="C9E7A7"/>
          </a:solidFill>
          <a:ln w="9525">
            <a:solidFill>
              <a:schemeClr val="tx1"/>
            </a:solidFill>
            <a:round/>
            <a:headEnd/>
            <a:tailEnd/>
          </a:ln>
          <a:scene3d>
            <a:camera prst="orthographicFront"/>
            <a:lightRig rig="threePt" dir="t"/>
          </a:scene3d>
          <a:sp3d>
            <a:bevelT w="101600" prst="riblet"/>
          </a:sp3d>
        </p:spPr>
        <p:txBody>
          <a:bodyPr wrap="none" anchor="ctr"/>
          <a:lstStyle/>
          <a:p>
            <a:pPr algn="ctr">
              <a:defRPr/>
            </a:pPr>
            <a:r>
              <a:rPr lang="ru-RU" sz="3600" dirty="0" err="1" smtClean="0">
                <a:latin typeface="Times New Roman" panose="02020603050405020304" pitchFamily="18" charset="0"/>
                <a:cs typeface="Times New Roman" panose="02020603050405020304" pitchFamily="18" charset="0"/>
              </a:rPr>
              <a:t>к</a:t>
            </a:r>
            <a:r>
              <a:rPr lang="ru-RU" sz="3600" u="none" dirty="0" err="1" smtClean="0">
                <a:latin typeface="Times New Roman" panose="02020603050405020304" pitchFamily="18" charset="0"/>
                <a:cs typeface="Times New Roman" panose="02020603050405020304" pitchFamily="18" charset="0"/>
              </a:rPr>
              <a:t>омпетентли</a:t>
            </a:r>
            <a:endParaRPr lang="ru-RU" sz="3600" u="none" dirty="0">
              <a:latin typeface="Times New Roman" panose="02020603050405020304" pitchFamily="18" charset="0"/>
              <a:cs typeface="Times New Roman" panose="02020603050405020304" pitchFamily="18" charset="0"/>
            </a:endParaRPr>
          </a:p>
        </p:txBody>
      </p:sp>
      <p:sp>
        <p:nvSpPr>
          <p:cNvPr id="16" name="Oval 14"/>
          <p:cNvSpPr>
            <a:spLocks noChangeArrowheads="1"/>
          </p:cNvSpPr>
          <p:nvPr/>
        </p:nvSpPr>
        <p:spPr bwMode="auto">
          <a:xfrm>
            <a:off x="1835150" y="4724400"/>
            <a:ext cx="3529013" cy="1800225"/>
          </a:xfrm>
          <a:prstGeom prst="ellipse">
            <a:avLst/>
          </a:prstGeom>
          <a:solidFill>
            <a:srgbClr val="C9E7A7"/>
          </a:solidFill>
          <a:ln w="9525">
            <a:solidFill>
              <a:schemeClr val="tx1"/>
            </a:solidFill>
            <a:round/>
            <a:headEnd/>
            <a:tailEnd/>
          </a:ln>
          <a:scene3d>
            <a:camera prst="orthographicFront"/>
            <a:lightRig rig="threePt" dir="t"/>
          </a:scene3d>
          <a:sp3d>
            <a:bevelT w="101600" prst="riblet"/>
          </a:sp3d>
        </p:spPr>
        <p:txBody>
          <a:bodyPr wrap="none" anchor="ctr"/>
          <a:lstStyle/>
          <a:p>
            <a:pPr algn="ctr">
              <a:defRPr/>
            </a:pPr>
            <a:r>
              <a:rPr lang="ru-RU" sz="3200" dirty="0" err="1" smtClean="0">
                <a:latin typeface="Times New Roman" panose="02020603050405020304" pitchFamily="18" charset="0"/>
                <a:cs typeface="Times New Roman" panose="02020603050405020304" pitchFamily="18" charset="0"/>
              </a:rPr>
              <a:t>фаалиетли</a:t>
            </a:r>
            <a:endParaRPr lang="ru-RU" sz="3200" u="none" dirty="0">
              <a:latin typeface="Times New Roman" panose="02020603050405020304" pitchFamily="18" charset="0"/>
              <a:cs typeface="Times New Roman" panose="02020603050405020304" pitchFamily="18" charset="0"/>
            </a:endParaRPr>
          </a:p>
        </p:txBody>
      </p:sp>
      <p:pic>
        <p:nvPicPr>
          <p:cNvPr id="17" name="Picture 2" descr="Татарский узор в круг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9270" cy="1416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a:solidFill>
            <a:schemeClr val="accent2"/>
          </a:solidFill>
        </p:grpSpPr>
        <p:sp>
          <p:nvSpPr>
            <p:cNvPr id="5632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5632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10" name="Line 5"/>
          <p:cNvSpPr>
            <a:spLocks noChangeShapeType="1"/>
          </p:cNvSpPr>
          <p:nvPr/>
        </p:nvSpPr>
        <p:spPr bwMode="gray">
          <a:xfrm>
            <a:off x="2286000" y="2590800"/>
            <a:ext cx="1524000" cy="76200"/>
          </a:xfrm>
          <a:prstGeom prst="line">
            <a:avLst/>
          </a:prstGeom>
          <a:noFill/>
          <a:ln w="12700">
            <a:solidFill>
              <a:schemeClr val="tx1"/>
            </a:solidFill>
            <a:round/>
            <a:headEnd/>
            <a:tailEnd/>
          </a:ln>
        </p:spPr>
        <p:txBody>
          <a:bodyPr wrap="none" anchor="ctr"/>
          <a:lstStyle/>
          <a:p>
            <a:endParaRPr lang="ru-RU" dirty="0"/>
          </a:p>
        </p:txBody>
      </p:sp>
      <p:sp>
        <p:nvSpPr>
          <p:cNvPr id="11" name="Rectangle 34"/>
          <p:cNvSpPr>
            <a:spLocks noChangeArrowheads="1"/>
          </p:cNvSpPr>
          <p:nvPr/>
        </p:nvSpPr>
        <p:spPr bwMode="gray">
          <a:xfrm>
            <a:off x="3007830" y="260648"/>
            <a:ext cx="2244525" cy="1323439"/>
          </a:xfrm>
          <a:prstGeom prst="rect">
            <a:avLst/>
          </a:prstGeom>
          <a:solidFill>
            <a:srgbClr val="CCFF99"/>
          </a:solidFill>
          <a:ln w="9525" algn="ctr">
            <a:noFill/>
            <a:miter lim="800000"/>
            <a:headEnd/>
            <a:tailEnd/>
          </a:ln>
        </p:spPr>
        <p:txBody>
          <a:bodyPr wrap="none">
            <a:spAutoFit/>
          </a:bodyPr>
          <a:lstStyle/>
          <a:p>
            <a:pPr algn="ctr"/>
            <a:r>
              <a:rPr lang="ru-RU" sz="2000" b="1" u="none" dirty="0" err="1" smtClean="0">
                <a:solidFill>
                  <a:srgbClr val="000000"/>
                </a:solidFill>
                <a:latin typeface="Times New Roman" panose="02020603050405020304" pitchFamily="18" charset="0"/>
                <a:cs typeface="Times New Roman" panose="02020603050405020304" pitchFamily="18" charset="0"/>
              </a:rPr>
              <a:t>Янъы</a:t>
            </a:r>
            <a:r>
              <a:rPr lang="ru-RU" sz="2000" b="1" u="none" dirty="0" smtClean="0">
                <a:solidFill>
                  <a:srgbClr val="000000"/>
                </a:solidFill>
                <a:latin typeface="Times New Roman" panose="02020603050405020304" pitchFamily="18" charset="0"/>
                <a:cs typeface="Times New Roman" panose="02020603050405020304" pitchFamily="18" charset="0"/>
              </a:rPr>
              <a:t> </a:t>
            </a:r>
            <a:r>
              <a:rPr lang="ru-RU" sz="2000" b="1" u="none" dirty="0" err="1" smtClean="0">
                <a:solidFill>
                  <a:srgbClr val="000000"/>
                </a:solidFill>
                <a:latin typeface="Times New Roman" panose="02020603050405020304" pitchFamily="18" charset="0"/>
                <a:cs typeface="Times New Roman" panose="02020603050405020304" pitchFamily="18" charset="0"/>
              </a:rPr>
              <a:t>къулланув</a:t>
            </a:r>
            <a:r>
              <a:rPr lang="ru-RU" sz="2000" b="1" u="none" dirty="0" smtClean="0">
                <a:solidFill>
                  <a:srgbClr val="000000"/>
                </a:solidFill>
                <a:latin typeface="Times New Roman" panose="02020603050405020304" pitchFamily="18" charset="0"/>
                <a:cs typeface="Times New Roman" panose="02020603050405020304" pitchFamily="18" charset="0"/>
              </a:rPr>
              <a:t> </a:t>
            </a:r>
          </a:p>
          <a:p>
            <a:pPr algn="ctr"/>
            <a:r>
              <a:rPr lang="ru-RU" sz="2000" b="1" u="none" dirty="0" err="1" smtClean="0">
                <a:solidFill>
                  <a:srgbClr val="000000"/>
                </a:solidFill>
                <a:latin typeface="Times New Roman" panose="02020603050405020304" pitchFamily="18" charset="0"/>
                <a:cs typeface="Times New Roman" panose="02020603050405020304" pitchFamily="18" charset="0"/>
              </a:rPr>
              <a:t>информацион</a:t>
            </a:r>
            <a:r>
              <a:rPr lang="ru-RU" sz="2000" b="1" u="none" dirty="0" smtClean="0">
                <a:solidFill>
                  <a:srgbClr val="000000"/>
                </a:solidFill>
                <a:latin typeface="Times New Roman" panose="02020603050405020304" pitchFamily="18" charset="0"/>
                <a:cs typeface="Times New Roman" panose="02020603050405020304" pitchFamily="18" charset="0"/>
              </a:rPr>
              <a:t> </a:t>
            </a:r>
          </a:p>
          <a:p>
            <a:pPr algn="ctr"/>
            <a:r>
              <a:rPr lang="ru-RU" sz="2000" b="1" u="none" dirty="0" err="1" smtClean="0">
                <a:solidFill>
                  <a:srgbClr val="000000"/>
                </a:solidFill>
                <a:latin typeface="Times New Roman" panose="02020603050405020304" pitchFamily="18" charset="0"/>
                <a:cs typeface="Times New Roman" panose="02020603050405020304" pitchFamily="18" charset="0"/>
              </a:rPr>
              <a:t>технологиясы</a:t>
            </a:r>
            <a:endParaRPr lang="ru-RU" sz="2000" b="1" u="none" dirty="0">
              <a:solidFill>
                <a:srgbClr val="000000"/>
              </a:solidFill>
              <a:latin typeface="Times New Roman" panose="02020603050405020304" pitchFamily="18" charset="0"/>
              <a:cs typeface="Times New Roman" panose="02020603050405020304" pitchFamily="18" charset="0"/>
            </a:endParaRPr>
          </a:p>
          <a:p>
            <a:pPr algn="ctr"/>
            <a:r>
              <a:rPr lang="ru-RU" sz="2000" b="1" u="none" dirty="0">
                <a:solidFill>
                  <a:srgbClr val="000000"/>
                </a:solidFill>
              </a:rPr>
              <a:t> </a:t>
            </a:r>
            <a:endParaRPr lang="en-US" sz="2000" b="1" u="none" dirty="0">
              <a:solidFill>
                <a:srgbClr val="000000"/>
              </a:solidFill>
            </a:endParaRPr>
          </a:p>
        </p:txBody>
      </p:sp>
      <p:sp>
        <p:nvSpPr>
          <p:cNvPr id="57" name="Line 131"/>
          <p:cNvSpPr>
            <a:spLocks noChangeShapeType="1"/>
          </p:cNvSpPr>
          <p:nvPr/>
        </p:nvSpPr>
        <p:spPr bwMode="gray">
          <a:xfrm>
            <a:off x="4298950" y="3581400"/>
            <a:ext cx="57026" cy="1647800"/>
          </a:xfrm>
          <a:prstGeom prst="line">
            <a:avLst/>
          </a:prstGeom>
          <a:noFill/>
          <a:ln w="12700">
            <a:solidFill>
              <a:schemeClr val="tx1"/>
            </a:solidFill>
            <a:round/>
            <a:headEnd/>
            <a:tailEnd/>
          </a:ln>
        </p:spPr>
        <p:txBody>
          <a:bodyPr wrap="none" anchor="ctr"/>
          <a:lstStyle/>
          <a:p>
            <a:endParaRPr lang="ru-RU" dirty="0"/>
          </a:p>
        </p:txBody>
      </p:sp>
      <p:sp>
        <p:nvSpPr>
          <p:cNvPr id="58" name="Line 132"/>
          <p:cNvSpPr>
            <a:spLocks noChangeShapeType="1"/>
          </p:cNvSpPr>
          <p:nvPr/>
        </p:nvSpPr>
        <p:spPr bwMode="gray">
          <a:xfrm>
            <a:off x="5029200" y="3429000"/>
            <a:ext cx="1981200" cy="2286000"/>
          </a:xfrm>
          <a:prstGeom prst="line">
            <a:avLst/>
          </a:prstGeom>
          <a:noFill/>
          <a:ln w="12700">
            <a:solidFill>
              <a:schemeClr val="tx1"/>
            </a:solidFill>
            <a:round/>
            <a:headEnd/>
            <a:tailEnd/>
          </a:ln>
        </p:spPr>
        <p:txBody>
          <a:bodyPr wrap="none" anchor="ctr"/>
          <a:lstStyle/>
          <a:p>
            <a:endParaRPr lang="ru-RU" dirty="0"/>
          </a:p>
        </p:txBody>
      </p:sp>
      <p:sp>
        <p:nvSpPr>
          <p:cNvPr id="59" name="Line 133"/>
          <p:cNvSpPr>
            <a:spLocks noChangeShapeType="1"/>
          </p:cNvSpPr>
          <p:nvPr/>
        </p:nvSpPr>
        <p:spPr bwMode="gray">
          <a:xfrm flipV="1">
            <a:off x="5334000" y="1844824"/>
            <a:ext cx="606152" cy="593576"/>
          </a:xfrm>
          <a:prstGeom prst="line">
            <a:avLst/>
          </a:prstGeom>
          <a:noFill/>
          <a:ln w="12700">
            <a:solidFill>
              <a:schemeClr val="tx1"/>
            </a:solidFill>
            <a:round/>
            <a:headEnd/>
            <a:tailEnd/>
          </a:ln>
        </p:spPr>
        <p:txBody>
          <a:bodyPr wrap="none" anchor="ctr"/>
          <a:lstStyle/>
          <a:p>
            <a:endParaRPr lang="ru-RU" dirty="0"/>
          </a:p>
        </p:txBody>
      </p:sp>
      <p:sp>
        <p:nvSpPr>
          <p:cNvPr id="90" name="Rectangle 204"/>
          <p:cNvSpPr>
            <a:spLocks noChangeArrowheads="1"/>
          </p:cNvSpPr>
          <p:nvPr/>
        </p:nvSpPr>
        <p:spPr bwMode="gray">
          <a:xfrm>
            <a:off x="6110848" y="3068960"/>
            <a:ext cx="2920992" cy="1323439"/>
          </a:xfrm>
          <a:prstGeom prst="rect">
            <a:avLst/>
          </a:prstGeom>
          <a:solidFill>
            <a:schemeClr val="accent6">
              <a:lumMod val="60000"/>
              <a:lumOff val="40000"/>
            </a:schemeClr>
          </a:solidFill>
          <a:ln w="9525" algn="ctr">
            <a:noFill/>
            <a:miter lim="800000"/>
            <a:headEnd/>
            <a:tailEnd/>
          </a:ln>
        </p:spPr>
        <p:txBody>
          <a:bodyPr wrap="none">
            <a:spAutoFit/>
          </a:bodyPr>
          <a:lstStyle/>
          <a:p>
            <a:pPr algn="ctr"/>
            <a:r>
              <a:rPr lang="ru-RU" sz="2000" b="1" u="none" dirty="0" err="1" smtClean="0">
                <a:solidFill>
                  <a:srgbClr val="000000"/>
                </a:solidFill>
                <a:latin typeface="Times New Roman" panose="02020603050405020304" pitchFamily="18" charset="0"/>
                <a:cs typeface="Times New Roman" panose="02020603050405020304" pitchFamily="18" charset="0"/>
              </a:rPr>
              <a:t>Тедарик</a:t>
            </a:r>
            <a:r>
              <a:rPr lang="ru-RU" sz="2000" b="1" u="none" dirty="0" smtClean="0">
                <a:solidFill>
                  <a:srgbClr val="000000"/>
                </a:solidFill>
                <a:latin typeface="Times New Roman" panose="02020603050405020304" pitchFamily="18" charset="0"/>
                <a:cs typeface="Times New Roman" panose="02020603050405020304" pitchFamily="18" charset="0"/>
              </a:rPr>
              <a:t> </a:t>
            </a:r>
            <a:r>
              <a:rPr lang="ru-RU" sz="2000" b="1" u="none" dirty="0" err="1" smtClean="0">
                <a:solidFill>
                  <a:srgbClr val="000000"/>
                </a:solidFill>
                <a:latin typeface="Times New Roman" panose="02020603050405020304" pitchFamily="18" charset="0"/>
                <a:cs typeface="Times New Roman" panose="02020603050405020304" pitchFamily="18" charset="0"/>
              </a:rPr>
              <a:t>процессинде</a:t>
            </a:r>
            <a:endParaRPr lang="ru-RU" sz="2000" b="1" u="none" dirty="0" smtClean="0">
              <a:solidFill>
                <a:srgbClr val="000000"/>
              </a:solidFill>
              <a:latin typeface="Times New Roman" panose="02020603050405020304" pitchFamily="18" charset="0"/>
              <a:cs typeface="Times New Roman" panose="02020603050405020304" pitchFamily="18" charset="0"/>
            </a:endParaRPr>
          </a:p>
          <a:p>
            <a:pPr algn="ctr"/>
            <a:r>
              <a:rPr lang="ru-RU" sz="2000" b="1" u="none" dirty="0" err="1" smtClean="0">
                <a:solidFill>
                  <a:srgbClr val="000000"/>
                </a:solidFill>
                <a:latin typeface="Times New Roman" panose="02020603050405020304" pitchFamily="18" charset="0"/>
                <a:cs typeface="Times New Roman" panose="02020603050405020304" pitchFamily="18" charset="0"/>
              </a:rPr>
              <a:t>джиддий</a:t>
            </a:r>
            <a:r>
              <a:rPr lang="ru-RU" sz="2000" b="1" u="none" dirty="0" smtClean="0">
                <a:solidFill>
                  <a:srgbClr val="000000"/>
                </a:solidFill>
                <a:latin typeface="Times New Roman" panose="02020603050405020304" pitchFamily="18" charset="0"/>
                <a:cs typeface="Times New Roman" panose="02020603050405020304" pitchFamily="18" charset="0"/>
              </a:rPr>
              <a:t> </a:t>
            </a:r>
            <a:endParaRPr lang="ru-RU" sz="2000" b="1" u="none" dirty="0">
              <a:solidFill>
                <a:srgbClr val="000000"/>
              </a:solidFill>
              <a:latin typeface="Times New Roman" panose="02020603050405020304" pitchFamily="18" charset="0"/>
              <a:cs typeface="Times New Roman" panose="02020603050405020304" pitchFamily="18" charset="0"/>
            </a:endParaRPr>
          </a:p>
          <a:p>
            <a:pPr algn="ctr"/>
            <a:r>
              <a:rPr lang="ru-RU" sz="2000" b="1" dirty="0" err="1">
                <a:latin typeface="Times New Roman" panose="02020603050405020304" pitchFamily="18" charset="0"/>
                <a:cs typeface="Times New Roman" panose="02020603050405020304" pitchFamily="18" charset="0"/>
              </a:rPr>
              <a:t>п</a:t>
            </a:r>
            <a:r>
              <a:rPr lang="ru-RU" sz="2000" b="1" u="none" dirty="0" err="1" smtClean="0">
                <a:solidFill>
                  <a:srgbClr val="000000"/>
                </a:solidFill>
                <a:latin typeface="Times New Roman" panose="02020603050405020304" pitchFamily="18" charset="0"/>
                <a:cs typeface="Times New Roman" panose="02020603050405020304" pitchFamily="18" charset="0"/>
              </a:rPr>
              <a:t>роектлештирюв</a:t>
            </a:r>
            <a:r>
              <a:rPr lang="ru-RU" sz="2000" b="1" u="none" dirty="0" smtClean="0">
                <a:solidFill>
                  <a:srgbClr val="000000"/>
                </a:solidFill>
                <a:latin typeface="Times New Roman" panose="02020603050405020304" pitchFamily="18" charset="0"/>
                <a:cs typeface="Times New Roman" panose="02020603050405020304" pitchFamily="18" charset="0"/>
              </a:rPr>
              <a:t> </a:t>
            </a:r>
            <a:r>
              <a:rPr lang="ru-RU" sz="2000" b="1" u="none" dirty="0" err="1" smtClean="0">
                <a:solidFill>
                  <a:srgbClr val="000000"/>
                </a:solidFill>
                <a:latin typeface="Times New Roman" panose="02020603050405020304" pitchFamily="18" charset="0"/>
                <a:cs typeface="Times New Roman" panose="02020603050405020304" pitchFamily="18" charset="0"/>
              </a:rPr>
              <a:t>дерси</a:t>
            </a:r>
            <a:endParaRPr lang="ru-RU" sz="2000" b="1" u="none" dirty="0">
              <a:solidFill>
                <a:srgbClr val="000000"/>
              </a:solidFill>
              <a:latin typeface="Times New Roman" panose="02020603050405020304" pitchFamily="18" charset="0"/>
              <a:cs typeface="Times New Roman" panose="02020603050405020304" pitchFamily="18" charset="0"/>
            </a:endParaRPr>
          </a:p>
          <a:p>
            <a:pPr algn="ctr"/>
            <a:r>
              <a:rPr lang="ru-RU" sz="2000" b="1" u="none" dirty="0">
                <a:solidFill>
                  <a:srgbClr val="000000"/>
                </a:solidFill>
                <a:latin typeface="Times New Roman" panose="02020603050405020304" pitchFamily="18" charset="0"/>
                <a:cs typeface="Times New Roman" panose="02020603050405020304" pitchFamily="18" charset="0"/>
              </a:rPr>
              <a:t> </a:t>
            </a:r>
            <a:endParaRPr lang="en-US" sz="2000" b="1" u="none" dirty="0">
              <a:solidFill>
                <a:srgbClr val="000000"/>
              </a:solidFill>
              <a:latin typeface="Times New Roman" panose="02020603050405020304" pitchFamily="18" charset="0"/>
              <a:cs typeface="Times New Roman" panose="02020603050405020304" pitchFamily="18" charset="0"/>
            </a:endParaRPr>
          </a:p>
        </p:txBody>
      </p:sp>
      <p:sp>
        <p:nvSpPr>
          <p:cNvPr id="91" name="Text Box 205"/>
          <p:cNvSpPr txBox="1">
            <a:spLocks noChangeArrowheads="1"/>
          </p:cNvSpPr>
          <p:nvPr/>
        </p:nvSpPr>
        <p:spPr bwMode="auto">
          <a:xfrm>
            <a:off x="3491880" y="2276872"/>
            <a:ext cx="1981200" cy="1323439"/>
          </a:xfrm>
          <a:prstGeom prst="rect">
            <a:avLst/>
          </a:prstGeom>
          <a:solidFill>
            <a:srgbClr val="CCFF99"/>
          </a:solidFill>
          <a:ln w="9525">
            <a:noFill/>
            <a:miter lim="800000"/>
            <a:headEnd/>
            <a:tailEnd/>
          </a:ln>
        </p:spPr>
        <p:txBody>
          <a:bodyPr>
            <a:spAutoFit/>
          </a:bodyPr>
          <a:lstStyle/>
          <a:p>
            <a:pPr algn="ctr">
              <a:spcBef>
                <a:spcPct val="50000"/>
              </a:spcBef>
            </a:pPr>
            <a:r>
              <a:rPr lang="ru-RU" sz="2000" b="1" u="none" dirty="0" err="1" smtClean="0">
                <a:solidFill>
                  <a:schemeClr val="tx1"/>
                </a:solidFill>
                <a:latin typeface="Times New Roman" panose="02020603050405020304" pitchFamily="18" charset="0"/>
                <a:cs typeface="Times New Roman" panose="02020603050405020304" pitchFamily="18" charset="0"/>
              </a:rPr>
              <a:t>Земаневий</a:t>
            </a:r>
            <a:r>
              <a:rPr lang="ru-RU" sz="2000" b="1" u="none" dirty="0" smtClean="0">
                <a:solidFill>
                  <a:schemeClr val="tx1"/>
                </a:solidFill>
                <a:latin typeface="Times New Roman" panose="02020603050405020304" pitchFamily="18" charset="0"/>
                <a:cs typeface="Times New Roman" panose="02020603050405020304" pitchFamily="18" charset="0"/>
              </a:rPr>
              <a:t> </a:t>
            </a:r>
            <a:r>
              <a:rPr lang="ru-RU" sz="2000" b="1" u="none" dirty="0" err="1" smtClean="0">
                <a:solidFill>
                  <a:schemeClr val="tx1"/>
                </a:solidFill>
                <a:latin typeface="Times New Roman" panose="02020603050405020304" pitchFamily="18" charset="0"/>
                <a:cs typeface="Times New Roman" panose="02020603050405020304" pitchFamily="18" charset="0"/>
              </a:rPr>
              <a:t>дерснинъ</a:t>
            </a:r>
            <a:r>
              <a:rPr lang="ru-RU" sz="2000" b="1" u="none" dirty="0" smtClean="0">
                <a:solidFill>
                  <a:schemeClr val="tx1"/>
                </a:solidFill>
                <a:latin typeface="Times New Roman" panose="02020603050405020304" pitchFamily="18" charset="0"/>
                <a:cs typeface="Times New Roman" panose="02020603050405020304" pitchFamily="18" charset="0"/>
              </a:rPr>
              <a:t> </a:t>
            </a:r>
            <a:r>
              <a:rPr lang="ru-RU" sz="2000" b="1" u="none" dirty="0" err="1" smtClean="0">
                <a:solidFill>
                  <a:schemeClr val="tx1"/>
                </a:solidFill>
                <a:latin typeface="Times New Roman" panose="02020603050405020304" pitchFamily="18" charset="0"/>
                <a:cs typeface="Times New Roman" panose="02020603050405020304" pitchFamily="18" charset="0"/>
              </a:rPr>
              <a:t>инкишаф</a:t>
            </a:r>
            <a:r>
              <a:rPr lang="ru-RU" sz="2000" b="1" u="none" dirty="0" smtClean="0">
                <a:solidFill>
                  <a:schemeClr val="tx1"/>
                </a:solidFill>
                <a:latin typeface="Times New Roman" panose="02020603050405020304" pitchFamily="18" charset="0"/>
                <a:cs typeface="Times New Roman" panose="02020603050405020304" pitchFamily="18" charset="0"/>
              </a:rPr>
              <a:t> </a:t>
            </a:r>
            <a:r>
              <a:rPr lang="ru-RU" sz="2000" b="1" u="none" dirty="0" err="1" smtClean="0">
                <a:solidFill>
                  <a:schemeClr val="tx1"/>
                </a:solidFill>
                <a:latin typeface="Times New Roman" panose="02020603050405020304" pitchFamily="18" charset="0"/>
                <a:cs typeface="Times New Roman" panose="02020603050405020304" pitchFamily="18" charset="0"/>
              </a:rPr>
              <a:t>тенденциясы</a:t>
            </a:r>
            <a:endParaRPr lang="ru-RU" sz="2000" b="1" u="none" dirty="0">
              <a:solidFill>
                <a:schemeClr val="tx1"/>
              </a:solidFill>
              <a:latin typeface="Times New Roman" panose="02020603050405020304" pitchFamily="18" charset="0"/>
              <a:cs typeface="Times New Roman" panose="02020603050405020304" pitchFamily="18" charset="0"/>
            </a:endParaRPr>
          </a:p>
        </p:txBody>
      </p:sp>
      <p:sp>
        <p:nvSpPr>
          <p:cNvPr id="92" name="Line 206"/>
          <p:cNvSpPr>
            <a:spLocks noChangeShapeType="1"/>
          </p:cNvSpPr>
          <p:nvPr/>
        </p:nvSpPr>
        <p:spPr bwMode="auto">
          <a:xfrm flipH="1">
            <a:off x="2411760" y="3276600"/>
            <a:ext cx="1474440" cy="728464"/>
          </a:xfrm>
          <a:prstGeom prst="line">
            <a:avLst/>
          </a:prstGeom>
          <a:noFill/>
          <a:ln w="9525">
            <a:solidFill>
              <a:schemeClr val="tx1"/>
            </a:solidFill>
            <a:round/>
            <a:headEnd/>
            <a:tailEnd/>
          </a:ln>
        </p:spPr>
        <p:txBody>
          <a:bodyPr/>
          <a:lstStyle/>
          <a:p>
            <a:endParaRPr lang="ru-RU" dirty="0"/>
          </a:p>
        </p:txBody>
      </p:sp>
      <p:sp>
        <p:nvSpPr>
          <p:cNvPr id="108" name="Rectangle 222"/>
          <p:cNvSpPr>
            <a:spLocks noChangeArrowheads="1"/>
          </p:cNvSpPr>
          <p:nvPr/>
        </p:nvSpPr>
        <p:spPr bwMode="gray">
          <a:xfrm>
            <a:off x="826493" y="4077072"/>
            <a:ext cx="2013307" cy="1015663"/>
          </a:xfrm>
          <a:prstGeom prst="rect">
            <a:avLst/>
          </a:prstGeom>
          <a:solidFill>
            <a:schemeClr val="accent6">
              <a:lumMod val="40000"/>
              <a:lumOff val="60000"/>
            </a:schemeClr>
          </a:solidFill>
          <a:ln w="9525" algn="ctr">
            <a:noFill/>
            <a:miter lim="800000"/>
            <a:headEnd/>
            <a:tailEnd/>
          </a:ln>
        </p:spPr>
        <p:txBody>
          <a:bodyPr wrap="none">
            <a:spAutoFit/>
          </a:bodyPr>
          <a:lstStyle/>
          <a:p>
            <a:pPr algn="ctr"/>
            <a:r>
              <a:rPr lang="ru-RU" sz="2000" b="1" u="none" dirty="0" err="1" smtClean="0">
                <a:solidFill>
                  <a:srgbClr val="000000"/>
                </a:solidFill>
                <a:latin typeface="Times New Roman" panose="02020603050405020304" pitchFamily="18" charset="0"/>
                <a:cs typeface="Times New Roman" panose="02020603050405020304" pitchFamily="18" charset="0"/>
              </a:rPr>
              <a:t>Дерсни</a:t>
            </a:r>
            <a:r>
              <a:rPr lang="ru-RU" sz="2000" b="1" u="none" dirty="0" smtClean="0">
                <a:solidFill>
                  <a:srgbClr val="000000"/>
                </a:solidFill>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сербест</a:t>
            </a:r>
            <a:r>
              <a:rPr lang="ru-RU" sz="2000" b="1" dirty="0" smtClean="0">
                <a:latin typeface="Times New Roman" panose="02020603050405020304" pitchFamily="18" charset="0"/>
                <a:cs typeface="Times New Roman" panose="02020603050405020304" pitchFamily="18" charset="0"/>
              </a:rPr>
              <a:t> </a:t>
            </a:r>
          </a:p>
          <a:p>
            <a:pPr algn="ctr"/>
            <a:r>
              <a:rPr lang="ru-RU" sz="2000" b="1" dirty="0" err="1" smtClean="0">
                <a:latin typeface="Times New Roman" panose="02020603050405020304" pitchFamily="18" charset="0"/>
                <a:cs typeface="Times New Roman" panose="02020603050405020304" pitchFamily="18" charset="0"/>
              </a:rPr>
              <a:t>сайлав</a:t>
            </a:r>
            <a:r>
              <a:rPr lang="ru-RU" sz="2000" b="1" u="none" dirty="0" smtClean="0">
                <a:solidFill>
                  <a:srgbClr val="000000"/>
                </a:solidFill>
                <a:latin typeface="Times New Roman" panose="02020603050405020304" pitchFamily="18" charset="0"/>
                <a:cs typeface="Times New Roman" panose="02020603050405020304" pitchFamily="18" charset="0"/>
              </a:rPr>
              <a:t>  </a:t>
            </a:r>
          </a:p>
          <a:p>
            <a:pPr algn="ctr"/>
            <a:r>
              <a:rPr lang="ru-RU" sz="2000" b="1" u="none" dirty="0" smtClean="0">
                <a:solidFill>
                  <a:srgbClr val="000000"/>
                </a:solidFill>
                <a:latin typeface="Times New Roman" panose="02020603050405020304" pitchFamily="18" charset="0"/>
                <a:cs typeface="Times New Roman" panose="02020603050405020304" pitchFamily="18" charset="0"/>
              </a:rPr>
              <a:t> </a:t>
            </a:r>
            <a:r>
              <a:rPr lang="ru-RU" sz="2000" b="1" u="none" dirty="0" err="1" smtClean="0">
                <a:solidFill>
                  <a:srgbClr val="000000"/>
                </a:solidFill>
                <a:latin typeface="Times New Roman" panose="02020603050405020304" pitchFamily="18" charset="0"/>
                <a:cs typeface="Times New Roman" panose="02020603050405020304" pitchFamily="18" charset="0"/>
              </a:rPr>
              <a:t>къурулышы</a:t>
            </a:r>
            <a:endParaRPr lang="en-US" sz="2000" b="1" u="none" dirty="0">
              <a:solidFill>
                <a:srgbClr val="000000"/>
              </a:solidFill>
              <a:latin typeface="Times New Roman" panose="02020603050405020304" pitchFamily="18" charset="0"/>
              <a:cs typeface="Times New Roman" panose="02020603050405020304" pitchFamily="18" charset="0"/>
            </a:endParaRPr>
          </a:p>
        </p:txBody>
      </p:sp>
      <p:sp>
        <p:nvSpPr>
          <p:cNvPr id="109" name="Line 224"/>
          <p:cNvSpPr>
            <a:spLocks noChangeShapeType="1"/>
          </p:cNvSpPr>
          <p:nvPr/>
        </p:nvSpPr>
        <p:spPr bwMode="auto">
          <a:xfrm>
            <a:off x="5334000" y="2971800"/>
            <a:ext cx="914400" cy="304800"/>
          </a:xfrm>
          <a:prstGeom prst="line">
            <a:avLst/>
          </a:prstGeom>
          <a:noFill/>
          <a:ln w="9525">
            <a:solidFill>
              <a:schemeClr val="tx1"/>
            </a:solidFill>
            <a:round/>
            <a:headEnd/>
            <a:tailEnd/>
          </a:ln>
        </p:spPr>
        <p:txBody>
          <a:bodyPr/>
          <a:lstStyle/>
          <a:p>
            <a:endParaRPr lang="ru-RU" dirty="0"/>
          </a:p>
        </p:txBody>
      </p:sp>
      <p:sp>
        <p:nvSpPr>
          <p:cNvPr id="110" name="Rectangle 62"/>
          <p:cNvSpPr>
            <a:spLocks noChangeArrowheads="1"/>
          </p:cNvSpPr>
          <p:nvPr/>
        </p:nvSpPr>
        <p:spPr bwMode="gray">
          <a:xfrm>
            <a:off x="6148584" y="404664"/>
            <a:ext cx="2577693" cy="1323439"/>
          </a:xfrm>
          <a:prstGeom prst="rect">
            <a:avLst/>
          </a:prstGeom>
          <a:solidFill>
            <a:schemeClr val="accent4">
              <a:lumMod val="20000"/>
              <a:lumOff val="80000"/>
            </a:schemeClr>
          </a:solidFill>
          <a:ln w="9525" algn="ctr">
            <a:noFill/>
            <a:miter lim="800000"/>
            <a:headEnd/>
            <a:tailEnd/>
          </a:ln>
        </p:spPr>
        <p:txBody>
          <a:bodyPr wrap="none">
            <a:spAutoFit/>
          </a:bodyPr>
          <a:lstStyle/>
          <a:p>
            <a:pPr algn="ctr"/>
            <a:r>
              <a:rPr lang="ru-RU" sz="2000" b="1" u="none" dirty="0" err="1" smtClean="0">
                <a:solidFill>
                  <a:srgbClr val="000000"/>
                </a:solidFill>
                <a:latin typeface="Times New Roman" panose="02020603050405020304" pitchFamily="18" charset="0"/>
                <a:cs typeface="Times New Roman" panose="02020603050405020304" pitchFamily="18" charset="0"/>
              </a:rPr>
              <a:t>Бильгилерни</a:t>
            </a:r>
            <a:endParaRPr lang="ru-RU" sz="2000" b="1" u="none" dirty="0" smtClean="0">
              <a:solidFill>
                <a:srgbClr val="000000"/>
              </a:solidFill>
              <a:latin typeface="Times New Roman" panose="02020603050405020304" pitchFamily="18" charset="0"/>
              <a:cs typeface="Times New Roman" panose="02020603050405020304" pitchFamily="18" charset="0"/>
            </a:endParaRPr>
          </a:p>
          <a:p>
            <a:pPr algn="ctr"/>
            <a:r>
              <a:rPr lang="ru-RU" sz="2000" b="1" u="none" dirty="0" smtClean="0">
                <a:solidFill>
                  <a:srgbClr val="000000"/>
                </a:solidFill>
                <a:latin typeface="Times New Roman" panose="02020603050405020304" pitchFamily="18" charset="0"/>
                <a:cs typeface="Times New Roman" panose="02020603050405020304" pitchFamily="18" charset="0"/>
              </a:rPr>
              <a:t> </a:t>
            </a:r>
            <a:r>
              <a:rPr lang="ru-RU" sz="2000" b="1" u="none" dirty="0" err="1" smtClean="0">
                <a:solidFill>
                  <a:srgbClr val="000000"/>
                </a:solidFill>
                <a:latin typeface="Times New Roman" panose="02020603050405020304" pitchFamily="18" charset="0"/>
                <a:cs typeface="Times New Roman" panose="02020603050405020304" pitchFamily="18" charset="0"/>
              </a:rPr>
              <a:t>къулланув</a:t>
            </a:r>
            <a:endParaRPr lang="ru-RU" sz="2000" b="1" u="none" dirty="0" smtClean="0">
              <a:solidFill>
                <a:srgbClr val="000000"/>
              </a:solidFill>
              <a:latin typeface="Times New Roman" panose="02020603050405020304" pitchFamily="18" charset="0"/>
              <a:cs typeface="Times New Roman" panose="02020603050405020304" pitchFamily="18" charset="0"/>
            </a:endParaRPr>
          </a:p>
          <a:p>
            <a:pPr algn="ctr"/>
            <a:r>
              <a:rPr lang="ru-RU" sz="2000" b="1" u="none" dirty="0" smtClean="0">
                <a:solidFill>
                  <a:srgbClr val="000000"/>
                </a:solidFill>
                <a:latin typeface="Times New Roman" panose="02020603050405020304" pitchFamily="18" charset="0"/>
                <a:cs typeface="Times New Roman" panose="02020603050405020304" pitchFamily="18" charset="0"/>
              </a:rPr>
              <a:t> </a:t>
            </a:r>
            <a:r>
              <a:rPr lang="ru-RU" sz="2000" b="1" u="none" dirty="0" err="1" smtClean="0">
                <a:solidFill>
                  <a:srgbClr val="000000"/>
                </a:solidFill>
                <a:latin typeface="Times New Roman" panose="02020603050405020304" pitchFamily="18" charset="0"/>
                <a:cs typeface="Times New Roman" panose="02020603050405020304" pitchFamily="18" charset="0"/>
              </a:rPr>
              <a:t>шекиллемесини</a:t>
            </a:r>
            <a:r>
              <a:rPr lang="ru-RU" sz="2000" b="1" u="none" dirty="0" smtClean="0">
                <a:solidFill>
                  <a:srgbClr val="000000"/>
                </a:solidFill>
                <a:latin typeface="Times New Roman" panose="02020603050405020304" pitchFamily="18" charset="0"/>
                <a:cs typeface="Times New Roman" panose="02020603050405020304" pitchFamily="18" charset="0"/>
              </a:rPr>
              <a:t> </a:t>
            </a:r>
          </a:p>
          <a:p>
            <a:pPr algn="ctr"/>
            <a:r>
              <a:rPr lang="ru-RU" sz="2000" b="1" u="none" dirty="0" err="1" smtClean="0">
                <a:solidFill>
                  <a:srgbClr val="000000"/>
                </a:solidFill>
                <a:latin typeface="Times New Roman" panose="02020603050405020304" pitchFamily="18" charset="0"/>
                <a:cs typeface="Times New Roman" panose="02020603050405020304" pitchFamily="18" charset="0"/>
              </a:rPr>
              <a:t>ихтиядж</a:t>
            </a:r>
            <a:r>
              <a:rPr lang="ru-RU" sz="2000" b="1" u="none" dirty="0" smtClean="0">
                <a:solidFill>
                  <a:srgbClr val="000000"/>
                </a:solidFill>
                <a:latin typeface="Times New Roman" panose="02020603050405020304" pitchFamily="18" charset="0"/>
                <a:cs typeface="Times New Roman" panose="02020603050405020304" pitchFamily="18" charset="0"/>
              </a:rPr>
              <a:t> </a:t>
            </a:r>
            <a:r>
              <a:rPr lang="ru-RU" sz="2000" b="1" u="none" dirty="0" err="1" smtClean="0">
                <a:solidFill>
                  <a:srgbClr val="000000"/>
                </a:solidFill>
                <a:latin typeface="Times New Roman" panose="02020603050405020304" pitchFamily="18" charset="0"/>
                <a:cs typeface="Times New Roman" panose="02020603050405020304" pitchFamily="18" charset="0"/>
              </a:rPr>
              <a:t>этюв</a:t>
            </a:r>
            <a:r>
              <a:rPr lang="ru-RU" sz="2000" b="1" u="none" dirty="0" smtClean="0">
                <a:solidFill>
                  <a:srgbClr val="000000"/>
                </a:solidFill>
                <a:latin typeface="Times New Roman" panose="02020603050405020304" pitchFamily="18" charset="0"/>
                <a:cs typeface="Times New Roman" panose="02020603050405020304" pitchFamily="18" charset="0"/>
              </a:rPr>
              <a:t> </a:t>
            </a:r>
            <a:r>
              <a:rPr lang="en-US" sz="2000" b="1" u="none" dirty="0" smtClean="0">
                <a:solidFill>
                  <a:srgbClr val="000000"/>
                </a:solidFill>
                <a:latin typeface="Times New Roman" panose="02020603050405020304" pitchFamily="18" charset="0"/>
                <a:cs typeface="Times New Roman" panose="02020603050405020304" pitchFamily="18" charset="0"/>
              </a:rPr>
              <a:t>(</a:t>
            </a:r>
            <a:r>
              <a:rPr lang="ru-RU" sz="2000" b="1" u="none" dirty="0">
                <a:solidFill>
                  <a:srgbClr val="000000"/>
                </a:solidFill>
                <a:latin typeface="Times New Roman" panose="02020603050405020304" pitchFamily="18" charset="0"/>
                <a:cs typeface="Times New Roman" panose="02020603050405020304" pitchFamily="18" charset="0"/>
              </a:rPr>
              <a:t>УУД)</a:t>
            </a:r>
            <a:endParaRPr lang="en-US" sz="2000" b="1" u="none" dirty="0">
              <a:solidFill>
                <a:srgbClr val="000000"/>
              </a:solidFill>
              <a:latin typeface="Times New Roman" panose="02020603050405020304" pitchFamily="18" charset="0"/>
              <a:cs typeface="Times New Roman" panose="02020603050405020304" pitchFamily="18" charset="0"/>
            </a:endParaRPr>
          </a:p>
        </p:txBody>
      </p:sp>
      <p:sp>
        <p:nvSpPr>
          <p:cNvPr id="126" name="Rectangle 102"/>
          <p:cNvSpPr>
            <a:spLocks noChangeArrowheads="1"/>
          </p:cNvSpPr>
          <p:nvPr/>
        </p:nvSpPr>
        <p:spPr bwMode="gray">
          <a:xfrm>
            <a:off x="2603508" y="5301208"/>
            <a:ext cx="3275063" cy="1323439"/>
          </a:xfrm>
          <a:prstGeom prst="rect">
            <a:avLst/>
          </a:prstGeom>
          <a:solidFill>
            <a:schemeClr val="accent3">
              <a:lumMod val="40000"/>
              <a:lumOff val="60000"/>
            </a:schemeClr>
          </a:solidFill>
          <a:ln w="9525" algn="ctr">
            <a:noFill/>
            <a:miter lim="800000"/>
            <a:headEnd/>
            <a:tailEnd/>
          </a:ln>
        </p:spPr>
        <p:txBody>
          <a:bodyPr wrap="none">
            <a:spAutoFit/>
          </a:bodyPr>
          <a:lstStyle/>
          <a:p>
            <a:pPr algn="ctr"/>
            <a:r>
              <a:rPr lang="ru-RU" sz="2000" b="1" dirty="0" err="1" smtClean="0">
                <a:latin typeface="Times New Roman" panose="02020603050405020304" pitchFamily="18" charset="0"/>
                <a:cs typeface="Times New Roman" panose="02020603050405020304" pitchFamily="18" charset="0"/>
              </a:rPr>
              <a:t>Ш</a:t>
            </a:r>
            <a:r>
              <a:rPr lang="ru-RU" sz="2000" b="1" u="none" dirty="0" err="1" smtClean="0">
                <a:solidFill>
                  <a:srgbClr val="000000"/>
                </a:solidFill>
                <a:latin typeface="Times New Roman" panose="02020603050405020304" pitchFamily="18" charset="0"/>
                <a:cs typeface="Times New Roman" panose="02020603050405020304" pitchFamily="18" charset="0"/>
              </a:rPr>
              <a:t>ахсий</a:t>
            </a:r>
            <a:r>
              <a:rPr lang="ru-RU" sz="2000" b="1" u="none" dirty="0" smtClean="0">
                <a:solidFill>
                  <a:srgbClr val="000000"/>
                </a:solidFill>
                <a:latin typeface="Times New Roman" panose="02020603050405020304" pitchFamily="18" charset="0"/>
                <a:cs typeface="Times New Roman" panose="02020603050405020304" pitchFamily="18" charset="0"/>
              </a:rPr>
              <a:t>-ориентир </a:t>
            </a:r>
            <a:endParaRPr lang="ru-RU" sz="2000" b="1" u="none" dirty="0">
              <a:solidFill>
                <a:srgbClr val="000000"/>
              </a:solidFill>
              <a:latin typeface="Times New Roman" panose="02020603050405020304" pitchFamily="18" charset="0"/>
              <a:cs typeface="Times New Roman" panose="02020603050405020304" pitchFamily="18" charset="0"/>
            </a:endParaRPr>
          </a:p>
          <a:p>
            <a:pPr algn="ctr"/>
            <a:r>
              <a:rPr lang="ru-RU" sz="2000" b="1" dirty="0" err="1" smtClean="0">
                <a:latin typeface="Times New Roman" panose="02020603050405020304" pitchFamily="18" charset="0"/>
                <a:cs typeface="Times New Roman" panose="02020603050405020304" pitchFamily="18" charset="0"/>
              </a:rPr>
              <a:t>ве</a:t>
            </a:r>
            <a:r>
              <a:rPr lang="ru-RU" sz="2000" b="1" u="none" dirty="0" smtClean="0">
                <a:solidFill>
                  <a:srgbClr val="000000"/>
                </a:solidFill>
                <a:latin typeface="Times New Roman" panose="02020603050405020304" pitchFamily="18" charset="0"/>
                <a:cs typeface="Times New Roman" panose="02020603050405020304" pitchFamily="18" charset="0"/>
              </a:rPr>
              <a:t> </a:t>
            </a:r>
            <a:r>
              <a:rPr lang="ru-RU" sz="2000" b="1" u="none" dirty="0" err="1" smtClean="0">
                <a:solidFill>
                  <a:srgbClr val="000000"/>
                </a:solidFill>
                <a:latin typeface="Times New Roman" panose="02020603050405020304" pitchFamily="18" charset="0"/>
                <a:cs typeface="Times New Roman" panose="02020603050405020304" pitchFamily="18" charset="0"/>
              </a:rPr>
              <a:t>шасхий-инкишаф</a:t>
            </a:r>
            <a:r>
              <a:rPr lang="ru-RU" sz="2000" b="1" u="none" dirty="0" smtClean="0">
                <a:solidFill>
                  <a:srgbClr val="000000"/>
                </a:solidFill>
                <a:latin typeface="Times New Roman" panose="02020603050405020304" pitchFamily="18" charset="0"/>
                <a:cs typeface="Times New Roman" panose="02020603050405020304" pitchFamily="18" charset="0"/>
              </a:rPr>
              <a:t> </a:t>
            </a:r>
            <a:r>
              <a:rPr lang="ru-RU" sz="2000" b="1" u="none" dirty="0" err="1" smtClean="0">
                <a:solidFill>
                  <a:srgbClr val="000000"/>
                </a:solidFill>
                <a:latin typeface="Times New Roman" panose="02020603050405020304" pitchFamily="18" charset="0"/>
                <a:cs typeface="Times New Roman" panose="02020603050405020304" pitchFamily="18" charset="0"/>
              </a:rPr>
              <a:t>этюв</a:t>
            </a:r>
            <a:r>
              <a:rPr lang="ru-RU" sz="2000" b="1" u="none" dirty="0" smtClean="0">
                <a:solidFill>
                  <a:srgbClr val="000000"/>
                </a:solidFill>
                <a:latin typeface="Times New Roman" panose="02020603050405020304" pitchFamily="18" charset="0"/>
                <a:cs typeface="Times New Roman" panose="02020603050405020304" pitchFamily="18" charset="0"/>
              </a:rPr>
              <a:t> </a:t>
            </a:r>
            <a:endParaRPr lang="ru-RU" sz="2000" b="1" u="none" dirty="0">
              <a:solidFill>
                <a:srgbClr val="000000"/>
              </a:solidFill>
              <a:latin typeface="Times New Roman" panose="02020603050405020304" pitchFamily="18" charset="0"/>
              <a:cs typeface="Times New Roman" panose="02020603050405020304" pitchFamily="18" charset="0"/>
            </a:endParaRPr>
          </a:p>
          <a:p>
            <a:pPr algn="ctr"/>
            <a:r>
              <a:rPr lang="ru-RU" sz="2000" b="1" dirty="0" err="1">
                <a:latin typeface="Times New Roman" panose="02020603050405020304" pitchFamily="18" charset="0"/>
                <a:cs typeface="Times New Roman" panose="02020603050405020304" pitchFamily="18" charset="0"/>
              </a:rPr>
              <a:t>о</a:t>
            </a:r>
            <a:r>
              <a:rPr lang="ru-RU" sz="2000" b="1" dirty="0" err="1" smtClean="0">
                <a:latin typeface="Times New Roman" panose="02020603050405020304" pitchFamily="18" charset="0"/>
                <a:cs typeface="Times New Roman" panose="02020603050405020304" pitchFamily="18" charset="0"/>
              </a:rPr>
              <a:t>къув</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къулланувы</a:t>
            </a:r>
            <a:r>
              <a:rPr lang="ru-RU" sz="2000" b="1" dirty="0" smtClean="0">
                <a:latin typeface="Times New Roman" panose="02020603050405020304" pitchFamily="18" charset="0"/>
                <a:cs typeface="Times New Roman" panose="02020603050405020304" pitchFamily="18" charset="0"/>
              </a:rPr>
              <a:t> </a:t>
            </a:r>
            <a:endParaRPr lang="ru-RU" sz="2000" b="1" dirty="0">
              <a:latin typeface="Times New Roman" panose="02020603050405020304" pitchFamily="18" charset="0"/>
              <a:cs typeface="Times New Roman" panose="02020603050405020304" pitchFamily="18" charset="0"/>
            </a:endParaRPr>
          </a:p>
          <a:p>
            <a:pPr algn="ctr"/>
            <a:endParaRPr lang="en-US" sz="2000" b="1" u="none" dirty="0">
              <a:solidFill>
                <a:srgbClr val="000000"/>
              </a:solidFill>
            </a:endParaRPr>
          </a:p>
        </p:txBody>
      </p:sp>
      <p:sp>
        <p:nvSpPr>
          <p:cNvPr id="127" name="Rectangle 130"/>
          <p:cNvSpPr>
            <a:spLocks noChangeArrowheads="1"/>
          </p:cNvSpPr>
          <p:nvPr/>
        </p:nvSpPr>
        <p:spPr bwMode="gray">
          <a:xfrm>
            <a:off x="492029" y="2276872"/>
            <a:ext cx="1988044" cy="1015663"/>
          </a:xfrm>
          <a:prstGeom prst="rect">
            <a:avLst/>
          </a:prstGeom>
          <a:solidFill>
            <a:schemeClr val="accent5">
              <a:lumMod val="20000"/>
              <a:lumOff val="80000"/>
            </a:schemeClr>
          </a:solidFill>
          <a:ln w="9525" algn="ctr">
            <a:noFill/>
            <a:miter lim="800000"/>
            <a:headEnd/>
            <a:tailEnd/>
          </a:ln>
        </p:spPr>
        <p:txBody>
          <a:bodyPr wrap="none">
            <a:spAutoFit/>
          </a:bodyPr>
          <a:lstStyle/>
          <a:p>
            <a:pPr algn="ctr"/>
            <a:r>
              <a:rPr lang="ru-RU" sz="2000" b="1" u="none" dirty="0" err="1" smtClean="0">
                <a:solidFill>
                  <a:srgbClr val="000000"/>
                </a:solidFill>
                <a:latin typeface="Times New Roman" panose="02020603050405020304" pitchFamily="18" charset="0"/>
                <a:cs typeface="Times New Roman" panose="02020603050405020304" pitchFamily="18" charset="0"/>
              </a:rPr>
              <a:t>Чешит</a:t>
            </a:r>
            <a:r>
              <a:rPr lang="ru-RU" sz="2000" b="1" u="none" dirty="0" smtClean="0">
                <a:solidFill>
                  <a:srgbClr val="000000"/>
                </a:solidFill>
                <a:latin typeface="Times New Roman" panose="02020603050405020304" pitchFamily="18" charset="0"/>
                <a:cs typeface="Times New Roman" panose="02020603050405020304" pitchFamily="18" charset="0"/>
              </a:rPr>
              <a:t>-</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тюрлю</a:t>
            </a:r>
            <a:r>
              <a:rPr lang="ru-RU" sz="2000" b="1" dirty="0">
                <a:latin typeface="Times New Roman" panose="02020603050405020304" pitchFamily="18" charset="0"/>
                <a:cs typeface="Times New Roman" panose="02020603050405020304" pitchFamily="18" charset="0"/>
              </a:rPr>
              <a:t>,</a:t>
            </a:r>
            <a:endParaRPr lang="ru-RU" sz="2000" b="1" dirty="0" smtClean="0">
              <a:latin typeface="Times New Roman" panose="02020603050405020304" pitchFamily="18" charset="0"/>
              <a:cs typeface="Times New Roman" panose="02020603050405020304" pitchFamily="18" charset="0"/>
            </a:endParaRPr>
          </a:p>
          <a:p>
            <a:pPr algn="ct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меракълы</a:t>
            </a:r>
            <a:endParaRPr lang="ru-RU" sz="2000" b="1" u="none" dirty="0">
              <a:solidFill>
                <a:srgbClr val="000000"/>
              </a:solidFill>
              <a:latin typeface="Times New Roman" panose="02020603050405020304" pitchFamily="18" charset="0"/>
              <a:cs typeface="Times New Roman" panose="02020603050405020304" pitchFamily="18" charset="0"/>
            </a:endParaRPr>
          </a:p>
          <a:p>
            <a:pPr algn="ctr"/>
            <a:r>
              <a:rPr lang="ru-RU" sz="2000" b="1" u="none" dirty="0">
                <a:solidFill>
                  <a:srgbClr val="000000"/>
                </a:solidFill>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дерс</a:t>
            </a:r>
            <a:endParaRPr lang="en-US" sz="2000" b="1" u="none" dirty="0">
              <a:solidFill>
                <a:srgbClr val="000000"/>
              </a:solidFill>
              <a:latin typeface="Times New Roman" panose="02020603050405020304" pitchFamily="18" charset="0"/>
              <a:cs typeface="Times New Roman" panose="02020603050405020304" pitchFamily="18" charset="0"/>
            </a:endParaRPr>
          </a:p>
        </p:txBody>
      </p:sp>
      <p:sp>
        <p:nvSpPr>
          <p:cNvPr id="128" name="Rectangle 176"/>
          <p:cNvSpPr>
            <a:spLocks noChangeArrowheads="1"/>
          </p:cNvSpPr>
          <p:nvPr/>
        </p:nvSpPr>
        <p:spPr bwMode="gray">
          <a:xfrm>
            <a:off x="6620994" y="5445224"/>
            <a:ext cx="2309607" cy="400110"/>
          </a:xfrm>
          <a:prstGeom prst="rect">
            <a:avLst/>
          </a:prstGeom>
          <a:solidFill>
            <a:schemeClr val="accent2">
              <a:lumMod val="40000"/>
              <a:lumOff val="60000"/>
            </a:schemeClr>
          </a:solidFill>
          <a:ln w="9525" algn="ctr">
            <a:noFill/>
            <a:miter lim="800000"/>
            <a:headEnd/>
            <a:tailEnd/>
          </a:ln>
        </p:spPr>
        <p:txBody>
          <a:bodyPr wrap="none">
            <a:spAutoFit/>
          </a:bodyPr>
          <a:lstStyle/>
          <a:p>
            <a:pPr algn="ctr"/>
            <a:r>
              <a:rPr lang="ru-RU" sz="2000" b="1" u="none" dirty="0" err="1" smtClean="0">
                <a:solidFill>
                  <a:srgbClr val="000000"/>
                </a:solidFill>
                <a:latin typeface="Times New Roman" panose="02020603050405020304" pitchFamily="18" charset="0"/>
                <a:cs typeface="Times New Roman" panose="02020603050405020304" pitchFamily="18" charset="0"/>
              </a:rPr>
              <a:t>Технологик</a:t>
            </a:r>
            <a:r>
              <a:rPr lang="ru-RU" sz="2000" b="1" u="none" dirty="0" smtClean="0">
                <a:solidFill>
                  <a:srgbClr val="000000"/>
                </a:solidFill>
                <a:latin typeface="Times New Roman" panose="02020603050405020304" pitchFamily="18" charset="0"/>
                <a:cs typeface="Times New Roman" panose="02020603050405020304" pitchFamily="18" charset="0"/>
              </a:rPr>
              <a:t> </a:t>
            </a:r>
            <a:r>
              <a:rPr lang="ru-RU" sz="2000" b="1" u="none" dirty="0" err="1" smtClean="0">
                <a:solidFill>
                  <a:srgbClr val="000000"/>
                </a:solidFill>
                <a:latin typeface="Times New Roman" panose="02020603050405020304" pitchFamily="18" charset="0"/>
                <a:cs typeface="Times New Roman" panose="02020603050405020304" pitchFamily="18" charset="0"/>
              </a:rPr>
              <a:t>темри</a:t>
            </a:r>
            <a:endParaRPr lang="ru-RU" sz="2000" b="1" u="none" dirty="0">
              <a:solidFill>
                <a:srgbClr val="000000"/>
              </a:solidFill>
              <a:latin typeface="Times New Roman" panose="02020603050405020304" pitchFamily="18" charset="0"/>
              <a:cs typeface="Times New Roman" panose="02020603050405020304" pitchFamily="18" charset="0"/>
            </a:endParaRPr>
          </a:p>
        </p:txBody>
      </p:sp>
      <p:sp>
        <p:nvSpPr>
          <p:cNvPr id="129" name="Line 223"/>
          <p:cNvSpPr>
            <a:spLocks noChangeShapeType="1"/>
          </p:cNvSpPr>
          <p:nvPr/>
        </p:nvSpPr>
        <p:spPr bwMode="auto">
          <a:xfrm>
            <a:off x="4211960" y="1628800"/>
            <a:ext cx="216024" cy="648072"/>
          </a:xfrm>
          <a:prstGeom prst="line">
            <a:avLst/>
          </a:prstGeom>
          <a:noFill/>
          <a:ln w="9525">
            <a:solidFill>
              <a:schemeClr val="tx1"/>
            </a:solidFill>
            <a:round/>
            <a:headEnd/>
            <a:tailEnd/>
          </a:ln>
        </p:spPr>
        <p:txBody>
          <a:bodyPr/>
          <a:lstStyle/>
          <a:p>
            <a:endParaRPr lang="ru-RU" dirty="0"/>
          </a:p>
        </p:txBody>
      </p:sp>
      <p:pic>
        <p:nvPicPr>
          <p:cNvPr id="21" name="Picture 2" descr="Татарский узор в круг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9270" cy="1416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a:solidFill>
            <a:schemeClr val="accent2"/>
          </a:solidFill>
        </p:grpSpPr>
        <p:sp>
          <p:nvSpPr>
            <p:cNvPr id="5632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5632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8" name="Заголовок 7"/>
          <p:cNvSpPr>
            <a:spLocks noGrp="1"/>
          </p:cNvSpPr>
          <p:nvPr>
            <p:ph type="title" orient="vert"/>
          </p:nvPr>
        </p:nvSpPr>
        <p:spPr>
          <a:xfrm rot="16200000">
            <a:off x="4549688" y="-2930016"/>
            <a:ext cx="1052736" cy="6912768"/>
          </a:xfrm>
          <a:solidFill>
            <a:srgbClr val="CCFF99"/>
          </a:solidFill>
        </p:spPr>
        <p:txBody>
          <a:bodyPr/>
          <a:lstStyle/>
          <a:p>
            <a:pPr algn="ctr"/>
            <a:r>
              <a:rPr lang="ru-RU" dirty="0" smtClean="0">
                <a:solidFill>
                  <a:schemeClr val="accent5">
                    <a:lumMod val="50000"/>
                  </a:schemeClr>
                </a:solidFill>
                <a:effectLst>
                  <a:outerShdw blurRad="38100" dist="38100" dir="2700000" algn="tl">
                    <a:srgbClr val="000000">
                      <a:alpha val="43137"/>
                    </a:srgbClr>
                  </a:outerShdw>
                </a:effectLst>
              </a:rPr>
              <a:t> </a:t>
            </a:r>
            <a:r>
              <a:rPr lang="ru-RU"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Дерснинъ</a:t>
            </a:r>
            <a:r>
              <a:rPr lang="ru-RU"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чешитлери</a:t>
            </a:r>
            <a:endParaRPr lang="ru-RU"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3"/>
          <p:cNvSpPr>
            <a:spLocks noChangeArrowheads="1"/>
          </p:cNvSpPr>
          <p:nvPr/>
        </p:nvSpPr>
        <p:spPr bwMode="auto">
          <a:xfrm>
            <a:off x="714375" y="1484784"/>
            <a:ext cx="8429625" cy="2031325"/>
          </a:xfrm>
          <a:prstGeom prst="rect">
            <a:avLst/>
          </a:prstGeom>
          <a:noFill/>
          <a:ln w="9525">
            <a:noFill/>
            <a:miter lim="800000"/>
            <a:headEnd/>
            <a:tailEnd/>
          </a:ln>
        </p:spPr>
        <p:txBody>
          <a:bodyPr>
            <a:spAutoFit/>
          </a:bodyPr>
          <a:lstStyle/>
          <a:p>
            <a:pPr>
              <a:lnSpc>
                <a:spcPct val="90000"/>
              </a:lnSpc>
            </a:pPr>
            <a:r>
              <a:rPr lang="ru-RU" sz="2800" b="1" i="1" dirty="0" smtClean="0">
                <a:latin typeface="Arial Narrow" pitchFamily="34" charset="0"/>
                <a:ea typeface="Arial Unicode MS" pitchFamily="34" charset="-128"/>
                <a:cs typeface="Arial Unicode MS" pitchFamily="34" charset="-128"/>
              </a:rPr>
              <a:t>-</a:t>
            </a:r>
            <a:r>
              <a:rPr lang="ru-RU" sz="2800" i="1" dirty="0" err="1" smtClean="0">
                <a:latin typeface="Times New Roman" panose="02020603050405020304" pitchFamily="18" charset="0"/>
                <a:ea typeface="Arial Unicode MS" pitchFamily="34" charset="-128"/>
                <a:cs typeface="Times New Roman" panose="02020603050405020304" pitchFamily="18" charset="0"/>
              </a:rPr>
              <a:t>Кириш</a:t>
            </a:r>
            <a:r>
              <a:rPr lang="ru-RU" sz="2800" i="1" dirty="0" smtClean="0">
                <a:latin typeface="Times New Roman" panose="02020603050405020304" pitchFamily="18" charset="0"/>
                <a:ea typeface="Arial Unicode MS" pitchFamily="34" charset="-128"/>
                <a:cs typeface="Times New Roman" panose="02020603050405020304" pitchFamily="18" charset="0"/>
              </a:rPr>
              <a:t> </a:t>
            </a:r>
            <a:r>
              <a:rPr lang="ru-RU" sz="2800" i="1" dirty="0" err="1" smtClean="0">
                <a:latin typeface="Times New Roman" panose="02020603050405020304" pitchFamily="18" charset="0"/>
                <a:ea typeface="Arial Unicode MS" pitchFamily="34" charset="-128"/>
                <a:cs typeface="Times New Roman" panose="02020603050405020304" pitchFamily="18" charset="0"/>
              </a:rPr>
              <a:t>дерс</a:t>
            </a:r>
            <a:r>
              <a:rPr lang="ru-RU" sz="2800" i="1" u="none" dirty="0" smtClean="0">
                <a:latin typeface="Times New Roman" panose="02020603050405020304" pitchFamily="18" charset="0"/>
                <a:ea typeface="Arial Unicode MS" pitchFamily="34" charset="-128"/>
                <a:cs typeface="Times New Roman" panose="02020603050405020304" pitchFamily="18" charset="0"/>
              </a:rPr>
              <a:t>.</a:t>
            </a:r>
            <a:endParaRPr lang="ru-RU" sz="2800" i="1" u="none" dirty="0">
              <a:latin typeface="Times New Roman" panose="02020603050405020304" pitchFamily="18" charset="0"/>
              <a:ea typeface="Arial Unicode MS" pitchFamily="34" charset="-128"/>
              <a:cs typeface="Times New Roman" panose="02020603050405020304" pitchFamily="18" charset="0"/>
            </a:endParaRPr>
          </a:p>
          <a:p>
            <a:pPr>
              <a:lnSpc>
                <a:spcPct val="90000"/>
              </a:lnSpc>
            </a:pPr>
            <a:r>
              <a:rPr lang="ru-RU" sz="2800" i="1" u="none" dirty="0" smtClean="0">
                <a:latin typeface="Times New Roman" panose="02020603050405020304" pitchFamily="18" charset="0"/>
                <a:ea typeface="Arial Unicode MS" pitchFamily="34" charset="-128"/>
                <a:cs typeface="Times New Roman" panose="02020603050405020304" pitchFamily="18" charset="0"/>
              </a:rPr>
              <a:t>-</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Бильгилерни</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менимсев</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дерси</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ве</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фаалиет</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усулы</a:t>
            </a:r>
            <a:r>
              <a:rPr lang="ru-RU" sz="2800" i="1" u="none" dirty="0" smtClean="0">
                <a:latin typeface="Times New Roman" panose="02020603050405020304" pitchFamily="18" charset="0"/>
                <a:ea typeface="Arial Unicode MS" pitchFamily="34" charset="-128"/>
                <a:cs typeface="Times New Roman" panose="02020603050405020304" pitchFamily="18" charset="0"/>
              </a:rPr>
              <a:t>.</a:t>
            </a:r>
            <a:endParaRPr lang="ru-RU" sz="2800" i="1" u="none" dirty="0">
              <a:solidFill>
                <a:srgbClr val="C00000"/>
              </a:solidFill>
              <a:latin typeface="Times New Roman" panose="02020603050405020304" pitchFamily="18" charset="0"/>
              <a:ea typeface="Arial Unicode MS" pitchFamily="34" charset="-128"/>
              <a:cs typeface="Times New Roman" panose="02020603050405020304" pitchFamily="18" charset="0"/>
            </a:endParaRPr>
          </a:p>
          <a:p>
            <a:pPr>
              <a:lnSpc>
                <a:spcPct val="90000"/>
              </a:lnSpc>
            </a:pPr>
            <a:r>
              <a:rPr lang="ru-RU" sz="2800" i="1" u="none" dirty="0" smtClean="0">
                <a:latin typeface="Times New Roman" panose="02020603050405020304" pitchFamily="18" charset="0"/>
                <a:ea typeface="Arial Unicode MS" pitchFamily="34" charset="-128"/>
                <a:cs typeface="Times New Roman" panose="02020603050405020304" pitchFamily="18" charset="0"/>
              </a:rPr>
              <a:t>-</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Такъым</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бильги</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татбикъ</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дерси</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ве</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фаалиет</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усулы</a:t>
            </a:r>
            <a:r>
              <a:rPr lang="ru-RU" sz="2800" i="1" u="none" dirty="0" smtClean="0">
                <a:latin typeface="Times New Roman" panose="02020603050405020304" pitchFamily="18" charset="0"/>
                <a:ea typeface="Arial Unicode MS" pitchFamily="34" charset="-128"/>
                <a:cs typeface="Times New Roman" panose="02020603050405020304" pitchFamily="18" charset="0"/>
              </a:rPr>
              <a:t>.</a:t>
            </a:r>
          </a:p>
          <a:p>
            <a:pPr>
              <a:lnSpc>
                <a:spcPct val="90000"/>
              </a:lnSpc>
            </a:pPr>
            <a:r>
              <a:rPr lang="ru-RU" sz="2800" i="1" u="none" dirty="0" smtClean="0">
                <a:latin typeface="Times New Roman" panose="02020603050405020304" pitchFamily="18" charset="0"/>
                <a:ea typeface="Arial Unicode MS" pitchFamily="34" charset="-128"/>
                <a:cs typeface="Times New Roman" panose="02020603050405020304" pitchFamily="18" charset="0"/>
              </a:rPr>
              <a:t>-Систем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бильгилери</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дерси</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ве</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фаалиет</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усулы</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p>
          <a:p>
            <a:pPr>
              <a:lnSpc>
                <a:spcPct val="90000"/>
              </a:lnSpc>
            </a:pPr>
            <a:r>
              <a:rPr lang="ru-RU" sz="2800" i="1" u="none" dirty="0" smtClean="0">
                <a:latin typeface="Times New Roman" panose="02020603050405020304" pitchFamily="18" charset="0"/>
                <a:ea typeface="Arial Unicode MS" pitchFamily="34" charset="-128"/>
                <a:cs typeface="Times New Roman" panose="02020603050405020304" pitchFamily="18" charset="0"/>
              </a:rPr>
              <a:t>-</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Бильги</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тешкерюв</a:t>
            </a:r>
            <a:r>
              <a:rPr lang="ru-RU" sz="2800" i="1" dirty="0">
                <a:latin typeface="Times New Roman" panose="02020603050405020304" pitchFamily="18" charset="0"/>
                <a:ea typeface="Arial Unicode MS" pitchFamily="34" charset="-128"/>
                <a:cs typeface="Times New Roman" panose="02020603050405020304" pitchFamily="18" charset="0"/>
              </a:rPr>
              <a:t>,</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баалав</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ве</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фаалиет</a:t>
            </a:r>
            <a:r>
              <a:rPr lang="ru-RU" sz="2800" i="1" u="none" dirty="0" smtClean="0">
                <a:latin typeface="Times New Roman" panose="02020603050405020304" pitchFamily="18" charset="0"/>
                <a:ea typeface="Arial Unicode MS" pitchFamily="34" charset="-128"/>
                <a:cs typeface="Times New Roman" panose="02020603050405020304" pitchFamily="18" charset="0"/>
              </a:rPr>
              <a:t> </a:t>
            </a:r>
            <a:r>
              <a:rPr lang="ru-RU" sz="2800" i="1" u="none" dirty="0" err="1" smtClean="0">
                <a:latin typeface="Times New Roman" panose="02020603050405020304" pitchFamily="18" charset="0"/>
                <a:ea typeface="Arial Unicode MS" pitchFamily="34" charset="-128"/>
                <a:cs typeface="Times New Roman" panose="02020603050405020304" pitchFamily="18" charset="0"/>
              </a:rPr>
              <a:t>усулы</a:t>
            </a:r>
            <a:endParaRPr lang="ru-RU" sz="2800" i="1" u="none" dirty="0">
              <a:solidFill>
                <a:srgbClr val="C00000"/>
              </a:solidFill>
              <a:latin typeface="Times New Roman" panose="02020603050405020304" pitchFamily="18" charset="0"/>
              <a:ea typeface="Arial Unicode MS" pitchFamily="34" charset="-128"/>
              <a:cs typeface="Times New Roman" panose="02020603050405020304" pitchFamily="18" charset="0"/>
            </a:endParaRPr>
          </a:p>
        </p:txBody>
      </p:sp>
      <p:pic>
        <p:nvPicPr>
          <p:cNvPr id="9" name="Picture 2" descr="Татарский узор в круг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9270" cy="1416819"/>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E:\DCIM\101MSDCF\DSC09932.JPG"/>
          <p:cNvPicPr/>
          <p:nvPr/>
        </p:nvPicPr>
        <p:blipFill>
          <a:blip r:embed="rId4" cstate="print"/>
          <a:srcRect/>
          <a:stretch>
            <a:fillRect/>
          </a:stretch>
        </p:blipFill>
        <p:spPr bwMode="auto">
          <a:xfrm>
            <a:off x="2555776" y="3861048"/>
            <a:ext cx="3672408" cy="288032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a:solidFill>
            <a:schemeClr val="accent2"/>
          </a:solidFill>
        </p:grpSpPr>
        <p:sp>
          <p:nvSpPr>
            <p:cNvPr id="5632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5632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8" name="Заголовок 7"/>
          <p:cNvSpPr>
            <a:spLocks noGrp="1"/>
          </p:cNvSpPr>
          <p:nvPr>
            <p:ph type="title" orient="vert"/>
          </p:nvPr>
        </p:nvSpPr>
        <p:spPr>
          <a:xfrm rot="16200000">
            <a:off x="4297660" y="-2749996"/>
            <a:ext cx="1484784" cy="6984776"/>
          </a:xfrm>
          <a:solidFill>
            <a:srgbClr val="CCFF99"/>
          </a:solidFill>
        </p:spPr>
        <p:txBody>
          <a:bodyPr/>
          <a:lstStyle/>
          <a:p>
            <a:pPr algn="ctr"/>
            <a:r>
              <a:rPr lang="ru-RU"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Дерснинъ</a:t>
            </a:r>
            <a:r>
              <a:rPr lang="ru-RU"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макъсады</a:t>
            </a:r>
            <a:endParaRPr lang="ru-RU"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bwMode="auto">
          <a:xfrm>
            <a:off x="5429224" y="2132856"/>
            <a:ext cx="3714776" cy="3000396"/>
          </a:xfrm>
          <a:prstGeom prst="roundRect">
            <a:avLst/>
          </a:prstGeom>
          <a:solidFill>
            <a:schemeClr val="accent5">
              <a:lumMod val="20000"/>
              <a:lumOff val="80000"/>
            </a:schemeClr>
          </a:solidFill>
          <a:ln>
            <a:solidFill>
              <a:schemeClr val="accent6">
                <a:lumMod val="50000"/>
              </a:schemeClr>
            </a:solidFill>
            <a:headEnd type="none" w="med" len="med"/>
            <a:tailEnd type="none" w="med" len="med"/>
          </a:ln>
          <a:effectLst>
            <a:glow rad="101600">
              <a:schemeClr val="accent1">
                <a:lumMod val="60000"/>
                <a:lumOff val="40000"/>
                <a:alpha val="6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ru-RU" sz="2800" b="1" i="1" dirty="0" err="1" smtClean="0">
                <a:solidFill>
                  <a:schemeClr val="tx1"/>
                </a:solidFill>
                <a:latin typeface="Times New Roman" panose="02020603050405020304" pitchFamily="18" charset="0"/>
                <a:cs typeface="Times New Roman" panose="02020603050405020304" pitchFamily="18" charset="0"/>
              </a:rPr>
              <a:t>Акъибетлери</a:t>
            </a:r>
            <a:r>
              <a:rPr lang="ru-RU" sz="2800" b="1" i="1" dirty="0" smtClean="0">
                <a:solidFill>
                  <a:schemeClr val="tx1"/>
                </a:solidFill>
                <a:latin typeface="Times New Roman" panose="02020603050405020304" pitchFamily="18" charset="0"/>
                <a:cs typeface="Times New Roman" panose="02020603050405020304" pitchFamily="18" charset="0"/>
              </a:rPr>
              <a:t>:</a:t>
            </a:r>
            <a:endParaRPr lang="ru-RU" sz="2800" b="1" i="1" dirty="0">
              <a:solidFill>
                <a:schemeClr val="tx1"/>
              </a:solidFill>
              <a:latin typeface="Times New Roman" panose="02020603050405020304" pitchFamily="18" charset="0"/>
              <a:cs typeface="Times New Roman" panose="02020603050405020304" pitchFamily="18" charset="0"/>
            </a:endParaRPr>
          </a:p>
          <a:p>
            <a:pPr algn="ctr">
              <a:defRPr/>
            </a:pPr>
            <a:endParaRPr lang="ru-RU" u="none" dirty="0">
              <a:solidFill>
                <a:schemeClr val="tx1"/>
              </a:solidFill>
              <a:latin typeface="Times New Roman" panose="02020603050405020304" pitchFamily="18" charset="0"/>
              <a:cs typeface="Times New Roman" panose="02020603050405020304" pitchFamily="18" charset="0"/>
            </a:endParaRPr>
          </a:p>
          <a:p>
            <a:pPr>
              <a:buFont typeface="Wingdings" pitchFamily="2" charset="2"/>
              <a:buChar char="§"/>
              <a:defRPr/>
            </a:pPr>
            <a:r>
              <a:rPr lang="ru-RU" sz="2800" b="1" i="1" dirty="0" err="1" smtClean="0">
                <a:solidFill>
                  <a:schemeClr val="tx1"/>
                </a:solidFill>
                <a:latin typeface="Times New Roman" panose="02020603050405020304" pitchFamily="18" charset="0"/>
                <a:cs typeface="Times New Roman" panose="02020603050405020304" pitchFamily="18" charset="0"/>
              </a:rPr>
              <a:t>шахсийли</a:t>
            </a:r>
            <a:r>
              <a:rPr lang="ru-RU" sz="2800" b="1" i="1" u="none" dirty="0" smtClean="0">
                <a:solidFill>
                  <a:schemeClr val="tx1"/>
                </a:solidFill>
                <a:latin typeface="Times New Roman" panose="02020603050405020304" pitchFamily="18" charset="0"/>
                <a:cs typeface="Times New Roman" panose="02020603050405020304" pitchFamily="18" charset="0"/>
              </a:rPr>
              <a:t> </a:t>
            </a:r>
            <a:endParaRPr lang="ru-RU" sz="2800" b="1" i="1" u="none" dirty="0">
              <a:solidFill>
                <a:schemeClr val="tx1"/>
              </a:solidFill>
              <a:latin typeface="Times New Roman" panose="02020603050405020304" pitchFamily="18" charset="0"/>
              <a:cs typeface="Times New Roman" panose="02020603050405020304" pitchFamily="18" charset="0"/>
            </a:endParaRPr>
          </a:p>
          <a:p>
            <a:pPr>
              <a:buFont typeface="Wingdings" pitchFamily="2" charset="2"/>
              <a:buChar char="§"/>
              <a:defRPr/>
            </a:pPr>
            <a:r>
              <a:rPr lang="ru-RU" sz="2800" b="1" i="1" u="none" dirty="0" err="1" smtClean="0">
                <a:solidFill>
                  <a:schemeClr val="tx1"/>
                </a:solidFill>
                <a:latin typeface="Times New Roman" panose="02020603050405020304" pitchFamily="18" charset="0"/>
                <a:cs typeface="Times New Roman" panose="02020603050405020304" pitchFamily="18" charset="0"/>
              </a:rPr>
              <a:t>метапредметли</a:t>
            </a:r>
            <a:endParaRPr lang="ru-RU" sz="2800" b="1" i="1" u="none" dirty="0">
              <a:solidFill>
                <a:schemeClr val="tx1"/>
              </a:solidFill>
              <a:latin typeface="Times New Roman" panose="02020603050405020304" pitchFamily="18" charset="0"/>
              <a:cs typeface="Times New Roman" panose="02020603050405020304" pitchFamily="18" charset="0"/>
            </a:endParaRPr>
          </a:p>
          <a:p>
            <a:pPr>
              <a:buFont typeface="Wingdings" pitchFamily="2" charset="2"/>
              <a:buChar char="§"/>
              <a:defRPr/>
            </a:pPr>
            <a:r>
              <a:rPr lang="ru-RU" sz="2800" b="1" i="1" dirty="0" err="1" smtClean="0">
                <a:solidFill>
                  <a:schemeClr val="tx1"/>
                </a:solidFill>
                <a:latin typeface="Times New Roman" panose="02020603050405020304" pitchFamily="18" charset="0"/>
                <a:cs typeface="Times New Roman" panose="02020603050405020304" pitchFamily="18" charset="0"/>
              </a:rPr>
              <a:t>фенли</a:t>
            </a:r>
            <a:endParaRPr lang="ru-RU" sz="2800" b="1" i="1" u="none"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bwMode="auto">
          <a:xfrm>
            <a:off x="285688" y="2132856"/>
            <a:ext cx="3857652" cy="3000396"/>
          </a:xfrm>
          <a:prstGeom prst="roundRect">
            <a:avLst/>
          </a:prstGeom>
          <a:solidFill>
            <a:schemeClr val="accent5">
              <a:lumMod val="20000"/>
              <a:lumOff val="80000"/>
            </a:schemeClr>
          </a:solidFill>
          <a:ln>
            <a:solidFill>
              <a:schemeClr val="accent6">
                <a:lumMod val="50000"/>
              </a:schemeClr>
            </a:solidFill>
            <a:headEnd type="none" w="med" len="med"/>
            <a:tailEnd type="none" w="med" len="med"/>
          </a:ln>
          <a:effectLst>
            <a:glow rad="101600">
              <a:schemeClr val="accent1">
                <a:lumMod val="60000"/>
                <a:lumOff val="40000"/>
                <a:alpha val="6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wrap="none" anchor="ctr"/>
          <a:lstStyle/>
          <a:p>
            <a:pPr marL="438150" indent="-319088" algn="ctr">
              <a:defRPr/>
            </a:pPr>
            <a:r>
              <a:rPr lang="ru-RU" sz="2800" b="1" i="1" dirty="0" err="1">
                <a:solidFill>
                  <a:schemeClr val="tx1"/>
                </a:solidFill>
                <a:latin typeface="Times New Roman" panose="02020603050405020304" pitchFamily="18" charset="0"/>
                <a:cs typeface="Times New Roman" panose="02020603050405020304" pitchFamily="18" charset="0"/>
              </a:rPr>
              <a:t>М</a:t>
            </a:r>
            <a:r>
              <a:rPr lang="ru-RU" sz="2800" b="1" i="1" dirty="0" err="1" smtClean="0">
                <a:solidFill>
                  <a:schemeClr val="tx1"/>
                </a:solidFill>
                <a:latin typeface="Times New Roman" panose="02020603050405020304" pitchFamily="18" charset="0"/>
                <a:cs typeface="Times New Roman" panose="02020603050405020304" pitchFamily="18" charset="0"/>
              </a:rPr>
              <a:t>акъсат</a:t>
            </a:r>
            <a:r>
              <a:rPr lang="ru-RU" sz="2800" b="1" i="1" dirty="0" smtClean="0">
                <a:solidFill>
                  <a:schemeClr val="tx1"/>
                </a:solidFill>
                <a:latin typeface="Times New Roman" panose="02020603050405020304" pitchFamily="18" charset="0"/>
                <a:cs typeface="Times New Roman" panose="02020603050405020304" pitchFamily="18" charset="0"/>
              </a:rPr>
              <a:t>:</a:t>
            </a:r>
            <a:endParaRPr lang="ru-RU" sz="2800" b="1" i="1" dirty="0">
              <a:solidFill>
                <a:schemeClr val="tx1"/>
              </a:solidFill>
              <a:latin typeface="Times New Roman" panose="02020603050405020304" pitchFamily="18" charset="0"/>
              <a:cs typeface="Times New Roman" panose="02020603050405020304" pitchFamily="18" charset="0"/>
            </a:endParaRPr>
          </a:p>
          <a:p>
            <a:pPr marL="438150" indent="-319088">
              <a:buFont typeface="Wingdings" pitchFamily="2" charset="2"/>
              <a:buChar char="§"/>
              <a:defRPr/>
            </a:pPr>
            <a:r>
              <a:rPr lang="ru-RU" sz="2800" b="1" i="1" u="none" dirty="0" err="1" smtClean="0">
                <a:solidFill>
                  <a:schemeClr val="tx1"/>
                </a:solidFill>
                <a:latin typeface="Times New Roman" panose="02020603050405020304" pitchFamily="18" charset="0"/>
                <a:cs typeface="Times New Roman" panose="02020603050405020304" pitchFamily="18" charset="0"/>
              </a:rPr>
              <a:t>окъутув</a:t>
            </a:r>
            <a:endParaRPr lang="ru-RU" sz="2800" b="1" i="1" u="none" dirty="0">
              <a:solidFill>
                <a:schemeClr val="tx1"/>
              </a:solidFill>
              <a:latin typeface="Times New Roman" panose="02020603050405020304" pitchFamily="18" charset="0"/>
              <a:cs typeface="Times New Roman" panose="02020603050405020304" pitchFamily="18" charset="0"/>
            </a:endParaRPr>
          </a:p>
          <a:p>
            <a:pPr marL="438150" indent="-319088">
              <a:buFont typeface="Wingdings" pitchFamily="2" charset="2"/>
              <a:buChar char="§"/>
              <a:defRPr/>
            </a:pPr>
            <a:r>
              <a:rPr lang="ru-RU" sz="2800" b="1" i="1" u="none" dirty="0" err="1" smtClean="0">
                <a:solidFill>
                  <a:schemeClr val="tx1"/>
                </a:solidFill>
                <a:latin typeface="Times New Roman" panose="02020603050405020304" pitchFamily="18" charset="0"/>
                <a:cs typeface="Times New Roman" panose="02020603050405020304" pitchFamily="18" charset="0"/>
              </a:rPr>
              <a:t>тербиелев</a:t>
            </a:r>
            <a:endParaRPr lang="ru-RU" sz="2800" b="1" i="1" u="none" dirty="0">
              <a:solidFill>
                <a:schemeClr val="tx1"/>
              </a:solidFill>
              <a:latin typeface="Times New Roman" panose="02020603050405020304" pitchFamily="18" charset="0"/>
              <a:cs typeface="Times New Roman" panose="02020603050405020304" pitchFamily="18" charset="0"/>
            </a:endParaRPr>
          </a:p>
          <a:p>
            <a:pPr marL="438150" indent="-319088">
              <a:buFont typeface="Wingdings" pitchFamily="2" charset="2"/>
              <a:buChar char="§"/>
              <a:defRPr/>
            </a:pPr>
            <a:r>
              <a:rPr lang="ru-RU" sz="2800" b="1" i="1" u="none" dirty="0" err="1" smtClean="0">
                <a:solidFill>
                  <a:schemeClr val="tx1"/>
                </a:solidFill>
                <a:latin typeface="Times New Roman" panose="02020603050405020304" pitchFamily="18" charset="0"/>
                <a:cs typeface="Times New Roman" panose="02020603050405020304" pitchFamily="18" charset="0"/>
              </a:rPr>
              <a:t>коррекцион</a:t>
            </a:r>
            <a:r>
              <a:rPr lang="ru-RU" sz="2800" b="1" i="1" u="none" dirty="0" smtClean="0">
                <a:solidFill>
                  <a:schemeClr val="tx1"/>
                </a:solidFill>
                <a:latin typeface="Times New Roman" panose="02020603050405020304" pitchFamily="18" charset="0"/>
                <a:cs typeface="Times New Roman" panose="02020603050405020304" pitchFamily="18" charset="0"/>
              </a:rPr>
              <a:t>-</a:t>
            </a:r>
            <a:endParaRPr lang="ru-RU" sz="2800" b="1" i="1" u="none" dirty="0">
              <a:solidFill>
                <a:schemeClr val="tx1"/>
              </a:solidFill>
              <a:latin typeface="Times New Roman" panose="02020603050405020304" pitchFamily="18" charset="0"/>
              <a:cs typeface="Times New Roman" panose="02020603050405020304" pitchFamily="18" charset="0"/>
            </a:endParaRPr>
          </a:p>
          <a:p>
            <a:pPr marL="438150" indent="-319088">
              <a:defRPr/>
            </a:pPr>
            <a:r>
              <a:rPr lang="ru-RU" sz="2800" b="1" i="1" dirty="0" err="1" smtClean="0">
                <a:solidFill>
                  <a:schemeClr val="tx1"/>
                </a:solidFill>
                <a:latin typeface="Times New Roman" panose="02020603050405020304" pitchFamily="18" charset="0"/>
                <a:cs typeface="Times New Roman" panose="02020603050405020304" pitchFamily="18" charset="0"/>
              </a:rPr>
              <a:t>инкишафы</a:t>
            </a:r>
            <a:endParaRPr lang="ru-RU" sz="2800" b="1" i="1" u="none" dirty="0">
              <a:solidFill>
                <a:schemeClr val="tx1"/>
              </a:solidFill>
              <a:latin typeface="Times New Roman" panose="02020603050405020304" pitchFamily="18" charset="0"/>
              <a:cs typeface="Times New Roman" panose="02020603050405020304" pitchFamily="18" charset="0"/>
            </a:endParaRPr>
          </a:p>
        </p:txBody>
      </p:sp>
      <p:sp>
        <p:nvSpPr>
          <p:cNvPr id="12" name="Двойная стрелка влево/вправо 16"/>
          <p:cNvSpPr>
            <a:spLocks noChangeArrowheads="1"/>
          </p:cNvSpPr>
          <p:nvPr/>
        </p:nvSpPr>
        <p:spPr bwMode="auto">
          <a:xfrm>
            <a:off x="4143344" y="3132982"/>
            <a:ext cx="1287463" cy="484187"/>
          </a:xfrm>
          <a:prstGeom prst="leftRightArrow">
            <a:avLst>
              <a:gd name="adj1" fmla="val 50000"/>
              <a:gd name="adj2" fmla="val 50041"/>
            </a:avLst>
          </a:prstGeom>
          <a:solidFill>
            <a:schemeClr val="accent6">
              <a:lumMod val="50000"/>
            </a:schemeClr>
          </a:solidFill>
          <a:ln w="9525" algn="ctr">
            <a:solidFill>
              <a:schemeClr val="accent6">
                <a:lumMod val="50000"/>
              </a:schemeClr>
            </a:solidFill>
            <a:round/>
            <a:headEnd/>
            <a:tailEnd/>
          </a:ln>
        </p:spPr>
        <p:txBody>
          <a:bodyPr wrap="none" anchor="ctr"/>
          <a:lstStyle/>
          <a:p>
            <a:pPr algn="ctr"/>
            <a:endParaRPr lang="ru-RU" u="none" dirty="0"/>
          </a:p>
        </p:txBody>
      </p:sp>
      <p:pic>
        <p:nvPicPr>
          <p:cNvPr id="13" name="Picture 2" descr="Татарский узор в круг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9270" cy="1416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a:solidFill>
            <a:schemeClr val="accent2"/>
          </a:solidFill>
        </p:grpSpPr>
        <p:sp>
          <p:nvSpPr>
            <p:cNvPr id="5632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5632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10" name="AutoShape 2"/>
          <p:cNvSpPr>
            <a:spLocks noChangeArrowheads="1"/>
          </p:cNvSpPr>
          <p:nvPr/>
        </p:nvSpPr>
        <p:spPr bwMode="auto">
          <a:xfrm>
            <a:off x="1219200" y="3048000"/>
            <a:ext cx="2895600" cy="1524000"/>
          </a:xfrm>
          <a:prstGeom prst="downArrowCallout">
            <a:avLst>
              <a:gd name="adj1" fmla="val 47500"/>
              <a:gd name="adj2" fmla="val 47500"/>
              <a:gd name="adj3" fmla="val 16667"/>
              <a:gd name="adj4" fmla="val 66667"/>
            </a:avLst>
          </a:prstGeom>
          <a:solidFill>
            <a:schemeClr val="accent2"/>
          </a:solidFill>
          <a:ln w="9525">
            <a:solidFill>
              <a:schemeClr val="tx1"/>
            </a:solidFill>
            <a:miter lim="800000"/>
            <a:headEnd/>
            <a:tailEnd/>
          </a:ln>
        </p:spPr>
        <p:txBody>
          <a:bodyPr wrap="none" anchor="ctr"/>
          <a:lstStyle/>
          <a:p>
            <a:endParaRPr lang="ru-RU" dirty="0"/>
          </a:p>
        </p:txBody>
      </p:sp>
      <p:sp>
        <p:nvSpPr>
          <p:cNvPr id="11" name="AutoShape 3"/>
          <p:cNvSpPr>
            <a:spLocks noChangeArrowheads="1"/>
          </p:cNvSpPr>
          <p:nvPr/>
        </p:nvSpPr>
        <p:spPr bwMode="gray">
          <a:xfrm flipV="1">
            <a:off x="4191000" y="1524000"/>
            <a:ext cx="4953000" cy="1524000"/>
          </a:xfrm>
          <a:prstGeom prst="triangle">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a:ln w="9525">
            <a:noFill/>
            <a:miter lim="800000"/>
            <a:headEnd/>
            <a:tailEnd/>
          </a:ln>
        </p:spPr>
        <p:txBody>
          <a:bodyPr wrap="none" anchor="ctr"/>
          <a:lstStyle/>
          <a:p>
            <a:endParaRPr lang="ru-RU" dirty="0"/>
          </a:p>
        </p:txBody>
      </p:sp>
      <p:sp>
        <p:nvSpPr>
          <p:cNvPr id="12" name="Text Box 6"/>
          <p:cNvSpPr txBox="1">
            <a:spLocks noChangeArrowheads="1"/>
          </p:cNvSpPr>
          <p:nvPr/>
        </p:nvSpPr>
        <p:spPr bwMode="auto">
          <a:xfrm>
            <a:off x="1043608" y="4581128"/>
            <a:ext cx="3352800" cy="1785104"/>
          </a:xfrm>
          <a:prstGeom prst="rect">
            <a:avLst/>
          </a:prstGeom>
          <a:noFill/>
          <a:ln w="76200">
            <a:solidFill>
              <a:schemeClr val="accent2"/>
            </a:solidFill>
            <a:miter lim="800000"/>
            <a:headEnd/>
            <a:tailEnd/>
          </a:ln>
        </p:spPr>
        <p:txBody>
          <a:bodyPr>
            <a:spAutoFit/>
          </a:bodyPr>
          <a:lstStyle/>
          <a:p>
            <a:pPr algn="ctr">
              <a:spcBef>
                <a:spcPct val="50000"/>
              </a:spcBef>
            </a:pPr>
            <a:r>
              <a:rPr lang="ru-RU" sz="2000" b="1" dirty="0" err="1" smtClean="0">
                <a:solidFill>
                  <a:schemeClr val="tx1"/>
                </a:solidFill>
              </a:rPr>
              <a:t>Етекчи</a:t>
            </a:r>
            <a:r>
              <a:rPr lang="ru-RU" sz="2000" b="1" dirty="0" smtClean="0">
                <a:solidFill>
                  <a:schemeClr val="tx1"/>
                </a:solidFill>
              </a:rPr>
              <a:t> тип </a:t>
            </a:r>
            <a:r>
              <a:rPr lang="ru-RU" sz="2000" b="1" dirty="0" err="1" smtClean="0">
                <a:solidFill>
                  <a:schemeClr val="tx1"/>
                </a:solidFill>
              </a:rPr>
              <a:t>фаалиети</a:t>
            </a:r>
            <a:r>
              <a:rPr lang="ru-RU" sz="2000" b="1" dirty="0" smtClean="0">
                <a:solidFill>
                  <a:schemeClr val="tx1"/>
                </a:solidFill>
              </a:rPr>
              <a:t>,  </a:t>
            </a:r>
            <a:r>
              <a:rPr lang="ru-RU" sz="2000" b="1" dirty="0" err="1" smtClean="0">
                <a:solidFill>
                  <a:schemeClr val="tx1"/>
                </a:solidFill>
              </a:rPr>
              <a:t>талебелернинъ</a:t>
            </a:r>
            <a:r>
              <a:rPr lang="ru-RU" sz="2000" b="1" dirty="0" smtClean="0">
                <a:solidFill>
                  <a:schemeClr val="tx1"/>
                </a:solidFill>
              </a:rPr>
              <a:t> </a:t>
            </a:r>
            <a:r>
              <a:rPr lang="ru-RU" sz="2000" b="1" dirty="0" err="1" smtClean="0">
                <a:solidFill>
                  <a:schemeClr val="tx1"/>
                </a:solidFill>
              </a:rPr>
              <a:t>менимсеви</a:t>
            </a:r>
            <a:r>
              <a:rPr lang="ru-RU" sz="2000" b="1" dirty="0" smtClean="0">
                <a:solidFill>
                  <a:schemeClr val="tx1"/>
                </a:solidFill>
              </a:rPr>
              <a:t>:</a:t>
            </a:r>
          </a:p>
          <a:p>
            <a:pPr algn="ctr">
              <a:spcBef>
                <a:spcPct val="50000"/>
              </a:spcBef>
            </a:pPr>
            <a:r>
              <a:rPr lang="ru-RU" sz="2000" b="1" dirty="0" err="1" smtClean="0">
                <a:solidFill>
                  <a:schemeClr val="tx1"/>
                </a:solidFill>
              </a:rPr>
              <a:t>репродуктив</a:t>
            </a:r>
            <a:r>
              <a:rPr lang="ru-RU" sz="2000" b="1" dirty="0" smtClean="0">
                <a:solidFill>
                  <a:schemeClr val="tx1"/>
                </a:solidFill>
              </a:rPr>
              <a:t>, </a:t>
            </a:r>
            <a:r>
              <a:rPr lang="ru-RU" sz="2000" b="1" dirty="0" err="1" smtClean="0">
                <a:solidFill>
                  <a:schemeClr val="tx1"/>
                </a:solidFill>
              </a:rPr>
              <a:t>даатасвирий</a:t>
            </a:r>
            <a:endParaRPr lang="ru-RU" sz="2000" b="1" dirty="0">
              <a:solidFill>
                <a:schemeClr val="tx1"/>
              </a:solidFill>
            </a:endParaRPr>
          </a:p>
        </p:txBody>
      </p:sp>
      <p:sp>
        <p:nvSpPr>
          <p:cNvPr id="13" name="Text Box 7"/>
          <p:cNvSpPr txBox="1">
            <a:spLocks noChangeArrowheads="1"/>
          </p:cNvSpPr>
          <p:nvPr/>
        </p:nvSpPr>
        <p:spPr bwMode="auto">
          <a:xfrm>
            <a:off x="5436096" y="4509120"/>
            <a:ext cx="3352800" cy="1785104"/>
          </a:xfrm>
          <a:prstGeom prst="rect">
            <a:avLst/>
          </a:prstGeom>
          <a:noFill/>
          <a:ln w="76200">
            <a:solidFill>
              <a:schemeClr val="accent6">
                <a:lumMod val="60000"/>
                <a:lumOff val="40000"/>
              </a:schemeClr>
            </a:solidFill>
            <a:miter lim="800000"/>
            <a:headEnd/>
            <a:tailEnd/>
          </a:ln>
        </p:spPr>
        <p:txBody>
          <a:bodyPr>
            <a:spAutoFit/>
          </a:bodyPr>
          <a:lstStyle/>
          <a:p>
            <a:pPr algn="ctr">
              <a:spcBef>
                <a:spcPct val="50000"/>
              </a:spcBef>
            </a:pPr>
            <a:r>
              <a:rPr lang="ru-RU" sz="2000" b="1" dirty="0" err="1" smtClean="0">
                <a:solidFill>
                  <a:schemeClr val="tx1"/>
                </a:solidFill>
              </a:rPr>
              <a:t>Етекчи</a:t>
            </a:r>
            <a:r>
              <a:rPr lang="ru-RU" sz="2000" b="1" dirty="0" smtClean="0">
                <a:solidFill>
                  <a:schemeClr val="tx1"/>
                </a:solidFill>
              </a:rPr>
              <a:t> тип </a:t>
            </a:r>
            <a:r>
              <a:rPr lang="ru-RU" sz="2000" b="1" dirty="0" err="1" smtClean="0">
                <a:solidFill>
                  <a:schemeClr val="tx1"/>
                </a:solidFill>
              </a:rPr>
              <a:t>фаалиети</a:t>
            </a:r>
            <a:r>
              <a:rPr lang="ru-RU" sz="2000" b="1" dirty="0" smtClean="0">
                <a:solidFill>
                  <a:schemeClr val="tx1"/>
                </a:solidFill>
              </a:rPr>
              <a:t> </a:t>
            </a:r>
            <a:r>
              <a:rPr lang="ru-RU" sz="2000" b="1" dirty="0" err="1" smtClean="0">
                <a:solidFill>
                  <a:schemeClr val="tx1"/>
                </a:solidFill>
              </a:rPr>
              <a:t>талебелернинъ</a:t>
            </a:r>
            <a:r>
              <a:rPr lang="ru-RU" sz="2000" b="1" dirty="0" smtClean="0">
                <a:solidFill>
                  <a:schemeClr val="tx1"/>
                </a:solidFill>
              </a:rPr>
              <a:t> </a:t>
            </a:r>
            <a:r>
              <a:rPr lang="ru-RU" sz="2000" b="1" dirty="0" err="1" smtClean="0">
                <a:solidFill>
                  <a:schemeClr val="tx1"/>
                </a:solidFill>
              </a:rPr>
              <a:t>менимсеви</a:t>
            </a:r>
            <a:r>
              <a:rPr lang="ru-RU" sz="2000" b="1" dirty="0" smtClean="0">
                <a:solidFill>
                  <a:schemeClr val="tx1"/>
                </a:solidFill>
              </a:rPr>
              <a:t>:</a:t>
            </a:r>
            <a:endParaRPr lang="ru-RU" sz="2000" b="1" dirty="0">
              <a:solidFill>
                <a:schemeClr val="tx1"/>
              </a:solidFill>
            </a:endParaRPr>
          </a:p>
          <a:p>
            <a:pPr algn="ctr">
              <a:spcBef>
                <a:spcPct val="50000"/>
              </a:spcBef>
            </a:pPr>
            <a:r>
              <a:rPr lang="ru-RU" sz="2000" b="1" dirty="0" err="1">
                <a:solidFill>
                  <a:schemeClr val="tx1"/>
                </a:solidFill>
              </a:rPr>
              <a:t>т</a:t>
            </a:r>
            <a:r>
              <a:rPr lang="ru-RU" sz="2000" b="1" dirty="0" err="1" smtClean="0">
                <a:solidFill>
                  <a:schemeClr val="tx1"/>
                </a:solidFill>
              </a:rPr>
              <a:t>едкъикъ</a:t>
            </a:r>
            <a:r>
              <a:rPr lang="ru-RU" sz="2000" b="1" dirty="0" smtClean="0">
                <a:solidFill>
                  <a:schemeClr val="tx1"/>
                </a:solidFill>
              </a:rPr>
              <a:t> </a:t>
            </a:r>
            <a:r>
              <a:rPr lang="ru-RU" sz="2000" b="1" dirty="0" err="1" smtClean="0">
                <a:solidFill>
                  <a:schemeClr val="tx1"/>
                </a:solidFill>
              </a:rPr>
              <a:t>этюв</a:t>
            </a:r>
            <a:r>
              <a:rPr lang="ru-RU" sz="2000" b="1" dirty="0" smtClean="0">
                <a:solidFill>
                  <a:schemeClr val="tx1"/>
                </a:solidFill>
              </a:rPr>
              <a:t>, </a:t>
            </a:r>
            <a:r>
              <a:rPr lang="ru-RU" sz="2000" b="1" dirty="0" err="1" smtClean="0">
                <a:solidFill>
                  <a:schemeClr val="tx1"/>
                </a:solidFill>
              </a:rPr>
              <a:t>продуктив</a:t>
            </a:r>
            <a:r>
              <a:rPr lang="ru-RU" sz="2000" b="1" dirty="0" smtClean="0">
                <a:solidFill>
                  <a:schemeClr val="tx1"/>
                </a:solidFill>
              </a:rPr>
              <a:t>, </a:t>
            </a:r>
            <a:r>
              <a:rPr lang="ru-RU" sz="2000" b="1" dirty="0" err="1" smtClean="0">
                <a:solidFill>
                  <a:schemeClr val="tx1"/>
                </a:solidFill>
              </a:rPr>
              <a:t>фаалиетли</a:t>
            </a:r>
            <a:endParaRPr lang="ru-RU" sz="2000" b="1" dirty="0">
              <a:solidFill>
                <a:schemeClr val="tx1"/>
              </a:solidFill>
            </a:endParaRPr>
          </a:p>
        </p:txBody>
      </p:sp>
      <p:sp>
        <p:nvSpPr>
          <p:cNvPr id="14" name="AutoShape 8"/>
          <p:cNvSpPr>
            <a:spLocks noChangeArrowheads="1"/>
          </p:cNvSpPr>
          <p:nvPr/>
        </p:nvSpPr>
        <p:spPr bwMode="gray">
          <a:xfrm flipV="1">
            <a:off x="-533400" y="1371600"/>
            <a:ext cx="6096000" cy="1600200"/>
          </a:xfrm>
          <a:prstGeom prst="triangle">
            <a:avLst>
              <a:gd name="adj" fmla="val 50000"/>
            </a:avLst>
          </a:prstGeom>
          <a:gradFill rotWithShape="1">
            <a:gsLst>
              <a:gs pos="0">
                <a:schemeClr val="accent2"/>
              </a:gs>
              <a:gs pos="100000">
                <a:schemeClr val="accent2">
                  <a:gamma/>
                  <a:tint val="0"/>
                  <a:invGamma/>
                  <a:alpha val="0"/>
                </a:schemeClr>
              </a:gs>
            </a:gsLst>
            <a:lin ang="5400000" scaled="1"/>
          </a:gradFill>
          <a:ln w="9525">
            <a:noFill/>
            <a:miter lim="800000"/>
            <a:headEnd/>
            <a:tailEnd/>
          </a:ln>
          <a:effectLst/>
        </p:spPr>
        <p:txBody>
          <a:bodyPr wrap="none" anchor="ctr"/>
          <a:lstStyle/>
          <a:p>
            <a:pPr>
              <a:defRPr/>
            </a:pPr>
            <a:endParaRPr lang="ru-RU" dirty="0">
              <a:latin typeface="Arial" charset="0"/>
            </a:endParaRPr>
          </a:p>
        </p:txBody>
      </p:sp>
      <p:sp>
        <p:nvSpPr>
          <p:cNvPr id="15" name="AutoShape 11"/>
          <p:cNvSpPr>
            <a:spLocks noChangeArrowheads="1"/>
          </p:cNvSpPr>
          <p:nvPr/>
        </p:nvSpPr>
        <p:spPr bwMode="auto">
          <a:xfrm>
            <a:off x="5486400" y="3048000"/>
            <a:ext cx="2819400" cy="1447800"/>
          </a:xfrm>
          <a:prstGeom prst="downArrowCallout">
            <a:avLst>
              <a:gd name="adj1" fmla="val 48684"/>
              <a:gd name="adj2" fmla="val 48684"/>
              <a:gd name="adj3" fmla="val 16667"/>
              <a:gd name="adj4" fmla="val 66667"/>
            </a:avLst>
          </a:prstGeom>
          <a:solidFill>
            <a:schemeClr val="accent6">
              <a:lumMod val="60000"/>
              <a:lumOff val="40000"/>
            </a:schemeClr>
          </a:solidFill>
          <a:ln w="9525">
            <a:solidFill>
              <a:schemeClr val="tx1"/>
            </a:solidFill>
            <a:miter lim="800000"/>
            <a:headEnd/>
            <a:tailEnd/>
          </a:ln>
        </p:spPr>
        <p:txBody>
          <a:bodyPr wrap="none" anchor="ctr"/>
          <a:lstStyle/>
          <a:p>
            <a:endParaRPr lang="ru-RU" dirty="0"/>
          </a:p>
        </p:txBody>
      </p:sp>
      <p:sp>
        <p:nvSpPr>
          <p:cNvPr id="16" name="Text Box 5"/>
          <p:cNvSpPr txBox="1">
            <a:spLocks noChangeArrowheads="1"/>
          </p:cNvSpPr>
          <p:nvPr/>
        </p:nvSpPr>
        <p:spPr bwMode="auto">
          <a:xfrm>
            <a:off x="1827654" y="3200400"/>
            <a:ext cx="1531060" cy="400110"/>
          </a:xfrm>
          <a:prstGeom prst="rect">
            <a:avLst/>
          </a:prstGeom>
          <a:noFill/>
          <a:ln w="9525">
            <a:noFill/>
            <a:miter lim="800000"/>
            <a:headEnd/>
            <a:tailEnd/>
          </a:ln>
        </p:spPr>
        <p:txBody>
          <a:bodyPr wrap="none">
            <a:spAutoFit/>
          </a:bodyPr>
          <a:lstStyle/>
          <a:p>
            <a:pPr algn="ctr"/>
            <a:r>
              <a:rPr lang="ru-RU" sz="2000" b="1" dirty="0" err="1" smtClean="0"/>
              <a:t>Макъсады</a:t>
            </a:r>
            <a:endParaRPr lang="ru-RU" sz="2000" b="1" dirty="0"/>
          </a:p>
        </p:txBody>
      </p:sp>
      <p:sp>
        <p:nvSpPr>
          <p:cNvPr id="17" name="Rectangle 9"/>
          <p:cNvSpPr>
            <a:spLocks noChangeArrowheads="1"/>
          </p:cNvSpPr>
          <p:nvPr/>
        </p:nvSpPr>
        <p:spPr bwMode="auto">
          <a:xfrm>
            <a:off x="1236177" y="1543050"/>
            <a:ext cx="2529860" cy="830997"/>
          </a:xfrm>
          <a:prstGeom prst="rect">
            <a:avLst/>
          </a:prstGeom>
          <a:noFill/>
          <a:ln w="9525">
            <a:noFill/>
            <a:miter lim="800000"/>
            <a:headEnd/>
            <a:tailEnd/>
          </a:ln>
        </p:spPr>
        <p:txBody>
          <a:bodyPr wrap="none">
            <a:spAutoFit/>
          </a:bodyPr>
          <a:lstStyle/>
          <a:p>
            <a:pPr algn="ctr"/>
            <a:r>
              <a:rPr lang="ru-RU" sz="2400" b="1" dirty="0" smtClean="0">
                <a:latin typeface="Arbat-Bold" pitchFamily="2" charset="0"/>
              </a:rPr>
              <a:t>«</a:t>
            </a:r>
            <a:r>
              <a:rPr lang="ru-RU" sz="2400" b="1" dirty="0" err="1" smtClean="0">
                <a:latin typeface="Arbat-Bold" pitchFamily="2" charset="0"/>
              </a:rPr>
              <a:t>Бильги</a:t>
            </a:r>
            <a:r>
              <a:rPr lang="ru-RU" sz="2400" b="1" dirty="0" smtClean="0">
                <a:latin typeface="Arbat-Bold" pitchFamily="2" charset="0"/>
              </a:rPr>
              <a:t> </a:t>
            </a:r>
            <a:r>
              <a:rPr lang="ru-RU" sz="2400" b="1" dirty="0" err="1" smtClean="0">
                <a:latin typeface="Arbat-Bold" pitchFamily="2" charset="0"/>
              </a:rPr>
              <a:t>берюв</a:t>
            </a:r>
            <a:r>
              <a:rPr lang="ru-RU" sz="2400" b="1" dirty="0" smtClean="0">
                <a:latin typeface="Arbat-Bold" pitchFamily="2" charset="0"/>
              </a:rPr>
              <a:t>» </a:t>
            </a:r>
            <a:endParaRPr lang="ru-RU" sz="2400" b="1" dirty="0">
              <a:latin typeface="Arbat-Bold" pitchFamily="2" charset="0"/>
            </a:endParaRPr>
          </a:p>
          <a:p>
            <a:pPr algn="ctr"/>
            <a:r>
              <a:rPr lang="ru-RU" sz="2400" b="1" dirty="0">
                <a:latin typeface="Arbat-Bold" pitchFamily="2" charset="0"/>
              </a:rPr>
              <a:t>педагогика </a:t>
            </a:r>
          </a:p>
        </p:txBody>
      </p:sp>
      <p:sp>
        <p:nvSpPr>
          <p:cNvPr id="18" name="Rectangle 10"/>
          <p:cNvSpPr>
            <a:spLocks noChangeArrowheads="1"/>
          </p:cNvSpPr>
          <p:nvPr/>
        </p:nvSpPr>
        <p:spPr bwMode="auto">
          <a:xfrm>
            <a:off x="5220072" y="1524000"/>
            <a:ext cx="3619128" cy="830997"/>
          </a:xfrm>
          <a:prstGeom prst="rect">
            <a:avLst/>
          </a:prstGeom>
          <a:noFill/>
          <a:ln w="9525">
            <a:noFill/>
            <a:miter lim="800000"/>
            <a:headEnd/>
            <a:tailEnd/>
          </a:ln>
        </p:spPr>
        <p:txBody>
          <a:bodyPr wrap="square">
            <a:spAutoFit/>
          </a:bodyPr>
          <a:lstStyle/>
          <a:p>
            <a:pPr algn="ctr"/>
            <a:r>
              <a:rPr lang="ru-RU" sz="2400" b="1" dirty="0">
                <a:latin typeface="Arbat-Bold" pitchFamily="2" charset="0"/>
              </a:rPr>
              <a:t>«</a:t>
            </a:r>
            <a:r>
              <a:rPr lang="ru-RU" sz="2400" b="1" dirty="0" err="1" smtClean="0">
                <a:latin typeface="Arbat-Bold" pitchFamily="2" charset="0"/>
              </a:rPr>
              <a:t>Компетентли</a:t>
            </a:r>
            <a:r>
              <a:rPr lang="ru-RU" sz="2400" b="1" dirty="0" smtClean="0">
                <a:latin typeface="Arbat-Bold" pitchFamily="2" charset="0"/>
              </a:rPr>
              <a:t>» </a:t>
            </a:r>
            <a:endParaRPr lang="ru-RU" sz="2400" b="1" dirty="0">
              <a:latin typeface="Arbat-Bold" pitchFamily="2" charset="0"/>
            </a:endParaRPr>
          </a:p>
          <a:p>
            <a:pPr algn="ctr"/>
            <a:r>
              <a:rPr lang="ru-RU" sz="2400" b="1" dirty="0">
                <a:latin typeface="Arbat-Bold" pitchFamily="2" charset="0"/>
              </a:rPr>
              <a:t>педагогика</a:t>
            </a:r>
          </a:p>
        </p:txBody>
      </p:sp>
      <p:sp>
        <p:nvSpPr>
          <p:cNvPr id="19" name="Text Box 12"/>
          <p:cNvSpPr txBox="1">
            <a:spLocks noChangeArrowheads="1"/>
          </p:cNvSpPr>
          <p:nvPr/>
        </p:nvSpPr>
        <p:spPr bwMode="auto">
          <a:xfrm>
            <a:off x="6122634" y="3200400"/>
            <a:ext cx="1531060" cy="400110"/>
          </a:xfrm>
          <a:prstGeom prst="rect">
            <a:avLst/>
          </a:prstGeom>
          <a:noFill/>
          <a:ln w="9525">
            <a:noFill/>
            <a:miter lim="800000"/>
            <a:headEnd/>
            <a:tailEnd/>
          </a:ln>
        </p:spPr>
        <p:txBody>
          <a:bodyPr wrap="none">
            <a:spAutoFit/>
          </a:bodyPr>
          <a:lstStyle/>
          <a:p>
            <a:pPr algn="ctr"/>
            <a:r>
              <a:rPr lang="ru-RU" sz="2000" b="1" dirty="0" err="1" smtClean="0">
                <a:solidFill>
                  <a:schemeClr val="tx1"/>
                </a:solidFill>
              </a:rPr>
              <a:t>Макъсады</a:t>
            </a:r>
            <a:endParaRPr lang="ru-RU" sz="2000" b="1" dirty="0">
              <a:solidFill>
                <a:schemeClr val="tx1"/>
              </a:solidFill>
            </a:endParaRPr>
          </a:p>
        </p:txBody>
      </p:sp>
      <p:sp>
        <p:nvSpPr>
          <p:cNvPr id="20" name="Rectangle 4"/>
          <p:cNvSpPr>
            <a:spLocks noGrp="1" noChangeArrowheads="1"/>
          </p:cNvSpPr>
          <p:nvPr>
            <p:ph type="title" orient="vert"/>
          </p:nvPr>
        </p:nvSpPr>
        <p:spPr>
          <a:xfrm rot="16200000">
            <a:off x="4234859" y="-2845589"/>
            <a:ext cx="1524000" cy="7215178"/>
          </a:xfrm>
          <a:solidFill>
            <a:srgbClr val="CCFF99"/>
          </a:solidFill>
        </p:spPr>
        <p:txBody>
          <a:bodyPr>
            <a:normAutofit fontScale="90000"/>
          </a:bodyPr>
          <a:lstStyle/>
          <a:p>
            <a:pPr algn="ctr" eaLnBrk="1" hangingPunct="1">
              <a:defRPr/>
            </a:pPr>
            <a:r>
              <a:rPr lang="ru-RU" sz="40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Тасиль</a:t>
            </a:r>
            <a:r>
              <a:rPr lang="ru-RU" sz="40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модель </a:t>
            </a:r>
            <a:br>
              <a:rPr lang="ru-RU" sz="40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40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характеристикасы</a:t>
            </a:r>
            <a:r>
              <a:rPr lang="ru-RU" sz="40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000" dirty="0" smtClean="0">
                <a:solidFill>
                  <a:schemeClr val="accent5">
                    <a:lumMod val="50000"/>
                  </a:schemeClr>
                </a:solidFill>
                <a:effectLst>
                  <a:outerShdw blurRad="38100" dist="38100" dir="2700000" algn="tl">
                    <a:srgbClr val="000000">
                      <a:alpha val="43137"/>
                    </a:srgbClr>
                  </a:outerShdw>
                </a:effectLst>
                <a:latin typeface="+mj-lt"/>
              </a:rPr>
              <a:t/>
            </a:r>
            <a:br>
              <a:rPr lang="ru-RU" sz="4000" dirty="0" smtClean="0">
                <a:solidFill>
                  <a:schemeClr val="accent5">
                    <a:lumMod val="50000"/>
                  </a:schemeClr>
                </a:solidFill>
                <a:effectLst>
                  <a:outerShdw blurRad="38100" dist="38100" dir="2700000" algn="tl">
                    <a:srgbClr val="000000">
                      <a:alpha val="43137"/>
                    </a:srgbClr>
                  </a:outerShdw>
                </a:effectLst>
                <a:latin typeface="+mj-lt"/>
              </a:rPr>
            </a:br>
            <a:r>
              <a:rPr lang="ru-RU" sz="4000" dirty="0" smtClean="0">
                <a:solidFill>
                  <a:schemeClr val="accent5">
                    <a:lumMod val="50000"/>
                  </a:schemeClr>
                </a:solidFill>
                <a:effectLst>
                  <a:outerShdw blurRad="38100" dist="38100" dir="2700000" algn="tl">
                    <a:srgbClr val="000000">
                      <a:alpha val="43137"/>
                    </a:srgbClr>
                  </a:outerShdw>
                </a:effectLst>
                <a:latin typeface="+mj-lt"/>
              </a:rPr>
              <a:t>     </a:t>
            </a:r>
          </a:p>
        </p:txBody>
      </p:sp>
      <p:pic>
        <p:nvPicPr>
          <p:cNvPr id="21" name="Picture 2" descr="Татарский узор в круг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9270" cy="1416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192"/>
          <p:cNvGrpSpPr>
            <a:grpSpLocks/>
          </p:cNvGrpSpPr>
          <p:nvPr/>
        </p:nvGrpSpPr>
        <p:grpSpPr bwMode="auto">
          <a:xfrm>
            <a:off x="0" y="0"/>
            <a:ext cx="533399" cy="6858000"/>
            <a:chOff x="0" y="0"/>
            <a:chExt cx="533399" cy="6858000"/>
          </a:xfrm>
          <a:solidFill>
            <a:schemeClr val="accent2"/>
          </a:solidFill>
        </p:grpSpPr>
        <p:sp>
          <p:nvSpPr>
            <p:cNvPr id="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8" name="TextBox 7"/>
          <p:cNvSpPr txBox="1"/>
          <p:nvPr/>
        </p:nvSpPr>
        <p:spPr>
          <a:xfrm>
            <a:off x="683568" y="0"/>
            <a:ext cx="8460432" cy="769441"/>
          </a:xfrm>
          <a:prstGeom prst="rect">
            <a:avLst/>
          </a:prstGeom>
          <a:solidFill>
            <a:srgbClr val="CCFF99"/>
          </a:solidFill>
        </p:spPr>
        <p:txBody>
          <a:bodyPr wrap="square" rtlCol="0">
            <a:spAutoFit/>
          </a:bodyPr>
          <a:lstStyle/>
          <a:p>
            <a:pPr algn="ctr"/>
            <a:r>
              <a:rPr lang="ru-RU" sz="44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Макъсат</a:t>
            </a:r>
            <a:r>
              <a:rPr lang="ru-RU" sz="44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4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къоюв</a:t>
            </a:r>
            <a:r>
              <a:rPr lang="ru-RU" sz="44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4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вазифе</a:t>
            </a:r>
            <a:endParaRPr lang="ru-RU" sz="4400" dirty="0">
              <a:solidFill>
                <a:schemeClr val="accent5">
                  <a:lumMod val="50000"/>
                </a:schemeClr>
              </a:solidFill>
              <a:effectLst>
                <a:outerShdw blurRad="38100" dist="38100" dir="2700000" algn="tl">
                  <a:srgbClr val="000000">
                    <a:alpha val="43137"/>
                  </a:srgbClr>
                </a:outerShdw>
              </a:effectLst>
            </a:endParaRPr>
          </a:p>
        </p:txBody>
      </p:sp>
      <p:sp>
        <p:nvSpPr>
          <p:cNvPr id="9" name="Прямоугольник 4"/>
          <p:cNvSpPr>
            <a:spLocks noChangeArrowheads="1"/>
          </p:cNvSpPr>
          <p:nvPr/>
        </p:nvSpPr>
        <p:spPr bwMode="auto">
          <a:xfrm>
            <a:off x="533399" y="1124744"/>
            <a:ext cx="8610601" cy="3970318"/>
          </a:xfrm>
          <a:prstGeom prst="rect">
            <a:avLst/>
          </a:prstGeom>
          <a:solidFill>
            <a:srgbClr val="CCFF99"/>
          </a:solidFill>
          <a:ln w="9525">
            <a:noFill/>
            <a:miter lim="800000"/>
            <a:headEnd/>
            <a:tailEnd/>
          </a:ln>
        </p:spPr>
        <p:txBody>
          <a:bodyPr wrap="square">
            <a:spAutoFit/>
          </a:bodyPr>
          <a:lstStyle/>
          <a:p>
            <a:endParaRPr lang="ru-RU" sz="2800" b="1" i="1" dirty="0" smtClean="0">
              <a:latin typeface="Calibri" pitchFamily="34" charset="0"/>
            </a:endParaRPr>
          </a:p>
          <a:p>
            <a:r>
              <a:rPr lang="ru-RU" sz="2800" b="1" i="1" dirty="0" smtClean="0">
                <a:latin typeface="Calibri" pitchFamily="34" charset="0"/>
              </a:rPr>
              <a:t>-</a:t>
            </a:r>
            <a:r>
              <a:rPr lang="ru-RU" sz="2800" i="1" dirty="0" err="1" smtClean="0">
                <a:latin typeface="Times New Roman" panose="02020603050405020304" pitchFamily="18" charset="0"/>
                <a:cs typeface="Times New Roman" panose="02020603050405020304" pitchFamily="18" charset="0"/>
              </a:rPr>
              <a:t>Ишнинъ</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планланлаштырув</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нетиджеси</a:t>
            </a:r>
            <a:r>
              <a:rPr lang="ru-RU" sz="2800" i="1" dirty="0">
                <a:latin typeface="Times New Roman" panose="02020603050405020304" pitchFamily="18" charset="0"/>
                <a:cs typeface="Times New Roman" panose="02020603050405020304" pitchFamily="18" charset="0"/>
              </a:rPr>
              <a:t>,</a:t>
            </a:r>
            <a:r>
              <a:rPr lang="ru-RU" sz="2800" i="1" dirty="0" smtClean="0">
                <a:latin typeface="Times New Roman" panose="02020603050405020304" pitchFamily="18" charset="0"/>
                <a:cs typeface="Times New Roman" panose="02020603050405020304" pitchFamily="18" charset="0"/>
              </a:rPr>
              <a:t> УУД.</a:t>
            </a:r>
            <a:r>
              <a:rPr lang="ru-RU" sz="2800" i="1" u="none" dirty="0" smtClean="0">
                <a:latin typeface="Times New Roman" panose="02020603050405020304" pitchFamily="18" charset="0"/>
                <a:cs typeface="Times New Roman" panose="02020603050405020304" pitchFamily="18" charset="0"/>
              </a:rPr>
              <a:t> </a:t>
            </a:r>
          </a:p>
          <a:p>
            <a:r>
              <a:rPr lang="ru-RU" sz="2800" i="1" u="none" dirty="0" smtClean="0">
                <a:latin typeface="Times New Roman" panose="02020603050405020304" pitchFamily="18" charset="0"/>
                <a:cs typeface="Times New Roman" panose="02020603050405020304" pitchFamily="18" charset="0"/>
              </a:rPr>
              <a:t>-</a:t>
            </a:r>
            <a:r>
              <a:rPr lang="ru-RU" sz="2800" i="1" u="none" dirty="0" err="1" smtClean="0">
                <a:latin typeface="Times New Roman" panose="02020603050405020304" pitchFamily="18" charset="0"/>
                <a:cs typeface="Times New Roman" panose="02020603050405020304" pitchFamily="18" charset="0"/>
              </a:rPr>
              <a:t>Талебелернинъ</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окъув</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къабилиети</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ве</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мустакъиллиги</a:t>
            </a:r>
            <a:r>
              <a:rPr lang="ru-RU" sz="2800" i="1" u="none" dirty="0" smtClean="0">
                <a:latin typeface="Times New Roman" panose="02020603050405020304" pitchFamily="18" charset="0"/>
                <a:cs typeface="Times New Roman" panose="02020603050405020304" pitchFamily="18" charset="0"/>
              </a:rPr>
              <a:t>.  </a:t>
            </a:r>
          </a:p>
          <a:p>
            <a:r>
              <a:rPr lang="ru-RU" sz="2800" i="1" dirty="0" smtClean="0">
                <a:latin typeface="Times New Roman" panose="02020603050405020304" pitchFamily="18" charset="0"/>
                <a:cs typeface="Times New Roman" panose="02020603050405020304" pitchFamily="18" charset="0"/>
              </a:rPr>
              <a:t>-</a:t>
            </a:r>
            <a:r>
              <a:rPr lang="ru-RU" sz="2800" i="1" dirty="0" err="1" smtClean="0">
                <a:latin typeface="Times New Roman" panose="02020603050405020304" pitchFamily="18" charset="0"/>
                <a:cs typeface="Times New Roman" panose="02020603050405020304" pitchFamily="18" charset="0"/>
              </a:rPr>
              <a:t>Дерснинъ</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рухий-ахлякъий</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тербиени</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эффективлештирюв</a:t>
            </a:r>
            <a:r>
              <a:rPr lang="ru-RU" sz="2800" i="1" dirty="0" smtClean="0">
                <a:latin typeface="Times New Roman" panose="02020603050405020304" pitchFamily="18" charset="0"/>
                <a:cs typeface="Times New Roman" panose="02020603050405020304" pitchFamily="18" charset="0"/>
              </a:rPr>
              <a:t>. </a:t>
            </a:r>
            <a:r>
              <a:rPr lang="ru-RU" sz="2800" i="1" u="none" dirty="0" smtClean="0">
                <a:latin typeface="Times New Roman" panose="02020603050405020304" pitchFamily="18" charset="0"/>
                <a:cs typeface="Times New Roman" panose="02020603050405020304" pitchFamily="18" charset="0"/>
              </a:rPr>
              <a:t> </a:t>
            </a:r>
          </a:p>
          <a:p>
            <a:r>
              <a:rPr lang="ru-RU" sz="2800" i="1" u="none" dirty="0" smtClean="0">
                <a:latin typeface="Times New Roman" panose="02020603050405020304" pitchFamily="18" charset="0"/>
                <a:cs typeface="Times New Roman" panose="02020603050405020304" pitchFamily="18" charset="0"/>
              </a:rPr>
              <a:t>-</a:t>
            </a:r>
            <a:r>
              <a:rPr lang="ru-RU" sz="2800" i="1" u="none" dirty="0" err="1" smtClean="0">
                <a:latin typeface="Times New Roman" panose="02020603050405020304" pitchFamily="18" charset="0"/>
                <a:cs typeface="Times New Roman" panose="02020603050405020304" pitchFamily="18" charset="0"/>
              </a:rPr>
              <a:t>Оджа</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озь</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фаалиетини</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ве</a:t>
            </a:r>
            <a:endParaRPr lang="ru-RU" sz="2800" i="1" u="none" dirty="0" smtClean="0">
              <a:latin typeface="Times New Roman" panose="02020603050405020304" pitchFamily="18" charset="0"/>
              <a:cs typeface="Times New Roman" panose="02020603050405020304" pitchFamily="18" charset="0"/>
            </a:endParaRPr>
          </a:p>
          <a:p>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талебелернинъ</a:t>
            </a:r>
            <a:r>
              <a:rPr lang="ru-RU" sz="2800" i="1" u="none" dirty="0" smtClean="0">
                <a:latin typeface="Times New Roman" panose="02020603050405020304" pitchFamily="18" charset="0"/>
                <a:cs typeface="Times New Roman" panose="02020603050405020304" pitchFamily="18" charset="0"/>
              </a:rPr>
              <a:t> </a:t>
            </a:r>
            <a:r>
              <a:rPr lang="ru-RU" sz="2800" i="1" u="none" dirty="0" err="1" smtClean="0">
                <a:latin typeface="Times New Roman" panose="02020603050405020304" pitchFamily="18" charset="0"/>
                <a:cs typeface="Times New Roman" panose="02020603050405020304" pitchFamily="18" charset="0"/>
              </a:rPr>
              <a:t>нутукъ</a:t>
            </a:r>
            <a:r>
              <a:rPr lang="ru-RU" sz="2800" i="1" u="none" dirty="0" smtClean="0">
                <a:latin typeface="Times New Roman" panose="02020603050405020304" pitchFamily="18" charset="0"/>
                <a:cs typeface="Times New Roman" panose="02020603050405020304" pitchFamily="18" charset="0"/>
              </a:rPr>
              <a:t> </a:t>
            </a:r>
          </a:p>
          <a:p>
            <a:r>
              <a:rPr lang="ru-RU" sz="2800" i="1" u="none" dirty="0" err="1" smtClean="0">
                <a:latin typeface="Times New Roman" panose="02020603050405020304" pitchFamily="18" charset="0"/>
                <a:cs typeface="Times New Roman" panose="02020603050405020304" pitchFamily="18" charset="0"/>
              </a:rPr>
              <a:t>фаалиетини</a:t>
            </a:r>
            <a:r>
              <a:rPr lang="ru-RU" sz="2800" i="1" u="none" dirty="0" smtClean="0">
                <a:latin typeface="Times New Roman" panose="02020603050405020304" pitchFamily="18" charset="0"/>
                <a:cs typeface="Times New Roman" panose="02020603050405020304" pitchFamily="18" charset="0"/>
              </a:rPr>
              <a:t> </a:t>
            </a:r>
          </a:p>
          <a:p>
            <a:r>
              <a:rPr lang="ru-RU" sz="2800" i="1" u="none" dirty="0" err="1" smtClean="0">
                <a:latin typeface="Times New Roman" panose="02020603050405020304" pitchFamily="18" charset="0"/>
                <a:cs typeface="Times New Roman" panose="02020603050405020304" pitchFamily="18" charset="0"/>
              </a:rPr>
              <a:t>шекиллендирюви</a:t>
            </a:r>
            <a:r>
              <a:rPr lang="ru-RU" sz="2800" i="1" u="none" dirty="0" smtClean="0">
                <a:latin typeface="Times New Roman" panose="02020603050405020304" pitchFamily="18" charset="0"/>
                <a:cs typeface="Times New Roman" panose="02020603050405020304" pitchFamily="18" charset="0"/>
              </a:rPr>
              <a:t>.</a:t>
            </a:r>
            <a:endParaRPr lang="ru-RU" sz="2800" i="1" u="none" dirty="0">
              <a:latin typeface="Times New Roman" panose="02020603050405020304" pitchFamily="18" charset="0"/>
              <a:cs typeface="Times New Roman" panose="02020603050405020304" pitchFamily="18" charset="0"/>
            </a:endParaRPr>
          </a:p>
        </p:txBody>
      </p:sp>
      <p:pic>
        <p:nvPicPr>
          <p:cNvPr id="10" name="Picture 2" descr="Татарский узор в круг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89270" cy="1416819"/>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789242"/>
            <a:ext cx="3851920" cy="28889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hape 192"/>
          <p:cNvGrpSpPr>
            <a:grpSpLocks/>
          </p:cNvGrpSpPr>
          <p:nvPr/>
        </p:nvGrpSpPr>
        <p:grpSpPr bwMode="auto">
          <a:xfrm>
            <a:off x="0" y="0"/>
            <a:ext cx="533399" cy="6858000"/>
            <a:chOff x="0" y="0"/>
            <a:chExt cx="533399" cy="6858000"/>
          </a:xfrm>
          <a:solidFill>
            <a:schemeClr val="accent2"/>
          </a:solidFill>
        </p:grpSpPr>
        <p:sp>
          <p:nvSpPr>
            <p:cNvPr id="5" name="Shape 193"/>
            <p:cNvSpPr txBox="1">
              <a:spLocks noChangeArrowheads="1"/>
            </p:cNvSpPr>
            <p:nvPr/>
          </p:nvSpPr>
          <p:spPr bwMode="auto">
            <a:xfrm>
              <a:off x="457200" y="0"/>
              <a:ext cx="76199" cy="6858000"/>
            </a:xfrm>
            <a:prstGeom prst="rect">
              <a:avLst/>
            </a:prstGeom>
            <a:grpFill/>
            <a:ln w="9525" cap="rnd">
              <a:solidFill>
                <a:schemeClr val="tx1"/>
              </a:solidFill>
              <a:miter lim="800000"/>
              <a:headEnd/>
              <a:tailEnd/>
            </a:ln>
          </p:spPr>
          <p:txBody>
            <a:bodyPr lIns="91425" tIns="45700" rIns="91425" bIns="45700" anchor="ctr"/>
            <a:lstStyle/>
            <a:p>
              <a:endParaRPr lang="ru-RU" dirty="0"/>
            </a:p>
          </p:txBody>
        </p:sp>
        <p:sp>
          <p:nvSpPr>
            <p:cNvPr id="6" name="Shape 194"/>
            <p:cNvSpPr txBox="1">
              <a:spLocks noChangeArrowheads="1"/>
            </p:cNvSpPr>
            <p:nvPr/>
          </p:nvSpPr>
          <p:spPr bwMode="auto">
            <a:xfrm>
              <a:off x="0" y="0"/>
              <a:ext cx="457200" cy="6858000"/>
            </a:xfrm>
            <a:prstGeom prst="rect">
              <a:avLst/>
            </a:prstGeom>
            <a:grpFill/>
            <a:ln w="9525" cap="rnd">
              <a:solidFill>
                <a:srgbClr val="82916F"/>
              </a:solidFill>
              <a:miter lim="800000"/>
              <a:headEnd/>
              <a:tailEnd/>
            </a:ln>
          </p:spPr>
          <p:txBody>
            <a:bodyPr lIns="91425" tIns="45700" rIns="91425" bIns="45700" anchor="ctr"/>
            <a:lstStyle/>
            <a:p>
              <a:endParaRPr lang="ru-RU" dirty="0"/>
            </a:p>
          </p:txBody>
        </p:sp>
      </p:grpSp>
      <p:sp>
        <p:nvSpPr>
          <p:cNvPr id="8" name="TextBox 7"/>
          <p:cNvSpPr txBox="1"/>
          <p:nvPr/>
        </p:nvSpPr>
        <p:spPr>
          <a:xfrm>
            <a:off x="683568" y="0"/>
            <a:ext cx="8460432" cy="769441"/>
          </a:xfrm>
          <a:prstGeom prst="rect">
            <a:avLst/>
          </a:prstGeom>
          <a:solidFill>
            <a:srgbClr val="CCFF99"/>
          </a:solidFill>
        </p:spPr>
        <p:txBody>
          <a:bodyPr wrap="square" rtlCol="0">
            <a:spAutoFit/>
          </a:bodyPr>
          <a:lstStyle/>
          <a:p>
            <a:pPr algn="ctr"/>
            <a:r>
              <a:rPr lang="ru-RU" sz="4400" dirty="0" smtClean="0">
                <a:solidFill>
                  <a:schemeClr val="accent5">
                    <a:lumMod val="50000"/>
                  </a:schemeClr>
                </a:solidFill>
                <a:effectLst>
                  <a:outerShdw blurRad="38100" dist="38100" dir="2700000" algn="tl">
                    <a:srgbClr val="000000">
                      <a:alpha val="43137"/>
                    </a:srgbClr>
                  </a:outerShdw>
                </a:effectLst>
              </a:rPr>
              <a:t> </a:t>
            </a:r>
            <a:r>
              <a:rPr lang="ru-RU" sz="36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Дерснинъ</a:t>
            </a:r>
            <a:r>
              <a:rPr lang="ru-RU" sz="36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мундерижеси</a:t>
            </a:r>
            <a:r>
              <a:rPr lang="ru-RU" sz="36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36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4209" name="Rectangle 1"/>
          <p:cNvSpPr>
            <a:spLocks noChangeArrowheads="1"/>
          </p:cNvSpPr>
          <p:nvPr/>
        </p:nvSpPr>
        <p:spPr bwMode="auto">
          <a:xfrm>
            <a:off x="467544" y="1761202"/>
            <a:ext cx="8676456" cy="3046988"/>
          </a:xfrm>
          <a:prstGeom prst="rect">
            <a:avLst/>
          </a:prstGeom>
          <a:solidFill>
            <a:srgbClr val="CC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ru-RU" sz="3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t>
            </a:r>
            <a:r>
              <a:rPr kumimoji="0" lang="ru-RU" sz="3200" b="0" i="1"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Оджанынъ</a:t>
            </a:r>
            <a:r>
              <a:rPr kumimoji="0" lang="ru-RU" sz="3200" b="0"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3200" b="0" i="1"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сезю</a:t>
            </a:r>
            <a:r>
              <a:rPr kumimoji="0" lang="ru-RU" sz="3200" b="0"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sz="3200" b="0" i="1"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3200" b="0" i="1"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a:t>
            </a:r>
            <a:r>
              <a:rPr kumimoji="0" lang="ru-RU" sz="3200" b="0" i="1" u="none" strike="noStrike" cap="none" normalizeH="0" baseline="0" dirty="0" err="1"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Талебелернинъ</a:t>
            </a:r>
            <a:r>
              <a:rPr kumimoji="0" lang="ru-RU" sz="3200" b="0" i="1"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a:t>
            </a:r>
            <a:r>
              <a:rPr kumimoji="0" lang="ru-RU" sz="3200" b="0" i="1" u="none" strike="noStrike" cap="none" normalizeH="0" baseline="0" dirty="0" err="1"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мустакъиль</a:t>
            </a:r>
            <a:r>
              <a:rPr kumimoji="0" lang="ru-RU" sz="3200" b="0" i="1"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a:t>
            </a:r>
            <a:r>
              <a:rPr kumimoji="0" lang="ru-RU" sz="3200" b="0" i="1" u="none" strike="noStrike" cap="none" normalizeH="0" baseline="0" dirty="0" err="1"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огренюви</a:t>
            </a:r>
            <a:r>
              <a:rPr kumimoji="0" lang="ru-RU" sz="3200" b="0" i="1"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a:t>
            </a:r>
            <a:endParaRPr kumimoji="0" lang="ru-RU" sz="3200" b="0" i="1"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lang="ru-RU" sz="3200" i="1" dirty="0" smtClean="0">
                <a:latin typeface="Times New Roman" panose="02020603050405020304" pitchFamily="18" charset="0"/>
                <a:ea typeface="Times New Roman" pitchFamily="18" charset="0"/>
                <a:cs typeface="Times New Roman" panose="02020603050405020304" pitchFamily="18" charset="0"/>
              </a:rPr>
              <a:t>-</a:t>
            </a:r>
            <a:r>
              <a:rPr lang="ru-RU" sz="3200" i="1" dirty="0" err="1" smtClean="0">
                <a:latin typeface="Times New Roman" panose="02020603050405020304" pitchFamily="18" charset="0"/>
                <a:ea typeface="Times New Roman" pitchFamily="18" charset="0"/>
                <a:cs typeface="Times New Roman" panose="02020603050405020304" pitchFamily="18" charset="0"/>
              </a:rPr>
              <a:t>Оджа</a:t>
            </a:r>
            <a:r>
              <a:rPr lang="ru-RU" sz="3200" i="1" dirty="0" smtClean="0">
                <a:latin typeface="Times New Roman" panose="02020603050405020304" pitchFamily="18" charset="0"/>
                <a:ea typeface="Times New Roman" pitchFamily="18" charset="0"/>
                <a:cs typeface="Times New Roman" panose="02020603050405020304" pitchFamily="18" charset="0"/>
              </a:rPr>
              <a:t> </a:t>
            </a:r>
            <a:r>
              <a:rPr lang="ru-RU" sz="3200" i="1" dirty="0" err="1" smtClean="0">
                <a:latin typeface="Times New Roman" panose="02020603050405020304" pitchFamily="18" charset="0"/>
                <a:ea typeface="Times New Roman" pitchFamily="18" charset="0"/>
                <a:cs typeface="Times New Roman" panose="02020603050405020304" pitchFamily="18" charset="0"/>
              </a:rPr>
              <a:t>насыл</a:t>
            </a:r>
            <a:r>
              <a:rPr lang="ru-RU" sz="3200" i="1" dirty="0" smtClean="0">
                <a:latin typeface="Times New Roman" panose="02020603050405020304" pitchFamily="18" charset="0"/>
                <a:ea typeface="Times New Roman" pitchFamily="18" charset="0"/>
                <a:cs typeface="Times New Roman" panose="02020603050405020304" pitchFamily="18" charset="0"/>
              </a:rPr>
              <a:t> </a:t>
            </a:r>
            <a:r>
              <a:rPr lang="ru-RU" sz="3200" i="1" dirty="0" err="1" smtClean="0">
                <a:latin typeface="Times New Roman" panose="02020603050405020304" pitchFamily="18" charset="0"/>
                <a:ea typeface="Times New Roman" pitchFamily="18" charset="0"/>
                <a:cs typeface="Times New Roman" panose="02020603050405020304" pitchFamily="18" charset="0"/>
              </a:rPr>
              <a:t>суаль</a:t>
            </a:r>
            <a:r>
              <a:rPr lang="ru-RU" sz="3200" i="1" dirty="0" smtClean="0">
                <a:latin typeface="Times New Roman" panose="02020603050405020304" pitchFamily="18" charset="0"/>
                <a:ea typeface="Times New Roman" pitchFamily="18" charset="0"/>
                <a:cs typeface="Times New Roman" panose="02020603050405020304" pitchFamily="18" charset="0"/>
              </a:rPr>
              <a:t> </a:t>
            </a:r>
            <a:r>
              <a:rPr lang="ru-RU" sz="3200" i="1" dirty="0" err="1" smtClean="0">
                <a:latin typeface="Times New Roman" panose="02020603050405020304" pitchFamily="18" charset="0"/>
                <a:ea typeface="Times New Roman" pitchFamily="18" charset="0"/>
                <a:cs typeface="Times New Roman" panose="02020603050405020304" pitchFamily="18" charset="0"/>
              </a:rPr>
              <a:t>берер</a:t>
            </a:r>
            <a:r>
              <a:rPr kumimoji="0" lang="ru-RU" sz="3200" b="0" i="1"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a:t>
            </a:r>
            <a:endParaRPr kumimoji="0" lang="ru-RU" sz="3200" b="0" i="1"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3200" b="0" i="1"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a:t>
            </a:r>
            <a:r>
              <a:rPr kumimoji="0" lang="ru-RU" sz="3200" b="0" i="1" u="none" strike="noStrike" cap="none" normalizeH="0" baseline="0" dirty="0" err="1"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Насыл</a:t>
            </a:r>
            <a:r>
              <a:rPr kumimoji="0" lang="ru-RU" sz="3200" b="0" i="1"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a:t>
            </a:r>
            <a:r>
              <a:rPr kumimoji="0" lang="ru-RU" sz="3200" b="0" i="1" u="none" strike="noStrike" cap="none" normalizeH="0" baseline="0" dirty="0" err="1"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мешгъулиетлер</a:t>
            </a:r>
            <a:r>
              <a:rPr kumimoji="0" lang="ru-RU" sz="3200" b="0" i="1"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a:t>
            </a:r>
            <a:r>
              <a:rPr kumimoji="0" lang="ru-RU" sz="3200" b="0" i="1" u="none" strike="noStrike" cap="none" normalizeH="0" baseline="0" dirty="0" err="1"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азырлар</a:t>
            </a:r>
            <a:r>
              <a:rPr kumimoji="0" lang="ru-RU" sz="3200" b="0" i="1"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a:t>
            </a:r>
            <a:endParaRPr kumimoji="0" lang="ru-RU" sz="3200" b="0" i="1"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3200" b="0" i="1"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a:t>
            </a:r>
            <a:r>
              <a:rPr kumimoji="0" lang="ru-RU" sz="3200" b="0" i="1" u="none" strike="noStrike" cap="none" normalizeH="0" baseline="0" dirty="0" err="1"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Менимсев</a:t>
            </a:r>
            <a:r>
              <a:rPr kumimoji="0" lang="ru-RU" sz="3200" b="0" i="1"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a:t>
            </a:r>
            <a:r>
              <a:rPr kumimoji="0" lang="ru-RU" sz="3200" b="0" i="1" u="none" strike="noStrike" cap="none" normalizeH="0" baseline="0" dirty="0" err="1"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процессни</a:t>
            </a:r>
            <a:r>
              <a:rPr kumimoji="0" lang="ru-RU" sz="3200" b="0" i="1"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a:t>
            </a:r>
            <a:r>
              <a:rPr kumimoji="0" lang="ru-RU" sz="3200" b="0" i="1" u="none" strike="noStrike" cap="none" normalizeH="0" baseline="0" dirty="0" err="1"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насыл</a:t>
            </a:r>
            <a:r>
              <a:rPr kumimoji="0" lang="ru-RU" sz="3200" b="0" i="1"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контроль </a:t>
            </a:r>
            <a:r>
              <a:rPr kumimoji="0" lang="ru-RU" sz="3200" b="0" i="1" u="none" strike="noStrike" cap="none" normalizeH="0" baseline="0" dirty="0" err="1"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этер</a:t>
            </a:r>
            <a:r>
              <a:rPr kumimoji="0" lang="ru-RU" sz="3200" b="0" i="1"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a:t>
            </a:r>
            <a:endParaRPr kumimoji="0" lang="ru-RU" sz="3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2" descr="Татарский узор в круг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89270" cy="14168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Мои документы\Мои рисунки\Изображение\открытый  урок  2  класс\Изображение 879.jpg"/>
          <p:cNvPicPr>
            <a:picLocks noChangeAspect="1" noChangeArrowheads="1"/>
          </p:cNvPicPr>
          <p:nvPr/>
        </p:nvPicPr>
        <p:blipFill>
          <a:blip r:embed="rId3" cstate="print"/>
          <a:srcRect/>
          <a:stretch>
            <a:fillRect/>
          </a:stretch>
        </p:blipFill>
        <p:spPr bwMode="auto">
          <a:xfrm>
            <a:off x="5362797" y="4365104"/>
            <a:ext cx="3781203" cy="24928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Theme">
  <a:themeElements>
    <a:clrScheme name="square bevel 1">
      <a:dk1>
        <a:srgbClr val="FFFFFF"/>
      </a:dk1>
      <a:lt1>
        <a:srgbClr val="000099"/>
      </a:lt1>
      <a:dk2>
        <a:srgbClr val="CCECFF"/>
      </a:dk2>
      <a:lt2>
        <a:srgbClr val="C0C0C0"/>
      </a:lt2>
      <a:accent1>
        <a:srgbClr val="FF3399"/>
      </a:accent1>
      <a:accent2>
        <a:srgbClr val="99CCFF"/>
      </a:accent2>
      <a:accent3>
        <a:srgbClr val="000099"/>
      </a:accent3>
      <a:accent4>
        <a:srgbClr val="FF3399"/>
      </a:accent4>
      <a:accent5>
        <a:srgbClr val="99CCFF"/>
      </a:accent5>
      <a:accent6>
        <a:srgbClr val="000099"/>
      </a:accent6>
      <a:hlink>
        <a:srgbClr val="FF5050"/>
      </a:hlink>
      <a:folHlink>
        <a:srgbClr val="FFFF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Theme">
  <a:themeElements>
    <a:clrScheme name="2_colormaster 1">
      <a:dk1>
        <a:srgbClr val="000000"/>
      </a:dk1>
      <a:lt1>
        <a:srgbClr val="000099"/>
      </a:lt1>
      <a:dk2>
        <a:srgbClr val="000066"/>
      </a:dk2>
      <a:lt2>
        <a:srgbClr val="C0C0C0"/>
      </a:lt2>
      <a:accent1>
        <a:srgbClr val="FF3399"/>
      </a:accent1>
      <a:accent2>
        <a:srgbClr val="99CCFF"/>
      </a:accent2>
      <a:accent3>
        <a:srgbClr val="000099"/>
      </a:accent3>
      <a:accent4>
        <a:srgbClr val="FF3399"/>
      </a:accent4>
      <a:accent5>
        <a:srgbClr val="99CCFF"/>
      </a:accent5>
      <a:accent6>
        <a:srgbClr val="000099"/>
      </a:accent6>
      <a:hlink>
        <a:srgbClr val="FF5050"/>
      </a:hlink>
      <a:folHlink>
        <a:srgbClr val="FFFF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700</Words>
  <Application>Microsoft Office PowerPoint</Application>
  <PresentationFormat>Экран (4:3)</PresentationFormat>
  <Paragraphs>188</Paragraphs>
  <Slides>25</Slides>
  <Notes>9</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3</vt:i4>
      </vt:variant>
      <vt:variant>
        <vt:lpstr>Заголовки слайдов</vt:lpstr>
      </vt:variant>
      <vt:variant>
        <vt:i4>25</vt:i4>
      </vt:variant>
    </vt:vector>
  </HeadingPairs>
  <TitlesOfParts>
    <vt:vector size="38" baseType="lpstr">
      <vt:lpstr>Arbat-Bold</vt:lpstr>
      <vt:lpstr>Arial</vt:lpstr>
      <vt:lpstr>Arial Narrow</vt:lpstr>
      <vt:lpstr>Arial Unicode MS</vt:lpstr>
      <vt:lpstr>Bookman Old Style</vt:lpstr>
      <vt:lpstr>Calibri</vt:lpstr>
      <vt:lpstr>Times New Roman</vt:lpstr>
      <vt:lpstr>Trebuchet MS</vt:lpstr>
      <vt:lpstr>Wingdings</vt:lpstr>
      <vt:lpstr>Wingdings 3</vt:lpstr>
      <vt:lpstr>Custom Theme</vt:lpstr>
      <vt:lpstr>2_Custom Theme</vt:lpstr>
      <vt:lpstr>Аспект</vt:lpstr>
      <vt:lpstr>  Новоселовка умумтасиль мектеби       Земаневий  къырымтатар тили ве эдебияты дерси    </vt:lpstr>
      <vt:lpstr>Презентация PowerPoint</vt:lpstr>
      <vt:lpstr>Земаневий дерс</vt:lpstr>
      <vt:lpstr>Презентация PowerPoint</vt:lpstr>
      <vt:lpstr> Дерснинъ чешитлери</vt:lpstr>
      <vt:lpstr>Дерснинъ макъсады</vt:lpstr>
      <vt:lpstr>Тасиль модель  характеристикасы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Традицион олмагъан шекиль дерси</vt:lpstr>
      <vt:lpstr>Дерснинъ азырлама тизилиши</vt:lpstr>
      <vt:lpstr>Земаневий тешкиль технологиясы</vt:lpstr>
      <vt:lpstr>Презентация PowerPoint</vt:lpstr>
      <vt:lpstr> Окъув процессинде коммуникатив-информацион технологияларынынъ кирсетилюви:  -презентациялар яратув; -интернет ресурслардан къулланув; -азыр огретюв программаларны ишлетюв. </vt:lpstr>
      <vt:lpstr>                     ПРОЕКТ УСУЛЫ  1. Азырланув   Проектнинъ мевзусыны ве макъсадыны бельгилев. 2. Планлаштырув  Малюмат алув менбаларыны, оны топлав ве та­лиль этюв ёлларыны бельгилев. Планда ишлернинъ муддетини (беджерюв вакъытыны) косьтермек ке­рек. Такъымдаки азалар арасына вазифелерни пайлаштырув. 3.Тедкъикъат   Малюмат топлав. Меселелерни чезюв. Эсас усуллар: интервью, сорав, козетюв, экспериментлер. 4. Талиль этюв ве умумийлештирюв   Малюматны талиль этюв, нетиджелерни чыкъарув 5. Проектни такъдим этюв   Агьзавий ве язма шекильде эсабатлар. 6. Нетиджелерге кьыймет кесюв   Проектлернинъ эйи тарафларыны айдынлатмакъ, такъым азалары арасында олгьан иш мунасебетлерини талиль этмек. 7. Къорчалав Презентация, чыкъыш, фильм, иджадий эсабат.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Современный урок в соответствии с требованиями ФГОС</dc:title>
  <dc:creator>Яна</dc:creator>
  <cp:lastModifiedBy>User1</cp:lastModifiedBy>
  <cp:revision>117</cp:revision>
  <dcterms:modified xsi:type="dcterms:W3CDTF">2022-01-04T11:29:32Z</dcterms:modified>
</cp:coreProperties>
</file>