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6" r:id="rId3"/>
    <p:sldId id="277" r:id="rId4"/>
    <p:sldId id="278" r:id="rId5"/>
    <p:sldId id="279" r:id="rId6"/>
    <p:sldId id="276" r:id="rId7"/>
    <p:sldId id="274" r:id="rId8"/>
    <p:sldId id="257" r:id="rId9"/>
    <p:sldId id="258" r:id="rId10"/>
    <p:sldId id="273" r:id="rId11"/>
    <p:sldId id="260" r:id="rId12"/>
    <p:sldId id="261" r:id="rId13"/>
    <p:sldId id="262" r:id="rId14"/>
    <p:sldId id="268" r:id="rId15"/>
    <p:sldId id="266" r:id="rId16"/>
    <p:sldId id="267" r:id="rId17"/>
    <p:sldId id="265" r:id="rId18"/>
    <p:sldId id="264" r:id="rId19"/>
    <p:sldId id="270" r:id="rId20"/>
    <p:sldId id="271" r:id="rId21"/>
    <p:sldId id="272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B939-4C8F-4798-BEBB-0F0775A6544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75A1-A7F4-4380-89E5-F07C87450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B939-4C8F-4798-BEBB-0F0775A6544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75A1-A7F4-4380-89E5-F07C87450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7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B939-4C8F-4798-BEBB-0F0775A6544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75A1-A7F4-4380-89E5-F07C87450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5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B939-4C8F-4798-BEBB-0F0775A6544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75A1-A7F4-4380-89E5-F07C87450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4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B939-4C8F-4798-BEBB-0F0775A6544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75A1-A7F4-4380-89E5-F07C87450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0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B939-4C8F-4798-BEBB-0F0775A6544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75A1-A7F4-4380-89E5-F07C87450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3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B939-4C8F-4798-BEBB-0F0775A6544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75A1-A7F4-4380-89E5-F07C87450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8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B939-4C8F-4798-BEBB-0F0775A6544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75A1-A7F4-4380-89E5-F07C87450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4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B939-4C8F-4798-BEBB-0F0775A6544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75A1-A7F4-4380-89E5-F07C87450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1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B939-4C8F-4798-BEBB-0F0775A6544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75A1-A7F4-4380-89E5-F07C87450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7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B939-4C8F-4798-BEBB-0F0775A6544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75A1-A7F4-4380-89E5-F07C87450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3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FB939-4C8F-4798-BEBB-0F0775A6544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375A1-A7F4-4380-89E5-F07C87450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51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488832" cy="2387600"/>
          </a:xfrm>
        </p:spPr>
        <p:txBody>
          <a:bodyPr>
            <a:normAutofit/>
          </a:bodyPr>
          <a:lstStyle/>
          <a:p>
            <a:r>
              <a:rPr lang="ru-RU" dirty="0" smtClean="0"/>
              <a:t>Рисование на тему : «Весенний солнечный день»</a:t>
            </a:r>
            <a:endParaRPr lang="ru-RU" dirty="0"/>
          </a:p>
        </p:txBody>
      </p:sp>
      <p:pic>
        <p:nvPicPr>
          <p:cNvPr id="3074" name="Picture 2" descr="https://avatars.mds.yandex.net/get-pdb/940654/387333d3-79cf-4abd-97b2-61682117bd2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76240"/>
            <a:ext cx="5936481" cy="38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ownloads\10077_24f541f450bc39846876b72638ccbd0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47260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ownloads\10077_a8aafe6bb1b60d81250a4041bd3bf38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61662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тель\Downloads\10077_cbf4cbfe64bd7a5893746706166c0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76064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учитель\Downloads\10077_4cae034ce3c6f606e4121e17806e00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83264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учитель\Downloads\10077_140d85c8a5f128d0645b906ddd414af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576064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учитель\Downloads\10077_5f2c18aec65250a637bb06b64349c50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525658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учитель\Downloads\10077_cad41e46693dd4a6ade71a27fd69d8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256584" cy="619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учитель\Downloads\10077_db95ea4f103b4a85bd76bdd57e861fa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61662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тель\Downloads\10077_3ea7ea2b247a2916ac79f6cc71582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544615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учитель\Downloads\10077_506400bb85f8e33c14b1e88f70628a1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540060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ownloads\10077_6cac5c11c7b4f6b4aecedcb6657f947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172798"/>
            <a:ext cx="3256662" cy="496855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525963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Весна идет, всевластная царица!</a:t>
            </a:r>
            <a:br>
              <a:rPr lang="ru-RU" sz="2000" dirty="0" smtClean="0"/>
            </a:br>
            <a:r>
              <a:rPr lang="ru-RU" sz="2000" dirty="0" smtClean="0"/>
              <a:t>Журчат ручьи, ломают реки лед,</a:t>
            </a:r>
            <a:br>
              <a:rPr lang="ru-RU" sz="2000" dirty="0" smtClean="0"/>
            </a:br>
            <a:r>
              <a:rPr lang="ru-RU" sz="2000" dirty="0" smtClean="0"/>
              <a:t>И к нам в окошко, вербою стучится </a:t>
            </a:r>
            <a:br>
              <a:rPr lang="ru-RU" sz="2000" dirty="0" smtClean="0"/>
            </a:br>
            <a:r>
              <a:rPr lang="ru-RU" sz="2000" dirty="0" smtClean="0"/>
              <a:t>И птичий стаей режет небосвод.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Уже звенят весенние капели, </a:t>
            </a:r>
            <a:br>
              <a:rPr lang="ru-RU" sz="2000" dirty="0" smtClean="0"/>
            </a:br>
            <a:r>
              <a:rPr lang="ru-RU" sz="2000" dirty="0" smtClean="0"/>
              <a:t>И воздух полон запахом весны,</a:t>
            </a:r>
            <a:br>
              <a:rPr lang="ru-RU" sz="2000" dirty="0" smtClean="0"/>
            </a:br>
            <a:r>
              <a:rPr lang="ru-RU" sz="2000" dirty="0" smtClean="0"/>
              <a:t>Забыты ныне злобные метели,</a:t>
            </a:r>
            <a:br>
              <a:rPr lang="ru-RU" sz="2000" dirty="0" smtClean="0"/>
            </a:br>
            <a:r>
              <a:rPr lang="ru-RU" sz="2000" dirty="0" smtClean="0"/>
              <a:t>И солнца греют жаркие лучи.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Среди проталин и сухих травинок,</a:t>
            </a:r>
            <a:br>
              <a:rPr lang="ru-RU" sz="2000" dirty="0" smtClean="0"/>
            </a:br>
            <a:r>
              <a:rPr lang="ru-RU" sz="2000" dirty="0" smtClean="0"/>
              <a:t>На горке где зимой катались мы,</a:t>
            </a:r>
            <a:br>
              <a:rPr lang="ru-RU" sz="2000" dirty="0" smtClean="0"/>
            </a:br>
            <a:r>
              <a:rPr lang="ru-RU" sz="2000" dirty="0" smtClean="0"/>
              <a:t>Среди камней, среди грязи и льдинок.</a:t>
            </a:r>
            <a:br>
              <a:rPr lang="ru-RU" sz="2000" dirty="0" smtClean="0"/>
            </a:br>
            <a:r>
              <a:rPr lang="ru-RU" sz="2000" dirty="0" smtClean="0"/>
              <a:t>Расцвел подснежник, как слеза зимы.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учитель\Downloads\10077_73b299f98c436ef64b2a40240f0d56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47260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учитель\Downloads\10077_b752c4eda2a99ac919417e85777cf9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40060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168.ru/files/news/full/861554185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06218"/>
            <a:ext cx="3192290" cy="239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hteltn.ucoz.ru/_ph/13/391773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761680"/>
            <a:ext cx="2228867" cy="283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get-pdb/812271/31ed43ed-9c45-4c59-a83e-04ce860200ce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66734"/>
            <a:ext cx="3741852" cy="280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hram-demynsk.blagochin.ru/files/2016/12/%D0%A0%D0%B0%D0%B1%D0%BE%D1%82%D0%B0-%D0%9B%D0%B8%D0%BB%D0%B8%D0%B8-%D0%9F%D0%B8%D0%BC%D0%B5%D1%80%D1%88%D0%B8%D0%BD%D0%BE%D0%B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7820"/>
            <a:ext cx="4041031" cy="275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857" y="260648"/>
            <a:ext cx="7937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Нарисуй композицию на тему:</a:t>
            </a:r>
          </a:p>
          <a:p>
            <a:r>
              <a:rPr lang="ru-RU" sz="2800" dirty="0" smtClean="0"/>
              <a:t>«Весенний солнечный день».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5" y="1844824"/>
            <a:ext cx="2016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(примеры выполнения работы)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51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112" y="188640"/>
            <a:ext cx="26904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Константи́н</a:t>
            </a:r>
            <a:r>
              <a:rPr lang="ru-RU" dirty="0"/>
              <a:t> Фёдорович </a:t>
            </a:r>
            <a:r>
              <a:rPr lang="ru-RU" dirty="0" err="1"/>
              <a:t>Юо́н</a:t>
            </a:r>
            <a:r>
              <a:rPr lang="ru-RU" dirty="0"/>
              <a:t>  (1875—1958) - был живописцем, графиком и театральным художником. Пробовал себя в тематической картине, писал портреты своих современников, но истинным его призванием оказалась пейзажная живопись. Он любил радость и красоту в природе и жизни; охотнее всего изображал солнце, снег, яркие народные одежды, памятники древнерусской архитектуры.</a:t>
            </a:r>
          </a:p>
        </p:txBody>
      </p:sp>
      <p:pic>
        <p:nvPicPr>
          <p:cNvPr id="1028" name="Picture 4" descr="https://im0-tub-ru.yandex.net/i?id=5ad3d07c8928019eb8239a895c2e6de9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7" b="15401"/>
          <a:stretch/>
        </p:blipFill>
        <p:spPr bwMode="auto">
          <a:xfrm>
            <a:off x="251520" y="332656"/>
            <a:ext cx="5071194" cy="545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7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7370703" cy="5980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231031"/>
            <a:ext cx="4206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К. Ф. </a:t>
            </a:r>
            <a:r>
              <a:rPr lang="ru-RU" sz="2400" dirty="0" err="1" smtClean="0"/>
              <a:t>Юон</a:t>
            </a:r>
            <a:r>
              <a:rPr lang="ru-RU" sz="2400" dirty="0" smtClean="0"/>
              <a:t> «Купола и ласточки»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883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rtsait.ru/art/s/savrasov/img/1s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t="9897" r="16512" b="16548"/>
          <a:stretch/>
        </p:blipFill>
        <p:spPr bwMode="auto">
          <a:xfrm>
            <a:off x="467544" y="332656"/>
            <a:ext cx="4752528" cy="597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302761"/>
            <a:ext cx="3635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Алексей Кондратьевич Саврасов  (1830—1897)   </a:t>
            </a:r>
            <a:r>
              <a:rPr lang="ru-RU" dirty="0" smtClean="0"/>
              <a:t>– в историю русской живописи он вошел как создатель русского лирического пейзажа, полного грусти и любви к России. Именно Саврасов первым показал, как прекрасен серый весенний день, грязные русские дороги и мокрые поля. Саврасов любил говорить своим ученикам: "Без воздуха пейзаж - не пейзаж! Сколько в пейзаж березок или елей ни сажай, что ни придумывай,…»  Левитан говорил о своём учителе: “Саврасов старался отыскать и в самом простом и обыкновенном,  трогательные, часто печальные черты, которые так сильно чувствуются в нашем родном пейзаже.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08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2303023/f351dece-6183-491f-9ab2-59358eb8293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787751" cy="6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836712"/>
            <a:ext cx="2755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А.К. Саврасов</a:t>
            </a:r>
          </a:p>
          <a:p>
            <a:r>
              <a:rPr lang="ru-RU" sz="2400" dirty="0" smtClean="0"/>
              <a:t> «Грачи прилетели»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Картины известных художников</a:t>
            </a:r>
            <a:endParaRPr lang="ru-RU" dirty="0"/>
          </a:p>
        </p:txBody>
      </p:sp>
      <p:pic>
        <p:nvPicPr>
          <p:cNvPr id="1026" name="Picture 2" descr="C:\Users\учитель\Downloads\img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989387" cy="4536504"/>
          </a:xfrm>
          <a:prstGeom prst="rect">
            <a:avLst/>
          </a:prstGeom>
          <a:noFill/>
        </p:spPr>
      </p:pic>
      <p:pic>
        <p:nvPicPr>
          <p:cNvPr id="1027" name="Picture 3" descr="C:\Users\учитель\Downloads\img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17646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Поэтапное рисование пейзажа</a:t>
            </a:r>
            <a:endParaRPr lang="ru-RU" dirty="0"/>
          </a:p>
        </p:txBody>
      </p:sp>
      <p:pic>
        <p:nvPicPr>
          <p:cNvPr id="1026" name="Picture 2" descr="C:\Users\учитель\Downloads\10077_c7bb614613633bcc68731c71b692935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29886" y="1825625"/>
            <a:ext cx="3084228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учитель\Downloads\10077_a4a938ff8cab5a44d2980ca516409f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583264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216</Words>
  <Application>Microsoft Office PowerPoint</Application>
  <PresentationFormat>Экран (4:3)</PresentationFormat>
  <Paragraphs>12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Рисование на тему : «Весенний солнечный день»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Картины известных художников</vt:lpstr>
      <vt:lpstr>Поэтапное рисование пейзажа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Весенний  пейзаж</dc:title>
  <dc:creator>учитель</dc:creator>
  <cp:lastModifiedBy>Пользователь Windows</cp:lastModifiedBy>
  <cp:revision>14</cp:revision>
  <dcterms:created xsi:type="dcterms:W3CDTF">2017-03-24T14:52:18Z</dcterms:created>
  <dcterms:modified xsi:type="dcterms:W3CDTF">2020-04-06T19:53:45Z</dcterms:modified>
</cp:coreProperties>
</file>