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3" r:id="rId5"/>
    <p:sldId id="260" r:id="rId6"/>
    <p:sldId id="261" r:id="rId7"/>
    <p:sldId id="266" r:id="rId8"/>
    <p:sldId id="269" r:id="rId9"/>
    <p:sldId id="271" r:id="rId10"/>
    <p:sldId id="274" r:id="rId11"/>
    <p:sldId id="276" r:id="rId12"/>
    <p:sldId id="277" r:id="rId13"/>
    <p:sldId id="279" r:id="rId14"/>
    <p:sldId id="278" r:id="rId15"/>
    <p:sldId id="301" r:id="rId16"/>
    <p:sldId id="306" r:id="rId17"/>
    <p:sldId id="314" r:id="rId18"/>
    <p:sldId id="287" r:id="rId19"/>
    <p:sldId id="293" r:id="rId20"/>
    <p:sldId id="298" r:id="rId21"/>
    <p:sldId id="299" r:id="rId22"/>
    <p:sldId id="300" r:id="rId23"/>
    <p:sldId id="338" r:id="rId24"/>
    <p:sldId id="357" r:id="rId25"/>
    <p:sldId id="358" r:id="rId26"/>
    <p:sldId id="359" r:id="rId27"/>
    <p:sldId id="360" r:id="rId28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noFill/>
            </c:spPr>
          </c:marker>
          <c:trendline>
            <c:spPr>
              <a:ln w="28575">
                <a:solidFill>
                  <a:schemeClr val="accent1"/>
                </a:solidFill>
              </a:ln>
            </c:spPr>
            <c:trendlineType val="power"/>
            <c:dispRSqr val="0"/>
            <c:dispEq val="0"/>
          </c:trendline>
          <c:x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</c:numCache>
            </c:numRef>
          </c:xVal>
          <c:yVal>
            <c:numRef>
              <c:f>Лист1!$C$2:$C$11</c:f>
              <c:numCache>
                <c:formatCode>General</c:formatCode>
                <c:ptCount val="10"/>
                <c:pt idx="0">
                  <c:v>2.2999999999999998</c:v>
                </c:pt>
                <c:pt idx="1">
                  <c:v>1.6</c:v>
                </c:pt>
                <c:pt idx="2">
                  <c:v>1.2</c:v>
                </c:pt>
                <c:pt idx="3">
                  <c:v>0.9</c:v>
                </c:pt>
                <c:pt idx="4">
                  <c:v>0.8</c:v>
                </c:pt>
                <c:pt idx="5">
                  <c:v>0.7</c:v>
                </c:pt>
                <c:pt idx="6">
                  <c:v>0.6</c:v>
                </c:pt>
                <c:pt idx="7">
                  <c:v>0.5</c:v>
                </c:pt>
                <c:pt idx="8">
                  <c:v>0.4</c:v>
                </c:pt>
                <c:pt idx="9">
                  <c:v>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17-4E5E-8758-132CACF3AAB2}"/>
            </c:ext>
          </c:extLst>
        </c:ser>
        <c:ser>
          <c:idx val="1"/>
          <c:order val="1"/>
          <c:spPr>
            <a:ln w="28575">
              <a:noFill/>
            </a:ln>
          </c:spPr>
          <c:trendline>
            <c:spPr>
              <a:ln w="28575">
                <a:solidFill>
                  <a:srgbClr val="C00000"/>
                </a:solidFill>
                <a:prstDash val="sysDot"/>
              </a:ln>
            </c:spPr>
            <c:trendlineType val="power"/>
            <c:dispRSqr val="0"/>
            <c:dispEq val="0"/>
          </c:trendline>
          <c:errBars>
            <c:errDir val="x"/>
            <c:errBarType val="both"/>
            <c:errValType val="percentage"/>
            <c:noEndCap val="0"/>
            <c:val val="5"/>
          </c:errBars>
          <c:errBars>
            <c:errDir val="y"/>
            <c:errBarType val="both"/>
            <c:errValType val="percentage"/>
            <c:noEndCap val="0"/>
            <c:val val="7"/>
          </c:errBars>
          <c:x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</c:numCache>
            </c:numRef>
          </c:xVal>
          <c:yVal>
            <c:numRef>
              <c:f>Лист1!$D$2:$D$11</c:f>
              <c:numCache>
                <c:formatCode>General</c:formatCode>
                <c:ptCount val="10"/>
                <c:pt idx="0">
                  <c:v>3.1</c:v>
                </c:pt>
                <c:pt idx="1">
                  <c:v>2.1</c:v>
                </c:pt>
                <c:pt idx="2">
                  <c:v>1.5</c:v>
                </c:pt>
                <c:pt idx="3">
                  <c:v>1.3</c:v>
                </c:pt>
                <c:pt idx="4">
                  <c:v>1</c:v>
                </c:pt>
                <c:pt idx="5">
                  <c:v>0.9</c:v>
                </c:pt>
                <c:pt idx="6">
                  <c:v>0.8</c:v>
                </c:pt>
                <c:pt idx="7">
                  <c:v>0.7</c:v>
                </c:pt>
                <c:pt idx="8">
                  <c:v>0.6</c:v>
                </c:pt>
                <c:pt idx="9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917-4E5E-8758-132CACF3A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694896"/>
        <c:axId val="252692656"/>
      </c:scatterChart>
      <c:valAx>
        <c:axId val="252694896"/>
        <c:scaling>
          <c:orientation val="minMax"/>
          <c:max val="55"/>
          <c:min val="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ru-RU" sz="1800" dirty="0"/>
                  <a:t>Высота, мм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52692656"/>
        <c:crosses val="autoZero"/>
        <c:crossBetween val="midCat"/>
      </c:valAx>
      <c:valAx>
        <c:axId val="252692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ru-RU" sz="1800" dirty="0"/>
                  <a:t>Длина волны, мм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52694896"/>
        <c:crosses val="autoZero"/>
        <c:crossBetween val="midCat"/>
      </c:valAx>
      <c:spPr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5B9BD5"/>
            </a:gs>
          </a:gsLst>
          <a:path path="circle">
            <a:fillToRect l="50000" r="5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2F1AC88-88EE-4096-BCF8-57BC031E3D51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17.10.2023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8024D82-6AF8-4B88-959A-BE24089CA9A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5B9BD5"/>
            </a:gs>
          </a:gsLst>
          <a:path path="circle">
            <a:fillToRect l="50000" r="5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6FBC692-DDEB-47B3-84FD-F2D8AC90E03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17.10.2023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419B277-3BB2-4DD4-BE7B-B8CD41481DD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d-school.ru/index.php?page=459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nau-ra.ru/education/natsproekt-obrazovanie-tochka-rosta/tochka-rosta/" TargetMode="External"/><Relationship Id="rId7" Type="http://schemas.openxmlformats.org/officeDocument/2006/relationships/hyperlink" Target="https://nau-ra.ru/mmso-2020/preschool/proektnaya-deyatelnost-v-sredney-shkole/" TargetMode="External"/><Relationship Id="rId2" Type="http://schemas.openxmlformats.org/officeDocument/2006/relationships/hyperlink" Target="https://www.nau-ra.ru/education/natsproekt-obrazovanie-tochka-rosta/tochka-rost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nau-ra.ru/mmso-2020/preschool/proektnaya-deyatelnost-v-sredney-shkole" TargetMode="External"/><Relationship Id="rId5" Type="http://schemas.openxmlformats.org/officeDocument/2006/relationships/hyperlink" Target="https://nau-ra.ru/education/oborudovanie-po-336-i-465-prikazu/oborudovanie-po-336-prikazu/" TargetMode="External"/><Relationship Id="rId4" Type="http://schemas.openxmlformats.org/officeDocument/2006/relationships/hyperlink" Target="https://nau-ra.ru/education/oborudovanie-po-590-prikazu" TargetMode="Externa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8.png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4_0"/>
          <p:cNvPicPr/>
          <p:nvPr/>
        </p:nvPicPr>
        <p:blipFill>
          <a:blip r:embed="rId2"/>
          <a:stretch/>
        </p:blipFill>
        <p:spPr>
          <a:xfrm>
            <a:off x="360" y="0"/>
            <a:ext cx="12191760" cy="1513440"/>
          </a:xfrm>
          <a:prstGeom prst="rect">
            <a:avLst/>
          </a:prstGeom>
          <a:ln w="0">
            <a:noFill/>
          </a:ln>
        </p:spPr>
      </p:pic>
      <p:sp>
        <p:nvSpPr>
          <p:cNvPr id="83" name="TextBox 82"/>
          <p:cNvSpPr txBox="1"/>
          <p:nvPr/>
        </p:nvSpPr>
        <p:spPr>
          <a:xfrm>
            <a:off x="1347903" y="1756620"/>
            <a:ext cx="9900000" cy="3710520"/>
          </a:xfrm>
          <a:prstGeom prst="rect">
            <a:avLst/>
          </a:prstGeom>
          <a:noFill/>
          <a:ln w="7200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3200" b="0" strike="noStrike" spc="-1" dirty="0">
                <a:latin typeface="XO Oriel"/>
              </a:rPr>
              <a:t>Об использовании дидактических материалов и наглядных пособий в первом полугодии 2022 года в процессе обучения руководящих и педагогических работников по дополнительным профессиональным программам повышения квалификации.</a:t>
            </a:r>
          </a:p>
        </p:txBody>
      </p:sp>
      <p:sp>
        <p:nvSpPr>
          <p:cNvPr id="84" name="Подзаголовок 2"/>
          <p:cNvSpPr txBox="1"/>
          <p:nvPr/>
        </p:nvSpPr>
        <p:spPr>
          <a:xfrm>
            <a:off x="2673392" y="5467140"/>
            <a:ext cx="7046280" cy="769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преподаватель  КЕМОФГ    Бойчук Л.Я. </a:t>
            </a:r>
            <a:endParaRPr lang="ru-RU" sz="2400" b="0" strike="noStrike" spc="-1" dirty="0">
              <a:latin typeface="XO Ori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Заголовок 1"/>
          <p:cNvSpPr txBox="1"/>
          <p:nvPr/>
        </p:nvSpPr>
        <p:spPr>
          <a:xfrm>
            <a:off x="355943" y="188033"/>
            <a:ext cx="7582713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Оборудование серии  </a:t>
            </a:r>
            <a:r>
              <a:rPr lang="ru-RU" sz="4400" b="1" strike="noStrike" spc="-1" dirty="0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L-</a:t>
            </a:r>
            <a:r>
              <a:rPr lang="ru-RU" sz="4400" b="1" strike="noStrike" spc="-1" dirty="0" err="1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micro</a:t>
            </a:r>
            <a:r>
              <a:rPr lang="ru-RU" sz="44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Рисунок 3"/>
          <p:cNvPicPr/>
          <p:nvPr/>
        </p:nvPicPr>
        <p:blipFill>
          <a:blip r:embed="rId2"/>
          <a:stretch/>
        </p:blipFill>
        <p:spPr>
          <a:xfrm>
            <a:off x="9004853" y="565627"/>
            <a:ext cx="2029204" cy="2773921"/>
          </a:xfrm>
          <a:prstGeom prst="rect">
            <a:avLst/>
          </a:prstGeom>
          <a:ln w="0">
            <a:noFill/>
          </a:ln>
        </p:spPr>
      </p:pic>
      <p:pic>
        <p:nvPicPr>
          <p:cNvPr id="129" name="Объект 4"/>
          <p:cNvPicPr/>
          <p:nvPr/>
        </p:nvPicPr>
        <p:blipFill>
          <a:blip r:embed="rId3"/>
          <a:stretch/>
        </p:blipFill>
        <p:spPr>
          <a:xfrm>
            <a:off x="4497185" y="4239491"/>
            <a:ext cx="5627716" cy="2352502"/>
          </a:xfrm>
          <a:prstGeom prst="rect">
            <a:avLst/>
          </a:prstGeom>
          <a:ln w="0">
            <a:noFill/>
          </a:ln>
        </p:spPr>
      </p:pic>
      <p:sp>
        <p:nvSpPr>
          <p:cNvPr id="130" name="Объект 2"/>
          <p:cNvSpPr/>
          <p:nvPr/>
        </p:nvSpPr>
        <p:spPr>
          <a:xfrm>
            <a:off x="355943" y="665018"/>
            <a:ext cx="7931846" cy="38072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92500" lnSpcReduction="20000"/>
          </a:bodyPr>
          <a:lstStyle/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 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ru-RU" sz="2800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представляет собой единую экспериментальную среду, объединяющую демонстрационное оборудование и наборы для лабораторных работ и практикума. 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8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Его ядром является персональный компьютер с измерительным блоком. 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Для проведения измерений служат датчики физических величин, которые подключаются к измерительному блоку.</a:t>
            </a:r>
            <a:endParaRPr lang="ru-RU" sz="2800" b="0" strike="noStrike" spc="-1" dirty="0">
              <a:latin typeface="XO Orie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latin typeface="XO Ori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Объект 3"/>
          <p:cNvPicPr/>
          <p:nvPr/>
        </p:nvPicPr>
        <p:blipFill>
          <a:blip r:embed="rId2"/>
          <a:stretch/>
        </p:blipFill>
        <p:spPr>
          <a:xfrm>
            <a:off x="204479" y="1080655"/>
            <a:ext cx="5298545" cy="5237017"/>
          </a:xfrm>
          <a:prstGeom prst="rect">
            <a:avLst/>
          </a:prstGeom>
          <a:ln w="0">
            <a:noFill/>
          </a:ln>
        </p:spPr>
      </p:pic>
      <p:sp>
        <p:nvSpPr>
          <p:cNvPr id="133" name="Прямоугольник 4"/>
          <p:cNvSpPr/>
          <p:nvPr/>
        </p:nvSpPr>
        <p:spPr>
          <a:xfrm>
            <a:off x="6018414" y="3417628"/>
            <a:ext cx="5509473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Verdana"/>
              </a:rPr>
              <a:t>Комплекты </a:t>
            </a:r>
            <a:r>
              <a:rPr lang="ru-RU" sz="2400" b="0" strike="noStrike" spc="-1" dirty="0">
                <a:solidFill>
                  <a:srgbClr val="0563C1"/>
                </a:solidFill>
                <a:latin typeface="Verdana"/>
                <a:hlinkClick r:id="rId3"/>
              </a:rPr>
              <a:t>ГИА-лаборатория</a:t>
            </a:r>
            <a:r>
              <a:rPr lang="ru-RU" sz="2800" b="0" strike="noStrike" spc="-1" dirty="0">
                <a:solidFill>
                  <a:srgbClr val="000000"/>
                </a:solidFill>
                <a:latin typeface="Verdana"/>
              </a:rPr>
              <a:t> </a:t>
            </a: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Verdana"/>
              </a:rPr>
              <a:t>под маркой </a:t>
            </a: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Verdana"/>
              </a:rPr>
              <a:t>«Научные развлечения» </a:t>
            </a: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Verdana"/>
              </a:rPr>
              <a:t>- усовершенствованная линейка оборудования марки L-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Verdana"/>
              </a:rPr>
              <a:t>micro</a:t>
            </a:r>
            <a:endParaRPr lang="ru-RU" sz="2800" b="0" strike="noStrike" spc="-1" dirty="0">
              <a:latin typeface="XO Ori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326" y="780783"/>
            <a:ext cx="2669535" cy="18098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Объект 2"/>
          <p:cNvSpPr txBox="1"/>
          <p:nvPr/>
        </p:nvSpPr>
        <p:spPr>
          <a:xfrm>
            <a:off x="178904" y="299258"/>
            <a:ext cx="11851216" cy="624069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Концепция подготовки к участию в проектной деятельности включает готовые решения от «Научных развлечений»: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ФГОС-лаборатория</a:t>
            </a:r>
            <a:r>
              <a:rPr lang="ru-RU" sz="2800" b="0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– это первый этап подготовки к участию в проектной деятельности. Задания для учащихся оптимизированы для </a:t>
            </a:r>
            <a:r>
              <a:rPr lang="ru-RU" sz="2800" b="0" i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начального уровня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, в качестве измерительных приборов используются секундомеры, термометры, манометры, вольтметры, амперметры,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мультиметры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 и т. п.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Цифровые лаборатории</a:t>
            </a:r>
            <a:r>
              <a:rPr lang="ru-RU" sz="2800" b="0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по физике (базовая, стандартная и профильная) – второй этап подготовки учащихся к проектной деятельности. В отличие от ФГОС-лаборатории </a:t>
            </a:r>
            <a:r>
              <a:rPr lang="ru-RU" sz="2800" b="1" i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основным средством измерений здесь становится компьютер (ноутбук)</a:t>
            </a:r>
            <a:r>
              <a:rPr lang="ru-RU" sz="2800" b="1" i="1" strike="noStrike" spc="-1" dirty="0">
                <a:solidFill>
                  <a:srgbClr val="000000"/>
                </a:solidFill>
                <a:latin typeface="Calibri"/>
              </a:rPr>
              <a:t> с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 подключаемыми к нему </a:t>
            </a:r>
            <a:r>
              <a:rPr lang="ru-RU" sz="2800" b="0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датчиками физических величин.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Ноутбук обрабатывает и представляет данные, чертит графики, формирует отчеты о работе.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Заголовок 1"/>
          <p:cNvSpPr txBox="1"/>
          <p:nvPr/>
        </p:nvSpPr>
        <p:spPr>
          <a:xfrm>
            <a:off x="270720" y="299258"/>
            <a:ext cx="11662200" cy="856211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Объект 3"/>
          <p:cNvPicPr/>
          <p:nvPr/>
        </p:nvPicPr>
        <p:blipFill>
          <a:blip r:embed="rId2"/>
          <a:stretch/>
        </p:blipFill>
        <p:spPr>
          <a:xfrm>
            <a:off x="1013792" y="119269"/>
            <a:ext cx="10177669" cy="661152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Объект 3"/>
          <p:cNvPicPr/>
          <p:nvPr/>
        </p:nvPicPr>
        <p:blipFill>
          <a:blip r:embed="rId2"/>
          <a:stretch/>
        </p:blipFill>
        <p:spPr>
          <a:xfrm>
            <a:off x="4639680" y="2950560"/>
            <a:ext cx="6444720" cy="340272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4"/>
          <p:cNvPicPr/>
          <p:nvPr/>
        </p:nvPicPr>
        <p:blipFill>
          <a:blip r:embed="rId3"/>
          <a:stretch/>
        </p:blipFill>
        <p:spPr>
          <a:xfrm>
            <a:off x="10820520" y="72720"/>
            <a:ext cx="1371240" cy="1323720"/>
          </a:xfrm>
          <a:prstGeom prst="rect">
            <a:avLst/>
          </a:prstGeom>
          <a:ln w="0">
            <a:noFill/>
          </a:ln>
        </p:spPr>
      </p:pic>
      <p:grpSp>
        <p:nvGrpSpPr>
          <p:cNvPr id="174" name="Группа 6"/>
          <p:cNvGrpSpPr/>
          <p:nvPr/>
        </p:nvGrpSpPr>
        <p:grpSpPr>
          <a:xfrm>
            <a:off x="751680" y="280800"/>
            <a:ext cx="4066920" cy="1115280"/>
            <a:chOff x="751680" y="280800"/>
            <a:chExt cx="4066920" cy="1115280"/>
          </a:xfrm>
        </p:grpSpPr>
        <p:pic>
          <p:nvPicPr>
            <p:cNvPr id="175" name="Рисунок 7"/>
            <p:cNvPicPr/>
            <p:nvPr/>
          </p:nvPicPr>
          <p:blipFill>
            <a:blip r:embed="rId4"/>
            <a:stretch/>
          </p:blipFill>
          <p:spPr>
            <a:xfrm>
              <a:off x="751680" y="714600"/>
              <a:ext cx="1661040" cy="446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6" name="Рисунок 8"/>
            <p:cNvPicPr/>
            <p:nvPr/>
          </p:nvPicPr>
          <p:blipFill>
            <a:blip r:embed="rId5"/>
            <a:stretch/>
          </p:blipFill>
          <p:spPr>
            <a:xfrm>
              <a:off x="3199320" y="748440"/>
              <a:ext cx="1619280" cy="411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7" name="Рисунок 9"/>
            <p:cNvPicPr/>
            <p:nvPr/>
          </p:nvPicPr>
          <p:blipFill>
            <a:blip r:embed="rId6"/>
            <a:stretch/>
          </p:blipFill>
          <p:spPr>
            <a:xfrm>
              <a:off x="2395800" y="280800"/>
              <a:ext cx="803520" cy="11152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78" name="Группа 10"/>
          <p:cNvGrpSpPr/>
          <p:nvPr/>
        </p:nvGrpSpPr>
        <p:grpSpPr>
          <a:xfrm>
            <a:off x="751680" y="1864080"/>
            <a:ext cx="5569920" cy="895320"/>
            <a:chOff x="751680" y="1864080"/>
            <a:chExt cx="5569920" cy="895320"/>
          </a:xfrm>
        </p:grpSpPr>
        <p:pic>
          <p:nvPicPr>
            <p:cNvPr id="179" name="Рисунок 11"/>
            <p:cNvPicPr/>
            <p:nvPr/>
          </p:nvPicPr>
          <p:blipFill>
            <a:blip r:embed="rId7"/>
            <a:stretch/>
          </p:blipFill>
          <p:spPr>
            <a:xfrm>
              <a:off x="751680" y="1864080"/>
              <a:ext cx="933480" cy="895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0" name="Рисунок 12"/>
            <p:cNvPicPr/>
            <p:nvPr/>
          </p:nvPicPr>
          <p:blipFill>
            <a:blip r:embed="rId8"/>
            <a:stretch/>
          </p:blipFill>
          <p:spPr>
            <a:xfrm>
              <a:off x="1767960" y="1864080"/>
              <a:ext cx="4553640" cy="6184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Заголовок 1"/>
          <p:cNvSpPr txBox="1"/>
          <p:nvPr/>
        </p:nvSpPr>
        <p:spPr>
          <a:xfrm>
            <a:off x="0" y="84240"/>
            <a:ext cx="8965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Цифровая лаборатория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4" name="Объект 3"/>
          <p:cNvPicPr/>
          <p:nvPr/>
        </p:nvPicPr>
        <p:blipFill>
          <a:blip r:embed="rId2"/>
          <a:stretch/>
        </p:blipFill>
        <p:spPr>
          <a:xfrm>
            <a:off x="8682120" y="522360"/>
            <a:ext cx="3352320" cy="4133520"/>
          </a:xfrm>
          <a:prstGeom prst="rect">
            <a:avLst/>
          </a:prstGeom>
          <a:ln w="0">
            <a:noFill/>
          </a:ln>
        </p:spPr>
      </p:pic>
      <p:pic>
        <p:nvPicPr>
          <p:cNvPr id="205" name="Рисунок 4"/>
          <p:cNvPicPr/>
          <p:nvPr/>
        </p:nvPicPr>
        <p:blipFill>
          <a:blip r:embed="rId3"/>
          <a:stretch/>
        </p:blipFill>
        <p:spPr>
          <a:xfrm>
            <a:off x="6064560" y="522360"/>
            <a:ext cx="1819080" cy="561600"/>
          </a:xfrm>
          <a:prstGeom prst="rect">
            <a:avLst/>
          </a:prstGeom>
          <a:ln w="0">
            <a:noFill/>
          </a:ln>
        </p:spPr>
      </p:pic>
      <p:sp>
        <p:nvSpPr>
          <p:cNvPr id="206" name="Прямоугольник 5"/>
          <p:cNvSpPr/>
          <p:nvPr/>
        </p:nvSpPr>
        <p:spPr>
          <a:xfrm>
            <a:off x="9799560" y="4933800"/>
            <a:ext cx="1573920" cy="91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2021</a:t>
            </a:r>
            <a:endParaRPr lang="ru-RU" sz="5400" b="0" strike="noStrike" spc="-1" dirty="0">
              <a:solidFill>
                <a:schemeClr val="accent1">
                  <a:lumMod val="75000"/>
                </a:schemeClr>
              </a:solidFill>
              <a:latin typeface="XO Oriel"/>
            </a:endParaRPr>
          </a:p>
        </p:txBody>
      </p:sp>
      <p:sp>
        <p:nvSpPr>
          <p:cNvPr id="207" name="Прямоугольник 6"/>
          <p:cNvSpPr/>
          <p:nvPr/>
        </p:nvSpPr>
        <p:spPr>
          <a:xfrm>
            <a:off x="1682640" y="2442960"/>
            <a:ext cx="4219396" cy="26603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Bef>
                <a:spcPts val="1199"/>
              </a:spcBef>
            </a:pPr>
            <a:r>
              <a:rPr lang="ru-RU" sz="3200" b="1" strike="noStrike" spc="-1" dirty="0">
                <a:solidFill>
                  <a:srgbClr val="2E74B5"/>
                </a:solidFill>
                <a:latin typeface="Arial"/>
                <a:ea typeface="Times New Roman"/>
              </a:rPr>
              <a:t>по </a:t>
            </a:r>
            <a:endParaRPr lang="ru-RU" sz="3200" b="0" strike="noStrike" spc="-1" dirty="0">
              <a:latin typeface="XO Oriel"/>
            </a:endParaRPr>
          </a:p>
          <a:p>
            <a:pPr algn="ctr">
              <a:lnSpc>
                <a:spcPct val="107000"/>
              </a:lnSpc>
              <a:spcBef>
                <a:spcPts val="1199"/>
              </a:spcBef>
            </a:pPr>
            <a:r>
              <a:rPr lang="ru-RU" sz="3200" b="1" strike="noStrike" spc="-1" dirty="0">
                <a:solidFill>
                  <a:srgbClr val="2E74B5"/>
                </a:solidFill>
                <a:latin typeface="Arial"/>
                <a:ea typeface="Times New Roman"/>
              </a:rPr>
              <a:t>БИОЛОГИИ, </a:t>
            </a:r>
            <a:endParaRPr lang="ru-RU" sz="3200" b="0" strike="noStrike" spc="-1" dirty="0">
              <a:latin typeface="XO Oriel"/>
            </a:endParaRPr>
          </a:p>
          <a:p>
            <a:pPr algn="ctr">
              <a:lnSpc>
                <a:spcPct val="107000"/>
              </a:lnSpc>
              <a:spcBef>
                <a:spcPts val="1199"/>
              </a:spcBef>
            </a:pPr>
            <a:r>
              <a:rPr lang="ru-RU" sz="3200" b="1" strike="noStrike" spc="-1" dirty="0">
                <a:solidFill>
                  <a:srgbClr val="2E74B5"/>
                </a:solidFill>
                <a:latin typeface="Arial"/>
                <a:ea typeface="Times New Roman"/>
              </a:rPr>
              <a:t>ФИЗИКЕ, </a:t>
            </a:r>
            <a:endParaRPr lang="ru-RU" sz="3200" b="0" strike="noStrike" spc="-1" dirty="0">
              <a:latin typeface="XO Oriel"/>
            </a:endParaRPr>
          </a:p>
          <a:p>
            <a:pPr algn="ctr">
              <a:lnSpc>
                <a:spcPct val="107000"/>
              </a:lnSpc>
              <a:spcBef>
                <a:spcPts val="1199"/>
              </a:spcBef>
            </a:pPr>
            <a:r>
              <a:rPr lang="ru-RU" sz="3200" b="1" strike="noStrike" spc="-1" dirty="0">
                <a:solidFill>
                  <a:srgbClr val="2E74B5"/>
                </a:solidFill>
                <a:latin typeface="Arial"/>
                <a:ea typeface="Times New Roman"/>
              </a:rPr>
              <a:t>ХИМИИ</a:t>
            </a:r>
            <a:endParaRPr lang="ru-RU" sz="3200" b="0" strike="noStrike" spc="-1" dirty="0">
              <a:latin typeface="XO Ori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Объект 2"/>
          <p:cNvSpPr txBox="1"/>
          <p:nvPr/>
        </p:nvSpPr>
        <p:spPr>
          <a:xfrm>
            <a:off x="166255" y="1825560"/>
            <a:ext cx="11787447" cy="5032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sng" strike="noStrike" spc="-1" dirty="0">
                <a:solidFill>
                  <a:srgbClr val="0563C1"/>
                </a:solidFill>
                <a:uFillTx/>
                <a:latin typeface="Calibri"/>
                <a:hlinkClick r:id="rId2"/>
              </a:rPr>
              <a:t>https://www.nau-ra.ru/education/natsproekt-obrazovanie-tochka-rosta/tochka-rosta</a:t>
            </a:r>
            <a:r>
              <a:rPr lang="en-US" sz="2800" b="0" u="sng" strike="noStrike" spc="-1" dirty="0">
                <a:solidFill>
                  <a:srgbClr val="0563C1"/>
                </a:solidFill>
                <a:uFillTx/>
                <a:latin typeface="Calibri"/>
                <a:hlinkClick r:id="rId3"/>
              </a:rPr>
              <a:t>/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sng" strike="noStrike" spc="-1" dirty="0">
                <a:solidFill>
                  <a:srgbClr val="0563C1"/>
                </a:solidFill>
                <a:uFillTx/>
                <a:latin typeface="Calibri"/>
                <a:hlinkClick r:id="rId4"/>
              </a:rPr>
              <a:t>https://nau-ra.ru/education/oborudovanie-po-</a:t>
            </a:r>
            <a:r>
              <a:rPr lang="ru-RU" sz="2800" b="0" u="sng" strike="noStrike" spc="-1" dirty="0">
                <a:solidFill>
                  <a:srgbClr val="0563C1"/>
                </a:solidFill>
                <a:uFillTx/>
                <a:latin typeface="Calibri"/>
                <a:hlinkClick r:id="rId4"/>
              </a:rPr>
              <a:t>590</a:t>
            </a:r>
            <a:r>
              <a:rPr lang="en-US" sz="2800" b="0" u="sng" strike="noStrike" spc="-1" dirty="0">
                <a:solidFill>
                  <a:srgbClr val="0563C1"/>
                </a:solidFill>
                <a:uFillTx/>
                <a:latin typeface="Calibri"/>
                <a:hlinkClick r:id="rId4"/>
              </a:rPr>
              <a:t>-</a:t>
            </a:r>
            <a:r>
              <a:rPr lang="en-US" sz="2800" b="0" u="sng" strike="noStrike" spc="-1" dirty="0" err="1">
                <a:solidFill>
                  <a:srgbClr val="0563C1"/>
                </a:solidFill>
                <a:uFillTx/>
                <a:latin typeface="Calibri"/>
                <a:hlinkClick r:id="rId4"/>
              </a:rPr>
              <a:t>prikazu</a:t>
            </a:r>
            <a:r>
              <a:rPr lang="en-US" sz="2800" b="0" u="sng" strike="noStrike" spc="-1" dirty="0">
                <a:solidFill>
                  <a:srgbClr val="0563C1"/>
                </a:solidFill>
                <a:uFillTx/>
                <a:latin typeface="Calibri"/>
                <a:hlinkClick r:id="rId5"/>
              </a:rPr>
              <a:t>/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1400" i="1" dirty="0"/>
              <a:t>Приказ Министерства просвещения РФ от 23 августа 2021 г. № 590 “Об утверждении перечня средств обучения и воспитания, соответствующих современным условиям обучения, необходимых при оснащении общеобразовательных организаций в целях реализации мероприятий, предусмотренных подпунктом «г» пункта 5 приложения № 3 к государственной программе Российской Федерации «Развитие образования» и подпунктом «б» пункта 8 приложения № 27 к государственной программе Российской Федерации «Развитие образования», критериев его формирования и требований к функциональному оснащению общеобразовательных организаций, а также определении норматива стоимости оснащения одного места обучающегося указанными средствами обучения и воспитания”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sng" strike="noStrike" spc="-1" dirty="0">
                <a:solidFill>
                  <a:srgbClr val="0563C1"/>
                </a:solidFill>
                <a:uFillTx/>
                <a:latin typeface="Calibri"/>
                <a:hlinkClick r:id="rId6"/>
              </a:rPr>
              <a:t>https://nau-ra.ru/mmso-2020/preschool/proektnaya-deyatelnost-v-sredney-shkole</a:t>
            </a:r>
            <a:r>
              <a:rPr lang="en-US" sz="2800" b="0" u="sng" strike="noStrike" spc="-1" dirty="0">
                <a:solidFill>
                  <a:srgbClr val="0563C1"/>
                </a:solidFill>
                <a:uFillTx/>
                <a:latin typeface="Calibri"/>
                <a:hlinkClick r:id="rId7"/>
              </a:rPr>
              <a:t>/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  </a:t>
            </a:r>
            <a:r>
              <a:rPr lang="ru-RU" sz="2800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i="1" spc="-1" dirty="0">
                <a:solidFill>
                  <a:srgbClr val="000000"/>
                </a:solidFill>
                <a:latin typeface="Calibri"/>
              </a:rPr>
              <a:t>проектная деятельность</a:t>
            </a:r>
            <a:endParaRPr lang="ru-RU" sz="2800" i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TextBox 4"/>
          <p:cNvSpPr/>
          <p:nvPr/>
        </p:nvSpPr>
        <p:spPr>
          <a:xfrm>
            <a:off x="295857" y="419087"/>
            <a:ext cx="649188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70C0"/>
                </a:solidFill>
                <a:latin typeface="Calibri"/>
              </a:rPr>
              <a:t>«Научные развлечения»</a:t>
            </a:r>
            <a:endParaRPr lang="ru-RU" sz="4000" b="0" strike="noStrike" spc="-1" dirty="0">
              <a:latin typeface="XO Oriel"/>
            </a:endParaRPr>
          </a:p>
        </p:txBody>
      </p:sp>
      <p:pic>
        <p:nvPicPr>
          <p:cNvPr id="252" name="Рисунок 5"/>
          <p:cNvPicPr/>
          <p:nvPr/>
        </p:nvPicPr>
        <p:blipFill>
          <a:blip r:embed="rId8"/>
          <a:stretch/>
        </p:blipFill>
        <p:spPr>
          <a:xfrm>
            <a:off x="8526960" y="195840"/>
            <a:ext cx="2381400" cy="150624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9760" y="2412327"/>
            <a:ext cx="1804382" cy="6721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Объект 3"/>
          <p:cNvPicPr/>
          <p:nvPr/>
        </p:nvPicPr>
        <p:blipFill>
          <a:blip r:embed="rId2"/>
          <a:stretch/>
        </p:blipFill>
        <p:spPr>
          <a:xfrm>
            <a:off x="473825" y="0"/>
            <a:ext cx="5211360" cy="3848793"/>
          </a:xfrm>
          <a:prstGeom prst="rect">
            <a:avLst/>
          </a:prstGeom>
          <a:ln w="0">
            <a:noFill/>
          </a:ln>
        </p:spPr>
      </p:pic>
      <p:pic>
        <p:nvPicPr>
          <p:cNvPr id="3" name="Объект 3"/>
          <p:cNvPicPr/>
          <p:nvPr/>
        </p:nvPicPr>
        <p:blipFill>
          <a:blip r:embed="rId3"/>
          <a:stretch/>
        </p:blipFill>
        <p:spPr>
          <a:xfrm>
            <a:off x="6018414" y="2718262"/>
            <a:ext cx="5627717" cy="375735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Объект 3"/>
          <p:cNvPicPr/>
          <p:nvPr/>
        </p:nvPicPr>
        <p:blipFill>
          <a:blip r:embed="rId2"/>
          <a:stretch/>
        </p:blipFill>
        <p:spPr>
          <a:xfrm>
            <a:off x="1358280" y="0"/>
            <a:ext cx="10833480" cy="685764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3"/>
          <p:cNvPicPr/>
          <p:nvPr/>
        </p:nvPicPr>
        <p:blipFill>
          <a:blip r:embed="rId3"/>
          <a:stretch/>
        </p:blipFill>
        <p:spPr>
          <a:xfrm>
            <a:off x="0" y="4757040"/>
            <a:ext cx="5250960" cy="1041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3"/>
          <p:cNvPicPr/>
          <p:nvPr/>
        </p:nvPicPr>
        <p:blipFill>
          <a:blip r:embed="rId2"/>
          <a:stretch/>
        </p:blipFill>
        <p:spPr>
          <a:xfrm>
            <a:off x="609840" y="529920"/>
            <a:ext cx="10971720" cy="563040"/>
          </a:xfrm>
          <a:prstGeom prst="rect">
            <a:avLst/>
          </a:prstGeom>
          <a:ln w="0">
            <a:noFill/>
          </a:ln>
        </p:spPr>
      </p:pic>
      <p:pic>
        <p:nvPicPr>
          <p:cNvPr id="169" name="Объект 5"/>
          <p:cNvPicPr/>
          <p:nvPr/>
        </p:nvPicPr>
        <p:blipFill>
          <a:blip r:embed="rId3"/>
          <a:stretch/>
        </p:blipFill>
        <p:spPr>
          <a:xfrm>
            <a:off x="690840" y="1206360"/>
            <a:ext cx="10455120" cy="5547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3"/>
          <p:cNvSpPr/>
          <p:nvPr/>
        </p:nvSpPr>
        <p:spPr>
          <a:xfrm>
            <a:off x="0" y="360000"/>
            <a:ext cx="12191760" cy="69850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ДПП ПК «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Межпредметная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интеграция в центрах «Точка роста» как средство повышения качества образования и целостного развития личности обучающихся» 18 ч</a:t>
            </a: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ДПП ПК «Актуальные вопросы методики преподавания физики в условиях реализации ФГОС» 72 ч</a:t>
            </a: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ДПП ПК «Формирование предметных и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межпредметных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компетенций обучающихся в рамках реализации проекта «Курчатовский класс» 18 ч</a:t>
            </a: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ДПП ПК «Использование современного учебно-лабораторного оборудования на уроках физики» 18 ч</a:t>
            </a: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XO Ori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Объект 4"/>
          <p:cNvPicPr/>
          <p:nvPr/>
        </p:nvPicPr>
        <p:blipFill>
          <a:blip r:embed="rId2"/>
          <a:stretch/>
        </p:blipFill>
        <p:spPr>
          <a:xfrm>
            <a:off x="605880" y="225000"/>
            <a:ext cx="10632600" cy="663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Объект 6"/>
          <p:cNvPicPr/>
          <p:nvPr/>
        </p:nvPicPr>
        <p:blipFill>
          <a:blip r:embed="rId2"/>
          <a:stretch/>
        </p:blipFill>
        <p:spPr>
          <a:xfrm>
            <a:off x="936360" y="615600"/>
            <a:ext cx="10064520" cy="3875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39468" y="91441"/>
            <a:ext cx="5453149" cy="332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803" y="1205345"/>
            <a:ext cx="3753557" cy="288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1965" y="3848794"/>
            <a:ext cx="4167104" cy="280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6235" y="3707477"/>
            <a:ext cx="4093270" cy="28180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9910" y="258717"/>
            <a:ext cx="552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Домашняя лаборатория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052" y="83490"/>
            <a:ext cx="11563003" cy="170482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Турнир юных физиков –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лично-командное состязание в виде физических боев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27383" y="1900238"/>
            <a:ext cx="10809559" cy="464187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Вакуумная базука</a:t>
            </a:r>
          </a:p>
        </p:txBody>
      </p:sp>
      <p:pic>
        <p:nvPicPr>
          <p:cNvPr id="4" name="Picture 2" descr="E:\КЛ-1 Базука\серая труб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3" y="1933549"/>
            <a:ext cx="6715830" cy="1872035"/>
          </a:xfrm>
          <a:prstGeom prst="rect">
            <a:avLst/>
          </a:prstGeom>
          <a:noFill/>
          <a:ln>
            <a:solidFill>
              <a:srgbClr val="C0504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png;base64,iVBORw0KGgoAAAANSUhEUgAAArAAAAGECAYAAADORxOQAAAAAXNSR0IArs4c6QAAIABJREFUeF5UvfmurXt2nvX7ZrPW2uecOrbLFVVMo/AHiokJMbkNZBMbBQmQIi4ChB03ZWPaXASQEDmOzS0ggeSABAkII3IDQTjuqztn773W7ND7PO+Yc7us7Tp19lpzft+vGc073vGO7Ts//6/edrvd2nbntW6ntW2Xta3LWtt1bYfDulwua7ffr/3+uHbbbl0ut3W7rbU/PPPfK7+b/9q2dT2/rdPr67pcP67dtl+H/WGttV/btl+X61pr29b+cFhr261t2611y9dc+f11Oef//7n/nC/Xdb2sdb2udbld1vV6ya+s6+22Dof9WrvDykNs67a227bWbVv77bBu+a614/e222Vtu+u63s7rej3znPmNbe3yQOuW39+2dTjkPfIM+Zm8z55nuW07Pu+2Hdd+d1zbfreuWausz+Y6zWdst/1at8O63Y7rtrJex7WuG5+/WNfTWrfXte3e1trOa7c7rG3tec512/md+Xdb1mxbty3PmX15W7d1XWt35dnyn43Fz4Nl7154p/zM7XZZt+u2drt8Rt5xv27X29p2+Xl2al3XZV3zs/sDP7fj7y7swe36ura8cJ8775z9uuX/zpe1z88f9vd3ziZesklZz2239vv8XdYl68rxYI9u7HPOwSXbxDPxM/stv+bPsuY5M3n+POs1n57NZ63WelrX23Fdbtn3y7pmzXZP63Y9rdv149q269rnWW8vvN+W/3/7sG7rIz+zz1m9va3rbVu3624dDu/4zOzVth3Whb3OWco+7taeZ3hbt+1tXa+nteVlsu6cobxb9na3brkT7EVeace+8Y5Zx+3s/nNOsxi7db3c1uV8XYfDE/87dyzPut/nTOW8X9d1O6/b7eT7Z51W3vWwbvn987YO+2+wVrc83+0j35U/h2PWLGf9srjXW/Y/67Vf11vO1hP7kP3OZ5+5dzkrB+739ZK9XNyvHMvL5bR267SuvEv2JZvlHeQoXre1z/26nnhuzuY+35M/uQf5u1yTnWfqFnuSzb6uyy3vmPOTe+EZW1n/a2xMzmz26bZuWec8c87HPnuY9cx/Z1k9Z9qU3Kf8j9s6vX1ca5fzmvNw83m7HlmTXc7Oyt9l5f38/PvYidt2XtfbWw5p9/vKO/I93Lt5ntjBbe3yINxx7Vr2O2cj35k12e1zvnjIdeVnd+uS9VhZ87zjmf3Ps8ROHlfeTTvMuud9sxe52zm7rAeXiHuQu+3dz3k58VncnqxlbElswJYzENubO5T3du20ce5tzgj3KWt9ix10Hy/nfOZtXS/arUO2kn3LOuX7c4e1pbGf2UPucL47z55jcc2p9E7ttpy73KmLdo49zB13P261hbOf19jIW+xg1ilrEj/lWbvFzuX9OD+HtcVe1UdwH3P+c5e32Nc8lmf1cnnvnseu5F7dcsNyPrMec5+zvtn32IWsQFY5fui04tp4bmyJ9mSX+xhfl3fe3dZuf1272CnuWO633+F3xQ5j+Nct750d4/x55vfsRx43Z+i8dvvYnmvX2fOQm85KY4divnN3sXq1p/kWbqTn57qt6yXPtl+7/TO+LXub87uPnckO5bnzS7nPWXPW+YpNy/dhw/K+5/ycPiZ/hx8458zGnBzXbXdY59ytXo3z+XVdz7ERJ74n/ivvim/Z7df1kjU+rGts1Tqs8/m6zufYqN16vV7Xh/Pb+nj6sN5eX9fpkjPgGj3t1vr85bi+ePe8Pns6rKfn23rOf+e8X64r5gx/n/OZNa+d3McE3owDuCOcG+0zvoo7dVnbPr/Vf9eYIfY7NjP2cvzcHh96Xpfz632vr7EzxwP39ZK7mN/Z57zu1iVneJd4xXOEnct9usaHxX7k7Br8ZF3zNNmbh63KPsZ+7Nc57jpXeB05f7kv2Mo80u3qmSP2uKx97hm+K+/bs8+x2a8rtmvPKd8lvuFbc95zfrOQeba5pwnK8u/vzhsbkvgo5+VC7JZ4ImvZI5jtzv9IHJNvISaYOCF+1Lufl+G/sVcv+Pz4Et6Jc+qZ/aV/+I+27Ts/91duBDcEWDnAOrYsJs4iD5XLn0OPMYhz8d/p0HxhIs1bHvyN38WWYR/3BK0c9BiHXYx+Fk9jYYiVI7Ktcy7uIUHVbp0vF4Llcw5L/Nr1sk4xpPklDqRBXqM5AiucXw1KLlkuwG6HG17n65tBXw5+Lpi+0iuZwDp7ngObP1xan7cemQXEoOYAsiEGClpng+AYsjgBFzuBlQ7VS5LNeltrva79btY5j5PvTyCyeQh7mR4BaPbj7J6sM0aQ8CnGDAueQ/hUw68zmQDefXKdXDcvLf+UG7KP8ckbxFld3fPLq840jhcHpmPHCPKsvhHOJ5ec85CAmBCXS21CpFHDr+M8Ndw9FDq7BGYYb40kRvhyxfnvk1CQJPSccN7ifPOnQf86spcxircE+QkEYvB7+HLhCV5vH9fK33E54wTzPtnwnMOsnUYzV5snJBDb42yT/MRp4wYauHYZeVfWEiMZY5PzYyBff4SzJVjnnNUREiNmnZ51XAQuCbBNSrIGt/3HdU3wmDXY92LnbOGwc65eeP7rNYHWBwKJfYzHFgfhHTYeTDB0xGDFse5W3jmfcSOAJOiMod094eCviaBucb77dUrAEnO4ndc5icc1QXeMis7MY3jLMdLJYehq0HJ2CJg9gwTQZLHesduWYKwhAUFzzyVJZ/awZ3AXR58lzbvXEjagM27UBnhOsy4GwtfrKw44Z4lEosmb73psANt3wVbtCDRPcUBJHmokeS8Cx7M2pufYc53ncs+MoRu0NSDxvJvokOjP+eHc9AySDWjYsya8y8XkKw7H7NbA+Hw+a3/2uX9xePl5k08cTZzigA9jvG4JXpPEZH2e1rYzgOX3CwQkqSTA3w5rv2+Cs8UZmzjech6z/znLl7PJTRwr35s77PK6FTpjg0cynXuyne81GbvyOd57cwKS+ZyrvG/ObD9UP5PEKj7FIAtflXXPOQEIydmZIFZ/k6Uxccy/rxWO79wSeCd4/tBkQyd+xfjc1qEAx31dJ4nhjGWPch4msNMXHrYnAq7LJfb5nUFEAocEg6xH3lNfYTCxrR2JEw9Z8CHfuFungAQE26a7CZZIRhP89tCZ/DdwrJ295C7l3OS+cQWJxLv2DXizFjxR3tl/ztkklD6/kVjE3mWNstbx5Vlrw/YGywSw+pGARfqp2vX++wTG5/whqfCsnc9vJC2cz3wa97vvcd2IhQL8XC77dT6v9Xa+rBPnbluvl9N6f3pdp3Ns3Rlg7Hg8rOfDYb17d1yfPR3X82Gtp8O29sdtHfNMuXvnBFGc0AZOgiL+BwiHf79PIPhJACtIQfZAIiJAZirAEfS2a9Pxx2Toa7slMXrlh7LP1338U2IGzxf+pYHllsRX78GdyfmOecNesY/aSu7JPRBJImFiSjicxDjJnVZm3bq/BrDxaYsA+XLSnuEeVp4tax2wSV9KsJjfj23cJ5lz/8mZ8hx5acCGC+BW/NifS+ZjX3o2k2iRAH5qn/iMfGbuRN5Wf2qSn9jR+Ik/JAue3disgEvrFqAnYEj+tyBr7N2v/MP/bdt+7ef/jVs+eNslcMuFiqNKJm+25xcNshDHZ1zul4l3xHnqvJpJk+XWtt5hOBGp/OsDKJ0HAEQvZwULeGw2ORjCbp0JCrNpeabcOw8SyAaHIka2BzSLFicJaBVjEEPT4O/uDDQ6oBMsSJ4hAVc+NRhBLrFZERkCBmGcYzJ8EeTCCv43h01kOsHB9WpAsK38EenJQ+0IYN/Wfp/DcVkxOnHqQS114BriZFJBOQ0gCTWKajZL7veZficgyeaauYNUxoCC6vk8GM4YqgRCWR4QWQ++Zze/F2NxIvM2kDewGsc+wUEMQjJEERHPSzb7SuIT457zMuhvkxyCJvAN7z2+h0jFrGqSgaA6uSQB2gJG89y5mHHo+axc2Od1TbB5exgdr3OyvfO6nGIkg0rqQLZdsv7XOnsz8aDKONPbE04dRAqwJecyFzVBrv9HIE3SZZLBmsShEqzXa5OR+/0PRLABOmhOfw/0Na/t2U8Qmn1w3bKeovlBZ9fhQ9E+A/sYmUvOVZOJbXsh4OL31ivo2D5ViZVgvkloAzMwPZKkvHP2Id/5CB7zORhwvsizbBKgo9mub+xLXiP74Z4YfmBc+4cdxvkGaY9BNz01AcqemT3fEnQ35YkB47v4WdcpDj9OO8j08RhUwUTLAKmIXZOhnirPUZNsqwJvJh/3AKJJwPa09rmbXYdB0zmfQUou53XdYmtqCwi4NOgk8Nd8o4GvK6BDxtgXDc5aD9Ie9EXH1KSOysRNlB67ZoInul4EPwkEoMAZ+5D9ip0MWk5wEq+E3fW+WWkwwNSG1wHnLy+553nm2Ig8t46AdSThEukmbsQpxlnkHrwSlB2ock1SZ+AZ+yESXwSip8mA3oDFwNTElAA/e8qP59njEB8JtdWmI/s+vmX+OsEFn0Ow3gSIY2JigZUjgNUJB0m7V/w+Oe9TsTKpTcD+sYHyHgSQO30+r2MShAZkJqUDUpCh6NAJ5yYQSgD0zJ3Nmd/vn3vei5xmhZOgARA16WN/TVia9rOmA5rw861qai5Fg6xKNXkZKw2iZYUn9wVfEpRs7GwTFZJnzmVQYgPLnE12veu7BzCoXaZy8kboaqKbd2jVkqQrFjnn0iqCj9gzzWcfRQaxZ6f1dkrS4FoCeFyDwmNF+b3zKeCFvvN82tbb9SrSeja5ypHN3h33u/Xy9LTevTytp+N+PT0f1gFEL/fTxDuBddBXYoFP4hDOOTbNO0hqiF888Dui9doYglJeVwhZRPxxtid45Ww2wNulcnOJfTuRONx2z8YOiXcAT5o8U6Fq5bYx06MK0aSDBD+fl7hsnsPTAsCRJcm5xb42+Z8EpVUHY5zesy2VtNiSxGra2/0h6GZs+cGqQSpCBPPZR5Pj2FD9oef+ck4FRnQXX5Rglt+ZINZnFeAwEc+fADFUEgqccPIm8SkI4fluiFB/HIBuuwXoydrnt3OGTsQMv/xb/0cQ2L8WK9eSeMpduXgpH7hwxfuaqXSxWnY34dbZEGCC0ATJ8CDPYUjQaSnM0nWMXxY3C2CZqUHPykImcC6KRdlYJBQHmu0SWzeDShCLgwjyIhp0OV1AdHMp8veilyIIBpkeAL9fZFhnEBTSQEgj5wHTafegpNRcFIaScH9uikvCEJYGQWFZ/JjsPE8+P8FhnExQDB2QMLpogSWVwzrEiZRKoOfOExq8pry5I2ixnDjIk04pB8kSYAIaHNQunyfySGCCQWtZrOhWHo9yee7oJZm4xpLPBw2x3GB25PPGWeZ5ghrmgF9ARswEcd5ciAQzCfpFTD2eQi6WFgwoLevFOUubcIvn4GddchZNIgjWyex1VAlaQAxjx3HoQVoNYLmslL9PlDt5nl5SkOsVBDOIgs+cO5oM2nKLZdXjMahVMnvLjPnurOk9KQa2jAFNAFsj3SBljN9QOTwHUg78/CcRIoIZETRKRkFcDlY0Zq8o/bXULyplSQVDM6XjnFX2wYDLOxjkJuhqUKExD405CQazhJaKOR8kZBOU6mxIDjgzsZruIte5MDPfk/tE6ddkN4bXO1daCMhnAuME2x+9l/yiAWlW0D0owlPHzd2i/KePNM3zf0wa0LgWx2yy6X3JPt4D7N7LtT0TzK3LVEZSkrc0CkpCQB2aSdBvqzF8e45pqCVBMvP73E8hmawLgWNpFVKUcudKtSCREq3NWvLfBMvZ7qz7yzrsQwM6Q9mAgoDJFkW31JmPFyHjebEXYr8JIBIk5A7B2sp3UHGJE9/zPdqFBLD+cc+0CVBHGnwMEkXSl/chYG85m/zmChrPScLcaTeowWATx2cU+ebcYGGbCBhqTrIidUMnGhusLWwA3CRS5MdqDv9MUpizlDtjVTAJ/9hPqEoDUoz9BYzIoRVJugWwKYUA5501JyjI+W0CAH1Leg+ATtYZ+9Kgsk7fCpMBIsl7g/QEMvggKg+3dbBe7J3LSch9J6YdZNTgFMTVw/64d966JnBWD89USvSRQ8WYJMrqtp8nDcIgysqTyZQFaX1d7mseL35g1hYw65ZA88QfqCvslfeU9WsZ3tJ7S9yhnSTMCAKayunp1cQQf5cznj8JjIfisa231/ydiRY0PEAqy6RPT8e1P+7W03G3jvttPR2P6+XlZR2CYu5zp4rM169xs0GkDW04LY1ZTJFK1Rr64FNIO3MOTSSy70ESU/HMemHXeMfuwuA7BJkBpfIcAkBQRvL93DXXCVApAX8qHBOv8BwG09zD2lbyEVKzoTA1gCUhF6iaMFuHOsCQABgVlgAeUA+u6+mQpDX3ObFD4xpQ+FQf87NSzGIX7vTF0gDzXqkOUgnMcxaYgGqHD5Ladgf2uNypjGiDwBvzvVCLPE/Z/6msQJNsFfYOirZ6EFuLvaWaLSWLCuqWe39ev/Sb/9e2/drP/VXyV3lQDcpAVC1v9IbJ3Sjqeo9EMNgtL02A2CiFoI+LYpliSkBG9rPmzZoxWnJKvDyiVlxOovx7HiHiQFlZnor/8YBxaC7C/TmQOkYNzpQkRZbKwRzOC/8uhyWR/WQblg8wjvB8DUrlW2mEhL3leFhWmjKBz+0FLwILGiHPGJSXcmHWvctB+SzBRNAwAwpL2o+A3fKglySHImk2780hyQc91UG1XH9JlvVEABuHnE3n8AzlIRwoqjjuA0g2xsAyEq6IUvCTgR7BWw0phjxcpjrdg07A3FWuNHsatAuERy6PvqkIQb6BZG7KtHmYAyg76GkdOGWJ4S0XBdMYW1p2/4OsGkj4XPnLIAdBD/Pu/WwQ7vxODGVQHw1yDPgB45xg92OzzyRjcUp5LHmxKdNIRXgUgCwZZW+D9MZQF7UhkAyf9AnOGecBby/dIOXPBOIJYizlBz0+r/DFMGbcgwZXdRggdeU2E+Ln96BHtEQZrmaDAJHN7KFlYVHvGrCW90AV2boiwc3YTQB0fnIOy6PG4AYNlmbBOrKJUmgINEBoUlJt1WSXQN0KwHV9LCKu8ybNOIvEU32A8lCUtUEs5cbJfkIB6hmcBJoTlZ/B1iTJ1AGIajdhwgnl7150kOYHopkutQnRJjeXYCp3FQqJzDOcxyV38hn6x9hHjXQDxqKi2r8m8lR1WpIMElJH5J3K3rxb25bPS+BsspDrZACbZE/7IjqWaHRKyAYkJuqWIXNMPQtWEnLGr/DZdWwEW9yZ8BhLAWjyPNQw9jHPmO3PPQbJeQRJBnFF/hrescxxrHufzUAnG2zAaXBvVWiqb9KtdJqiW74jZdmiMtKh6rApTQ6qG5CtCF5+Alud5/Y8JuGzimY+NmhQULIkswlODGBF+E1upSuBlnK4Wo3hX9Zey40oTlQ0vsk9Np/Dly8ViZMbLxAw/QCeI32u9759BlmDOUpmGJ/QFaw65j9UNyjRz1oXQU6gPNkd3zm8ZPnVCfZTzrbiarKedQ4l5PU11LYg8DlP9jVIR8t6xSaWJlauee4sFCGOSYMmyvX53AvPmEQnlAjoDQlcSkPSptjPYdXGJCt7tt+e1vGYhG6/DjvpAM/Pz7S7hH+ZP4cEnIfQXewtMfGpvSrKTaAFiufZk67U5LsJaZ4xvh2KY6l1rSkbVeBPKPtawQIMGEpeKI9yzvHFxBnyTKHblMrmOZZCRXWg53No84ANoOv5Gvcrf+BL2yakX+27NnQyCcLfzp0wHoFGQLVugXDn2wMqksyTHJd6UxBI251KZN7PpJvvaxAdHrdZQBDu/JcUH9YB21+KWHnkeZdUAq9bzpZMxQS/C6qbFCRjsNIpEry2mhUKXEAQjQSXGuAsFB1ZZrVp9Cic1y/8vd/btl/7G//6DWg/2VfLD2YsiaYeTU40Q0y4yMq2DNQNA0mcDqMGlfLW8qL5z5QO3pqBT+CWzERHm+BN9Ih/cw+sRGRLsG8AZC1WY4aRbenSLMmD5rcaME8WJiLj+gxaZJCaIDt8SbNucp17OUWeapCsLJQQ/vDdPGwcZOhsU+s0+NQhD1pUbgmHtiUxEjwY5TXa1Agt44GuiJaAdhBI2MiQfzbh8MDdLkEkv7G23RciLbePa5dmM4KM7G0Sg6IPsx41lpQDSxWRi9qyCP+c4EOeaIj2/mzeUnqGyFOTncRmNNqVU3MvSdhIlnXDkfA+RfnieO6IYTlJkHVSerJ5wfKr5aspuUKEJ1iMEXpax0PK5HlenaAsz6DEp3XdzPZxUocnghA4gUFxU1JLdjeNE0HBUn6e+1A+mci7SJF7MyXvBiZpzgt1AdRl+Iju+27/tA7Hz9oIGXuXLP0kD+365brdvrEuQVi38PJ+sM7X7zd5kEMIR7YJgQ63nPKsB40knzhbEH4OS7nKniGznKLSRAVygEUKvW/Zh0lOLdtOjbt37X4fWvqGNzZI8CAUbQJp6RCDRhMTUV65yhp6fUvWPsh79mFK2z0jxB06PgN6m/oSDGIUaZB5VFZARWNDhEt9X76jBjOBNOfZpHK40hqbqZ4Y/Abdm6qHZbSWHq/agVA4SLZApUQbDfr79UMM7bPIYc+zpyJkgqX9kQ4jZ62NFy270VQL50e7IT0giWv2KslVmhXluk0jIAk1XNigz/kjxy9J5dAEpn8gTltbhguVPTI83z6jVMCHzcQWlcY1gfCn5e9rKSYsA2syTTsTFGKNTHZC3ykXOIGJfujaxjgDZp65oIP0g7XO9EI0GIGWJlomqpNgKslpknPPMK6MbOlEY1XW9UJSYhWGJq7Y6iZgg9DJa5xktOXQ+kFpMQ1MSBDzH5/LakpoMjapyemNTTYRAqiILdld6fUY2peA4fz8nCnPoefxUUEjN2gyAFZPOb7UjuwrjKShwYUOmu9+0HFSMT1fPoKshtdekLg+81GdMCA7UwEF56SCt+fzQS0LAJzOTbYTuCZQAlwSkcVuJ3BpMpPANPacXs5UuVIBwhaGT/y8jsfndTzs1tMhZ3dPgL1L52Cqo1Qhdjb/gljKzReUEci5V104O0GX54wP7WOoDtLA+Lz+HoEhgev0bww/2+ZwGm+pWGgPAJSgXaY5O/dNOzBBswtqYAn3vgHsjsqbayaw0NaJ0kSmqRHaSsK4p9iIHJygmaUL8r72CuT3aaSHcul+GrJLm6CyPLEVPQZW8ZJEx54B4pRuQRXUnKi9CsYcVqhzTwSNDqXrCOZ4xnOeE8DesHNpfk0gnnsU3/hmADuAZemY3NOi/7kXUj0myD2sY8ACXJEo8gSy//F/mwD2Z3/qZrZlEANp2TpQo3FLQjYo6BjufI0YnXMgdNFHsxcDT5Eiszm9iBH8RsPNEFN8SNGVPV3glusGVjfLp6RGA4yogE4iBGfLZmRbzfrjrAGlLgnaQp4uEli+bBoh7AS1Ax6SNf9nJnc9fyxap8MXscpnyZ0LpO07TQATfmT+t40pyTYN8uSbWo0q6TkPHmdc3ssEnxo9O9flw1rSA8EEYRGxTEnzck5gGm5aL+MgO8nwbs9r23/W0rJlzGR+QV3tmzPgp1zIGhTNaJkUpJOylkZTrmOeIVyZwPi5hHsOIRep3ec57NJCrutMkGywmGAL1IugQX5hMjgzb8tVIR8YQBnQs9fseQyEHfopXcn3IRz0EnFS5E/m4oTYT1BTrg+2raX10BvkezXAScZ/TrYXxyPHD/4a57VBeZ4jF7Gcwj0oS7LblDrNyOUgFr2n6eeN82Og1vfJ3u+P6/j0DsOsuIJc3XRYQsovigBKBR83654yuyU0g/+uaYxUKAHQQkTFDQ1Tmon6x3C8msaC/Ej/kMtZZYNSKKxwmFA1VtYMaA3aQZ2zkOdUycNEIsmT3aF28MbAa3ZAsqnMyN8G5QDZmaaE2AJtjLym4TfZQBCbIm6RdTjjEIUcbMqU0lCeb2zAUExSEgMJSPBytiRavu+cx6GeDB1GCoYd0aiMbJZ27wEp6gM1mpzdBj09O6husNSlScE/tNTK/ct9TnMrCac84gHJ0qxjAjEOoEYXGysan44WEcR2IV8/QOOA1xo0efeyru3It0n1bEd5qBp0fEuBIkkj4QnCmQu7rS2JXFUA8vcqxUxTlCU/eqZJAmwuBF0l4BAoMECxfI9KDU7xug4EudmnNLV8pEJBssiriKxkL5Jsx08cWkFwjfL7seMGbHTM09hi0K9yhohT3hM1i3J5ccTc1TQtyjU1Lwu97ENLvdd1QaEidKQDXE3oVzmHJ4Nh9zA2KvevPSHw82MDyyEF7QoPNNWVvNkPRMMHXAGXkILFPheZy308bOGI5kyoGpD1i2eAElI+tGicydMEsfnu00lqQipaoT/Ed5xo9rLMi5pFOKUnO/ltWNL+RRkgtjCVqdP5A/dZLqgc/xyhP2drEhugbrIH8c33XUDgDmudqwhSNQ/RVKuysUOxGU/hp5YqR/vYITSANAslpnjiLGVPj4fYcLn6+MsoOIAFtZEcHCbP8ui18WwbEIj2G6RbUpImSABLV7uId7F8UfEq7UyidG/wqp+U92lyZ+N3lJWetYuly4QWSBC9pfkz/9zvwnSL+eZ9bIisP6ThvAlaKQ1Wa0SqBD2K9JKUe1/jwy+3qGdoQwgOqbxMY1b+YuiOoWNKs/Ed5J9Cq6Mynf0u75fejzS962vS92FFQ8rnKFPZ2HVYuyDvWFa/i8avUlNmbWKTVMfIXcrzxSa1wR+gqZRAaIA4RdY1n4yIB6hx1uII0g9N6pLGXEGpfOZ/9N/839v2nZ/5SeONIiTYBALVSPmE3GwpyFJDjEJRL15sAk4PkI1Did6DUNjtrH9PhhKDnJcqn266SE3UDGQpkZu35f8nMyRbJVI36DIgnPJy0JmgFCUcY+nLweRfbetGl2AldrY9vBw6PBNkF+I2Y7bUlex+mrL8zThuDe4entrItsSxypdMuSOb7pPb1c16Ajgqy2U941I0o7SEcFMaCBtgENa1aS4bBm55i8HdAAAgAElEQVSu/AaRu8ZMbp5oDAcZJ9muPTinNQKjcADKVecP4mnCYFmdI8ez866gN6odiDpl7ZKhWYrEIIOQwnIyQOHCacITkBAWFxlNcJM9DIKYIDBkeMsf7T3gM5rt9tIYyFr+u5dvxkjRdGDpSC5N3j9UgLjHrB0Ww7W5Bw1meOAfo9iAQkQC2Kkfh35il2MMHdyqKgDlsiW4FYGltUw+lBcHbrOGy++U9C7iRM662xO8QiUIPyzNCXCJyj/D/VX6hDXMeXy9S8zFeQ/qT7mt3aLSS+zyBk2jFO/9zB6JUrWxCvMwVZP8WxMlgiea9XLfRddE/nN+i3CW7x0Dfb58DcJNcwYRz3EdDp+DSN5pNa1wgOgmeEEuLbw4y9ZKsWhn4gzPCWLb+JiHoHGJ8yEql/utqkLu+pvZKcmK6ArhCUHzqEnEHklfILjm86s+UkoStosSczuiOQccpiYg5SnDXU+CLw8QfjqSSUrl5f2ToMA/5Q6IiFsGtKGHJAVOnQ4hyRilzetFek/LsDnHVraiQNGy6FRrpio1ukTQf+I8XuBt3iWPOAsGsMr2VSGF4CP2t0118NJZIRPm9AVMpYhql0Eitr/Sb1NRuu0D75U3i69IyV6K1TVBSZEhGzc+UpmgvErAK23Gpj4RU6olrE8QzFcDlyYi+awgvBYEtW0GwUUcS7PWhiv3hN/hWleqcZriikSJZsdWBKmqMghec5pfB30rit/qoUFzEgdL5VZiLLsSTCRpuFe5dPZ6JKuQSXzliqoUILa2obQDLT7JEM0wsRFCrFRrUCZp5/Z2W28fPq7z9UxAmaAjf3IWXk9BSoOA5g5ZuTqd3uQwRt0npVj8RM98+w0wmagXJeApGwakzbMsPat+GNrFfu3bbBm7oy8NBz5c5FS55LvfKV0oeKx1BEwqPYQPHIpgzrE8/UdT2IAAJsGRsSMIKtpuen2jNwEoI1UK1kywyKC1dMVJxj/pG6FLHl/t+aXhFLvVymjOSjni8XCp8iVRiZ0iqSqvfW2v6xLqF0hsqyPt/5jn8rM9l2N340HG/5qIAUF4Ltq8rX0XVEx5PX6J76GqJW0yPR2xH2msQoWnVQjigfGZ21qv5w8ADMcn6Wr4NBo0kxAa47FcpWvmfCUATtAMXRP6gPRDJS1t4rORq026NNMYi0ijKypOnJIAun6dqnkaHg9rf8wXWOwbSiaA4dFEwd7hNra19yeAVCqYv/j3/um2/erP/OQt2bQOUtrAXdMPmYbqGjboG+kdDmf1CN0Ay8eBxuOsHll5yts6dkvTltonSLSMJ9ooT8Zs2uaswtrmGXeiteUCtQTlxfjdhgsNztp8IFxtYDhcWRYqz86B7UFvZ6JooIdbXm02Q/7cImMXQhlOaZ4jwVsOlOdQHizmCWcysiQU8cqRaUNRyhEtKRiAetPSeQ0SVGkyfq280ay7/FCzKkuGOiFxBhtZOFxtZovRV56mzXox1FSmzZAGEZ91nY5DkUQD2DgcNYDlSaHltkuA00CBi+M6z9PpbAz6zM4jXySHuMQ+ieWsn5wfg3RRtev5AOodPb1s1sgEGZiNFm/2Nx1xiFM2WWi2TgOfTTNcTM5dm8Agh4e838JkDkP1XKWdNFuvVJw7YxOXhUDX20sn6iAXym5jyzX52jhLeVbp6MaRlcumwbTQMw0W8vZEkseb0JXftSfY2J6tHIAEycGiYQMeWaspbIcI31BE6N6801kaeICSemvMI8VeWWK+syha/x3nnoAizt7Kw7Z/WbvdizxLOtvt7g3qmNKa/K6jKFBshBevhfIgf3lO+dusK0iu94VAF3UHVTJE9Mqr7Bq7jpXqwnAXwa8tsMwpx1WES1tA6nZXjmhCMtJoNLZI2dnty/W+niybTWMa/OVH4kESiDPPu+d5TS45L6Ol3FKfCg02oWorhlcmkp4Alms2fN6sSKBCAuPpCxANzntFpih3BLtJwN8ANgFhA9E7UFEOt99bpa5WNdSOHS68iAznp6gbVfldHJLJj5+RsxQJpJwlZRAfCV2eKxKGQfospT6UU0LEbHSB1nV4cyk/T4LVRrhPaWF3hZMijryUpS6t9lSzXFNTOAGPBNRBgmnYLXpEAxfVCCklJNf3Mp/qDgnM5P57S/w//czA6TSsEFyV1kaQqG1SfuvRGzl0GioZqD1ZARARM+H68CEIujzSlGVPlOATnIYjH27peZ1oiDGfo0mzkpPQ6Qi6WkVM0hSeJ2e3d6F8VwERfZrBSasHJHhyHq2AfrIn/J2YrtQ6wRsqHkdLwIO8YRPLUQ0Sq+SUyBHoe/s9QGMlr4s/tIyPX79d1uGgLRKsEgRJsq3uuFxtpZvuiFiVcszRqHIW6UZ6qkmyvG+BOgNKG7/t7VHHFBwfG/dEYjBIt4lMEoyoNUT1pAog9+blgAqVVrSWcafEWGHQk5QNM+XarsOAD4JB0FlwOV6YIOKhXjy4uflLv8tKYd97NIKJq/Rrw6Geu0u1t9KogAqXKECcSUSk+unTUjVMshxgEXoKjbDOCECeL+9SRaWU+5khUCnKBLDB+LJmeW+TgJ2VFvwFGRKH2Sp26BZeOvYW6qH3axrz//bf/afb9p2f/Sn8l3zCyTxr2Gos5GoNfaCNBS2z2J3XA1WQmnJS5Vc8kMnA7EAMmZcso807fmeRIAjjcifgPlY79hpkiZeqdh0ZejYiRvqyDiAQdmVwkZPhgsbUSdWoxYpw4PN/yQAQ8Rcd4QLSgWrgMg6IUkkVBTAyBEJtpgAxTnn+oc5AN9+gWxhDSdA2eohExzHmEB2fvlgbzSAjcVR5sErvyGOUC4qhSSkWKkfLZ9VDG/6OZa+G8A1ip3PeG+8fwq1PDrgIrIigTWmsgMaaACeBhYjJo5mjfLzJauE5tqmkuA5GqhdDOoQGFCSmhH6Fs23wsWHG5huyY5KqePHyjuDI2Z0ZJB/MF2dnF6UJQMNLUCB/frid896WbZXhMkkpZ2lIQM1cMYxIC6Uc04EE9+atQThb3Sap6DpizKtluYULJ9rsYAQrFflOKC7IoiSZKAcSpKbJ2FBtKIV90vyy+9y7QEKig5iO/zTcGYjK7fL8NvgmqJGEAV+dpLOC9x1YQUkzy4rBUJFEHmND3HCTeWDLThrXJzVtB80HtctTGMBiWDFyafqoMDYlPRMukVO75AcRV/2g57HcVwY0gMJKMbrrYjZ4zzNZDvb3hI+OlArbqdYEzHMYQz3qJiplVJf4zmHLeycAy3daRhZNo6uP8jN/2pwnf650IZpRi8IPnaBlthhwZHuq+6hDzqnMOiRgUQOY4SptELXpqIM2ym8W+UhCFlso71CeWs5P1ERiN6S0WJpswIl2ZMX323yhzWxTYBE3kwYDGNGjloxxRAZm03CLzu81qLABPCHenbNvMyUcZ5LRoC5WTWKHlUQMNSoJlhUZNLWxizknn4jMw5H7pJG2EfAEmHLdRWCTGNmW0SZLeIA9V9WOpZEuTjjVuQbvMX/TMW9lagarTElWuyDvL7aolSiXuTZWCg0l0Pin7MtdCsykIXxhqlPXbZ2ukX2UovR2uq23t1epAudU+s7r48mA1oJRklWbrEDRkiiBqKXEnYBC8Cc2CN3wBO5wSe2Ax2KCkkp7kUee4Sj5/ybcmJDckUhRFm8TMR97MgFsVUdIXGPTRvLO+x+yrBVTh2GIirbznP3NWegAispYSUERqAF5huKmFql+6aG8wN1psz60ANanINQ0VA03mNzYZKwG1TtBUtUmu1ZKBba0q/iK2rjslZU3k5skuAkMT6H2sM5De7A0PhWi7I++uKYUpNKzJU2kJ4o4y6a/qUxSWcgmly6YI0aTG5r59hd4twc0ce8n0O5mtsIteGSAO8NWWqVDHrKNp40j5POaRGQvrFqPVmyT7mrXqwpkMgQIVbUSueTXdSTvLmBW30pigQ6/Qbe+z/hxFD1yPv2scoXbq/GLf/f3tu2Xf+Zfu4H6IPo9He++kLG+7GKRIyF8HbWG2m60T0uRlUIaB16lghxIJ00kis8DWp7B35Qe4DQfo2w3pU67iY0GYwYJpBynvEP06+QjNgOBMyFa6rEY6YnyadqJzTXtgVfQeRCPBLBm2XbatUOPNFpjRLMBZzDSNa6XnJt2po68C0GunCCyutAO0rl/vazj0zdArtBAbLCt5Mp0LeuIJxPkbIMc13AN3YKpOOHFtjkqDJddsko7Em18MngSPTYLHgRWd2PwBeoF3dRMVuNQRYWiPXdu1uiEgjCGXuEagKDw+5Z272eE8k4lZyqRQqmfEkmC2OHCirhdmZaTrul0jsfptpGCtZ+fLdcX7pMootIu4BtNSNKhPhSHBgKoXqiz623WsshDssw3lQEzwWTa5X8TwNQIN9XN8xo8+J84E5H+mehUyRR5Jf5QEUTlfzxnvoM/M0oAsG1aX+CcbeHSFvHvlBQTi+iv6jBpOmvgJMc6nxHty3KQex6mk9su+DbBQG94DCeR51s0FgQg97jJDR2sQVctvZt0jdFLuT9l1UBEagyG/3tPUGD55L6EmiTHbOS8PjWccpsNRER0equnA5Zg1MCFhjCeQzmxrCtlrqojKOAtHSQB7HmaQshkS4UqKgWdJN2zJAmW7gwitQM2X1X4vyglzajIhT2krKCcdBKWd2eQi5H8apWIniM5dSMppUpcuuZNeCyT1pDfJcpEX+Stj2qCmtMJYkOLAjVpGVNNSrnWFYJWmq7UB8uYRcqmIlBkx+BD1MpypUMnDAriM4JKm4AJoKhPqyEJuuPvBs0ChUfrNgNI3ouywZvNjxvU5+yGiSsumsBUvrTrb1+A3zWNOa3mAUJQRpBK1OAVG5dkckTfqXwZhGVpAQFI7LRBOXdohzQoN6FrkEwSFvueBp6phA0dahDqqpbAhTAZzN05BTmF0rZbb6fd+vh2W6/nbX18W+vtVDrE+bT2lIWl0gQEytlN8JkA5fl4WMc0pTJMZIe4f/5YySrdjrswvQWll4WD2kEIckc9f/GjDLThulsqztmZJkj6IXIGqxd778Ml6Z4kurliG0bR0aV5q9OXrAk3gJKGQ/Up95RKoRPerDRKZZSnXvoA58iYQ7DKUFtfX8rL/UxO89sAPr5bfIpT+ErTUIYFGiBBKRWMVqSFtsrODJWunfp37qr27JQG8FRryn8XfTc45VlH+aMof+giWQcbsgoetRZmgmxASqhcBFb036QYqkZ1r2eKojqzAoqPwLi9R8R2xly+WycdEvtph+4+JrHD/ugktLs++SeatPe4sMAd1PgkTgIyQgje94k78I0Nhm20toKZBHjizns1vhWrkfS6c5hxzUHDpVb84n/3v2/bL/5bf9lYuMGRLrgOr1qgQywW5TGICN8un4MuK4fB7HpK7Bo3XyBlfkrtHLDHYbY8CWwhTjmi0ffJDTZgGXiXO5SGnWNkNLLw4Z6kxCM/bfTFIsUR+RjhuaEBGJC2yc9SHNQ/szXX4MHRobLE7xdxAeVrMDzcob2jNq2IVLYL45oLUvWA0aijLCGZeRpH9sd3ZqBoNOb9TBkIWNFtlQhvhWcahjTu+wS9j9qDR4rylTq2jKPD2Lt2XqA2BYBMNYbiUHNNHmVbuHxmk8rQiFKAJoBGSzjXUXle0t3veMkEo32WIn+UsRlJmfUfWopNeXTrbhHgdhqa3dotwyEhNDyzZvGM4GWIWKWSwEhX9D0V6+fG+0r3yR+Sbvm3WOdB2zQiU2aU/5g1E7GjmaDKGplGNRJsLvaU6EQhnSozMjxylNSTFIFVc9MxgcMpR1qOfWsgdOf3aaxVbCjS6AbLVqZEKOJCuX2kq+g2b0bOvby3kho/JIBNY06rNSSQ+X2QtIhuR8IsyJj3lGY9DoDlUILqqjzAl6MY0ya9UoCSoHJLWJOgf/IwHUaQoSWVeILeYTCX859SfD5rJsjoXDr9ZWSN6si0Ix49JosRzAx1xz1FBJwzrGM0IRDxsIxaQfiRna2xxT61EiWf0aa+BCpwTYMYos6V98lnu25ztET37UKXyzlTfCpvE4i4I1rLjygfcnoNGrxOxeQ+hS+2IF3ffXk8TlYiNJt8v3dJ7rZ24LpeH7qPTcxGu1HuZu8B/OPwQU2cuFs0zLXRBGrNo+GMo1h+ntP4tOPugU4M+kSaICumTqNMROnR5az4Odmag3NWxo+HkoRoPoTQOy2Kzop7dSfNk+pc4uCgUZmcN+66I4hpRLGRzeEssLur25wmKkU2HqhYdIAFUAVEYt8cP10cp9URn6+2NZXF5Rhrg2xBghlbbHWhbcLXM9OkIm/0etrW1x/OBK0fzod1OlmSBbUt9/SwXZ0w9bRfT4fbSiN6OIwJUkdKDnCgvG2oWEFWWwHKC1Iqb78Jviw2hp8XHBq6Afas0nmDCNrEazOSyU8nylHeN5F00Q0wqdgEgCF5zt9lsqNKGjOxTiURm/MmaQ9qn/ufCZ1W5kLLE0kd/3dXAeH7GmcM17TN4vJ3jWAGQfXCFJi481VMAATImixtQTUNYKEVDYWQIMuKHSoOACm2EFvhcZxyqib33pnQ/86RZRw4Q18s5ctnuVD9FfqTKqatH/+k8k55snBQx1Y3gG0SPqADPnB3hAtr5do4zUE3NweSENMMzaG0ugFs5FkIenRaYf6Kyaqtbs+5MIlVvzxLoJJGUP0kN6XAtbIuiirlxMuf749tbHW8AexAaDPQ5hGzFBjE6MQ/qa2bXf7l//53t+2XfuYnb/KeIj4rwkAACydIY0Pm33+rhFO6yUVUOdY48043ooEopTmNRbg3InulOLRoSDZKg1O6Iov9UTo2SAa1mUlYfSZKPbs0wxxBPYPAUt47p6NSseQ8f5onbCp4jEEdyFw+ZLvtVMB134xuGtWV89RNAjIXKuaAyau1A3KGEZhtNMibOcMYwzj/HALR4tFis9RiB66BvxvKpUq57R68TnfikMuTyVcdgIBttNvkOwXFTCZ9iFxMg5tBTRrVVXJmAqka5zZVETi1/DqoBkStEtmjwjDSXhry/JXB9CA4caJyVHtqzo69UyZJRwhthMzSwA7pKxqIRDk1OuoLqowRN5Z1jAyb6E4SHo4yiE4mUz058YTAawjkDVD72YXy2jgz727iMs82zR8xcpjCdOGmgiDkY0CGUw2iIR3CLvzuIWVFO9cHCWz4/Inm5WXthMZryEfD16u8B1lSHsbvmxtoZi+a2ZtKvN0gjmzaC573SclLDcqckyCw5QLi1BwGajbzTgmqGanYGezyaxOgfHoOpbrE+UcEO12iYKJk6zZVOuUpf5R7Yx9zO6mWJKg3gJVjnnuQJM4SpxzhBsEM7tB4K2/WgJ4jkhdv1+2gsR2hmPMU/uA0hxAoxSFOblNKRnh0SAzdy7Ixthr5fFe+k30ojxr+XMu+4YajRjGoJKc26++z4u9b7peyEAdvYhFOnYZ4JLoqFI5monZxkFyS2Wra2tCpAdJmiJ7k+c7nj9hFEw5VD3aUsVXzGGUYmzCCOBblbDOGtqc8bgy2UoFMVmsDo8miDaZQOML7oxGzupsEtHnASf49pyL2NrgqKVSeLXz3IPXaSMARQLqH1rLgiFSTBBNpWJrZ6Maupaw0GUVSLMHCrmexqLYNSZ0kh+xTAYnaG4D1/NB96E3OjwEsNIfKSsq1dBCFaHSbDKn6tXzdBk7GX8NhP623y2V9vFzW1x/P67vf+7BeX7NWsZ1JvtVoeDkc1tNuW8/7BK379fK8J4A9Hm4r/S6RU7JKlKtTRJFkVfoLlc00BzY59NUeNBAiwxnGU5snAquE2wTvfGJRORPEVp/QI82JfzO47Lhagr6eMRO60PTU/RxZKhv1DCip/LQRUFWX3P02O86I5P4styrB5XB8Z/Q3PBHrIvE/CaTMH6QqxD+QYDn+sJWh2vmCUPKeDBa5b6ExQtmbpCkfmUbVd3TuX8+CCK30q8xSdFitbCXtaOIs31O/4nPKMQlgpwYz4N7Qyu7DnWyUFsEd2oX+PBZ7ZCUHNBwOt3FYf6/URfsFruvY5kr5r1H2UIpM+gisPgEYhtpUHq48fdSDWo1oI4kSkMQ7AllEjFnrvrPjwpUR9Vxlr+qv94PqGzsO9UwYUcAxAJ22TTtipVBkmMb3bb9+5e//T9v2Kz/7V1hXpDxwHFlkg6I0VqhI0A8qgoiDerM0aLUiLx4HbAnPAJQRPy1n1tF2qkW4QOnwc2Teo1nmcoe4RT5SZmcuNILKWfiUA5/J1JThCOr6tjbQ10xB6nSVNIQ0Y4KpcyemC+lz8fLclNA0BvoEbyxlhBjmipEbmFo6Q6UALqaOVCcsF0wkrZ3JNBZlFdVgG65iDqENPre1BbXE8IzaQhG8oi453EOviEPEEEwn/CVuKV3O1eHswAgCZdCTNLsU4Z53K9Lc8KvGt6oAIL15y+q3xRFCGyGFIQByWs9u7UHdRJwJkGhwe4wYVWniMet8l47/zmR32sqDPyopveN0VcVuGJ9hSbnknczVLnQyOI6pI1NjcPeHrMOzKB4ZZFmJleTCmLZxz2qBAasThRro8rIxOlJPhtvNA8GltXkGg8I4vHblIiuTAPelU5XyQeEjvq5tHw3aXn4au/JsalRmLY+cNQNhEGR4onZkpxtb3chKwZR2kAtMdyi6qT6bjsxz6PnI+7YbtKNP4wAuTGOxCjBavxh47vtLA9i5O95Z1qeT6+TcWkFg1Cs2NWNZO2YX4/9xHQE8c8/yA1IvnLFtdzsKAaxLy2xwMvO9GRMsL8/QokFdxf1B5yrHx9PRJBWNwEw3k/8O15ZBC+EMRhLmpYFu1U+QsZPni5A5GX0HbVzC04rsnHy9aCdbvjfpvU8Lo+M3UmxSeTB5oL1SE4LKWEXpOtRZskWXLE7kg97VcBctrmYqI72Fu2tbDfgzfjoKDo6ENdc2UIidsanSilT5ciSiF+cKjEQPV2t4qJFFaoUMqZrSX4qQZ2+VCDOAhaMN59ckbbq4d3vR5pS3fawkSVmXmQj4EIGPAgxOD1WP/KzSc/En58v7O+fQJrmH1jI8406AyjjlJDq8d5FvXqv3w2760eiMtJH8SRMqA1goAyROk4iWO8nwhpHNMoFJuR7ZuzYzTZIuAjs0B9+cRAxbI6Ur0lbIQ14u6/X89frq9bR++OFtffer1/X+Q4KXl/XZ0+fri+24Xp4P6+WdAevzflsvT8d1DADEUTiv3fG29k8GNk6MM7EtLipbhiTOEbBSGqRI0d1evrnDG5oQ1J5jl+6NwMOR7O+0EkkZe5oOsb1vcGaTTo1cFQkC8pmxcVZQqKKQAJYW1+CVuwfnUjAGf8Ly27cwkxnHL5s0iPwTl0TtJsMUQOYd7e3glj5/3rp0JWKM+AkCncjk2VUfm6jzn2qaHXEkQG1KxiaHXkVjVEC6clmHYldFFsrirWypyWwiKbjxQLzjJ+0Zel3n06vUuU7Sy7tFz9we14E8ivSmge/8hnkJgCdn37Wjiku10O+1atheA0s26yXgTjmyyGFVXx3fGNuB3ZhYL3o+wzsXCc96CRS3GgPfNeviABW44PHlneTqUJ9JkNNYGoQ/q50BPgEFRBI8sx1rTDwRPrfNaYkZEl9QFeSgdwgLwN9h/erf/x+37Vf+7b98Y9QrD+YX5pdMMTopBc6Iwc26xLHa1JGs8iFbZBZkuUG9ROe8+4Dk5ESORu3MC0YOIY5FBJfycRaSRddRUk6o5hJIG/zWcFHalR5krp3Eo90o/dzmKCr6d+krUWAfJ455SgGznuUVclUNWkrVuA9uMICRJ5NysEWnliRrEEBmkMSZruxxxo7clRup9AcdkIX3JUjHAMXpi1wJ+xvEnTpAAT3afHbQnKwHAX2C4TjnBAcJsl9xEnJRyw8e5wb6MXtiUCaSMHmi3wutj2CvZQk8dZFtDnibPjiL1faL8W4DmKVaO2IFLx3xaNCo0wiHbWQ9TB7CcSkSV1qDSgtZ8xx8y4H53/brpHQxk0TKg6uDhGl4Hw1pWQ9kqDJMBEReaziyu2vODCcWw2xJp80JQXNAvA1+0DimfP30CS1AVJku1gQcEPylEPiO8qNH9gskiRJweNAJEBLoNXDA8KVK8cHGlmvGDytJpnJDA/EGO1byEkRVLaKSUjkfahjmmdNIY3c6iQpajeWvB/1E01VljOxbBMeb0VnaHV4nXMYOFMso1Os7pXp24Sw7NtBkywRPDnQRNZBBz/gkZzQ75GxVJzFrHOPuGNegV1Z6ut2VR7p3gppz53u4m5Xvgx4Up9npZ9glG0paNqj6RgXv66A3Au+qOezHIKuqkG9JxzjlcDi76aI9tku28F+bruT4y8Gz9C+qQeAFopA77SSbJN8kK0jGJhAtdaIzxB2JHPRYXqKI4DTUKIdHYoKfFA0VMSnCU3H9TylHxBcrZ7dBd9F8UKS7rKDqEdjRNj5KsWk1LWeyCKxIe5MEOJaipdBCQBkt/buK5SjTsFXktdJyVIsqUzdobwJtbOw1zZTTTLpf+2MCWTWdVZNIt/qz2qc567sE0x1jiRyaCZ6yZY/gRUea9RwNz2owD9VmStPc4STWBjGoE9D3cFv5yrzvueOwz69B4bf19em0vjp9XN9//wOUBU6vSSqe1vP+aX12PK7PX57X58/v1svTM0hr7H+qFMf9sWPTH9PS9seZpudZs0TssIbxKUFGuVttaGZIAx3fbRaagQ+551GWAX2Vi4o/Kx3AJDrUMAM+7UBsmg1tTB6sJByDAgb8ij2+a6WqKS41T74w08cGoS/FCVQ8lRAa1eT8ZqpeC57az9NlXd4iO6fudIpsqWg4tdJpdARj5VXbeGrFxmqRTWfS39hxqWdF1fFg9+bdocPET1vdy1pdTwk2Owwidolqiegl69vemOwhPRz8vXsjD9/v1xfYsD6VXCQLuU+xMQVQ7mCXdBb4+kHqY3MAlKxmMBAE8DnASbmB936BThvr0JXYhm5FPmMAACAASURBVMs5CY7KSVD7ypsnSe+AEZuobBrN3UsyS2N7VTtmnLZAxminxy+1h6cotGbVW081Kt8RZB7ZsXzyE/RDk+zQh4p8947lf5NEgrJXeafx5Hd+83czieunfCYcr8iQSJtC/0T2DWAdYeof0cdy9dpkMYXOZKsQsiuiDucwxwV+ToybWaUEewM5kYHIipSs3QuSy0gQQjdlsrQYIRt2HFWZYC0ZhWULS4U2hpilD0f3MXZVaYjqZxaBY4oFcVvL2KDIlg6dYd5JMfxeeShF8sywihl1wkUMgo1kEuyH64VhmCklGBkbCMyKVBiY8occvkLw+yQWdrZGi9LmLDlT0UxLEJcgwtK9CBABad91ptwUVH50S5cFMJmQKPSjXPYpOp1zIIKaPVROSO3AFqzZI66ICD4BvnJeA3QrKVQIiZ+pEW6JmWYSdE7lNloqbfMgcixxRI6mC3qmHIcdi85xjwFwWIXr3iREMFsNW7bfslL2OEisHftJDMqBLF/aqUbhwommsO6UPRxLShMCs6TlDiLBhR6gQUeackwCrGmQXHUy1i0NVyAiQZA7nz7oarrPOcevbWQr+h7JHTyOxPfhvpJGFUXEscLH7jhi/ttEMkmNyafccZERMzrKY507PYE+vCkcl+8zDoLy80V6wrrGeHr2drtMEsseneg4pcRM+U+VCCqAo2zA5Jq8u1NXDCoUyKbZp1OZDGA7wKTBgUQnaRIkRlyaCvAnoMChzGSZNuqJm9ehCicMssAglwkCrXfJ/c0elhffQys7Ow6bAR1HTjfUgCgLVHBcGZ5O3hpefScWJaFQXi7BmIBBziDHkuYRqVnQq+5qIJboDEoMSDw3QYSmeeWyDsfYOnmkg3AEKBhRdMuRpdkR/kwTkIGz31E0ZdAakJZRW7DrGVtXKgoTv1bOaQesRLs7307QmZ9Nk1sCJKsjD2pPJRXTHBkaQQa0tNJnj2k7q7HLM2o2Ttu1U6ZxqiDTOGaVzhQlFULPOwkV1Z0kAZ6bobSM3eZ6TPNZ3g9EuZUK1rQcRa5wVWOiZJOdvlaLFTURlTA+vF3WD17f1vc/flw//PB+vX3wTDzv1/ri+Zk/n788reenp/W0V1XE5jlLsXhKeI6OcAUxDKd4eiEKAEBoa5DkdLuofnT6GdXLJnD3DDBnwKYpKRl0BLlPbbi2Lq/KgSNMG/yS+FsRhZ6SZyWxaIKOdXNv9Gk5hzPAw2ayQsXVDtUe5j3zmaluMmWtsnt+xpzZ27q+BdBK/4NVsqw78paVvrMXIQhqYpROQiv9yJDVWCNrAt3ALMAAGaBi3KXPlTOSnQjAgO+Dzl/0ulREAlIqTLknvqOjomtvmhxNW/E0j6EhXz8LENymQXoHqijQqFSUc+SlCJPU0I3Khklh+fVwto1FGMAB8NE9o4oqWmqybIKA3+AfW7lplXDoCDMEx5+wYpgqeFBwExGVOTJkIJM/lTtzZPwd8c2USQaSTLJuhRvqRXqaDs/2F3C2qzBBz1H87FAp1JadISx59l/7zf912379b/xVvoosniYRNemQVFE10UMJhG8AMaW9lCnoyuSQ6gyF8bPReaAHV0lkTSRPNNdOZZdFdELOTYx4kKse/JYRQUVirEFNG8AlYr8kwLX7TmWgkfkRhl5wOswkNKo22CgkHxRVlFJOiw7FV2hpmcPo1CknqaQndoJf5UsMtB7cYUa00cRlqd2xtqLO2bRRL1CGo3A/k4NaWq8CAmxIIj/lUHT+XmAbyvSzCOTnUiP5YQlm0C1E8Zm2Uu4LqIKacorVi/Dm5xWSFpE19mvmXbhfNQYTAppnpiP7HqA5W141Rv87vzo6gcXQBvP8BImVby3iYqlZfo2lEjlcIvKZQAYCWaF6ucfytINQUqSgy6aTQAhcJ0pvEEuwVy40cjsmCo7i09nh5iidONM8mfFdKJ8SRigz79aWsvctaEb2MsGCDXgmYumE1lC6zyLVSreYiDnA4Knr6fmEG8XnZfTee/47708wnAV1uFO5sI/PM1C2ymGnbnnplXnaIuFG05zBkfetmBgZr00KzPXu3U8Zhy7rJkJSAeL41CC9XhNQxZjFWX2oeP5pHY8PXiJ3PhSPaCjiROzunxHKcdH5mXRmpxph/NjyW1ER1nCyL2be+1k8PhFL1rP8wJ5Xj6+ouaifXOvhFgvGihDJn8+XiYrYbDKoM7IStWsTGooEGVyrcsKUpnDL6KSXz6+t9PnwJSCwykgFgS8zT9tF6btntwm8yVtpRwQq2hmd+6AtJoXSQfp+LTOD6qBAULm0Bv6WOKskMA2Z02ALAVKkTIWM2rJd7Ixd7ybI/onjgn+7t8wNPzSTh/bPNrmR5HnHsbu8Qu1/EiMCj5zx2l4CE8+l/2kCxNS2x5CccJdzXoLAEqBgsyzj4yAzFQ/kVfksIy3Z5HaWt2mq4u3cVZomXUsk2zpGmEEwBQToXYgXq+p/gIQMIwgKG4Dlw+t1/dnHj+tPv36/fvD+PYHhy25bn7/s1o9+9rS+8fy0XoKwovObwPWld2H20cZZPWUrVLgYhyiEt8iZrma7nOg2FCfponwbW6QU5V3bF35sggmTAKtIDndxxDLp/yeJXpDQ8Ys9xyQZY0fFMU0eu1vT59AANnQ2AJXpbWlCJydf0AegoaCGjdhWJyiTN55g0zqsgN+iitGkl89K+dmkkTHdxAahp7RJqgHs+Hb/u6hs7b60DP2Qpfn6u1uao57W+ZSYwYoV6Cr3uqV+OmOtdqrTniS3KDb+v36w4ODbW+gt4TUnTul9agAOF5V44YFs4/thAImIPsBGefCNRim7Gyyr2GJiXoCwyTExVyuuqNoMVYvnf6h4sLozjMUaF38MYI9QWQQM5dzTUA+NQTpbo9j7qHbrcfk5g3uGu1Bdrt3kvZ9VRGkiZCOyqDVJ9iRV67p+/bf+0bb9Zz/304zbcJydiJQGP0w58XG0D2vsh1uh/naWtKUjAqciuSAUBq/M6u7M3XxERsZhCAjfJSZPh6lk8c7wBg7P59jAQ+ZJ+TSXWk6KM7hDUHaag40XlR+qTIpSUTp5+cojzJ3yj45BkjmwQblCcm4VMZBLFiNIaSYC4z0iVvh3qCLcjW8cMOhznTwE9aIWoBo6TOH+Ke/bmT1yU0py6SgfAwc05pY/NBwjQD2InmWU/ikB/7GnlXH6ROPVDF9ei4F2Cdx8r0Gch9A1FdkyM5o9Ux2CHNb1q5Axe9HfE34dA2iDnmUtUSSdcQypqPmgI3FGoEdFp3IizW5FYE2UWvJH/1BZDySvOne8rAiPx0hfVXlCHdK5+ymfiQqpmBHjpvML3ytfSXMgsi85b6EbvFu3WziYcapxwAnK0oDn3O9kARdK/Z4Tyfzylfhnmr4qXl5urA1sbWqj0zcdzpFosfFJ5x+uqYYs++HEHxFIP3tkXzpIgquRv7M5cLR+cSAkdwbWojI5o1UP4AoY0CpjoyGMAcv7O9VMlM2y96txXtDVPG8TVMpeGXka3mjOC+rrcWrVTIVralipZuskYOWKz2hl6CDt5C1nH7ZTkVgcM9qfOjR5kd5lOLnY+VCOHD4y94Vq0shFdf1ZFGabd6zs3ZGb3FNy7ZS5R3KckrsoqOoF0hasohjUKcun8kj4nKJfpbEA8diwlbMuCj1n3GDNezexmHsyzY9S+MvrrurIBIHTfOb/Ho3iNolgN9okytnXkckRz/uoNJFglPOK1FGlqUiGDdjRdI6W3zSHcbelO2VZaZYb5LCBudSlJsvlLw5MzDAMAkfvSagIVyo/SrLl84ZKJbUrQcXY2rfORHXs5GF4lXXoSptNtdHqXN5XpnNs0ayJ9n8mYVkx0JFrGhO4hge/CHA+vl3Xn339cf3RV1+vrz58WMfbtr58flpffH5bP/pFgtfDeu6AERP1NoOW36f9cigJwAyzP2xAHP+mTbdpi+pkg5GpVAH+lK/KWa2fJHS/l3TlE1Kqh69sVVP95Nhnbc0DZBm5IxFuVRYMiIeiJ2ffxKrwisIuKGI4UYzzVGUdHZnhFmFj1RHqpZuIWzpz2mCn3LX5NZJsKiskEE9fwsQJTkMcDVqF8AdDrBOd/pX2o5CAdxrVJJkg1K34wnVPXAMeYdackroyXvbZDACHelApE1YGbUDTZ3u7osiR/Yyeqz0xTqrS/pssmdBa1nfNwy8bgE1pPvSE7yoRrczgCwTbJij3HvvZ9h11P/EB9c/tebFfxNc85P4Capk4e2+SmMYPuifa6w5qapMZdvduf5uHjiRaJxIOQMb0x4Jz8S0kyeX2WlF05LV2fkDPy/r1304A+/M/fQu65yCDcoD6fTq3BHr+8jRWODRATku4fnaSFzHhQeLAG2wyVjYOTt5Q+Ax+Fq8o5+s+LjbfNxJSQZucRoNPI8q3/AGpOnyoBnGioJZfaKDg+crn5rxNI0GdfAN0NXeLTN43V4dhxhMUoQT0EWUnyJG8ToYM+teJFdPFl9J2Atg0HNAoZkYHjQLydN7cUh3GotObpC88DBhnGd3PNp9xcZxikX+K8ZLKkWDogW7ofsppTmbeMvoEz3K97PqfDlvRz466Y+1Ge7ONDTgHg1APleXe4dKy3nfnqO7maFPCd6a0gkK+AWxL3QjYl3axhxphsxg7M5qd7SD1gquTqVj7BPMzu3wQ9tEFNkgWaf7kwhKgqyggzcLLess0IxyxnB6anUDCghgG6U7jTee3J1OEZ/1CIMrP7RwpaDBnYnZu0KUBSbBpAGtDU764YzWBVYtul57DVKI0xSDT8yj7pzwq76eSbdVYxV7EqLfyAZJAIunFNxgzsMoZpCkJjlzLUK1GBKXNJBXu03SP3w1szl0Qo/ypIH0C+NKL08CwZ/1e1/X8ShMXXDnKyFIlVGuyC5lTqgqVjWfZp549CyaS+INwjcNLUPMYAWtIBtiau3aJMkCeJzegdKeeTJKK26lybfdauuXC4fANeoFdSHJuw8Eg6mrAxhG9WJkqoiIfz7/zfMulTTmTM0iiRwp/76bf9jlDo7zhkBOQs45dFFHqYAmGC0xyXP1UKmJpVNM+Sn8rf73SQvf9p6HC2tcEDVIwmvBzt9WvNYHynnNOE7QGTaX3IM0zSqPhtJDtquQb2tIiTZ69BFdtMJmKTIPV0Yuchs67oy3vWbQiPNIzjS08O9JXyn9N4w53KTxsQwoDWmKerGOrNaMBS2WmurUFNgQKbFI9p/s8//4aebTsleBMgq87veMTdR5UXq5rnW4b1YP3H17X995/WH/yg6/XDz++Qoj51stn61vf+Gx98eVuPR8CtkyCsFvJQamooSU8Yv5NH0YmrIoPQz1LV7+eyUAKSUHoc9MOPRUG6Vzcc0b0eX8S1GQ4AlQQysjKL1F9ISG2EWxkHMNL1V8lUUowkzPgPseuZBDwjFeXJqUNArEOIt/ufpoqqYoF+c025F5M8iINjOmCrTDQINqpcxN3KDlVMAUKwSc8cBBPoslWMUYGsNW39j7oFR/UAftDBJTwq+V4OupYlR/6TOj3CLVH/H7oZ6FS4UMCVpSuYDXltNZeKiVnu8NohhpjBVqkXyrGcHQfVSKng0WVw4b4gDnQ15pAWQHV71t9y2ca44jHeT5hLJe/Pbxp6WMmlqqdDOVN34skG0Fsm+yadeibh0rUaIVqrjEHth7ECT2R5qKtLHBDUwXsPSNzERgzd41dTYOrMqjxGiRyCQKhVxosOxTlvH7jf/jH2/af/82/xiADCAPDw6h+K+Rk0NcYLcvJIpxCwJasHh3nHHNWNBnrbaXrNM70QCdwGo3UCUNf04hH54Ot8lBB5C0Pi+CRpi4DE7POZEIiPxq1zmLuxQP5oYQ3jFzCxqoSWFY1mCg/Eth7pFPaedlJFcZRBkv7lIZB/WLgRaXTLZcte35KB7kXzrJOgtVyVM92C9qpn7KRI9LkpE6H5pRpXAs6XjsOjqx1DgdZlYZ93rtngLVUHscAXIWrcIq3tR0iSF0Jok5A87AHgS6pnZet7Fh5hc6697JKs3Amt1IdBmEG8ZqYoYKoUFCOW9FrS+w5M0pH8fMEbCnB51JmXZzG5IkWHbSjspp2pbBo/Eb6qsFrG8OQuzlM5mlWz3WmapLmIOdnM64uAXwnh5wzJq9UBQLHorCMh6QcnIuUUptVhSuyTxkvGAQ2Ze8kcgbXWa9JgtahM51tVb8baEp7BD3lajeQbT5vgH5HYNN49dqmsJwxZ9E7+WTku1yzXXhR0J5GB7mZMGWtctZLmcDxlI9Jk04mIeXt9k9MAVLU3DKc0nnyzdOBn+7+XdQf0hGeYDZEe85FULeogvxw3S4faPqEM04elOZGG29Gt9VOcOlHNIgwsW3QAkus7H6lmOTLpis8z6PDmgwEPljoHJVpmiEZbDF3epoNhjcoJhEwJOsJt4799rzvmbD0isY0znkQe57QAQa7BC+nzqlHqi3bIEVFBPbGyMehGXDWq5eKbBl2orzVEdy/l0JNgiJ47z3Lue3wGBouPKcGWlJlRgt7kFqDOUux2sEiciDMowYytAMbyAwGtTFw7HEowz3ddcEUpDdAKZ0D2zOjer3jKDOwr53ahh0XAZoOcqoH1cCWqtIqwVST5qy3+5gYKagaAXNoHLZ96Zvaob+dSvUyaaHJrNOE8vs24ouwcQ8Yx2t39tp//z4CVM6x3fKxeWloqmxnA+zbej1d1tev5/WDD6/rj773vfX1h9f1vDuuH/v83frWl1+sH/nGu3VMoI+ahONJnT5W8KHDQAyWOiCFdT8S5MpzFeUau93IRPQMW1p72e54rE3s+34RmMMohod3plnKEr0cwyQ5+12S85FkzKERwQzSnj228mHj0KgtxIYhXp+qB3a2yjwoOQQgkSQAjQBaVV7mAP80iihHRpUKIogm28sALzyauDnrIPql4pDYlQLCc0yp/4Eiqm6QdxdFFglUsSR39b5cBTEm6KahnISk9wTO/uOdQzU0rlHf2ZGmiRuakJMo1BQ1eEy5P++Wc2Vs3+YsEvUob0ibIT5rdVac0wRY2mBsQyl18RnIknaAQ+kLvm4MbHol7KuwWs1Jv/OFx48LZhjA5ndFrssJvld9BbhkE1klsJG1jV7EUaVIgCLPHTRkuKXalElq+BrpoYBvIPG5kyLxVBORX9O33ieZbqESzIQ0pVZVi5MaElv+G7/zj7ftv/h3f/rm1Bc5SUpRaXDOTOZIjiUMKivWjjjuB12FDWAbDOWQyF+zXHCXXqIzcbcilUUj14x9axaL5EJlQHjIokU5KLkcU+p19N/zukSaCX22oECFsqExvCrgfa8dY0bV7KRMEoOkQU+zjERzS8aS4KchTCdqs895HYI0txkgZfLcjUgZ2QEv9wzUBS6MxjsyO9ezTXBBobfDO1DTBN6MfkS3lSzhrs2X2ckxzq62nXnwoPJs50734WIqyyS6KBaqQ0jpT43OzJmOBUNb+hgKhUgCfrNcuXy9JSoRmqBdmfduKUNXNkGspVHRGZDn8qumJkQjEo1Acn7RbWXNHs1lqlaUT0OmqNxO+ICU4tE3raPt3GWytPImoQ7kAtzHcH6S/RXdYb0qa0SI3XHHlvxEtGlGIICdTPW8rue3FfuAs0vSUqRgdEFRfwBBOKwzFJFki59ZUh8x7wqNDuU1jVozvhgCfZMB0ekEe2b5+YxBVU0QxunGyH1UsaNc82jtTZk2EmITEDKeuImIgdLsYNU8mqzJ9RXdHD5mkOKUzEm0I6kVw7xCCTivHUY99JmPTVBzZkO8V2IGJDooWWwFnKnc33D/3q/t+nFdzx/W9WTDBRwnytuiP+bsowWxrePhRYkjBizUuXXijpxM6Rkp56HXiPRZdWjLnxbFSUe6yJolOpFx+ec2bHC/SSys0GCfEPe0DO+5Lfd4Rgm3KTQAi+ZdvuJUbHyfluhbptN2t+ZkWYVk9lFpqOwWEnF2zTvkIkhI1ldOc94lsTJjQvGopRysjKYeLpqB9giIxzlhg1E9QFvD6plHqHagPPE2nsmZs9IjbaEz1xk20V6DVrlyh5SXsxw/koMkvx0CMtqUWbo47UEPPfstORMYtrEXy5c9zn0c1ZPK+EFJE+threFsp2HWlb/zkZuEql5i74Zdzp3mx6jSIPs5a85zJxCbUcAtwdphbW+IfEH7PBjacjphaz++ndb3vv64/uC7319fffiIwsCPf/6N9a0f+Xx9/sVxbQfHO0CBauNTJKAOCYijvgAPVIf99pYzV2UVJNqmFGtjFTFoqWKRWUwAO2AATXLwf+eMF1XPO9+74fMxdnvrq4YiEnpUbJsjvdXm9UwZwIp4ni9JKO1QnzMmIiga/BSfOvSdjhDNOY3cWoL/y0mgKlJKtI7ijLwegDv46UiPDSBT6htAkmX2fBEAFo2Rnoc07gKq2Q3ZkrxBMAB0kO74yNKAx7WNIhGIafY0FaTaZKhsJH9J9E3iL+eqo0DXidatKKYtkA9gTETp4UOHxmCCbgX27a1auqwDUa+DawAHH1Vn7B42Zb+uh9y3aAubLBpQ2oQauht9I3cZuryllL8T8oF+5qgfDGb6GG6gLXRgjxUkFoxw7zFOeYJipQtzjtqDBDVGW6giXQGGO2naQDnymPau2CxpA132foDJSoMBKQ31L9+ThuFXYoEAWL/+O7+7bf/Vv/fXfcJyTyXETWd4JSoqa8LCV/v1DE+uzh/jI3LBgSRzbwZAeXLK+TAv7hprdjfqrBJEyReRA5duShxOO9iN4J0brdxPNipRe5xBp0KB9rWbthwCN6el/vxOMquzmVCMiTJeRQcjph/905T+IF0btCqyn4s3HC6YrzZkTCAujRySdR7JMWyWoyaAdWqPi4EBZr0sDYSLNJlnuL1B54YPGWOiLm6aeiRmm6k9yBhOy5KTRZkMWoUBrEoYMbyWB0HWqz8HUnhvYKlECkFaXXzpFHSKYiydTa3xGrFxM+6sSRwu680bdgoOXf4JwN7T5IQ76BjLawT0kZCyc15e4Es1f0WIVEZQbzKlqEkY0lhlcKIeLL65JeCsV9YWhJX7WB4RzvmY8EZjx74NF9tJWZa8c3cT+OX7wgcTHSS1YLZ5kIQkUJ+vdYsofY5i1RLqXqUpdFoTfKrp8h45MI3SndfY0cygWJHhQo9UZ+40qJbIoJ4YMDgLOwhwS9Q4AG5KEzDYYXcu1J2HVaNrDYTRCZZuct8Qui7vjOTwQ6XxZlpM03ReOsHNZyRojJgEGY/Mi2N0g8JeTwlmMy60zReD9tfQtpewY4g7TpY4bDifOtqgiwnUkGKL83/LZDEDi5HPYsRz9JVD+WAmvPQVyloE1kGU3XWSpSkZbke6x6kQxMFTHWojHeXFyjAZ4bdKIt/4U36ppfCUW63ODB9XB9mxEcjmBTnsnUVaKEiEEmdM6yNwys+92DBXykj2ySNdNBlnE7TMZJEgvHDFvY+C9Q7NSJrKUJ+m2jWDJZTh6tABmi3yRd7NnDO7vy1VT3CbqhqOtaV1bV26jZ2YJ2nQgQCh5ohMu27SaGrJEKKPnct9G5rQSC8qf4VOfc7b0XI3BAtKprENbb7Krl2UW9ptju1WirGC9nTp59mUsBs6QhLoHeOwI9WY75NGAx0OJZny83e79ZYBHtF5fTsRvP7g9XX94Xe/v777/R+ud/sdqOs3v/x8ffn5CyijBJcOp2jyjJ2+nmzypERt4JagQFS1Gp+gbA/uP1XPBiIWj0y8ZnoUoQbwcvmmoNWpJOQs5q7mvbUJ6p3boxEaBhWv+KIk2oAGnYiFQclZCBjSMz9TkcqLhJYSjdKq2ynH9WjUHkqaDWixp54Pk5lRDcrdskqpwoRAT2z8ob0w2rWOJA6IwCTL8KGHcx7aSfa/tIrptYIKZeCkl/C/bY0yZmAoEefIpG3OaCQ1CeTr/+Qat8LLHa5awsQqRc2xgdyh9tTcFWLicw0oJ/gE+cdPAkHBkTXWyr2IzxUFP4e6FB3YSCpCVVBS0ilqpQyU9qNMmg3DN9RBpJHRzY+OveO0AZmQU5QSaAWKYAIaCIE9xrHV2ChGEIdIiZs7DKWxk+sgEKCnawAKVQU6lFQPl6XABes1w3bSJJov733ICnRM9O6gXNqcpf/0t//nbfuv/4O/fhPli+GMoQ7fbzIHL4eNNWbuosgaTbK/drAOYfdAR2G+3FKmQe7oYNocZOQvIsFhlAmtdApkXctiQ6yGT4HRns7bSgRhzHUo8nInQw3SUueAMHLRhwZKKU+EN5ugQHJ+HFxuTMs0cXxM6WwHK4a90lllNyMSTbaTtYHM0kY4P+8xU9qGuATb0ZMjPMLJubEpL2I0QEpFxjDUXROdTMe5TYdlxdiHCqEIdZEVAnfHg95FgPlWy3yUJPJ85R1Ow4RTp9wRf7YbRzIiCo4tboPRyC/JgRX5GG6MvJ8GXp3GxAjSXcrgOhWc2J2oXU5bpJkuM1UrDr4aepwpA0tL9KociLxnn2Lk+gjE6uUXN5CUaO45lOZiB3ioFQaejxGwqdGqYWrZmaw2SgRc8uHadYoawvvR0kzAPfQau9indLTbfUlQD38PHmfOY4KD/Fw0XjVMg3Rbcs25rv4p5VerHfIgavSH5fwJuuyZyt0wOZoMWCOd/8hNnkaRSSBFD+WggopxnCZJylokoHB0NPSVgb8IAnO236njSgDr58BnC6Ib6a6MlIV+EwcxKEURf75vyvPOpfdDPIdzziy769gJYHN22txik0Mb+Ai+K6vG59opj/XgiJe20yTdd3GQRP47AYV0qpxpG/jsnK2RLUePX2PRdOjqnvaczVCDewDbEYpMIsoWKNkmtcjyJ8hIgrfSCBC6hJs5AawBHBUFVFQ8k6ZlLdGirStqBB+vAR5NpEGrqI6Y7Ej7MUBD9QXb2fI+6OzMK+/7wdGUc0cCkKCu5UwlEDvi8fpyb0QRveu0vSY32hirAw+OrWhgfv58jpLF9AeUV4wtYpWwPQAAIABJREFUcgCBSXn5m/DslJq6RH4piYoivlKsouJRNYiRJ0yZ1cEQocaNLq/i+0jioYcq1z7SYII7UmPUBkn1JUhkmrbOIK5//IMfrD/60++xJ9/88ov17R/9cn352dN6npGvpYApaaQ/MHiZjn9HqfI8gZO4o66neETVf6igFC1nE0rDqm9GDnD6MAraMOYU+lhQ3vgrqRb0QbRx28qIqgQ2HKm4Y2lfnp91g9q99nUkkJpAW5AoZ0J79Rge4dniLKBgMkh7/IHBqLxp9ZFteP5UPsl3nv4Hx63bW6JKgGddk1EJutoJzmvPmf+AkbsDP0NXgVMcepR4X3/HamS++XwLJSrKKvkSqwQmozMm2rhkFIyk76VRJomJ5xzwovZAoClostVPCxVTRc6zSD8aGCiBIBWWUmaoAtKAZ53Wqk1OZyo3DnwYOh/ocWwsfTmCT/rPoXsUra8eOMk4AJlgHc/V6gb86b53EqGp4pEYJSGs3QaPD1iAwWoV7RN1p+s0zZfNPeum73s270FXfmQyO4a3dsdnWus7v/2/bNvf+Vv/5g10II0iaLx20hGnaviigzIEYs94PqN3tong8RMxZQz09OmbXU/Gk0Dogoi6/8YOugYWM1KsfFx1wt7KpUgAazBtt7VO3nnYLQsQbFj6ssxdgng5u8k0Fe2e5iPRgWRApe+1ezxaY2kskYsVhxcujzQLG6e80YrYo3U4igdIeagoQNPSBPsYrZFK0vhPQBXB6hiCC5sfg5XySRsNJlGoFqklfKkEj2AlWfVjnb2EGeUbjo0lGhDdZptSIpSq4pi0c190vUgqwXi5ZDVdOTCyI8zCUjrACZYPTXAYSkWa9jp5RK5uVuuNLvptn2D8g4gCo/JiuF9cP7ibOUxF1wkI5ONN+UK+6pQKbdwzIWhJuHJo4cCCNNMQ4wHLCsG14ZeS4ac856Q4Jyi1TZGgSBpNEN5cxKCwEV6+61RyveP8Ut51nOgEsCpMVNiaMp1om12VU7JNI1F5pR15O1rDntsR3zdoMlGRpmI2O/mK7yn9xzlR+UuTwA5cuO9f784UzzlbwBzlTOe5i3g2MdXgZoKKXDYSI5I975Z0iMqBDbLB+2twnAxzgkbgaNPmvpNsdSrbnQM7CgptytToDze+6VUSs04cs+HCErCobBMeAlgTYRCE7OGMoC0aBievQTX2JCj6zcmDdu8mgUgAI7IpCKUNMtjyj8jczGYnC5f/d59lbjJrkmdQaaOFU7RELzt/PWhx7jgjOFUAkLMvygHNiv2dZqt2K7eL2Uaj4kpTkQiyiMP3j9MMp3Kk6L0a4CaH/rPoiIBCYdkm3NzzlsNMvNqRX7T8ev3cknu1g/d70T6CpigW9Pzdg/0R4Z+kLVJvM0nqXj4XTbQ7vJQb+OjqMScYCN0A2aDeBwIAJOPaJIsuZqdUoQCTT1RBQ/WN/qkk3vBmWXH4/n7v+Zrzt6dp6+Ppsr7/w6/W//fHf7K+ev9+ffa8Xz/xF765fvzLz9ZLYmzsa9ViirZROaHHQTDI6kiUOWz6VQLPJFCKTRY8PvlNGkSpZynryyf4hCpE5CIE6gQ1y/mo55QuMyNTrZRYMtfeiEiLynmOlF+zyWbssCCSI91Hh1jeu6hv3ldpTGlL6saLLBrktKGUe1Wqzn1SpkEsAYwGpveuY0pL8bsxwMfqnw1KBmYgqCR+otA2KY6+e+KE+H4raffAcYZ2tKks/iwJRJDJ+DJoOzPKeYvUZTbHYSEGnVnroqzcUekK2j8VdpSPawDbKWhRQqEZsnbVgLXAFVUSFx1vV4Bhqm40uLVxjLQeAOe69kxC7BQwYok2UQYcw19VPhNHIQoNnWwC9wbvrHpRWKx5p2zRYB/d9PNlPR2fmDQ366lUaOUESUge42IHJJtAlbzxTg97VOEdSlFqVf2gjaxzFotk60nXd9LE9Xf+w5++OeknaJDjK/fNJigKE5CkCchfIkDrzN5pkzLwUbB/NiovM6RsD/9AvyMNMeLlj8zFqRidulT9OJrHGHDgyNQR7R3HbgOadKtHdleU6c6V0gipQdtyHLCtjolSY6R8Rv6Gmb4J1FUJGOkJ+KJt8IqEUBpGgsAptxG7EUdm049acHeiWR19u4CblTlePWUbJ9XIJQrFoVkvhPQYGLM+u8iVoMpBjeEN+XkMg8GTCLCNRAYM4VnNP9s84aXyEJVLmwsPEVxR5hzMkP+H7sD0FSq37ZsuwRKZlxxsSsa0tslJJN4Z5C/ZdlDc0wr1RHUJyw3X9RmOBFsXw4QRn/LBjBvVLg9fVYks0dARAJ951PCa70FuyhwamgRdZxqT8jvZtwT2fAKlZIJuEqo4Q4M0g/Q4Ox3HnSdJop5AO7w1S14iwzZw+Xuea1EHkSPHMtu1nXfZI7adE/igsNAeiDGY8qayYmwX8QJ1o0rYKblEZ71QdBUaym0DoRqE16RkEs8gjLDv7g1nnj2QlA6AwIjRxNmAtTPFmagitGCwDoJTLcgGqQQ38NaCjKWyE75Xz91dMN0mAqkyJrQpVTMEpSU6Kzb+DGMy3U11MnEWcSAJPDtaN+tHc4hr4b2ufmBr5PLeY+uSWCnFRPCKJFommTWJQU8zQax8zpT85dyLqtDcBErq/aeJbtaODvA8axOM+1r7uwxjAUFqE0XO3X08coLY6SiWqmQjYrmfON1WenCUnRVOgKy9Mmg0CMBxwNWziZWGCZAZqREzPXEaEL1YIm5KNNloNrx41110FFUJKm0VeA9/eprY2uRuA1wWKImb0wlN4usTWn2zRlR7W11xS5UBBFryrwpBpvcYIiZIaMAUfhxNR/qC/fbGRMXRIKUJlb83gOTuQld6YsJXAAmCSM5az26bzUYdJcnT+bpfp+t+/TBNW9/97vrnf/jH3IO/+KNfrJ/49rfWFy/7qg00oCNoO9MMOKCGjStTEXKQQDSVU/KVT9rxuaxNfGKqGW9wAEM9UH2gA0o6DMNwb0YFj199rCeV0CrSWE3Tp1sZim3wnBkHD9VP392M1UA1axX/V9TWscHtNK+YP5aHhKHld0ySlTRLwEUyS4uavorRGrfC5j4axPt7Jj7ttB8ABW5zufEcRilGckcnuMxpTvLWMrkk0k7mC+F2Ggul4WlvRRYvd0WLGeQ0g0KsCHmUpUf1Y21G3ad5vfr1BYC1i+Eo5u7ZZ6Gd9Q9ap53KeAeIQEeVasvSRZHFBmdRb6aXJebIvSI5aiN5K1O7JCIJ9CMBCnBUioAYRKeRFTU2/B9UscmIOso0sbfyhGrHXeO98mDDs4aeI99c2lzVHWo3EysItBiTTTXrz1MN6rfaxG3w7jmFIbBt6zu/808SwGaQQaKHcMMatN0zBgNYuC9nyeJMU0h54W5MHx3XWVwkD2gMsstbLbsRiM8WpYSjAQwyqL5YMqKshghnOv0SNMhHq6A2aKd0hhG37RBy0IqZUiICagkXoj3/bNA2YxND0kbmY8blYUh05h5kp/CwCaPnyGQcD5vG28yd2dxIZHX6CKU9x99yYVEcm1nLwxWV9zrhrOR75XVyOWdcpZ2C7aKF+KwMEhQD9jIZcwIo+XYER5TsEkhFKDnIjqXD8H6DGitvYxmeQ1G0iE5BeLdVPWjXvEZDLUbI/DQQPSSpuKAxqDTE9fLEGhlpfGKwYiRmUszMjQ6s+7J2ILBxsqLQBJVNVuDMTeBm0atNDHLtnMIlaX9k10BmZnQkFIZyEZlP/nEd9+8sRROwWo4GmUqb1ElE6s6RRsxc/ho/VyFrS6bKfTDqDkuQzp6hN+gA4MtyCIPcqflpopGhDOM4NOhh9YHwUcqXjwe3tDQVkObIm5TSgtB6paLgiFVihOB50DMcDmxOn4H419HCmmzLPDZ0lU9X1JqgtByvkWiawPWTDX4881REih7o+KThzAhlE1xRdHAGgqBwvu0gJ0mgE/laffQJdFRRiJzVaHAS0MGZDhKeka5tLInGKx25VkFIcYGARNxNptPombJc556jJPGy0nQXNJcA8ZzEQHugdJcyeFK6Zj2tZjAO+oGBt9T7mMZlSVZEO/eXpp1QhtBHlbp1oWxd3hjLVG54R0tOuUr+Yn5HmZ6U8qlmweNzUMXdngE6xO5op+BbIjOWqkAapaq1y5kUKaZKM0060GGUGcuzwQflfgsS8HccIfm1sHA/0Y10gmIpMlu63xEkEqHtkBVRQSkE6ILn2BUFD089U4WkHcReaSP2x1AVRJn0OVXJKJ+RgGAXznRoEvEnBtEONNCA0kPBH8fl3mhI1ME7yUmuIJhi586fb2kgPq7Xy2599+v36/f/+E/Wn/7pn61vfPbF+kvf/tb65o99sZ726s6myqLLiA0tdYr7n2Romu7yvgmi8z7xJ49mOG/KlOQTpJzW6+t7ziSFHZLWSvmYSlrFmgEVraLB+2YQSj+xo0/b5lB7asKS5mr6TMi+YIbe5a5qiOV9kwSpx5uSNiBAkb2h4cwkPjmjpXdwRh3mM8NpBFUaON35p4W9KhFFZaSmA8vRhu9QR0DgkbiyuTc2Jj+ac+/Z1V9mDL1Fp9BEHigsx7kIPVJV03zURlPE+Tt4A0rRNLGTBE0C7j0hqceFJlaKDW8/EJFf7VCRVv1SUSZKG5akH/jB8MV3AEQJkZCiZ6k66nVUXPJvz9OEH1CuVIyqOgf8O8WemTVpw3A/nepI06xntTvROKqc5SqD3JGwqHaEJUFXbBcY0Ef02P0S2GxJh+ATuUF489Iap5x4nxzaRjDl7Zw+x5Q2+hIMXAXeduuXf+ufbNt/+bd+8qYEQsnMPWxwnKq3BweIACt7UNx1OlmLMiL9xJg5S5Im8RVavqOjSg3Jm+0f8OQpj4mmJlDj0iUYKAoUCoFl707takkLMIxhARSNJRdzTipMTTlVI8SYNeK2Sn7UkN1vRrmVlB1T+qIkJ5qa+cEifl10lAzyPOqVKckypbhOzuF0i1JoxMuDNsLGEcjLzLoZwCarjQMlSeBwmVxQOopBpunMjsc4IaTJutnxITabZZ3fU/aWixyUpHtIsOj+yD00uAsHln9bnURiebpkhz+YEbbZJ2XU4FNhtKqP9wk6q1yNQWChnIodz4S1lGhS8oukVQI0S6roDdcReoRG5qec3Ha76s4qVk/gkLNXrmM4bjivBhupDCQD7R3jXCUX3z8pxcNZVPIsK0AAy46qpBAuoAMEzOAtn9rUgsO7HtbhmNF8Sk4N1cRGinBBg+wZwCIvRnd51i9nxpHMIkiWj1HowCkkyE6gYSCrPEzvaPV0HVeaIMsGAyWu5EEOmr8RNA8KofOQf9KyNoZbB6K7rVB+1jCJT6dH3akLRY2cWe4ZsQry6OQfGSyNYbN3EJk2P4FMouIsIl4OqBJClqLCa6M5kzM5gy+cQhYj7yQ9g7xUQZJMHiJpxvPkkof/KHcV/iSi+PnH7InVV6gidU6W1Z/WutpAaKUlv59Sp8orCbJB/8P1S2If/VGSAqkAJB4J/HBM7a7N5+e7eF6bJNVjNTjNfrxdgqxFSSCjNJuAh4vZIReh16iIYWNNzmQqDVZWbJ7JK4PQrDf1iO8884IF8G6lI8j5rTA79tAAXIUHpZNQaKtNUxbP5FvDoZ1mcmA5k+3xllpTrix6M5VKkp/52tJoEuKsZwdk3DVoH98hL9tA6umpkxMJIrN+jpqmYkATSYPuKXVXPxQdYHTBg7ZLGaGTHVMcj2DzUpQd0hRDA+q947yNlrRTpxrV5s/rF+tyOa6Pl/36kx9+tf7ZH/z+ev/V+/UXf/xb6y/9hW+vL77xtPa7t7XfTut4iO11MpGDKaqgknRrf1inUxRzYqty15+hQzhsxwBXcqgJ19CEoDMFUCgFaSAxKRs5gwJOBgf+rlJFaY6DcHXni5KAACK1SlE7IbBUeUr8rABBkol7017pDnxf/ACcd/eJ8FHHVopN/meVjrA+yoE5UKX5MwFSNWVnGEXlnngefIQ+lH/mXue93lTnEWs1vggQca4MHMa3BXnyFiKBVgkNshhqUl+IzW+ghN/GUNjPIUZpM5hVwArsl45hMpEGraEwavtVl9EOuTTogzUW61rd5b8eVTET1DZKt+EdqlQ10qdC4pWUhgS4BABT6k+BIJ6+yKWXWF6x0mpy86FfdphHva9SqQTsKg6I+BoDXONjST5tFKQ21ioXVUPAp6EWDFUg6k9Bpl0TBxpRxr1XyqSGWJGjebwSpSa1HYC0besX/sH/uW2/8e//K7c4oTRfmTHp2JjPDf9NUWp0TDkmlqM5hi0hDufODEQOHjyQEbXOC1KOTqNCSPqio2a7D2F3OLJ0xE+gq2YeEXcCgXZAKgRfuQae+/kubE5XZ5toPC9/PqOIlSfQRsPUcvGwbUQe8l2wSHv51YGdxo65AC6BnFWCSCR4LDXKPOrvE7Q2MMhhmuA+39NA0kaorLGSUgYfKiLEEV6ip0lwNA555le3hGT0oVbaCItXwodSMbXyZD8ebMpTIOCurd2DZkV3zleh/2Rt+XcHRt616xHHFeHplNB7eGnyyoKL4vNIJU95iafELsXilFF6+dynz+5DLyJ2r2alCEycMI0i1cGbTnPYnoCVBtTSIOKF3hg1e26pksNezlO7i9bp+mE9pfzYxgdLv5Z+LHflmLYMRaBnADuDGxxlHEMehzNo1hvrDme7DT/sKWjdNCtZLieLzJnLOcls89yz0DJA/EUlidL24RJGoi3fU/UDmoqCXijrQomepKsycDnrRJyWlZWBaVc4a1HB6mpKms9ZjjawUhLGxqzdumR0IkY8KJWUH5GSEvs/4cpS0odK0O7yStspo1b+Z84FEhgi+QaX0icqleGZIXvSEqWiQmNoqSCJ5Cik02CZX0vgFYOYhokGT4QF8m4dcmKJ3eFloew0MWp3OqOVCcoSDL2DXiJ6nvUv0pV7eKqIPPew5axKVCk3NdJCNrzlvkKvxhE7dtoyr4FY1isJYpDXjGKNE8gseLmxPVsNSFL2zvvGjhKE8bm5w55bcYS4pE6DS/Mc3xR5qPyTozGp9BA4O8RkFBSs6smXlBIkP16EdqgIBru8Os7KiBEbOtMO05m8V2e5FT/9dtb38tFqBZxiZbKslNQBc/lM9gRL5nurcMNLt5Gr4IqNRHZzN7bmufMnyDbqJ1HMAbG2GfYpdjUamxcluEhgua8iiwwmSdUFPNkE/vSWZDbNMz+yzufD+vr1un7/u99d/+8f/HNywX/52z+x/sVv/vh69y52MOdOqZ+AFKgisFRW9JLEhl+KPutBXm3oA2nYozZBE1WCBM+r3Kba1AxVqDJJmI2ihSNvOAGszU2YL6o8oS+kItcEGJshIsi+zP7kdJYzaiw29DypaaCx3J1KS0E5SC/BYYXSMbJ3EwBiJ25Sghw7H9S9TUTYvN6taTKtsg20IGxlA6X47Mo8xofx9NPAxLjUKh4Ar6ayovbt/Tlq68nwKF2n2tLEvmjkmb4VG0XtyE8SYdV5mpkM++BX9N8bUN8boyizV6c99hSpT4MxfXz2tpMBA26UY0y8AHVSlOWWYRefALNoEQPQqbxB/IONGI6663RJ1Yk1N8k0SRMU4u4X9RRYEK4Ybr5F0wbBIwpWSTkbN10X1aaMbbiKTT6nMUz6TdUP8Dci3ibB+fnS9UptssF66BsCa2Ynn1aufd57U3JjzP/kt35v237tb/7ELRsUySEaD7RNGlxsiRwPOvJAx27IzXj4Zs6yyKQbPb/vC8tlSVZSInlLGYg588Ny/QZTA4EoxycH/nSxY/Sa8nd5UI/xgRKyC26KTlarFj9IKVEDZGzezmrK4zEu5bvwID675V2njMG3IPDiONcRaWQp09aIUp7tZZuxfnwdnkO426lLBtRIaBB4h0fbwBfe0zOZGSN8W74SdZMQb1mszVN1hPPk4fLlAE41+G5wKppMjn1OoNMmjgYHNkYZsMTQID015Trht3IJlZWaCyyyKp2DoIWANsdDGSCV63XWKUmJQOYNQjQ/4YhzMTNUID8T2oQcUxHdIFJD04d/SBLwBBc6jkTK54yVU2fWWcydvsNM+sSQLe1S3rZM6aSZQR5F9NEeRCC/TqHVCqXTWm4cas0kdzTERMZFRDPBK6g3d6OWkeYd7wHB6SBZnZJD539QKoaNKK1CfLZ9zmeDcBAUVr+S3CVnb7p4DUSCvCdgipGGk0vFQokuKTHhWOZRFbxGruggDgolhsctN7L8Yqkjo8nXklBF/j8V/PceGHTF+d/fs4nfBLxx3NgEEstqOkIV0DiRsc80siCmnZIDT6wm13V9v9buK7ro1/p87dY31/UaXvOU6csXr6Z122kMqkC+65SKaqsY8pDPSWMe8mcdVqBKiCgU1Y1OrWGfggqcr2gn09wG0pH9SFCkDJHBv8MaQPHv65VhL6+gwKfXDEz4gA1LxWS3j2Z0StpOvZEuY1BsM48leNGgDgm49xDkzKbSlX02uMSupIkr79apiNPkIuI3QU3VNNowCOqcxLeNQcOztEl1xlXStXIPkh2O0abBBqNxVCl9o+zCXRURdSQt4QpVENaGAMIAS21pk2hccqd8TaJks5l6qDMZC7uSIJpBFCLpNt6YqKkLbeUJqaHa0sQ3oIzdx8cwEachZe0u2/P6cDKA/YM/+8H6Z3/43XXcdusn/6V/Yf3YF1+sd8+HdTxkLU8rTevDMaeG1IayemmpcriOjuqEllSECyxEZYAcKEfqWjnUfkVmMvrQBkxWq5QXUxBekAIKBPJxIrcTCPg5w91MUlcOeWOI+Hzta4NMKlcj5zRygjYiOkS0IBdDETJ8o/xHqlAPYX3k1CxANojQv43Wds55EFfnJlVfeCQ5q2YEMsdkqqEXqa9rv0oqUNHo9ewry2kp24mDIoHDReVelUKg9qyIIQEawWietpUOzstQzxwbLSL46D0ZtoyDavQDAQEJg4gJDMxskDdIh07RM5q7Af2riG1rHS3Jb0x9k2tvw51BeoElEE/IEyaAjWM9RyNJKA1OFLf6sdVNx08MVeKaJracR8/XVIpt0LOSGvsS28n7U3GyH0JaaKQlhf4AQGubrPRqRay8G3BbuW+F5x7AOrRZvnxQYgECqVK39Qv/4P/Ztl/9d779/7P1tj22rtl11r2q1qrae5/306e7bScgK4LYcZIPiJ+CFdnBMhJfCcRvER8RQoDi2AjxEdxO4uRfIEgAiSAiYsn8hCDcdnef0+fss3dVrbWqCo3rGvNZZQlHne4+vXfVWs9z3/NlzDHGtMxgI4SFwaCoUvRagHXNmz5+Y4NlcJYL1QKwBZFjya5ZBXZXdCDvpap4CuUZG3g5tca5LFYQycxvSeDNgwkil/FXka2OkEdJC8UBla6bwuCK9SDzoET5vdx0mGObIUmc+2vj7wEDmjMxyjKT+sArgOs1fJtcnAZHiXcbIf5CVnasqOdtC9iMaemuRXykcg/62/WrFC/+L5hP8zuHyOIp5Ym2g3RiYVEwXE4XAeSLSxdAgdqRoGTwMX0vd7OqQn/SoINeFGy4gmAgXnMNoYHfcZWX0RHvJDK3PvmMUyiS5EuSJyj0YoreOwrnMvccacbetYd0ky1GUxAnEbSgw99uqkCagktBjkAooh7W89lxb3w9BE8WUaAafPZBLCiF7WZn0w8JWQ5yitYpYEFF4Xd5SU0C5bW2qzcpiDQ5fksBq9rTcWGe06sWsA0IFTG5+MJi2fPovU3BxHeCb32xmfNcyY0m2eOwkOJBjnRG6xYyGVMHLRGh89KVLlSxkf9ohDaXYKOgTgUpW1t4VgY6H2STVNIcnEhYpWuHqXyKdROMiOwllsxdkyM3KIaZwMJgXBla8Eyyzf0p2mYTZYxhKx3IdDncNCmzwzvfTgQr1BA5fqUF5NmmeGXto9QeP2uzPY2xCuSh4FBssk5zvIz9jNCqQLXl4aeROJ/usDpKQReFb7jVV1m7G/s17PfcmoQwNMni8cj4eVTBSchp/Pc3QRNFapkuPefn3fOd442r0E2+OdZjXTzAA+XIa+fFra2bhuPDiyhxuNJaqoWzOy4GFWVkUtYVxlKiKkAkfLqowfXMLqvxlg3CIsLqGmDfh8jVKJovgXkSIBO34ZV3KY7eylfrmbveRpXfERGZsUUus4Wjn7eLY6Cale6FLVfiZJX6u8M6Pe7X/emw3h2f1w+/fLv+9Z//dN1c7dYv/Bs/sz7/8M26vcn71T4sqKuRenLkCOFc2Rrf24kPNoFDMRkrJb8HCTtUhJIjEytybp6e7jaUVLwtxaTrODOtinenolXXb06xpBB4tjB631LAbprbNjTedxcZ5MyB/wm/lxqm2wENFHdHRw4KY0SP2i9SQzR2SMGrxqH8d/OdlnAir3nm+W++f84qhV8bwXLn5Y8ah7wbL+zq6C4vBTt5hI+ucIhUCGXNWE3s5zxMcVVeXu2fLAhq91jrz3xHG5MufijNYOh3nK/w5rsrm7s1TdmY/g+CyeRSQW6Tw0at1FKtFpt8B5sC389LjYBo8Hwn/3eft7zh5oVSGsZJ4SpUjFqRCVBJunCKekE+WWY1Ohu0F3cbr9w3l//TcnW3e815dfhbPZCQoLxuwJwKsyh8fe6iyuNu9ESNxvlok+ZSq/zcx/U7//RPdrv/7N/72a1mozNljZsbWBheMObW4HigTnkjgwrVerAFH4eBMZ/oG+NpLvJ0ST6g6bD18Xth19LtHwhSQBtaMAP5K0iyiJWk7DhjlIpV31+511cOq2IH6QyZweWhdHRSxV7nVRfiMXm0Y/l2fU7Lhi/EdezvqAl5LZ/gE/clDLeXjmfQ144TRawPNRf3yCTB5IPyuRldV1Al9gBinHHqqIZFW1tk5Dsl0OAVZ6Bv2Kgxcnhx8vCmuJIrKI/tL6yHxe7EgpaChcNjoqcrbRAi8M+6PZAnBTuOhDuG56NXQPLSKo0CucVlvv5mBSaEFX7c7FgH7Q2+gaueAAAgAElEQVQvmB8p34oFDS10Lyt+5bdRJI35ce04vJJZQCDvZ3ifXhbHfNsAozZRoLGbp6R/vy+SQoVECUqQIsHiHVFQJ0sOH9Ll5k1oIm5SsRh7imtDNrmlky86Uw2y9IHyJLX4emGBwp8tilwhG7YxIC7hzVowMzqPHcyNPNugMMPPDIIDSk+0c4kEgqAWbvMsrGwkxYyN1oygRBtFyRRXVmA59wu0sl19EdfrfZ5jGzS4djZeWpk53fB3G+hA5TohsBQoIg51IM8tZzPFuKNow5BFumKdKWAVttksVdTXpuAyOXIRRwQ10HmK2sPFHb5sRvlYMImNEB3RECiWI16CotUnkoZqqAPSH8aOTZ/r4zo+vMVSJ2cALQHvIJ/jlqkMdIIKAAOupwA7He/dRFZEH/SjG7EowPqzQymAhrG/ZWT5yOapxPhJU5O0fXhu6wt9zDdAI1o6ELQSzljU+7kz0pr0dW7jUQTGzUFBjqVj0Bim0aw1IR67ChJskQETaiA/RQV1bWJnxvFdP8wIOkdl/HxNmxOnQvEZBOKZKtum0+Yw05Fw73UqyEXNj4uzABGuq1HHBpASavyyKXqkjD2cb9e7+7X+3x+/XT/86u06XD2tf+svfb6++PjNuj3kJDgt0Yq8zh+N/wIb9cwEDLHJm1G1uTIFbK8Oh7o0joJEIn4BJHQNaurd1oe74c9lHkJnFnZQGVJVw3U0lzlh6TTVsWVjXMGk8iQVeCtKVCxVmiCIWMCJesnmGQE95meON/MsOlKkKq0p0yWb63FwkZ/vMyMXUrxamCvgc1LiBFTUfppI7iR85Rd0AuJAY4yQcmNJ/lrdOYgBetFeGhrwyY68tQ1zSlW0ucNF1zN7b7kHXTU/NQBCK1YxJTbbNEjPul5PXdo0LiWzcXOoUnPXghpn+g0ffatFFHBxd8abdZZSFLxx+q22KN8G9gT6ikz0BrRrXid3zR3y+Yr25+91LXAXLVkcj97krqCVjZk518lLgC0Fs7Xp6qpZ8656JN1RLmLQAVJ7o7fGlJ9QK1G39+ns8xv/+I93u//8l/9yi+cgShKlz6copHPAqPdU87Woya0c3qH2P6ICMyqxfG+HhcBBoq9eihZM2ieVtFnbD9EA4Xwh6yqX57D2QOsZKlKiR6GphECei1qkyQUA5de1k2DKwCmQIxEEaENKizLYreiPJ4PygkaZlBzX6Dc7JuBuCNq6l5pIq0YMj6xwfg2EhyDvIgTJfpuAhiClOpoL/aIz2UZfLZ5FtP2tSRKIOKaAnUJ6Rsa5XIyhyospzEzwagELPE+XuyPZ2f1aTAQxuMYTNclcc2R+X9EsEK7xwKV4MNh4CSxyFKoZKHj9XRU05HKapOko57Lz35md1vpLhPH5OsWZHoOgCx0z5vwk6TDCLS/OsZCj7XMdFeBQNenmcwbBymXVGsiufBwtONOghQ263nbPAc8oBWz+uyPmfA3pIzoDGJIVDmiS4Z7zZ9DINi05T6EQDHWhHqGYznek9bK7dgRWeUcdBHzG4YNaAiIGy7a36I3CbXy+k2HLL7HwkN7oLnTHUhahF99C0TAbQhE6uHDyAFo0G+Qv1l9FI4cSUSs6Ff26i9CcAJAYwsMJnLs43PpKL7fC2IUFdeagqbHBSmEe/jPjrPIpdXRIGfUiRoCcwHLrukjwX7e1UYDqLMHCEQJ9z2neY8aVeb/lKusgMeK3OdPT5PQcF50ZNNa70skMNF/pHOfH9wqaOnalIMCPVA40hQB2bBrF40QSxBZ+anO+DKlabslFz4gvz8Wz0L31+CHbX+Y+WnRfkA/cEGK3U3Gm7hsmc4vI/MJ8FidlI3Q1D+SRGO9y51N8M/XAXigFbHjJpT509EnSK/o5e9CnueRXIVLzro13NQg+nFYL562AZRvgNPgR7iW+5h2pYzCy2+iEo0qDhAtE8b8itynQdZpJLBGRzZ9RPLvW8el2vb/fUcD+2U/frf3Vaf389z9Y3//0I5cXMOnIPZN/qBDHAsFuoD68bTQUcRbdKhCixoPyt7hkm3eavYpLmXQNCllXn87qoBEQm8pXr6tDimqfn88t0xtQ/wJOIpTyFaFktDCxITTf5eIySRzoi4mCAjjfmfFCtNWGMmuww0mepRA44hTcclIqVY9ihM8oHYJlNhuv3jzv+9YL2ZX0qTcsxtRgPGtZxsTE/EUu4LsMjcD3aagU9fcXN9+X9uOzGPGg/zsxhNookSvxLJ/6AaFc6I/Rgsyo/Bpa1sVbehBoXWF0RWSSVqojDh/kYGuveV5sDUxup8HtVKetjxXAy9XbL8RUdUTQTkyazyjniJ1xiCX/F22lJnKhDLVLn59TxFpwlUKwy5bK8mDbVdTHN7/L7ZTphK0pusWR6a35A6S2k+rJxZuTA+/KSZDwexqAfHTBjpyX/+Qf/slu91/88s8/n07HdYNIx6TEu+YPy0nUJgrsAMSPoBEVOVxHVfoDR3tcfPD5Ra7zzH93F3UC8XR9FwRVgUsQBMc3/rwk/xQWvNQSloXlu34TVFYUCF5gRiU1zWYk0M0TF3sLBTSq/x/Z8T5m6cOJmUDpeE9hisHH5O3qP8nxdAUZMSFGUKUsMlfzakZ1JaB3n/YkEwscGwaopkWhKS9RX7czHzS14it+PkVYDoJBkeMbURYJMpyusSWR55vumWTGyjm77AsXyLGqwcT3OxomTNptTeUMtSgjIJTGkO4YRwIiYxsPkBmV4ybVFp1xGth8RnfrdAqVIhZoeQYlzxs5Lfp4/sN3bSwcgKXWYVqo6I+70VhiOL13FSo2IS0hLaan6BbFFUXTmmsbUcF3HMWjtknhD9NwDLza4G1R/sAImDq5HsC5E1GJ4w5QBqyDk5rhp5sfr94WoybqoiLz3qsy18/Wkbn2U5p+Zxd7fAHDqSJYgiAOjJmCJ+OmdNHhwKXQq3ULaJSJk893det7rMn9fGr4onMn+zyH1mHyFFWRNz1FpT60TD24O8YJXBMYkeUOhe7AjMa3XVoA/718cROwVBtHUzZbkmhb0KSQgQsbi6YutICm8iDpo+htf4GBFBizCEwRUhthnQhEPf9iAUCSKgqbf9+H8lHvSO9NEyDf6Fa7rBryu+GqfFE8G5s0h5/ItrKhPJm4UrgquHIs266KwnV/SIE19l+iKaRBkpXrXik4sPSLqMuixcmDm54YpLwQVHgOHJcrttFlQv5xeWhtlOVsijBnl/lsirJesehIwRc0X9GG9BYX5hgjVasT9B01tiEZpbb0GLmH5oRxt7HB1L92Fp20OKzoyKeRcjUFbP6Mq2nHEkvhyL00JBr/nExtgfLs4ZDTOHaawzMQIFAMeFgPx7V++OW79adfvWOU+pe/c7v+0nc/X7eHULTAusx98ok65RgEsU1VN0em4LHxcgGO/pnuvPdZzeKgTsbo9Tqh2yZkRRo7pJWI1N+N0NYVylud1gkN+R06iTjWjHbH2hJeN3+ptA+Q3zi9GG91Scp5OGi5yettMTrVbFwQZm0un0sqy9YEz9jbfnFrqnUe8J7yBjbHE4s+qXzTPIYWZmwBLot2hlhdW7oNpbeZ82c1mbQxCdK5CVXJgw67nVD1fkEZM6+bA2PXl0+dHJQJlwtlGvYVTUO1c+vnuBjpz90/OJx68XqekN68jac04bkn6jQuTVv0DrV9IyfbkMvzbnNdxFoU9kWRzpnsO29OACgptYLNijSDs6THKZOezrn7AcRcSqUveBHhF7QkKpNOiQfQcgGHWofteLReMo6NlmpqmHTbUo1mip6mOnXP3/nD/3u3+6/+1l99lptR79I+NFR8+c8UsbGVsWJm3Bfj/4y8QHAsZD20LTKQ0HlA8rCz0SgKOQ7TU8zA07FdNmXAE0FAVPR2OFBTRJDEI0yxi3A0Ib+EVw4dNcEoQpUZrzr+TSHoirIeqnQw3JLaYAy3YtbfxjrqlKLZkag2NSIP277pWkvIFxsFqOpRRt8dK4LsHYNmKALBGsg8QZCaoo1nlVEpG8YMAHZ15Z61iRibsvxOUTSVi/k6io9QIZBYeEcUQxZVcTLwP3swh/8GwuLJqPrSgKCZ+24dDumsHQV4ieUredRMLBS6+6645HdJ2+D74yYQkeCrJtj8OX0kaawQGDyJwA1ndLa74Qs7I8CQ9nvpsAk7UPgmiaVQ9P88D/yoPBsQ504H4N9VxNOuWrFJk5849mZHgtdmKBH1/VwnvTRV1JYSUgTy+pBg5y5ux9eO2gztlySShJLJBs+fLV3XrKScgo1pYS4BdBCTfB66QoSM/U6ouBWjab02zcvp8Xod9q/XI6IJ07dOInkmp3W9z6nIu5GUj6p9PytTZ6Ix/LS801q/mcU9l/EM7pj6gvylSC8vOwGfArr8LOJpOVSIaERFEO5EJNAGIs2Pz89xPB/RUr6nLEheeH3+M0f8aRzkkPovk9c0pwpBiZ5F+8uXJaY56iLVsCa5DRaJtVZTpWTgkyyZsc8w5yLPM/VPGwoahnFg0U6Mx17nDa1nTDxs/yqaJ21Hg3AnKWNBlL+ceJdiVKrENL65U7iJ1Dkkm5hIpC3qpVflV8d672FdXSdW5G8PrSrFvXdlEO7DoSgRK1ktjGjIyrt1rFk0julJPpfc1QsCI7Kes+BYvuNoAJEarE8zh0o8mwJztruJsA4zIL2ctRFgGdMoolpAgmQ+ZzvPDYr+mYyRBzZEdvxnWrzXVH8Ee7u4uqQIgWOa4jUFqssDaNi7TZKYCbrnnc2zOz1frdP5ef3km4f1r3/yzTqfvlk/93kK2M8oYHH0AYE9rNvbW+J8mgYtDi8LKRg115bO2Jy4X2AjjXEV6xZvFjGu6dZHGzBp6HODwpUZ76Kaxgo44do7cSdKvcshzruKWCfvyJyfpsWRNfl1o5zZfMqdd5FCagGtCJ0kcSfjoFAnFitiJ0tQU7YCzglePjIxThhOEKTRc0S/2wR0REczORzua0VZgiVOhEeMO9ZzPRJdj1rBkOqBjcaWTx2aDs5ubdrGKktqizaUeLEWH4BCkPpnl4l1vsdJkSw5L3cgSOPN2td3flYc5ywgDOdIZzImumitmfXycVVKvskfkH43gvEntvWBlFwsPZt3nCDVtm0mggWDRK6le1AYI4z2Xud9Yw0odO5a8G4sfSQGGSn4f9yHtJvGcyLJAHZQ9Gz8iMddQwyIRMwd9Lwc2K1gzFt3euJGvAvtY6gVLD5CJxJRnHn67/zgT3a7//KX/+1ngkO5ONb/jjzyMbVeCXfKTT4ksKvd2jehhmPlhqiMwCwjRGkdk4g0umdbu4vq6jDaVZ3oCADGrf6dsReixhzESY7NdvFaUIEcMdqSkxM+nP8KypHi6bSeQIjl9dD7FU0j0BH85cVwal8gzm7nsQOyC7MAgHPH96wtSBFD/gzButurKJj8PhR+QWhBKwqXUKyNurW/i9qiaDa/rx1iFb0WPXlDeaZ263+B9DxjFZBsn5/PsJxAxHQFUjl08h4vHCAipVwb1OyOk+fwa+Y8vMd8jlHE5vmrcpy00VTs5heK0D7LbvTKQ+H+XA/Hzm8r30shFZZLTfY0Pfn8s1MdAZj8OdH2CdhJ+BGAqe5klBzRWLc/IGSp0IkgzZ+0CeFibCpzN/hs3W4KWHisEUw5VciqXmJReHW8z9yDBBjpA4ywgsbNTm7OekaMLqwYgj2dPqraCt3yqa9FE3l/ViRtWBwjJ5ha2HT2QcB5tR55vvJEfXiO/eIbyp+loPQ8eH4q5kHtPn7Fs/6ySGqNp4dqEYQqG6kcifeUgoaUUlHx3BS9Oijk98Z+ysJ+2h97Kvnq9FIGEBofhAV5XhnpU9DFrzHnzqUmV1cZdwe97Ji0iyHQvtLr5Pw3KG28vHFUUWBg824TccXWwRawxMDhhqnWZXwPN91YANLhKp0NOsp5QGdHchrBV1FD5tA2uHCcI4QcIRSxb/jsVYVTKBaRHnEbWc9/QQHo7nKb0nKQOWdyJD2bjs/1eS3qnuc4tIQ27+HTMU3inim/FM13mjL8tfBzGWcW0hsfY+I3xXQeiYsjbLxsPQAfOgER0dRdhG1HaR7Ky9UX2IkdQrg2t4TsLryoR47ne8SopVTNNCboMDzyckEjklE4ZkzQvWFH8cq/MPAPz9HPD1MdL1NpFkzLsoWLNd3P65u7p/X//Pin69t3X60vPrpa/+bPfL4+ePWaEXKoathT4lfr8RiFukBEcmrEZPqBc8c3b+bkQ8/4rEZNzHBtsc2sHIX+55laVcAsp7gs7dLykNKNNRc2gHIJQZyrdWCgjG9tYpT8ZRBgPpp5XJV/F0PwvwlsieQO8qggC550/h/PfOh65vv5yFs6HAFy889oM4i/Hii5t2VvOcVw4jhUAKagbZik9Lkd9KL5UPg4eg9qgtnuWTpJbUMuhv5dIxx0WcahNLtBinfrvmvjfTbUOFBZKhg95/3OkqPZ4JUnWepBmsbhx3YacB3qEL9Au7uJAXjbHsZffTjnUk9MQNJLpJrlLg7lw3y0rZZlfXU50MmRxI2K2lM3nVJDhed+WM+hpG13v5BVt6SCwlKs2hDzXguO5fyoS/TzTNPpFwsiXwCDirjgAmLAks6pEy8gnZNA52SF09Z/9Ad/vNv913/rFwXQsTd5ATvTKLoZhPEdavl2uBRRoo+o5ghOcstEj8Tnpv6KUnUQXi+pXUWKGjkfHniNe6UDKFTycjmiFELnoRZVMdmpFE21TyLMZ6GWfHLcj2p4tpm89DDMaFoeJcHlhfBKMcphPZ0dr0h5KPLImlmLAxJUg4JClnJqQC9HJe3oC7SoVhPwUYp8st2GW+fLGbJ3qaf9c6UatHZuuNjmFNIB5ATRyfCyy9ENF8h1YHw+ieCOKhg7Jyh2RzUFQovCEepcEoUjHOkjFiB0cLX3MqH5cRNYdUloEGVnvJtPKHpeuDUwCmsRMegJSDL1VpHKUh5MpiKdkuBF7PPH8RlvQZ7CRuP4FmpJXOeMmYNwvCmCr5m7Kt+gUi6fmELRQlrBlcXpoGCl2tRrUKQtF9k7RGGjHF2UAhqG51elvWdrRtQk9zZxqbgRL7TITwLOGR67sOyXVm6Sz9LmotxHBXHSE/CwBMmp60VWFk6h1aKY1a4Cqx3Ji5yq8izixmTEf8YVZyxe/vjeESkIEubZfipwf159JzbACiOqaxFeKyTHSk5vSOJFPuS1Pul5Gj4ZynZRnnhOznRHsVF+vtY5hQeKClzXpD133rGecVYnDxr0vidizzZeq8l/nsy2FUcUUw7/8GxFoPwfbECdeKTYnWQvXxANQK18cgdy566zpSejYqYJdWjh3YimBnFmrWhXTA86YEy0CVOkIWcxmxJTgJvXu72PWOASFN03ZhuTIkIQ3jEpRxR5eR9BiYIcGZPGacAm5ZlNdjYejhQVWZgDnlYQXYWzuQCdRnQS45SjI/VyG1PAHk+51253onWf5RZF6ETT66Nsum7SLnWLgqHNRJ08ajm8CXlmhS3RC8qXjcvpcWF8f6YCy6VwkYUIdJXwaCb0P82dPJ3P6+G01o++/On6sy//bN2+2q2f/96n65OPP1m3+ywzyOi4d4XGTMGhqzVtPqCx1X99NoUJeEjbG5P5HEVF1YOIpvnw++Yb4406U7tO7qShdFxOfhOtdQQ9lldGkwLaVeDr9iJdqjZKnU6RWsmxWZJzV6pKvMBd2KCoqb+r2yhnM5wlzvBGmye5shdqSBqa58TzLjQQtQv4YGOkfkO7pvk/V6qOj3feqzHK5teiB/IjwuAUsCMwaz4bwK6LZ7Zj1RiozaRIrXQGHQyGCpAJB7UAwFUmt6OxTxMz/s8zXRQUSZ7ZltHWkYm4WgAAigVndBY8pblyje6AKrMwgDQ7sQ27ysY43J5CqzrHIJJJNPVblnXUbYEqrfkTeA8Bf/KNDXZiUPz3iXy11OT79c5Dm9joRUX26xBETGs8t1a6iA39zP4+LnXPvM3ECHX773NwOFfjkGJs/o0f/PFu9/d/9a8/08Fib2LVOyhh0JwESCHsFLFaYyGAaZDeFMX5VC026SgIKB21ggT68wkIM/7nwLvnuVpUg1AV6SYVx5GouNmik4KgWbtVOnZLYzHTAqx33TEXwhWhbSys2KSTADMBMb9dSyRHk5aIrM+dcRuG291iwosZTuLFI62TAYP7CMT6XdKJWuR1reccOhJbLYUK6acLFtRpl8UbT+C8vHRpjkUqKV7FzO3GiozWK1JF5QW+N4lYVIE6DQor+NWC2yLM/5sg47ggY3HXU47lkx3p2GR5Dy9F+mwoysaU/EE6/nZsGbvUHO/FiGIsPERIRhGpbZIK39kFnc87SzFApOAcueGK8QMFb0ajucw5fyGXewbliJUXOJ6yXFAvnOhc+T1VDpuUuU3bkg237MjrBD3qakMCKJzvnNkx+FcsBFexm3AMjPlYKWCHP0pHA4Jh95oz4ncxSZSKwKRBdEsf4bwvF4GAhnVY7JkY8ZzCN5NmOWTj49pJCOelBSxOF3kPpS/Mth3uUMe2jkxHcDbvxNHTi3xTjYTBzmlMz2sVxJdtMTawWirVNQIv0jY12FA51cF+hu9drvwgAkbQWg2JbhKwC+qIRppErctzP0WR5/NpJ5Ud4iZPuw2Tnzy2vjMKWL1RL8hHuepTPdftQu5pik3txPCzbEzhO+Oskr+U5lIbNaycSDjGBHiLWJblmd9CRTnsb7orXjRIUVtGnIOAy1ulnArqyZpgKSUzqoV29cI7W3P1iUf5XVFIxqFB/95JTk6EtIFiBN/fYwCVviBQVM7uOEtY4zGKljIxtkuNP4zI+54al18uSBGZMw45khUGzOdgQ9MmlPE8aZ/kUzifk5csXo/nNIs9Q3DZLCg0vU+BpPemY95HJgQPp6f15Vdfrz/98Q9B0n/2i0/W559+vj54/QGbtnjtdXFI4mdUDFDzYsvQiHQZQTtapgRKTOaOCMpQ6HrI+edYXo4gycezzsmjgAdP60y+3bENbO6YEHcb4E6ieBJdtiI9r+goiKpIsau2e4gj5O35oDmh6Bdhs2mRFuFq0I6SASl6Vhi7t+jqhNZtTdGwpEGdRT5zzl38EDulJlZzV3msHJs27gNsYcPV524j1DWzbEKrhmfWns9I/Xr0DU4WPEedFpWes4nGN/GXtCK/m0CMVUYnJByWeW8jgLWJzzncKIUFemIN6oSsa9KxvbMq43vS4deKbVw/+lykO8i1ZYEGDWt8gkNhzLsJ0JjLMEsFFFeZS4zb3trSoTgfWVPtsiKnaPmz05zbeOscMb7qNt42ZzZXWw1RvYfAzvjc5kspXjWl1mFqqyUme/nvNjG1fN1drf/4D/7Fbve7v/JLXEk4WlsB641IAXuxsbgEeUaocEI7joHEW14LKE2+WJGdCSyMftwgw4PCwiqFswihRYNfwuGVSIuBXOuNFD4UP+MkkDWh3KujCm5GfBvtzW9Dlxq0KA+N6NXtP1UKln+jAbRKeVdxtauDX2lRo1mywQ/YO/+8ArZ8H9/XJE2FVRZvHTskGZNAi8qOxxrj8lItQNw62p0ETCc8z8Kv4O9yh3zQQ3ccm2DDMbT7NzkNf81e1MRnTvCdzdrTTWlOUptk1wvfngFO4MZBNpjmsfDjoHEUPSFgN9kPwjs2JlOwsfqwnIYi7hnJbkgciHGTNIKBScT6C4ryKUihcKWoySs6r8NBoYnj9EG55NwB8BatHaU54pVQD8bGbGzY4ECOornns8GEn8PKpTpGgPj6zNnRnZO8D8odHvFYQoluuLJSdwVHNPlZoq+8p6zAnEDKhbfL5w4RBER2XfVrg4ODAM8kgj0TmGdEay8sVBiDyVNzKqC6XIpOOWFzLrN1jM1VLSbbjA3lBH4u6JBh2+BSKs0W8C5N0RSLLEcp2mhDayCT76R4j7NDsVaPV/ij7uvGB7HvUSeRinnGtqdj6qEmbXeBYyJiOiM0Y05LUyg/s/ktz66+pbtsoiuaWE9oleUW4ozBaYiC9Coakgd9htePIpsifFwbMtlqMZKCow0CfFjutTEQb124v2kYu6ox3HbUyPWjpuBLkhm1u1OKJDqcEtAojCF4nSTqh5tNVCrSFVXoOlKXiW0rj6IzOHj1+TSOPKJQHqR0RGI0HLMWczi9He2bHoduMQ2HzwReII2d6NPGueUMO0Wb4aHlzwwSO6Syp9x8irUS0zrKxNumvWjd6dH/LePS48N53d1nIhG3h6v1OELlFiJaPt10Etdi7fkZ1Pibd9+uH/7ZD9e3779dn332yfrud767Pv7w43VzCPdRrh7UV0bpPadF8VBUW3U7KUQ7YjHgqm7FKvpg2gy6zlNbNZqOrkbFNSV3hvOmaCrASApYJ6W+q0GypQb6RpxIJMaMEHOmPOXZx5oM6tzFrYBGq6us/ec2ihZF/ksO/9ALO60L/bALAET8rROcPKVh00dUUKLerUyH5VHbzLu6ncazE2InXPUVJWM7keVzV/D3zDYyFfr8XrYT1q6r07iSA158X9X9oOYtdr0nU6xL00uDa+vhn6X9YTpSwKON2Hi80xYj3FQAmmZh87vFvalcVZx6pEDa6rdO6pkW5H8Rn5kcJAcnf2QqEn69ddaM+LWmq4sNgN5MmW0+nZ5Ojso5s6aRIzLuI4rrx/5RK1O1FDQ9bbaKtZbD3tqokwnrFReMeEDzPdtIdEK9Nbyt3QAfKxD+u3/wf+52/+BXfvFZC5fLwfNGPa9HrIhEX8b4WiJ5UC43/8h/jXhjDy+OYV0SOFHIIOMygEF2LU+xdELw0iIY79Mc0LHk0csOBCIHE12nnnoo6W0LLCq3ZFyUMzxaRF1BRyyyLttVOiZOqITvVMVkJ+P7Q5SzWScYlKH2G5unX1EBKrZBYyxutZAaPoiFLAVskTueKAwLFeQUWoBQ7h8mPOOfOv6GE6RrZ9GSecQiztPKXxw1PTuy09nlsrtib5APD9ilpkQ1NL4AACAASURBVOUtVGk4B27G6HB9X6yMY2nB5j7WEdgLBbPYk35vJhrdIAy+M4rzHejUcLmgICTt1Gbk48jcM2VC9/c7rmiwbFMQJEICfPiI4XRlXKRwLhckgQXbDkRRQeqK4NcZQd5mO1++9xT9du6uxY23cS7nS1Gdl31+jzYt/RfqbRN1qA1RY4uYtdsdSziyzUUVQMFV4/vHnuk0ZSZfxgeekxmnj0CKc3fhrkOgHx9e7It8DkE3DEYWsIyvuaYmKgqm7lH3zsp5d3GC790itK4UbewsEOSc8r9NM0LT5ZjUv9ozzRmh6zDA4807VjIo+zbMbQu0Zkw/7liydTFJHizniiK+ljhFJi4ccbs+G9WLV7IBWx62578IbVPGbJ9TactJaSC3ePAS+59dmRs7L/nFbKUjV1ik+A59Ty5B8fCLMF+t02NEVy5PQECaIhe3CZ+jQf553WBleKEerd2rzdKIZotzMgJGxYgkm/IQLRhQBDiZ4dFK6XLJg/EZwRn2h/k8QXc1rmcRBvHaPEFf0//b3ic/1Gcl59pxrn6tw3c3YM7/s3jtcpjGd2k3KXq63WvEYcPdLvVEVK8UiOGud4nB5dzJYQ/ae8wyiOPjOj4c18NdFkPUshCNh5M2RS75rHHTsQnFXB/q6eM6no7r7v5h/egnX66vfvr12r9+tb733e+vTz76ZH34+o0LY0Dlc+Tk83J+63IABWMrTbq9kMahTjYcVQsGrKigReVO6u7AJkSSim4tWFyC7tWXlOlE7p/oA/Q8qFf1VKdQ8ewXvn4hvq4fLBE4Goe88xSUEeO6VGOcEKzBpSiMfeDk50EmaaJaQAvmjtsCD2StNmpujHOFtLaRpQ08PhSAakNbYEswwPtDnUI4LWLfaRQ1CkW8FLuhaUjBmcmLE162RD6NX64TTRDQeOjGnaS86aGWeeY8JxHYWnyXntA6ZazoWCNccS85GtRigEHtugCEJl7wn0f0WwS23qoTTWlsisYiCqf5kt4pfaNxAFFkUdbGcYrDxN5ymKU2Ghvgy8Y2Eh1M661ts6L1AYugeg7yfTyT1fPAf7cGHOswU03AQcEVv2ZdhDjrLhVhMkx+d8KlU5SORdZJRvLf/MG/2u1+/1d/4dkXQAtl7zKehHhtyuMYwruG7BrperGsnjlsfFnHXSqrZ/mAY54IaShO4KTNmGuSfjd0IZpKIZyHF7WxHdkag2ooLG4yMWj5wnRECBeuz3u2LPFn5DGNj6p8jBKEa13EP2FM+op1jyorS3Eo8kpiptvKdzdQ0OgXbRkykR63fhAKAp7FhGm7R8fYrrqVF2qQU0z3ItkOfzJjEV+7hfEg093KoRH4fPfMJ4Y4/4I+0ApbzlP+dLtWRmUdfowtGAVoi+kKqzgHSfIvrDLG9gPsEUX3cOkUjUC1lSja8mXsjy5qbcVA44IQwUjX/8564pptU4Q3uA+jBtTVdR+buTPni4UG9a3bPDs7phTy2M6FHae2Ry1xjOe4KTj+ipBkLKVmujAqea16vDu6EOR3a9Hl+tZ4LYoraXGiIXaXzBkAW9wypiRB3rPqVdXwdNkJkkFKXPs4wkemGbnozJnyfGvZBEong5yEvP2scsNZ+FH/0C4zcPPT8L0sd0Vg/fwTLEUU86Ev330aEacrU5yIWovyzHcJqtGGuT7SWjCZDLh1DX6hVYxlzbYCttZtfB6ZFhUZ+dw5g+XMzdIPGt+r63XKxOLZcfsIkSapjE2P6uIJJTa4+Ww0JR2XbnytLqlgQxtj0xStHZu3gN2quzoV4Is6Q3a+eLmVjrsu9JZJKPZwL+KRz2nTbqTQBcAIWtIxX+k2TGSwczN5OS4W9XJi4XvNxMlCqA8VVXesiPK/J45nrW3U+gIPDlktfmywigjv1jrk3nVsKSrnhOjyThwvb19gE3GMtZF/R5ski7OhpMkhF5WyWZ5IcHH/mAYqXtEm0VI98Df2nsQn9P7uft2/f1ink+I2KSR+fwV78rMZiw/feP+q3D0bg3fv79bXb9+vn379ft0/Pa+PP/5kfefz76xPPvxo3fA+1H1rPWTxRE7LuQ0lRxZqG3NBEaJlV16Hw2jxWrum0EnOGV2LzBsLROsDIJ3D95+ikyIpyFtMYmrp1SICGgsVRJD0WjPRNOSfOZlTuxH+dBHdWLo9f6Dw6yCdS2cWVxxrv9Z15tQENnXjcpR4PGIuwAx4nQQYeZncCycVAdVEmf078leluuQcu1Cjm/NCc6xjArEDikjQzYurDNSz3ssRMo7Tgq4CAxR41xUSuhachrqrpsfrdhu55ztMZm5xaazURtBphPETD+zGktC+uDNDB6ZOkCKJfoXxRl1vylkVfJb6KJ2gDSS1S5tvmsU2MDSx01xou8fn3or8Wn4kT/Dq3UjnT83v1ot36IpqpCpEpfBNfaCdKM0xzBu/e6h6otytg4oo+99E8qUseD4CRLkmNrlLyqrURfOGcgOdsqSuPK/f/kf/crf7b3/tbwAEiNCJBoomPq3d3rWec9DgJ3UjlkFFaF//SjspijJearmzKE/LM8x+4nqmMtoNrH3l5bFDyvd39zrFa7qyScy0VrPKU29Ax495FqMYL5+Cy9/fycGbnfId2xHvXd2ZmtulB/yTKrF1QbCoNFn48gaBatcmpAIiYSGb4NGxCAm8G8aYkuMc3nV/GQG59rEacgLZgc8SyH/U4nkx09F0Nd9QKDpaJ8hnlSidqyNWwKpmN7pRRs++IwQljEztPjXsNlDIQbEwN/E9SEfonmJHFQlS8lhMMFqgpT7jvBIE5Uvx3AQ4eX5JpB4VvXyDJESAkH9+86pLDtrlnU+xKroiyG+ct0n6IGjdiyw5yCIPEeDVOoBaWsyQZlndW2X4NEQv0Lgx7w9vdLOuIvhkL31oBXbK8rNN/gnwCUIsfRgfvK6820Z9zNSL0HG8W5DWxglaAGd+treZNBQdOpkQ5fD7Kc7LT1GxrZr2Wa4f3bodbF5slpHICQt6EF9cLBnIHy410FqL7nh7d7nTXRBSJHa7mw1rSYQXA/A8e5FBzgWvIoGtHHCCXZKTDgcILXHvUHQ1SIEo0BTkjufyXGOT5JrKfAftrsZw3G1G19tqaArrCYszmmVyUOQdiv4B3mMS8M3tqxl0dpDqXZ7/Qymef0JCNiFawAqlDuoYYY/OBXnWVWiPo8L4CZc6YzAuHjg0Ct5rEPo9Fmh+i3J+x06OkeDLhsGJGbZILa68Yf4fPHXyW2NXflcXOFgciXZQ6JRPy2IYwAmTPluF4qfMStD881fElsc0Vkkug1ASZ8YaKhY32ovR2DSOkDBTRMMz1GuWtbzjf1oKm0nfxCxSK/igtVlRY9C6bo1jY4ge0BGaXTY3FuXdVPvOLVSQuw3vdD6u+/f36/4uq3ylYWnj1OkJtocPjSNXDle6dXCW8yTZ3t3drbfvjuvrtw/r7d1x3dzcri+++GJ98tHH6zY0gqurOAz2mShOxAUFDutoHDxnLD4gSuj/I1cyThKuBc7PohGgYclnMj+wyjsxIU04MSNPkFvjdBD0sFx8QlI333US4wKWsWWy4B/3DlBfkPM8D38f/rSIIcelRhEfyD02ik6ysGbCqU5Lu5vc59QTcV2hWegYsoWrdBxH8loA5j3HDzmc4/suTcl/10outUKEhrMYgti20VaMQVrtNacxkSu1gdhpwzR0grzsKaylrbzgbtOgyk12ItKGfuhw1Y7YJG5RZGtOZpJDjZXmrjVRd/RY8NauS5xBSiNUibHGy/drDhpB2wCOACagFPncei4DEnD3bYicnEtbQ9BZ9H042dQEU+OwgCS2YXWPQK/ReBLnoOFTb4V0vpe/m8L9XIrP/18Bi5iw+pm+n5ubG+KDZ0cqwayl1R3HTWsg3m2cf+sf/h+73X/3H/47slmqIMVwFw6lLzsem9Ndz3ifgE0lnF9mghetdLSYneNsY6m3n9PV7pnnrlQdXlUvXSiWIPfd8mQB645qYXWKMPiNtY+ZTDCIARyi/KLYeuWLdlQIqBFeaxSu+pRtxQBI4mld7QdyV4Hn/mYVuPqqNen0YJX6XE5bBB5F3sbGq4UcF5wTKi8MO5L4ZIaLCNSezq5+o7W6wtifrqkoFF6oCnsAShCuCO0R6p6esWphFAEQOfO8dlJFEBBjdE0vR6dcsBGsbIImfoQH3FWRY5w8RUo5h9zfFlt9T/OZZ8e0Y+fLOj+2kzBVrNIVNXbQiHZvfmsai/PR3d37QxB4kUWGhEWPNlRvG4dYHKUgiydf0AhHF+WVlZv1FAsmkG+pMcP/dT4scmnt7yQC5KNBXww9+dPxndvHgobPtiBHi7yZonjP8Hxj8p2z0IaFoiHvsU0TnbbcH7Hkta5pZFwpPEFo+NfcNAKgJmAilwa98PUY7/JctKnjM8+xwLotqEzdHELl6UQBf88gsBQa0je0on1pceXFm3JRRLJ2UcVYM2kxCKf4lju5bd+DsiPHWgqSK21HIKaBel5RnzECpjYN/Q6ufCz9IPSIillEH1vABakGBXfKkWA9o+QL6lO+2izBKP1hUGbG22MyXkRMqkRRSv5zuPThR+pJHJ9MzjBapP79NikTkywRaBH7blOIZbtcikiLGlGkFsxNNCJ4Tjb82U0oFXNdGh3pOjyuIiqOWcu1LhLv/vM6vLD563JfFIENEn3bqVg5a88RfkpEsUieszc2WWMoX59sPEgr3rhA2xaxNKPl7VIM1O6rwjKmFXy2mehlSmZizx0+hCtOXMu/i1YOzcgtYPlOQ9Gw6IkFVtDXu7v7dXzIGSzNrZsA42rj6mWfM2XlNIN4S48ndcRfKWLP6+23x/WTb95zGz/99LP13e98sW6vr9eB+58JThDFKW5EHG3GpqEIr3vYhnX4YXTfxR9smst59fvEAlKGRgWBQWIpMuW1+6n9OcljiNDGn7i0D1NFENYR/3oyS8OHavH0qAuIXsMCWxS162bt9xHETnaUbsc0ajv3orTXh7EVK+pW/3buF2e91LoWT0HHRRQVBOm/rkErCz7yPVOnnKXBbNv26D9LtSl9xCmRTQHUkPKkp1g1xg04pTZHf/ULZQggo/6oPsOhRHXE1mLWxmvaSCcpAlTmXsvr8qBjrzaA94YAOz43/5TnC93Ef2baH8pASrDykkovghKRvEGB13jHy2xjFsCPQjyfYzzPkudFXLG164KGcLCZ0BDjfMf+FL8H17j2pH7n3K1Y8Ml51nehBBCmi52Y1A4wU1OAnm35lDxcwZR6TeNoIJ1AnYRif3/X4/qdP/pXKWD/3WcuMAWfQZWur+vwDCh2tG7aMXETeLo6VGsj+YK8RDg2GZvqlclDe4yqPxcuXaSbVNz2En/FInZs+HDcky4bRLRbMHypfmmQTXak04uJ5gAkiYAYxPpzGDmkQ01y0ApsQz07EpwLbCBTlGJgSXIP56jI4ohU8I/tmJJgkAtm4lLg4iHTXDwvvyMjOhyLc7iYfCW5KnCBw725rgq+5Gz/fm2Y+O7WZLOSlCK5fDDHDiIxJulBtrURko+UgiHhTW9fthJx8eR3IdJqQTMJYX6pwpegfYOu5JfUXBuuiocakR2HulwZtrd4A0PPoEgBVdkjckIxy0e3eI0rBcT78vxSBLqgwWKGDW8tsFpqus643PR4xvLecnmrNIf+F2YFgqrWtS2M09TkH8UWKqizdl3lpgYZ2WXsLLqdFbs0VbhC2MGjPG/XTeGau4IxfyyHUgzauSty8gLqyZj7oh9juE4p5lPk4w853WzV3ZlE2ICNb2sLWMSFGs9zNx4l5zCCSdPGd2vHnD+bd8hKR5W9MS9PkyC/OGcgaP4tk480oBsiRnBI8Rv/Pssv74jNa37jRnfg8GULXO8lf7V3sktKQF/q9Zl7i28xQdVxKMhSpg9578QC+cJylA2Mbtpx68yM/6eZzt+7PqRxDV0j78/NYxq/26CaaxT3iA4aoL0faRIshiygdRhgFF8BiyKEfI7w5YdLexEMlkchckfS1j+YhoLCSOHatrax+Oy2Yppkq18kIp36SjtDrNCyq1knQWxTn/Ex5dnxGzf+6SSgx35+KGFMX4b6lJiZMyJYoHvFIDfig4okbWakIRSVLvK78cE3F40Wqzzy2U5lgYwLAuP6/BxdEJwCusUoAh+pA+YEyuUKnPa7JE2rwClWEvz0j800oQAAoTbnXQTum2/vQF9B+Ito4t7Joh7HsLNVL1MYGtMKXBjdd4NY7I0eHk7r/d1pffXNw/r24bxuX71e3//OF+vTN6/Lm39a+2tFxsQoOIs+U6OBFKDw6UGaEDT2vHLY5Ak6gs/fnS1xeXSHtdu2tSnYNPcNvaLxaIt55ViHmhB+ZBTrcNwTP8i4rQPyz9w+JgpYESJ+711a9JwCXTAmcWFszGYDpues/skVObsWthsJQfTTEBjLvC8pkKOhGNeUOWdOqnxuUl8ez9IbeXbbyPkFZW6azwHYEsdDTYgZfMf6RLKuZ6W+qU+yjXCzC1Pjxnsmf6XslGbhpKGODEWPyXXRX/TPSlG5TFyfNnqcwJ7fTWGe9EbP/PV1YrHPZzjZEGvIJ4KIuohc7PtwqgGEsvaYem2sPocm47KeFJxOOtQ7adeloCrvKYWsOXvoDzPtWlepebqMIp8P1w+bNNH/caUZ9KSPt0JPBebeebnJJnD3EAwHu06Fw5RvzMmb+Z1/8n/tdr//638zM2irdEYao1A+r+uta/dLsYmL4lVIF+SFl/eC/8KY0ASRDikWJQrhrzuG6Qua0d56Wre3N6ipg/hxQfkiGuPPzA0bDcy1x0JmOJ+jVk4AzcUqaqj3QAN3urSgSyatYZhO0bSt5WvxbHHugUztZEE7HYsFtMVUknS68Vy6rtYtagJC0sJFQ2KTIjYW4YcQBBW8Tecq4d7EZEBWMUkhlKK5uFcOfLpOLtwmqBkSew9uC2lU60WMsBtaIps8vaA+bRBagsg3owstulKOls1C10E2qfoZq5JEvV2+CvmkwjZGyu4mduSZC5FRUvluvOsKTCiwPFOOBS8cKQo4Ltl0gxV4dUqPe0E1LwDo2KzMbLwoR5JVmge+2tA00tVKq6CI4nePGl4xi/6fO1fDhrdG0yDNBJuvjm1LXuPnP4YCEVQ8aFH9c+W/5uGIZDBxm8u6O6zDPl6smV7k99vU5DxwHmeiwL8rKCGRVyyUd8E5CmMExCXnw3HXZn2Cj6wod873DJ0lzxfdbtCz8POcz0hbwpZiDcf+bZCKMgwX0qLEgtaAdnnWQXc5ay3ACHTwJS1a7LtcNZn4QWHZUSUo0EwgKK6KNJpzi3wP4hL6iRQkkUwTL56oQXYyrhp0mkTheJv7OFMHoKEiGXX4ACUDBasqe2zhyrsb32kBiEruZn96KRa0pEW/XHwiknThzumEEOFdCm8EM/hFShthw0/OO6M4zdNNFsPzH4eEC/riuxm+pf+exSrSXbTt8WLYQKRYz12TquHnMZ8nD+xpeuQzeg9oYBLzyje/WDYV/OgoGg5/sZlB6kSKNUUHQnlyNbcKtzQws5JWLQMNBsLZx7WfwncsvHpGuAvXIuMzJs6/R6x1Op7Wt+/u1/GY4nf8iv1zUEdA6mr9uDuv8zEWfMPRr8AFf2RzwOnpeT3cP62v3h7XV9++505/8cmn63uffcrinDR8mfJJRUqe6j73FGGlkaUgYWrU5C8dQvHpSl7Dyk1LSX3U8xwOLEpxciLeNfzOdgYGvk6buLYBcyhIc9cU+RyuRdYFJmZFqvmLbV1AurlkncJVfJb8ikXgJrQxtnAHMlQYX/KitNCANqpKdC4WUKVmXwApTzpjZExWSqmZMbui3hc8aWJw41SbT/vtFow0gJJsLqNzWwf7p0pKAejcgDXTHGIHwJAb8RA/Dk2P91CtSa3iGM93C2XetcuALJI55kPHIDy0fangFs5pQANim5vNEHFBNzKGWth3/TvgQaL01AzSD/U7VyzNd6EAlRomTbD0jREtt5GVuiX9YzZ/hWONHyyg5GiCiBr12H9RwG6rfQUjrGUHXNSvmTjzHNcUi+Vh3PqZ28PwH/o529TqKjLNiXGNAvbv//ux0ZKTYzGkACEByFJzHrK8VkeCEpQp0mZsky/eL6+QxARkh1tODYTz8TI1AOXABDGTppDOS36WsPHYVeTB1RKpHLH8QZSKGy/R3eRbAUtX0W61QRmP11pc+AX6EBkXeZhn7OTYoAT+CrXk6XWs2sCu0XUXEHRxAomA8a8HWOQ3xXU4fNk5f8vubcI+l6yj847PN35JDZMpNlusglVTAbTpmIRfcZcdqe2jvoOzoCI/JaiKq+uwJ0sBO9SEolHwXrKJA9VfkfGqy4PehkzvcyhiB5epSBlFeguGjRfZMogNaLW/6r57ieOjRhRVEsX3YNsRgo36O8r91BsvqJljCbe3BTmR/rDbzwKCFh/EjilxwqEyWdPFZ0wmpGNHW+HGiGTkEooOwbsCoUkRO9YmE+wu3Ta2QIzRr9cTtmDeF50+5ExTCCL2ihgjdy/Jq4sIOA96+Klop+IzofBfXm8oi51/ClMLlJhnh5trcVYFKd9QPpxopZY3ciWHK64yNL95eLnQbVCeu2qU+qYJUUu5PDhR9lEzX7iLFnCOfkxC9PlZKezBb8EkwpjAyS5zXlVoBDFHz/MJ37Ibwhh/jQG5iQduM4WyzzZB2AIvPrsW4aJeLxxPuLuhWnh28mc1ir9a5/N9bZtswnhGrM+Vk8jVJjJ6Rwo49MzGKilFgWgrNKQUh+G7D61ka85SkJQbT2Exvp7j1ZvvnvfhEhhOi/CcSOwsfiBZir7rFTrIxdae9M/Kbd2EuhXvKLjoiBJhWJDv5IMsUrCgjYsGv0+ok+aIZnEI7lZP2vewZruc4ThfdIuXlnry7VXzS4VKkUOU6TY736EFLEgdyytEUkma0nZb6J5eFLCDjFlAcPaiGidhXtx0wn99++236+H+xDICTg0mOSLJxhQR8qEl0NCGqnXzYpUoNVa1BBG3nXfrm7vH9ZOfvl13D+f10QcfrJ/5zufrzeGwbtiMWFSsqKf8y47Cw/fExSdTQjDtCqRbwNYKUAQ2Z8YEbi55feGAdhwOX7+c8FkINIp7nkcnXUwvu257BYCBw11B24yIo8zvCJlJXce3aQw0058FKt4XKGNsxvQMjIcwjQtTgRRDoaToWWpJZiyIHzL3tJ9dwKJWWTyvsQ7zHU/OdupVkKL3hDDlbLHbG2HYdgpxEVPZhEv9UggmLWjoNE6YBiy6ZoR/GeGNr/zwiixSKQQzlw8dsDzsGQROCB+LRPU3qdLlwNJEna8R6YG0M43u9CT88eZ/gK2pG7q0JuuR9UlPfi9l82m3bm9frzMi+Gp8eG99P/VVpThuDeeI3lpv3Ag8bwPy2GBcGqrWJI3rxsQ63Gw102gHEtsbP9o08+zH6q9++TPSpNCl9pspfe3wdlfr7/2Tf7nb/e6v/Q0Zo+Pt2WSU8d9srXAS2+QN4doAAsrCyVE5LgF3YOhC/QSP/FEDo56J8jCgFrTgyuW0A0jyqSVXUFlU4Por6m/mKMHR1QgshvuWB5GuWgRNzowowvh+5u+i2N+4onPRRLRUF5dCQMY2OCtqmHEpREjtTMYIuZ0/xvy8hCFJt3Nnj7d8IuzBUKLagftzHfO6/rQoF6jFwOpVEJLHktw9vo6URCZF16eNURlqM6LIDFP/JESI3UnWjoeGnyi3Un6mdYrYyjwDPP0Yp7hlwyDs5wOdb1GmR56IOeGha1odLficOUEbqmQyIDni2yhKMT87CyV8zjV2rn1Y0FC35QRtawFL7VARYgPhmGz4ZMOrMhHm2YOAMCabxQYjZvSUZ2TMslnU64PGWfDybqxoPDsdukhF6TiWaemM4hNUwj+tMpVFEiLSnocRZuV3JqEUhe2zDnfPqcGFQy3eqrsH5z33kMKgCs40iFc7d9t3lzQCSL6C40SLMx0nQCD6fth8Cr3oFZMG+mn+2Qxyi6TWRk7Bo3/fMdgUGwa4FEX61yYw1lS94zdG5BSw8qNnykGgxRdxEEbdHSx+7PKlEs4Yr7gKitoUP74nm4a7JsjEIpEF1P0t/PKeHs/ZMNSlK4jGSmPaEvesrnTzHQBLA7CiNG0FOWuIMF6B7g7WENER9BH8hW2O8tjTOMKRz+8bJAi+nNY/xOhuKYp/ZH4Hm9C4g1mnmzMl59fYVk/MKXS5izaJoFBBmtdxs/mzeclXGUT2jdvtuuAi4r3hnqURZbHDJRtvfN9ttS7ooQXqcFKdSM0CDpsoUZh8b4kvOrukAEghlQnULdvXOD9MohQVTYF5zbjdE+vSEy2PWOO6f1O/Tp0H8vNinfXN27freFLvADUIZKvxs89vBEmKeTpRSFpm/KmokCI81pHP1+t43q2H8/X68ut36+27B6Y53/3sk/XZBx+s14dMV9oAzbQiTVv9AhQPz7IA8FUpK/13Z4YVU3FIpBGlQT3s32DxtTX7PUM22PaJNgKlbSCqzN1XcMM06Om4Hp/uyHEu4RjapGWIjfOsmfZZI9YbKkTBmKkDhs6F7+0sg8E6LlSbfE8RdYo6ininDEFk94njdQ+g52Glbr3hoRTtIZYkT6Q2kN43lKypDeppzJnI5fJ5DnAw2xw5e50AbpQuitj6xE5gJ8cFDU3t4/1R8K6d5lCnqBPQtEyRqzXb0CCZ/talwXCaE9QtdzxWnQhSwLJgiKVKTscs9B/Dc3MtevDpLqkApKIwSm4R7CM2DiUyHGaaoEHMrRFEWjOJSx3TyRPTJwEyQEjqLGk4/Ir1uA6hZr0oDLZFRYAHWliSC2kOIDx0mtIYUz9kgIfhCBdpbQfRidNsXyv2y9eez3K9fueP/vfd7vd+/W9SHr4U8bTPu3RGFLNFTEjaJgT4kkzTLF7ZU52DxfhYFHZ4S66hzX7cKG61gHHcMSP6UWS2kCSgyOvIO2GWQQAAIABJREFUmCHcxJiJy880SCkjyGewo5A3VVVqOXkCtBV8bMVeiy8I5DV83xSwl4c9CV6z+Brd83DIxi/U+3rVGjBqo0MXOtxhLxbblzqi3R9uV8y0DRYiZK7TtOBj60ThhvHdNWA0QZU/xeHOxYaEbUBwDJtPWbU5lqgl9LfICPJIMOno1KUAA9CITJI0avos97jPHAK9HE85lhavuRDhVA5nj3/noaQwPbGdhnfOZxMlYZS+cY5FJPSAy3mxWVJAMXveVVSDHLYwhPPK1EExFWPXWraIwBSNR6xo0evnHbRoGpZydaboLCeK1X9Ba5oc7J5fFK4d8VpYWcYSiOhg0zAUhS0qPWp2EFI/+NaIwMGjoErzdo8bgSiwgqOZULitySBo46c1CX+T5JqDfyhNM7vbXSuYH4WaOagQXXQV9N3WZIFj8UByxxu0yEcD7HDsqIfgQVjMWSTX75f37Kh7StoE5Ovd7bY7nY4/Lg/UWx11kossdGbneP53qDrO3zoKu1qn49F4wFitfs7lOmsJk+erj22oM8/nCnBq+8RknETcDVAkFxX4cKhrnTbTIRNVkSSKqfASn9cpW97K93MhgzvZMcAP2sRa2HxKfUHDFdNTOOe4SHUoH22EVBjnTumCwR2pRWGK14iYhn9qjHJbEe4gGwVruJUTM+xDR+TEZq+crf3BGoNrEmV73l8S3hsLn6CvJHDbP4qpNLGIfLv6kR9cegLK83wRkbihZ3HXSKDjOdwzv1HJpiBSqCYFyXFudAOESdGL0maCliZURp0+3aMF7kUwVmpEm7mH+zN81TgHRHxFc9ZNdlOMnc/53Pls9c/se9WqzmUBjnqrc7g6ME07P16t4/ma4vWrt+/W/cP9+vij1+v7n3yyPrx5tQ43XfhRaoJUi+4OeWFLyJ3h7AisiDb3+XY0jchYzJKcst+rzBf86Qiae93JTR1mnFblzprPCBFtSFPUPVHERiMREWzWl6ZINE5nBalFp7nJ3DCepcN1HEFybfuSD0ILDHqN7ZcrkIlLg6iFBhPgKxQGOPNSZ/jG6FHk48vBVYMzoiLz/6C8w4/3zitevRR+iVPcE1wQOrk1gDX2JkcF1RhnnlL3tnxa67sWfRbNBXfa/Oh64//TzcblAZY5AjSg+vm713kmWrUJBkrdUZyX9zkIqCjAILbSFY0bUm8slnGx4FgM9WWcJjq9LZddr2UBFe0CqwsY+iJAYdHgp2vb58cuVuFut+ms0NslODPps6ajMCXPdupT2oOFvVOVmZ7z8waB5eD7813uYtNJuYXmpRP8nqO/90f/y273e//BL0Ui2a1Xw7Ex6F24VqqGhIZNSBG2lNxKQAYyf35ep9OpI0KLOrg6tW0KJyl8DMoWAo0FnnY53V2fxBOkqSjOhvCmWywCO5HerqIkddBMuUIGTit/E0Q+vodW241qt18UfBbldg4D2882DIzg90lcRTR9ott2iYihYnKMPQik9fx7kLCx9cqqRAVsvIjZnsKGJ4s40adumchYM8dsG5eJfAUFKXjYokc6x/hIDpoGaj1iIUZW4UbmyzpuhkLw6LYXObCXjSC4wRZBzLgtPzuemVro1HsSqkiVm5veqZzVjmkclW9zHS9YrYDgFqd7pB6xidGW66Jozj+NQMLubsQbivcYa+bbnJ8Y66WANRYZOJEA1GR5kEBObj3GBnWbj5f3QeLCi64FBSPljnMZL03h7e/RlFrEiMCVz9pTu/kowhPy+3X6ajEym2vqOjAIOLOC2F1BN8nzC19Trqr8NZsMxqNthvwM/b7lshOHGyxS+GFknzsBn7IWdCn+w9/sCkW/d82vu4XJMZy8dw3THenpEdktQhTQJq6hScwOBc3/xQ4sQCwUGY3xsxMDEuQt5maFsis7pUyY1EpAGNN27oHUB+IO1jRFPapo9u+PGHQoSBbM+c1BrWy88mDHRDxC0zsKKJxFiu4zrgyliKIsd05uJcV+nDq4b8avJJg8B5/BjE0tZN0uaMJle1749QYcRK6+2tIaOta0ZcnZDG8s37Maga1pLPJSn+19ueDE04lRHTtagHtmHd+mAbCptlBxeUz+FbcORSWjI5jE+MQ/2fxRuwZ0mhjvsvHvCcutqO9djhCkkglXRSGOKW1+WcNbWzjOITEmZywFIrOhuV0kPPjqTHoyRWn8KhI7iOzEssSw0+mZjVssLzid1/HxaZ1ClcrvzpKEesD6I+oqUu5+KpA0SgiVRkTZuxGe9YmJwmEdz2u9vzuvr769W9+8/xZx1M999un69IM36/Y2aKkN2PiH50toaD8+mBsOvlmg6dDQVbJFoCkDNjHn8JfLL4Tqof5DX02LwdypiBpdUpMGZChipRMVDApYhHdtF6icEfnkDsYNwOK4lbGcTN6Fxd7wGQEPnpeeywhG8267QKHLMnzGAV0q2ityN+8OKmM8hffSpbjvrODV0kzUXtAK0IeGwukU8yFyvJxXxd3G3fGjn8mlFC7tpxJl2NxWgfiggWmAmc5k8yG0E58qU6lw9SlWnQQKqbWZ66TE8XuLy+csSgjAMjz45mpQ8ltrhOdY1hlry3/yd3Lm3wkc8h2HypdmLlmi/ukiKVIxS6MKDUhOu9qi5AicSvK5Hu/LZ5U7CwiRxSVPuXsBEjp1oplzuvwY0XBs9lrTzRgyNm7k7G754zYRdqaQ1/oRTnmCX8DJIP/QLScHpYC1Fsj01UbaWGQ8usb67j/9p//bbvcPfv0XcoPLddO6Zkaeol8igXTf5a3JQIz9gk4CCp4c/1Ix5+HDf82LU1AAOogXpBcOtLZWQvJQOpakCLeIoghi/axDtK0jHd5ricKDpJFu29GMTyl9KjWi9lTDxZNfU7pDOyTHLB3BM1qXIsB3o5uq3YhEvDZVooN6tQFHb+jDE1vGTNRP2xjcoG2RPG2UnBmo01x0XR6CyNpRqbxWdV24ocr8BJYpMHQBuCQp2Qei2Iqi9LIMT+98Orcrbnll9VEKhSOq3Gm6RxKLXXAS49WM/QgQchFFJOd5Ovb0uc1lVjBivi4vqQFm7GQmOTgei+m8Fk/e/jYYFfZdM/rbrUM2p5VgPhlOrdGM7Ep6F0JyZS9oU7khHg2CT3iQ4+MbZDpJgPNcCxRcJYiSdebIHTgHhRukR6qDPOAW3RV3T9A3yGvIzAnvZrFK20n0QbcRAFC8llKx2WI5UpdD5thTVNbiQC9gkULFN45bXak7RYDffVPxcw7zzhLAFFMqrqjAbn53faAzZvZnOVZiQjIb5HbXbTwU0ZFkxoZrd7POJ0J/u/yLK4OIY3lTg7pTzMm7S0gVXzaeKGy8THGckA51w13xHbzq4QpaN0LCFFF5Bt0PHqECIg39LCeGOGoV9Yv9jV7OjZGgFCm6Q/MolYmRZu8fxZU89XD34qMq0js2NImouZsiDFP0jzco5BToBYobRKLy7hMK2tn276FYTwN/Oq6bQxw4ks/dbMhSisZxkLSq9y269fhOckhyxrnh+jVWRTl5M0mAjlBD9nzX3AzB0EFUUsBdnraWR0lKY9dWkQn80m6QaiLimnJ+BS0Y3ZcSY9l6cP32TPsIHzYrUzCJ7nq2dbuolZK9I/fxdFrr4T6btx7X6fxIAZtiJbQD7+/1OnX6w7ciDczk8Ym1sPknNvG9u7ZC6zGq+HVYp/Nadw9P66fv7tdX775havjFhx+s73zy0Xrz6mbd5t1M4dUcMpuM5DCbU5hp8a6rxq84b0Zr8/3T9LhVq4h3USvFlt4BwQ1XXkckBq7LaukpeozHQDpdvSpxoO/TAZYONeGkc/6lmZH/x3mn7iu5l6G2ZApEE40oXO448RXNR+kgFFeuCH/5c4zd0grUBYhe6+YxxZAIHQhinhOoaqhk3jNpi0VoSy9SxJmqqEsQAHDy/kK9KuVrFgLVMYAzwCQxf876Qe6tNQrUgzYJZdkWlCnnu42Gos9M1YaC14J7c3TIOzyAdl7v3tgoZekGsW6nKA54+J3FemlcG5AEl6rUSWhXnToiACvKPAUgsc6cl5pAIWTifUXDAXJ2t+scb+qnxINycTkT8ZfNBEmuOhzfrqOHvpOfw0sKBY6Owlz1qDUWNIZ6stt8pOAtNz//ziIOp/jGLZvYAUOhMpTW9Dv/+J+HA/tXnumIqfbzYQ7wepIk9ZPs+I6EO/ZJ8ceK0jrbMcKbSSCwmHF3vWvABgWhX+ksJAdGBXg5ey0pKZSHs1pkNJf4fLxf+0OKvRYk9XJDzMAIfoquBrV2HyAzHcWlKDSvFDkcc2CKl1ikvOQJuZUiqr3rw235RiY2uTMmSg6OvW0FVfUcBJFyF7q8rvZk5RMqdmn7BQ2ghOse1Py8Q4nfM2aRn9NGogghlIWB7+EV2uFIQfC747OYz9AVhnrrFfGlM1b4Mht5uJQ8PznDFkgZA+Uzq17l4KcgqYp91tWSVEdhmYNZbhEda42r5cLMs+yOZtSwuaCuhN1GJ6VETM0oMhJEXRTa5BJxxKsKqoSZGNnM6GLb3d3zx3iuytMW2F4St5gcQFITUGcsMhYuVgrYOWHBKB2DI4WytiIRljqYpGejjKhbkkXOaziHovlWltIhVFcGZZuAn/KhG8ASNGa3fNW2M8JP4H1E0JbGUCunoXU4wh5tbpWz3AeDn4T8IM8zmaiqnkItdnYau2Op0t/B72FLCqRwbZZQ+Z+YNohKlz5B4JLvK8JfGggorkVeiiuL6EKE23zHJLchuhyMoVl4DhBp5Wh3/KqoMJ9VHNyGwDaFjWxF7EB5Gd2Pet77OTw1O7Ja822CjUmElRf2/vI74WxrsE3xAcVJJMTRdsq9fPauvKTR69KQxkwKZEb6cn0t3Eol2kzt48aQ1cQPiENMPlUZj8sHq3/zO/PMu2N84/rXpoemxtF+fgf72CvCRHSWlamJ31CTatlGs+AkQCeN4nqzWrVn3CufJB2hZ60B+3t4HawzVl2tj3I9xWYKUycQm9/8K29S2zoRw16bjp89H57DoetDuQDRUQQ2TXGQ1/fvTuv4IL3t2ClU1WiSI7gXuTPlt3OQynMEs9ix6UpKk03jUGwen/br9Hi1Hk7P6+u7h/Xl22/X8XS/Xt9cr+999sn65M3r9eoQi7rmsYpbLpuwLqJUJ3G0RxRPikulA0CJAjF03G285NOLYhveEcwyUcL1wxw5lC3Fvda9Wnul4Jn84vn3PCeeWmQqoPMM8T44G9WnjO6l42OdMiygZAq3aQOw8F7M8phw1MWPnDU4ZhftzxSEFdOsQrYRGQGv65tTTKcJjX98xID576E62LQ5mRqRaZukcVRANCknd5v3EjJsjFiLXX7+Y7cNdo7UtbVSJFOzGIPGo9y/rzDN6ZJRKM9VezQ+E3f4RX4hBGodGAoBwB/fcSaLvmNoZehZCmxs+FMekA0Za13Bx1pk4y2b95lmoFMWarRO+YjNcQEJd1u0PU1spgopYPlhAXSY7uRd5m4nr+ccaf2j/3pAr9SEWm1qvNCtWrMxLk3yPlN4nwc1VVBfHMzqPlSKnsV5AaHGogFmcn5++x/9893u937tr6RE7cYc0TxW8AGZi9RAiGctpyIUXsRJ1fDTOZW2qGB4kylyND6WPsC/t3u1YalJ9yYEsaxR9e0IvbPBEozz0s6+kPDpOlrYDgyHv5cY9XFRIUyYVb3HRN6utRB716RR7OSQhu/JaFSCu1s2KjjoxhweLl3e8Evb3hedYtzWMYrCs9mHbndJ19oLShDqCNQusYGzllaDNoqI4hjuPnsI4SKKg4zCxWUM2M1YdYaAV0qXXWHONvoRIc6/zmdXwPF8eu0MVDXa7rYeuSt6lXLuwlsEiZVzTAHGqj6uflH4FKVdK6uLFu+WMxOeFZ2o4yo6uH1+9vzdJLc0Uf5cg5qK6HT3CEg4NekUb4qc1mKJAnbGKRYVomAV4NUpQ+HPDNgsGaQ4WMBubhttU0CsElTyF+vVq/LfLURwnsoPJzhztkSnrSEM+EGSsjOb2JJgAQCnmweBvgkOD9UpYmj2SlHYqLfOQdhPnw4XSkES76zaLApbxGqKOt/QyyBrM2AZORvtgvx05hHeKM8znDq9e0E/of9YJLP5ha014drmmeb757u5xtL/G7Fh/nmLVpC8ovoo/YtCMd72L7JacPv7Ju4UGUGTRqUsD9sJkE2O3HY7/b7L+c59zib75/VI4vTdy5duc92JwnjcJikwCcr7dkvBC/GIhQN3jn8+SyK8v1uy9igrSIPnbdM/5zuFrtZ6Ph+SDs1VU+CVLgdBQOCZtpDgmRC4RLTdIKT5+xR24yvpWlgTLLGczztG8t7xxLKgZxi8d3uPYqv6NDPVmubLrViqhBPLRJh2cRVo02+zMmKUUMps8uSatvEcD1YQSGOixUoR9wAXuRuMiseTsiKP3jWbqsRei4TWaGyle7g7rbv3p3U+xjXydp3xWx6ueGPzTN+2oqHodf7cWYpczgBrTMWLeweT6OOFer2Oj2t9c39cX79/t97dvaMR/eLTj9fnH76hgGUr17UcP98yEIYe0GznMpeZBjuyLSLrXZvmh0Sl2JEXGFRM2pm5qmP7McxvoUNMLalnKFdubDKvDDiwTYlasDptGaqFkwWnB57RzU2no9+Z4vIeKZ6aL8tp9H4Pj7/Lj4Yy1xwWBB/aW7jmU7gXGGOKE/9lGu4Hvn/G5CN68tG6gcvnKPDkCuwi+/UWrv+Q/PH+PdYl1wYsvvhMka5DIUhcnPywX9dPLsYhd3V5jfQHUeTR+TgdVkgWCsGMyFsaFeZuUf48CLK1lxx/G/K4LDm4naK40bGgGqh3wEYmf05IWGePX/J44isOs5OY6ULyuPxna5lX2phRTMdJJXqZnA/RVTZ9tSgebY63ofQfePJ5JubyNPJM7jphpuECKLBOkk4oYDqTVKIa7ACbp8sU1nrlt/7wn+12v/9rf5XXqS+p1jIau+/WCSQxKJcr7PSPVOW/KF5LI+iDenwMqnPAnB7RQo3eFdt43yxs5+HOFF3fVVIJjhQig3iYYkKeBBneZC2rukbW7Tf5vAZkuqaKYPKlUaNOcO1lc2xX8YrkDO9gNl5R2I7djB32hXIg2Zymv1xccCIeuBwgldJV+eLIILVi7l5Z1w1bogwbmlvrsLwou9exVNKxIUWSE6YGAubhOVhupfF5T5Fm0eHnHG7U8JvzrCxU4C5D/vazC6wJ0Y/PqUlbhBrkhBGao+0rFhQEVZQDaPHfTrLiJIVhcwBDpYji1QI2BZMjtdjTqHTFR28QRQKA755ejuaofKKsEcy4qFZR8mc7Wh70AoK/iJeI3vN6OinySxE8Rcxk+ciavHS1bNncA4z+M2XSeMKCOe8ln2uGmiIk7erhmYqeT5EyHpA865rNE9zqFBBiv4hITKKlvzyn0UjzxOhNyxepOXq9TpAwJdZFoyN+fjaJoeOujm0UDpi4KKoohsu9Zeyfe1fuL8El5yzonEIDUa+eYYKaQgyKziKsqmMTPy6io1bsNkJWToxl91G5kAjkheZehwMNZYXxyfxOrY4GWYLXVbN+HnOX+o36eZ+YxmjLmLKh3bUTK/mFAtYxZRHjfBGEjfLsaaJZwzx3ZYSLl8ZJDmd+y4yxRcAt9B1B4+ySRn0fuod0EM9mzoo0JKy3PCCdkuRPKAp92hVZxcO1qBiqbHGy+I7qTKGAc6A2G5skxpzVnCxRWpFpK4c8U+4g289MJtoE+q4ZLScOtxCXRpIC1mUdfHNsxEzUFgCO80WmeahF8BJiBAwsNOVs8pTKrHKiVzswYoATsDH8Z3IyDcVwaRlD5o5bxObsnx+O6923d1AIMsbMdzxi0O5oVbGgKKcNZ89bRbN4eAJyBNX0jBovS7WKD+tzVktfQyN4dzytr+/er2/efbPO57v1yYdv1hcff7De3N4shonc77r42BYAtISLiyCZ+OU5ZC0JMVyUSsqA1KAN6IBLk+/q982DBunMOcMyritacZ6weCbvJOZkaUryan1u9bvNd+xEoLQ/X1LswtbaHxJ3p+HL+N4ikadI45Cz5LOt8VMpCcCifj4+Zjn9fEuLre08IOTLGY6FWV1Baj3mOcodyXP3z8lTzrtNVB/xtM/Mu1etFHeqeZ3iPDXPjNg7QaNGmLObT/ZAHgrFJOfj3FyYc3+9fBZaw82guXXMVXKdNUA+py5oirii33GjWadF1NsKKOMVL2Zhme/d63QVv2RvsCBMYtLE9zSdAUTDXbV4N5bk525/yzvAllQFk/v6DI/Fpg1iOPepK4K8Bsn3rsqBPTm5pl5LHrYuyJkJsCVdMfkgtmOznjxCVmOgdzjxIs/mSA7S/55I0Vq1rhzjXZvc3omfgNRav/WD/2m3+29+/Zeex3YlBUquzKCm+vGNWKejtRyqFLYcKmMsivWMs6p2HMRVHkp3bm8j8vE5bMqHqN0tO6yQu4yprPLPoL9ujcmLc63q2B4pEGuH120pJgM5cxaX4zNrMmL9J+P3jkI364yQhWs2PyhDuTBeUMdVjgXaKSRdkBzHWL2m/d2QI5/HYOEDy0EoGow3pXiYpz//u8KPHB495NIrpBDY8xymaNBWNgKmCC5mNarCEJuBS6AUWSrloAgRnT+IlSjGywI2owtR9JCeTKQcLBrLiO7yfM/rulZPJIyN79vOGuWNPnILzqTIuoVrd62TYJMNbta5vK0UPPnPWBBhiSaXD27VPtuqFPZAY+96YHuTolC5NKCYXXuoSdwmjgn3lw624iguEQIsi4jhLOoT6ithP3Y+dQ2vB+QEdQBcL6JIRGk3XvR8/FYNYhln59mKTGfsaJ1UxC2m5wdH0LvrBM2g7jYtT2eDtGh+O2sQ+yHZJ1gkXamEHZ6ex7SBY8RWcDblmypIKIpczvIshRiRmtzQ3I1XF4urAVRq9aRfqep9jjzf/wUPtHQUuacdESfvnvwziIka3EQI8312OA0Elcpd0LPXYgjXDDiJuQe1+Ml7pBg3VmkXFnpF0PwpuLXrMbHlNxZZg24x9m3lunfsqnWTY1aePKiABXjiHjGmeFrih9sM23QNb51DmrNWpW7uMoWK98T7Ja3qOrQDmr6CLuR1uddXB102aMRpvqXN8GcnmjSpK+poHUyBZ7NjJuq5AhywIJMzKcpsEsp3depiIV80qyKavIc0EBOnCKfZVpamt+s/W7ZbvJYPbkPXbD975bPVKYs8xm+yftsIY2MdxLIcHSsyMfLKJB53nTPUnfw2/X6ZmAStji/y/cN6/+49ywbCRc7U4lRnA+4fjiYzGbT4mhhP/gP9idBOb2+es1WDjSTo0p7C5nR8Wvenx/X2eL+++vbr9e7dN+uD14f1/c8+Xh+9vlmH/YXmYTGXT1ARVOhRLD4ZXnt+t6KZGbNKdbGo3x8yio3o2eI+xUNihOvGzUdPqajzHXPe4iqQs1F0LnkrDjtpJBTCKhC8ORifAIPgiGrvpiD7et0cXrdYLMoZB6Kukyb6INqSfoTKvjoI81D0HrWao3nz7ApujbNMYg2Zj4md9JWZxA21pMgcsau1QfI+k5yxQlTew6gefEUvb+4KLiX5tLG4s/GnMVbpod6FYjyI4j1ATzZGxr0Cu7brW7xa91lzXBoTv6MaFMWnbegLYEjlsyGZO0AMIQfpzZ6tfrtDqA0BLqrXyPeZXH19BjiEBlUrR/vPxA2JJGmKh0OqZeTc7Tz+nOVuVnuKJVbOhdaBU1znncdVQ3tH1zjLz24jHdQ7QtTM/UItALgLppPPWV503VpyN7gfmRLiu602wsfk75xnkn9ITq/1oeLaLrOh+S8TA1bAbv3G//A/hkLw15+FgPWiSxLMWM3RRKD5inTgDCUgPIhgEczsApmuzOpHEo/dmz9jEDx5cFi0lHMIR+3piQsDb+Zs4MmY2MJCaw06kByuGbvzQKUpWC+MuCoPNpD4C6U/Y9VwWaO86+iMgrMI5QwrZ+vMWD9lFDkrb+kUCtl3SQOBDURGFFdVH0+j1lyO3BSeSRngcMGxTHIVOp8CAyHlNKh02OG85XKE/pDLulsHKqco86JO13YnPxvPBZTFGU+XM1VenDvgu12EhCxXtcOS+kAWDWtX7JrNWnoxcprCbMQNcnAw2Yc7o6IZS6fcraLCI/+bLUMp5rQtc+sLPGjGxa6LvJyXohKMTFV9xtJIxbyfC3SG+y03UmuRon0gZkd5NZZz7e4ce4ero0BQRbgWY/5f3s/V/tZz2g4YflanByT+a8/RuduCHJtIIdBz0aJk46pNkTqjySI32QiE6wBrQnMmduv2xhFvlNs0Wn6oreONBVYKdMG5fK8E4YgNs7FFQ3reVjmE3lHRwsRO97xLwmeN7F6hGtQewREmNiDd9QtNqII+AJk+o1IPq2Gi6OtTlKyqfbei4HG4ci4DSBB0fObGvKDXp4ecAQVoJpRS+8qTPMbV5JRn45TBlb4WssfH87o+ZIufH5z3CtVC1TuLEK9frdtw2RlHj9+1o1ILFUfOFj+5P0GYZ11m7WPqaWq4seCXBunIz7c0tAgLdFZWVliUzyVdJu4DxgPWwuTdxyM2z55ErsAE3+rc+xTGM5asm0v4r1rvVDg2S0aKevteFJ3mc6Rgunt4qH1VYubYAw0yZDJExFj1OKc7Z+KcZ5oRYosRq2QcE1ANC+tsyJn30jg/PMAZ3eZPxWbNg9NeneK+vM5nXQ/w6ybwinYRhxByyqsDvcGazWZOZ4tOwaA7VJAyfMPzaR3vgr4+rNMxq81T0WTik/NcakMLanuOJsyhkm1UkRbdAFeiSNzPnBdiRURgyWHP6+F0Xg+Pz+snb79aP/nJj9bN4Wr97Hc/XZ9++HrdHlL8tGHmahc16xrRWePpc/NfERDm3spcqaiHDqzbKkcMmzM2TQ/veQf1Idz+4zmja7mRY1GUu5Ttgrl3h33AEBduULhmQkX+znsLfca7AEVw/8qtYS3WXGZUuguWqHhpAAAgAElEQVSc3fbxXMtud6JR0IYpMWA8n53ktJGj8Kr+YKgRnaymeUnhW5ZPR+OKyRK3chbzL+AK4ulMFxVFC3D43RL33FmQ75u4Y50SQbBAhi5L3FIob9lemX9/Xqd40wNE3DI1ug76zs+uM0vBCCeg41FsDZPv7GdwXO679D/PBJECDleMLhaYuqOZLEUifN/mEqcW0j352dcVm0GG92yRN+s+lLqMhjOTr3NcSGbilVw+E2MtqxSFRxQnSuxndyGONVmph3WNglJXYJMpJPFcO8OIRPm+FEkCDVhobfakAp0RjwEQ9J3o4T0+6p7FNNqpG3/zD/7n3e53f+UXnuGdDqcqQTMiLiK0QpIc/HzZqCrx3aN4cfznL8qXLcF6DuPwAymEvOxyJB0Dz2idUe4Q2utN5/pOPdOo0HmSNxQxl3m8QjGCyHVHW01/cOnKCc2qPTZ/YIhtqQWHzxZHWL9j3jm8hGSCoelU79JyxQhyIsAJACS+GY8RAavAh2oxSI8+bjaKCdT5cSb8QUeTqCiweabprKM6zr+nsEsR21GAGWMDMFIEWmAUURo/z80gPgHKjlM/OgtxUb+i1C1Q5bRcAkg8/IYDKKJWgcz2+zPWVjnoCs1BLuyXGXd1dOp4IKM4kZThbDnu0uRar7/STEhu8ipBOlIAQf52LJXLJvLfbVy1j+F5XSVRdWFAFyJIEK/5PDYhcoFxJRheaDtzTastTEATeTcdK3JP5Ig6fk7R5ApkbZ+q/p/RR4tjA1WRetCeunBs9AP985xQPspLLq9JD+auzqTgjUvA8N/ynLoMYVS+aeJoCEXREHOUL6nFkSMeB2t+L55lOUcazqdQsdMWeSwvmc040hJojEhYeU8RUijoxHkgyA6JZJBx0eckTL4LI++rlZrm9Kg/7ykIVuyNnq/W/cPjOh5FTLiXsZl6TtEaDmiahxMjPUePbnYBJQ0/OyZQ4Rte79ermw8swiLSuzqsm/3Nen240Qv3arduUscwCRFJp1CAQuE41qCb/9Gx4Nwf4gej8yAGEy8NyGkwmcjw0scBIU1n/vf4Ao+5ekKoW9hAn7AIauEQZLOcfD4DE640GUfp2fUJnZiVz34+yc0EBa6F3+GQhkO+2jRh0wSGG5ovmYmK1I5LbFGtnbQQBEbaQeu7qoC7IrJ/B6YeDU+SoneSCUK3mLkIx5GuGxulAiA94nFkVKmATDqCHSpCva52jSAVf94mVEm/LayK1shrl78YulJEwMf79+vxmH8WFCiWgAqTXnIjjY1OwOAiE6RFKAes8LrkGWs9WOKaq8HzsxEor5Vhyfvjcf34m5+uP/vxD5kw/tx3P1mff/Rmvb5NQdUNboTiikZpYCyktqlnP4OxvRR7vJVLAejEU35xHpQ0I8FKzx9m9nB9xzmniF8nSuYcC1MK1wgrM2Hbxu7Db6VzpwGKh3nsC40c+fs2Z0Np5hmRRy6LT0R0WxQ+3+scgKdvp14o7jN9k1+qoMkvI/Bh80OtQI4YXQTlzYa6mly7MIDYVM4rzaAvOc2l+jcnEnGcwZ6uxz80HH5Pc0Ss9caSC0oAv0Ohc/4fzXepd05ntCqkUKvnePLRcIWth/RRl+ZnTh50lA1vTHfyjOqo0WyzOc26Y5fGXjFhnUfS/O5vpdETrzo5vU4D0KkUn7e2eG0KpYdWWI+AzPzn8iWpkdZq5iI+cc4KlDUKq3rfDi89U+cWsZ1WWE1ZADvZ7A2qK5HFuCtvAVOZLNgNiQB7PoGfnp/X3/3vI+L61V+wh26RAH7R4sagZ+JMENBH0osy68+AeZ+6J5jlBZcDM6jEJGIDlkgMkDdbN0SLSBj52RQMU1TYveWDR23uiKMEcqO4Vh7tCkRT+jOAya/XegyEfQOame+GzKMcI4jq+MOZl0CtOpqzwGunAXMgyUjuEZzernREcmAlUE9aRz5c6nrcOVZ1DC9ikCSZCzk2Po5WGFDStYjADvk5KBujUJqKfOaWHmzkSilVRGYbi4oCcdjqBysifkEupnBxVVzp66DZsyo4gW9cJ8q3q+hGRLMXD55yOr9STcq95OgVLSjjqfBeC97aCVESw5PpSKicQMNHN7NxToaX2/XFwx+mSyy/btvdnqQov8/DrlVLzrEk9PKli+JMV8x34ly5dcXv6Xc9nUURgwYNKkygYcyf+yBnUsGOCX+CV0kiWzDOz2Pk9vzqArO0OJLbNNxlC0wpEiYh0CcmI8M5MdhYxOqSsNkv8fkDp+Z/SwDXExaHjH53EbDwMR3j5aGF85TPcT6lyaKFL9LYhR2FQeQEtsl7zpjtoVYsVUl3Qjp8PKkBRU2entb9w3nd3T2uu9Na707P6/3xcd2fntaRNbI7vP6CIN3sSRM2010UcE5jG06obDBnHWyKy5+/MglzrjPJyGhaP+NMMW6vrtabm6t1e7heb25c9RmUao9KPF+3Y1AoBeMmJgJhgZSmXoW2e8KlP8zM34ZDQrg8xnpQtqikGFabWTu9LHexQM2voPnO15vJBzlZ2gJnjyI7R6c8SRpLhZ1OJGwWHWOOE4pNLggf8Ufql3SaNpcd/8q/7dlJYfZY66sixyl24mkKmt6fN0VDJkuKTl4i0j6aTOb8fVYKNKwURfkwmZ5kUja2UB2xSGGXElQfbqzKNjFSnuVFXAjYUOux9Xhex/u7dTpmBXZ+hk3Y6VwK2SRQvrfTDMbBMpc7dTMH0uRCI/EczpnGWm/ZxDxGbxH+8Hm33j+c1o+//nL98Cc/5vt+/7MP1xeffrjevMr3zJdSlMmyFmhlXbEbTTE2V92eZee/+YgqeHkhTq2+hNhAyhputDQC3AhYh1weLBM4I7JTozSVFrFqDMLFFXTivLCwJs/E90T5vo9DTz7vnD+tkKQU+2FdtqCeQiFlaFAP6/E5KnrHxp5Rx/daRiW+KCQPX5IJK5WZWhi+d52ELhQei1QpKzNJE4a2QXEMPbiPTDYzJrl2thrWQSeUC0pqfEmtT07n1D7SZyzdhkaUViYFZOKGG8M40113Dbe41I1TuppuJeP3oz2ZZ93o0c1Z+T7RBcilNxcIlljMS8Vzei3vXvDQ8FGxdaYm/HcBhHgS20QUSWXkXzoDa4Qvdp1M8tgC1nOJ77/xRq5qn2/fLeQr/nGXaaBRMusJyKWYrfi8bjWXCYPPk4kU+oJSCCZAAiKMtkBRqRPXp/Xbf/gvdrvf+9t/rRSCvmMED1a9JIXH03o8P8C7GC4YHmARE7TTE33N4XbThtdjiNJy/BiL1W6BXfLb/nKtJXi5qLLle2j1o1JX5Zoq6yQM195WNAC6kHFdXvaD1hU8UK0gDIh5AJKjnX5GoXwZZUmGbskEvaHdQZFZA7rfwXFHR4h5YUXWEsgITCFpd6RiV6OYawQeIrlNIi3yNiXnYIFFJPN5KWQz7qoTJgVIfei8/BYQ2OJsBeugsR3l1KtPVfOFRG+x1o63J2qzTAGYvthFyfNpW7d5S5ostgJ2klIRA8+uBxR0lyDkqHY+i55ubXxoUKRJEGC7ss8OrKp+TldGKElGFcGBHolg2RnbvYpAjPk/brwYJ7dJbzFiEBZN9M9fg4oZwL2Aov1mko7aKdqbpB/vHSxHwMiiDp8TqAdohLwqzgUJZs5AzuRlVrh5hEJjaUNQ1ewELUWCcqtApuuzpwVexv7ScPj4BAQ5SCAs1AS51TkrOmUozjNQuclOY3cDWkZns+AhvKw0qmNabtM1hUSUuqfH99wrDb15eN2mpKF5xqspHgL8vb8/rW/vTuvtw1pvH57Xt/cxls97kE5w9fi8sn3zZrfW60OoAIkjJjHFnue1yx+gCLIBcl1oBWkOQ1vc7lcEpuEoTr11uM5o9Wm92u/X7c1hvbm9XW9e366bq906XF+BmgWhZZSKvZl+ynLKTCeidbu1v45o1UlHHrzNVtE0bNZy3hMvo/JVtOBY/jI+VThh4zNnZJS3Np6O32yETewKTvOgbYTHZogai7uWIyJyhafooDk1MWcUGRSq1mK8++HzduIQ0VcMzbHRAwacveQ2+8P1ddKZcx+E3LNnt9+VqNyd2O94Mxwzz5a3rEJNjLcQdFGIjcI07bxvzr3uEuQfmvmcmfEvr3qbTizTnqd1fMi42qmOZ6ULWSZGYUfUohWvyv45Cf+bm4xbFbMevAkXwCEx52KuDpVglynC8zqentaPv/rp+rOffIkY8rsfv17f//yj9dGbxLtuK9KChAI4393lI50HzT2DkyUfk4kexUDPIDF1uImi25z+InLWGS4sYQQMl9avOO8Nal0eFfSiaAz0SObZE6p9B9BkSi3LSBoef50p8PIMqsxkIWcuMTB/JuhmELUa1p+/Xc9Z58yiIUtBEdJpkG8L3MgnZtEF056hnSmOnDjVjqyTNQtMZSoXt4jEBW3smoM6BaAkhDOrD6xg1bNuEy30RgsQLnWQaqhTs1Sllo6ireEQa2PoHfBfmQChA8FzWBrCVsQi5UnNIG3K6aMtcl6IQq8OuWfbWOqu3H4oLCMIzfPW75f0zspec8H0v3rV2jQEcGDj5wbi5PsGnS1dpxNT8nByLItNBo1WY0P+hsal5RygzXgjj2YKoG4sFC2+5w6NsLPU/QJ6FWv2fdH0lFpFjDL1qn2q68hv/uB/3e1+92//oo+NuNmOxfQp5+P0oAK3kT8vgS1cmwNKHsY+zS7JLd2ccoghpispDQKUQG8Ra7cA2p4kGd++IU7zfGrRk5cyqBYBNMWJ6JhFQHguKuHxqMV3zY4xqEGqecYDHI4LssYIG5/WGaLWoqUIxKBbqjHbcKQ4r4G7DZ0sLP9/zy1PDaGMMLkBcDz16svWxG5nJXIyI2ICDsWxyt6MOBzdjvK73JkKghz5FI3YhB0W4E6nyjnhmUqmF2Uu9YHCXtucwZdIjmRARThc7BL6KeIRPEygl8/D2QgdQtyxJ00VJEhwGxESJI2LV9wFDTYjiHGG1D/coCoptwsuscRVk4++O4pUfuYskuBQuapu4yZK4ZCfKbdoRq88qy55ANniAr1Uzdcy5ToFVgUvtVazgMxRCrKg4XLOm5wNu+qxGXMkNSTTBqqMTYXSfOSj3CbZDFdRZG28X10a0QUZHcFFcDfIfgQH5jQLODawpEmozy7jfxTQ45IhvURPQt+ZxW9eXR1HUCaHm5RCY9wxDJBunUkhk+LsAYsgQ1w8Sx8RImBj9HBc3wZtvU/B+ri+vLtfd/fP7I9Pws9TzwD51T5I6fW6vT6sV9eipbeHJINnCs79PmMwi6EUU+GsMm6MmCK0mwS9cmIpgcKzfdqt42OK56f1EC4gfLQj/LbT8zkaQ5CzN4eb9frmsG731yjGP/jgVakI0pygX2zrDo1zAFogJiKPjLmIc54DaQijjI8qOQWsdAo+Zq2iaD4aCyzMaqEzXOeSXixObKKYaBFisnLYwsszn18t5eEp74RmXUrWRC3tefK55Le62UnRlmcpd6hTJ8Z6Up8Yi3IvK5TZ6EsvnCm2XGLiY4M8U7tM8LRfsl+OfqLraoOUE/NmwczlGch9Kue+3yvfiS1PoNDlg9a5hc1wWVLwGKvAWErZLIi4OVLHy7LLREx/GDwrzgpNpgUsTSUFmohYNAUb+krhY05CTFbkMH3Y6Wmtn/z07frTH/0Y1DwF7M98J0KuiIUMka7mzl2b+2uBrT5htt353vQkncLG5sBCro31jIKJJSLSJoFuiMJXVSvMmWzlvSMCVvtlGcUz8QZvnOieQS2+HEnAQywoEVZTGgu0HeHU167p5tVrnS34cRGh3q/H53coz/PzgzLmPLswKHk6yvfQaaSWTFHksqRQF7VdxG96wCUmaz4XSn+2oklX5KSy7MFi5UJhYLxhk8nymsTY5u3mZ4s0i17RaO/XhVIXLUW8qP3O49/MpLQAxnCUE29c9d0Cll9t2zQUO3mebbBDs5vlHPQq+u0yfavvsbGlsbY2lyL5eT+XiZDNQ7j3Lg3I2aMwB8Gt3SeOHX4/n5NCMLQJ9aqVwtK8NrQqFhNIU1HMfKHz6aJhrqFRZoBUwfR1kWX0e4IcnKcXkx/tzgRXrAuoHhSaNgb+xg/+mQXsjEsUKtUapJ3M8Rjeay13UN931RxIrgfa4uF6HU/hJY6Pvl8elICuR54NirUhibfAY7UdKGW/4OZ1l8rX8adqOFFd94LXXJ6X++DYKMVrt1HYlYTbMv6ijioUi5i8pzO9jGYNEp5hLz4WFGO+XtNjwjLbeew47XS0joHwzai6/p/A/KJRToOUXKaYdzTcArmXRIG53xMlPoKgrr+FP9gpTQ/ZqKnp7lLMd4d3u4aNDD7WZI7XUrAr2ksC9VlFJCO7RTWyY5kpxLcR5QuOrCMii684BnhJ5Wqh9QbhEUEfGgHXhGQ9yuluOmsAVUQg/YCwGB4uHJyutOSpl9tZ5eXwTt2ClT+nQEnHCndnw70p6u74XgpE/FYZzxP0IvwKj80Cfdae5uc+XsULcGgIIvBT6IfXSyKL6K4m2jYuufXZ1T6ccV0seDfctY72+apF7xPcWbVrw6ZvstZevpc06N2n3Xr45vBqHbJ5CtDpjgZG6k3XN0JLqeVcDdlJ/DQ1l8Dj+s6XtBMpJARxuvrcJak5dsUwPous5+w9dMmDRdH56bgeHtb6+t15ffU25u7n9f5urXfhtz4+rtuM7hnnH9YHr2/Xm/1+vbl5tV4dDvBVw1M9sP45ZyZN8+Nae6ctu93DutrLJUyS0gf3Bi6lZzfUDic3eTCPp2wLe1rHpzP2XMeHI3zc98fTenc8YnAf8CWx5Xg+rsNhvz778KP18Zs36/XhsF7f7tfNIVxsCxpRDKcU8pZtukmiFdc4OuWNtcHuOloaT1W5Jo6ZVsVb2wnOVkiUu5rifLYC8lcqfiKwR8zGWbGoxh1gJLtRQqfhg8tvwUcyKs80vpbjHWzzOWbn+qRyRkPBqGo/yWifZQWd/OhP2aTHCPQFH3HWJuPIknXj3ZY08+kqz1n2QKI0YaFwjuNABVVYZXGf6iCCiCs89BlDBymSu5/vn3Xm59AGOtbMZIb/3GSYoi4LIUAbWyhRwCP5eF5XNBUieRRMIJdd1MH2MgXMaC34mXoS5/wE6Q9v8Pi0Wz/6+u368598yZ//7kev1s988fH64FUQ+5mQ9QIzfi5FbJwN4IA6XfNdlYtK3nG64zKgghp9x8bNPIf8zE1TTxwXNe34vgCKk8187o5wayU3cX20A04Q518WhXqcSnmC3Zh4vw+lxvOS4jhxjAadZinv5L02TClCa/2Wzxv6SKg+Qfu1BZQOkx+dZnM93188x2Pf2AJJZ49xNXEy4jQgeShm/CZo+fH+DzRyXbUKSBS3E3KXHHLudQWsOCp0iptmmfO+xc1yQ2fl9BbbSQ7Z/2cMhgc+08yNbC1VpI0nsX2oDmmq850Qmoq0ap3Ye9u4MgW2Pv71BK/1JyzTAR2pG1q8pgFleNYtkuXfbs1CJ4bS7hQkz7Y+OfRr3dxkqpc6RD9z6fMFXUSEaqsoUpuY4yIf13izHRSKwVBx8ph0O/FnOQmFOjlNE/fRvKP14G795g+yietX/9qzfJVwVLTgGHePFK94n0533hHS+HdaWBo4UjgEfT2fJf8bjFIkDXeoqGq7N7oAex8vKeesvp2MWfWlJUiEvwo8fuXq0M0PrtX9bHspAkvdMOKIdLJVs0K0BtVUoetyAzs4eWkiKHzNdux7BBYZA7C2ZEM/IL+3FsnKWKfJL/bS12OT4oUvlwCe1WsXgnxGAVvyGhUzyyC6xvWFZVCQwdnFTadc1ba72VXUI6JpQQHaSnFmgW2xok8bY+29SAQj1yQQnnE6Uov8/KUEmbhNWOl7LuQUqRbmz832NPYja9wcUUiaFnjNbQqnSRKRaqLKyPf8zDt1LGvSmO7aJA07RtsWumv9SekdeOb1yMM1wkRy+fui7tCoxATLH+zmo1xqnk15ZrsdQZfid75z0Wc2CBHcTZr655a3y5+5CL8GeRd9jnPHcLMdeQ8vizPOHQHGFRVli9AT28QUi1TcMduRZi7ktFEDdNTbFSZeZRykbyK/izWhtBU4jICiD0KRBmXU+XAix5y6jhr7IN35eRc7LBuqivVIpi3ewgNeR2V3z7v1ED7r8Wl9+e5x/flPj+vHbx/YPZ9HkaL1w1e79cnr1+uTN/HHvF2vb16t1zdv4KPqlMCc2GAblCPnInzO3WntU0SucOncoz1+uHLHbablsUkpiccrwg2KepeCPKZwK3f23fF+vX94Wu/v1/rq3d369v64TvHQfL5at9c368PXr9fHH7xen3/yen3wJoibSEps7dI05o6Qhyr2NANeuMs0mVXcauvnuF/qRqdW/Oc8a11ehqs296Z4umeZDXSivEG4WA7SZBWaxixzkb4ytj0KYhV/GfO437g7eK+NRblDImIKr8J3jf6gI+Nw3R9D1aq93fhsQq25eOPakNV6C+GmUzx8gcuJ5CO/WDTR8qJ8Q6kK+/L7RvipJ7kxjyKEtbnstysdwkKPAhauq1ZfCmQEJXBSKo1jpmBB7WNXyNgXQY5+otDaEtsomtIAWOjMJklHt/m5LbyCvoYi87hbP/rmm/WjH39NbP7ex6/X9z7/aH34Ks9YsEY+e75Hnon0NteZd30mYUm0CoEnjj8ppC1geY+AIPr+6nhjvFhBtkGrXuQb7q6N60wAFQFVQzBLNqr6nkY53xXrstqNDY2mpPmLkhy3iLhIvDJ31+EqcRJ3j5jpP2dLW9HkF1acW6O0UsSKuIVSdHO45Y6ngA3HXluxAFXDuVRsqduB4i2aNwpXBZJuMrOAhS6D1sbGy/OX2FjKhKPUzvrqqtFtergoJeb9f1S926/tfZrV9czznOu0z++pqrqqGxSDkRBFEi+M0b/BaAxnAkhIuun+MzogLYgmCjR454UXXpAYL/SGQyASEhACQttNF/We92HtvU7zuKYZ4zOe39wUeamuqr3XmvP3+36fw3jGGI8LMe4M3NBYdRkVprk0Sp+lIHBKI0q3CBBKhW+IFhTZFo6caz3CQcW6/j6e55y11gVlcYhjcP63WGchJtT3UJ3CV0TgJmBx4ymWz68FXL3gIc8q019qMpokOL2ZzloUj5LQZ8aPKbTALoKN4IOAe5Wsm5s0OR+tsAbMDJbjsimCL1/MnkxTX0BpgvKCDVcjsuP6lV//W6PRr/5X4sBipaDELZ6HxRNd3KWwQPrKOMworDtikZQJfNj4iE+lZhtbHoACVqr6z6sQdpGgrgQUCo4do4sw59jy8yi/P23W4ISgClUxSyHhL2R1pfqceDia50Ux2YbPLFDRQ9Tlj11YRh7QmXokFPRw4DXq78RrNDxC7J6Ms2I2rULTBGvEYAQ2vrcRMO8ZboUvScn8WiEkrgvDlWzPR09aVGQS/qFeUKgwQu7/O0WnPWDFw9JIRFtY9FkIZBIWmceYrV2M7CmkfOH0wr2vGueByURJCiWtuzkjx7I9QST3cdAz4mCbnybo5zmaM90emuogKZb1jh0EpXb2RWE9nDlF4RA5sbSrQ1M5Aly7IUlXr3PpTl9FijR67RNoNPWjYNwF3zBOORWwCCigd7jQD4ieOQfFcYQ8sk1xkekd8TqNJw5Wj/VtQP8Rl7jHjvrzQqt6nSE1J52l/jFqlrG9uZbe0kJxgCAMKgeIAnYkvlI9njZCFbGiA5W+I2pXBwgjt/LRDKKetXzQbzJ2s7glZxZDtpM4w2ePrT4dmAEMMmQ0b51xpjiguzrU5li13o/q3Yd9fft2U6/fP5jrqp+xmhzr6dm8nl9d1tPLi7o4f1Lz+cr3eTGpWunu2ZeyTdLhI7uJ9gfQcoe1bYimk13t93ckeJerOrexE2sOcigWKh7lWtBeiqoUjM4KNdONsZ2QbJAmdf/wWO/vtnX9/rY+3G/rYXuo6Xhq1OH51Vm9eLKqyzMZ0qvY0SQFfquK2KYzU3TivILzRFt26el2oXgqGrswsO2O7u/gpYgDCraD7VMaAEi2P8ul1zJSwMPR87tS2hG1wuc6YlKLGuNna3RcP1tJpp9dZxTxFxV34S7CzcMj00Igu8LAZT2MFGsjHjEnT7QRUNZW0rtgcK4I1zSWaaa4hCqDGhwnD3ltSuTjO2nCKoVKZM7+tG5mbR0ODmxQIubMBmB2G9tmqXHxZ7GRScQ1FhKP6jHb9IjZbpF917wt6KgCLGs+s0DhOMlWqCRmtwGOX6zGVaMpX2e5RWx3x7o7HOvt3X19/+a6Jsdjffbs0hzYxRRBn2OQc6lVqKDrTb8axL4Zt2WAqnijQlKFtu3kBpFqVnDyRXFRCM2E7VCn/DmgdsMKZkbAftP2TU40lMvO4O8KOgsqqz/HWRtG3k1vyGRBnHuvCzWFpScSxFTxSeEzg8wNbge9PMZUAqYJ2+2hFssVaK3joqz3eA/6DM7BBKYUrzr/yl0RXKkBFvVJ004jp1q+pHgsIAmeNRZaMc9PBcJ31H8fup3riyzZMArZW96wpdS0xvcUpeAJYEtB6vPpAlZTBe69lgeclu+0uh43AQp0aZFYnEE9BL1LYnad/75jLJ9J0+KmVrxbnUUAjKnfo2owTWihEVDABrTzRIF7Bq+euzZQCqQjMnAUTnJ45Hrm0wk/T7WPQaUBw8b2DkKyxIXkC1MN+jxG2O7zaJQiU0kDVHoeajz0nCiAeFbcY5YqjOqX/srfFoXgdx3d8etSq4BtFBY+dComeC/25MooxWKYVP6s9MyI0VwigpkeHPzWXUm06C+YLVZ0MGO8ENuDUIlVAc/7xelG4UDoaTU3DwsrBR572NkySImLMZMSuC9izIut5ksBO2B1Dn4gMDzaqI5tZt70AIoGBfMaL+rQBbp+txBDcTa0ycSjEMQF3mSh7+uCA2a8uhnW4IWY+pGwSXwZxiT536Kg5VOhPIQb3IsKstbTPx96BQbtqIoR1OCmMCoAACAASURBVHBwVAy5Q/KzIhhDBaGRYETZxTtWaOYMOxF0payRnbrmE7ILegjp3pzPgZ9yEnSYA2yjtzQo4cw4aOVisdYOo3l9fSFKDjxGLdt6LUpZI4lYinGxaC7oArKBpoVq5hDrmYR6Eb9gkh1nlv3pCYK+HSA1o6kQSO2iPl2aFgG6m7TiHh6hvgtNvD6ruFuIGP3WROfIxcb3gkDoP51nZ56YOWz8r9rAhWUY9l9d/DieuKEhyOFk0T69jeLht0qD85HXoI3+OQNGZsTVyqhyINgPe+SZHmAmLVQpVkRGPzLqolrwd9YEor+VW4PHY92st3WzPdb1/aG+eX1bH+4OHsfOR8e6Wk7rxdWZvTDPl2e1WJzZe9JK3WlZpGWRzp4xsb9nEAxZnTmAK4mNcUJhycXa14BRsbxTMcw2AusimHXSvdOcRhAExEfRI/JWwqt40lGY2nHi/n5fN+tdvf3w4EJWVl8KphereT05X9aT8xHj4OmuljP9TNlHZR2xzkC8dXX3sd3BVYNADdpihEQTKTX0sd1xQe4ClnNG4IYa4L/ukSmbnPCR1XkWasV3kwe2mnyvOzUFipXfBgfCy3ey9TlVfKahxJEARxloImIkh6IXRK5jDJuucKD4GElx+LLIKny2nL+OsnxI7AANUnucGBHIVDaNaAeYJMkrMupmiy+zjal57T7sxG0VwPKZRDinMCx+s8bZarRBlFokw1psBDNCI23nFFsvi1YOOjuruAOAIjv+KVmr6AhVyj9FB/fAdioj1Hpm+6rt/rHe7w71+va2Pny4rdloUl+8eFqvnl7UfAKftkWULmTNqUeEYy6gpwTJc56YkSuhpiW/ekYekaLyrAVuKSoVCzKhYfqWItZTFsRnLFMB1aUwCBPOIAsNr9Fej5572Q2xd0hnombYfi9TswgYRxbjkY88hbMLAgWtaEY4DzEvphCjgFZsZCU6mgi5HeAnqvsvh5MtuTYrqsU9xbAfeqD+joCN7RaHHxp4fdco25UTjUZC0zIq25RJx28BZPp9LZI6USd9ZuHukDf9Z7IZNLNvNWtMW7vp8qw0fqiNVmaZTYu/yQoUnvDSVFqQF5zP8/5SxBn4iKtMiwq7DqMGE8G+aySeK0WjLgZuDkHPhgmm+elGp+MFG+cn58rJGeCJKQp8PsAt6SvIEWW/27YFm3rdLlZ6JK9uRpuu09vZmgzTvrcUqhTPoi1hZQrdxi/XVJAQyEdVv/zX/u5o9Kv/5c8fPUL3zRcip38PXOxLE0qDOX6oUNn6AfKBci5dqJMHha5/3J7LL/jfl1YHHSCXIkmFlJJqRh0Oawo4Cb5hljNidQeMZdKAABlF0PHFH9SByqglyBUcHQorpsQgnhNvOyKZwC8KUpUDGhImqI4K18myHierepQX7eKyRosLUFQbL4MuHvbr2m3v6/Ggf7Y1UTGtwKKlA5zokENBQSwWMmerFVeUdH42g+kyh745yDrQbX9DpwaaANJNKURnH+6JR0zZbjIUpeqYGKsi7FAx0PZnfCYKbv3PenfqmFVUhetooQmKf8RfedcRGPQaRNQtjMD0rx47UaynwIxnap+HmLt4RMioT2IbfeeoLLNBxIisko35mSxFsPE0syT8LvVkpYCVujceeSgvW/T20WYhnSAhBjq++Xxu2F1A8PN87IJIIgbgvYEgnISC7l89HkJQSIgD7YT/HW62Ky82kakRQljcKzDj3Zs5UAtzoPr002pXjPAWg5apWRzIRL6/csrQmdO0ZOa74uIpK005Okn+DhYgE/BFwpt0cgSNI1mwu3xvNPzggk/7319/uK/Xd9t6cy0E7FBn03ldLhegrperurpY1Ww+o3DVBj4ny3gSuyNXA7uzKK4tyWQYDt2dJO0FBS7w781H1TtHbARPGq4vq1A14gd5A8H0k0sQ5t6iVCemSD2uBoKlGhrTiwbxsD7U2w+bur7d1916Z+6svFWfX03q6cWkLs/GtZztLTBbzFnZOMQ3BWILUUMncDqKk4kL3HDasx51PMMXkpEho+pUejRMpvxkTJwelvLB7T5vsjUDQYJwZxEfmGbS4qw0X4Au8M1AshBumIZhdX2T0pJEfMca7cuKXwO3/RnIIXb0iTeu3RNcGHPOVBzRt6VJ7yLGW4v0h0KjgTiUs3pyXmnf0LTfLs6c21z4sT5cQloLXFzAn54O+YDPI5oAi0iSH1zPEGfgn3N3EClsEcPpu3tZRyZ5bqj1fZQHtJZ1UrUf1Xp7qHfbTX1zfe3zcjZb1A9ePqun56uaT/QumEqa0hFXB85tI0xytchYP5oAKELkZ3uMdmOUaYotDz0hwu/7VMACgDQNEBqaci7rSntES6EfuliEtR7Hx9/VvzI8fTivieFa3mB7t4x+DVawJKKdcXw6BqCl/WBpYDqudBHXucXCQvFpfR8pfJ2LLOjic3YtAHigd9oWS3BkWXEbX3HaFhefclUKy/mjGgZBkkGuTqgRSSFUanSaz8wMHSoLlIVMtOJp76Ix/D2WQMSSL/Q/xQmBhQPYlpGr/7O/Ri9LEY0LKJFnmFXT1iMBcnGqMw0V+KMf4PWvUAmoJ7KKuB0N/Hx1eRW/teiE2OvFDS5002R68qh4iMYCEbADKVqEbL0kzzf6rOfDRjk/Z/9+NQAB0oLYDyVJ13Wmn+mdgXhDq0A06kkttippjqp++df/3mj0q//5D49NgvY4xTUAoh7U4XQx/MX4gEXxCM9UX0xJgo7OrItZRhj2L1E31PZWKmAz6uwOJkILqxHtUB1FrANeIG07C7T5fuM+HCTycPi2IVyCPPSYNGbs6dRUDEEg1oHLaEXFbtfUGZMgBmKX73hxUcfpZU2Xr+rsycuan52bQ0pLqU710cKPh4fbur29rs36bT1ub4wmPRoN2MQwn9SmUZw5RT7MwYAt9NF/19t3EqIHrkr2Z0c1PxjZDxcuROpBXEGnrFEhQYIOmEAFAuu1rAp5/u+jJIwNC3xkJZVtRDNQJdxRmWOlHxXkIEWsazqLfcMjiuLVRWbWEjqMiE/ctlwWAyCqa8xffp3m5h0k5mhPyXY/IHCoEIMfyWgEVIOCX/+yNUpcAXDUyGfvQp+5fP7JWsZhYwtFGnQFVLv6XVOf3diRdGfpewGdAr6qzpLQMwkFcDvgXTE6wug6yKmV2fgygrqCnvp55L0RFOKXHK64Ggz8HRt5Cl/IHYM2XSWDWWSpV8VIykpy0x1Qz9uNIeNLW68k3be6mCbPBEkCqt6F1/zCp9W31DYsIa1fvb2tr959qA/3a2sqn59d1ieXF/Xk6qwuz5d1tpDPqjprniMxEC6WPFh9doBFY3WmB6YbghilLdXgvmkpALZCeKG6LXUjrecrkZajQ4IeCZQLnh5nUC3bsk/nwwkD798h2e/35vVvNse6udvX9e2u3nzY1u1apu2Hujwb1YurRV2dVZ0vxrVaCvwA2ff42rQPVt7yzNHku6RSc7YXP/p0NybzmL+jzBk4YHxubc4BPfJr9YgOFxafB/9szmFbpmHT4yg5uA94HXL4/WzHyfgxPTZm+uMa2dYqVKhYC7L2EQRMzaXuOU+6fUrhiyofOOk1Ny86gqYOYfoOn9w/U+fV3qC9nRD606B12OPJ6Z44Ag4Qz1GN9jHlEaLoXB3BpAs1xDuiVrGhy283Z4HGy4KhaDwo4Fmawqidxsm0oeMD0xEDMdjOmSds6y0VnApD8i4+1q08YB/u6vXN+zru9vV0uTICe3G2rFk24Zni5Z8XlDuFlgpLeOuJQQPHP6i+nzXLWpqp2GAMlyhNml9LkHq8j05akIgG1WQA/tiyfqBHuW9OfHPMj9k+7iWipPQIXZvdQk8yGyzi3ORxxRd7Kuc7NL0Mf+KggomPbm7i5wvKBbUFeojeq/ivivXZIOfn0Fw7RN44GfBtXDfZjUJizebd4hhtSputuUBu2wIU4I2754ll8oMnxa6bOl8nFxkIyNIQ3x8KOu6b/gs1O5kyaHmOvbiJLxrmQcOIoNMMRChhx6ka9Rb1kaPc3AwQ10fTBzfw+jNTr3UVl1eOM16yYg6w/jpAih0I3CBrqqrtltl8qKU/WT/tHJTc6BrKU1aBQJqQZtLX2hNNEyLS4i43jBjtgVGZ9sOOL3GDMr3dL8+aKYROm3If5TN2pkw7XQB38Rp+/a/8jX8wGv25/+KLo9GNIDJ+XE6wWHGoEGAPOpxDJeb9XoTg6PXC//HmBo/GlG/wwjRaYEToNIJuNIpEQaAbUIP2hnVh0mp0jW5BUuk8lbDwq2QcREHADdXn1KHvTSpJikFJAUHh7DFOS8fgpAw8zr9Am3zcR4uaLl7UZPWynn36c/XpD35Q50/P2S2tK0+srd1+X/f39/X2+m29ffdt3d6+rYe7D3XYrOtxd29eFo3CoWZCnWNXIvV4I4fmxhgdoNvCO7Q/EsEIMcjHassUtr5MCVpZ+6tCYbuD9C96QK/T8xYib9VgLSPsngbu2uMlQd8FbHxzh2DaZvTpfI18Qd7G7N99bnYrh9Ig0+b2dtPztn2ObpSKbMbmp+I6I+9wOM0r9vuJy0CKrvTbw8jVgdGdP82N2dF+vpxF9rmDcg3FazM7gmB2AuixjBFVlUZBYI/aBOUkCSHFgW28SLjPtCKCANvsA5UP/7TqVBebhQWx+ApKS4+hvdsgPYBw4lpCxrea2AssSGieN3nUkhFzRs/4PnIv4KGZGZniWcVUkP1QE9pHtoU4rrliUWNagV0OErANSU9q+/hYHx529bPXN/Xb376rm7uHWown9cnlVX3x8mU9u1zVUur9ubhYjGOxkGpRYYJTOvpG5SAtUihAVwlfzUi+gnK8o0XTIE2DwKZBcNNh8JD77aMdU3MvqbboLnfFvHCSr7c6BdmA7sL6Tf15iVPvN+N6f3OoN+/W9eF+5zO+XBzr6mJSL5+s6mpVtZxgGWPOaARSmtRozO3znw2Bxh+zppJ3PKmJeRTEH5rwuCgMizigvrSPrwR/+r8tJxCYbJeUFOGZDlhk0nSk+CfyZyLAjYgFxbuSPqNcqFvxLjaPjcbBm7b0WwPz+W/lLnhm4UkNI0ejfJm2uHCPl3aPqHHKgI/uEXh4oVB8+h6bn+LH4vjviZ/iBgCDPNCMYzuWsKYbxX7U+97cpKkeOWPggxo1lJUZFxu6RhxS3MgwnbKFoAtYuJsU8bwbFa6evgidMmgO+qppxHc3H+rtzfuaHo/16uqyPn9+VcuFFmlQ5CsvakrDRLSfvXJd1pt6XJpZcigpFNWId9xQDiQ/tARNd8IGEPQK7+D4b4eKhEuHngaUIizbVIFvq7zpTu4vERK2J+zg363RfKY8BkUYWzPhjUB1AAZOqC6UGqH2ellZg+x/b/vOWCYNHHEW+WiC5gLWFL2Mv+POcCqz0arIjqvPv2d/Em46XqtRYIRuIo90E352Tcc62X6CcvPeHQPD43U7kWnt6XvS/CF2a05vagufX1kLqoDVggies3mmyrux+HINYh0LOcJF/DS6C8e6f7OAbbs7Cu2mQVCzGaF01QewSKwkzuj9zmbKEt0EByj86F0x0cwW1NQDeNDrHevZqojNqnrXTwJGTt+3J+8I8PX700jsm27XsRiqBbzhbnA4p6ym6WaVu0JdEAeMjvd1rF/5G/+3Vsl+foQnRpDwD9HD8OgVzp25JRo7K4t7VSIqOU9kolzFGxT/TAQvIfIbJVin49Lz1KEK98rFpBSKIVo7QfEZGPVRk3tsKO5b23F489HHB7C9A9OlxGu2vzSkZL24Vt6Fm+FOu1EzkkZAbwKhA9t5jaaf1PLiB/U7f/fvqR/+wg9rce7sjuJOXfcez0HtbX9/d1/fvv6uvnvzXV2/e1N3H65rv76rw3ZdB6GxjxJ/CIGFj6SgjFgq5HtSWUpKuhaXsln0oO1lELf5Dh8jl80Bc4eZDSoqYLUZhn8OtZjNaqGdzyoktF7ThzqrQd189racIF1ClIySUDzBx+6quu23ssNaqmFziGL6LdVo0EBv2dDz7JXD9nGV6wFjUgR8DEPcb/ldS2HdvwtEgk4dexVfeCUrkdCi3LZoLOpcK76z1tLcWiM0GHXD5WJECmgByuXfL/6VR1caCwppgosDCVHPIZY+CpftN9gJ3fUqY0pv2Yl4xDm2R4+OYxRR9iJujmS2q+g/usjKfm99IBW7vcTCnGGvfz0w7myfQ/NSw9H171D0Cq8roxlG7dBtQqqMTV2s2+zB2I1faD9GcmLrlh3ZGhl+eNjWV2/v6ze/eVPXHzZ1PpvXF08u64uXT+rJxarOVlOfL3NR2xoqHPBB0JDf5YAcbjtnGmWvRr1MofSeMB6HNtCK5HxGW0g135RCjCTfnN5WCnPWPcJTcWrVv4QYi7iM6EwgplKsMmKrIknikFrUWosXbtf1+v3OnN+H7Z2pDM8vF/XiclZPziY1n6vhEWcWJfZezcp0wah+aJERVaoYUHK3qwfhZ/A+BImiUCOewtdUMpKam81nGPvrF6kYM1cN2wlyWShInDPire5AUy1o+lWEKc5mgubiNsiS7KxiZWaKiwuJ5vQihGR1MNzdo1EZLMLg4rpsTKEHTYRpRSDfXi9r+kbzBElqugM2iPcUS7Gy7cYwa/cp1uRP79N8yFaNg8OR+OJ0Myz3CCgVxN7OHLEd6z3rTEiwzWqltR0bJlnu4dpGxZ8QzAVngwWV9bDZ1/XDpn725nXdPdzW2XxaP3z1nGZuJpRMzwAUu+3NtCVJ/xJ3UM9dHEejiHG9MaDid0chwPtmWYvrDMeYbpKylcwTxOS5mOYbVYwMAWvDaBn8M/Wi5Nwgv1XG4aCkioU9zoayBQdE9C41algH7i2YOqnfexkABQg0D3iR7Z4A2u5JVTi6jpu9GVK6ExVPOpuu8vnOFqV5uUE2paUAtJfsR5Q2pijYsTWVwe90p3uDG8nHlCgKrlFpY1ZTe1pwZAGYJzo0CoR4gDJ82iN6zyZPkFg9fT1Lpgc6u611cW7IUhWQ1nCyk99qRvPuhU8BZHjv0ByguXH30HLgQWzWjP2luWNG81P7yDkFL3K8X6mpMv1NHoTv3QJ+6Cyjo6zIYmPaCwt03/WcshgjGEGs8EY1mzZ/PvVUu4CohjTyCmjgCev+4yaGFd7EQ11LKEvQeBrE6pHFuH751//OaPTn/tCP4oVD13riWcjWo30KIQXDitAvlb2WDob+9w6yM4/bUEVL0Z5O0ePjQPZWv2sTjz6kQ+wJmXAhq78H2mqz7vZQdfEkJFDjIAU6LBqMagRq/9gqxYhGVKRSQxLwY0cSeyjUn0GBB/Vhr4gVeX2DuGjypEaTz2px/sP6Xb/n99bP/cIPa3WhgxQrprwI+ZXq8D/sD3V9c1s//fKr+urrr2v7sK7bDx9qt157L7dxXTdKTXQGBWU3vZAq7Gs0qjXfK8moUWOhmyxhaLQxaFQ4SR7jRFkp1GizER9xX7c3QoKPdXl5YQW4zOK1ccheqE23kHdm1oy6yzcKKEeDcLZM1Ob9uNi3MlqXWKOLePTa3oPtKVY5e31mEOUIENgYlK5ToxUjQye7NqOTDloK5Dq/4a61AXr4QOYvmmsEvw/kHPK760kJhHxJEfiRnmPA7REePF0mb53giQtYhVCAulC03Yxhs3TyKuyhPTgkB11nzMFndyI3vYCA0+NLkqIO6c7JSuPr/iDRbLDy2OczQzEqKficajri3Whe60cI7OOI9a+EJnW5GR96lWdvTdEzaxQEXjDpMQjeQNZXMNeI2kBX3A8klhjXzcOmvn9/W7/1+q5ev72pxWhRP/fyRf3o+WWdn09rsaR4pbamIMHLkBEuAkK67eZfwnX2Q6bjNuFb1nwdpEmkoDYIB9xYpTkBncy7aAFo2yJl1Ekfgm2fPtNOzbiEoPOOWXD32HbWa6lj6l2KcWOro2/uj3V991DvH+RWcO/ndLma1YunZ/Xial5n03Et59rM9Ghx2EQFrG6XP7O+076W82nttK5X4ivbYaHYNbo3cHlV0Mz9jz1ibbsTQZuV+yD1vNsWweTO+PlG0T84R+AXCUUGNxCEkRQ7FBlePUActq1bZghG/+VqccaI1e9BBbi32PBcJ0Ktib9uPIyuBuly06XfE+1EUC5Pg0xHDrcxm6JAr8Y1EhWLuTaOKT4nujd6lHx+/TkLFo2yNmewHRAaoDlNrsyRF2KnpKzG2taFKRCdkRF99lrnQcxlji7ToLGWZxxnpS2hci+Q+8DD7lBvb+7ry++/dd57cXFWL55e1JPzuWOuJimKG0Kcmb6wTUzPE46uvmLEqn4PvaBFVK8I/zwGhmbkRoAZDQsBMjllutm8ydy7EAM8mTGNDhGxeY3ZdiWxFHez7dcYqRNQIrDzRrpMm/K7244KMameTQS4zeXuCYQBBryO9d0NVkX0C28UwMb52yuaFUOhFLCYoCxUJOb35rgAUeERk9d7tB+1vc+zCnRiGrQGGlzfNw9gdD6zHtl5h0a+RV064yfnAKZ70MdoTO3aoAZTojcHVDQNqld8jiIK15ZQPU+WQSjPQ8Owi4inaqJZySIPlwMgFqZPrB5GzUPzGN5er5+PtaGF9cnFBgvGCCNdvHpyJQ4sk2qdc98vU3kIBY7A+vsHbVRTM3FCqfUmvKE1yH5zcUF8FfcXoQBEWxFqqbeODbFGoID4vdiLGbCxNR/xSqJ/fU7OOfmAwjxI/WhSv/g//Z+j0a/98d9xdKFkwUyEOvEYtUG4ufCQ2t312U9RZF9xsbLHOmted3sJnXUpVniMWk3LqlcfE70QdbFtzm1ubQqf0dS2WQgNEBohQNHzjHm5iivz33ZWwFJUcLg5bOFv+c7R9eh3+ve73gK29pXPRhVfy/hi2ifS/5vQJuD8xzqr8fRlTVef1r/z7/2++uHP/6hWFydFL6jiY+2269rs7utht66372/qX/3rL+ubb7+rzWZf79/d1v3Nnfmaq+W85j44gvSlwmb+18+IrofRhA9q1unRgbYZPxZXfAcSrd+dVgGqCXDRJTsX0Roe6u5OArPHOmwPNol/+eKylkuhB/BfCYyom+VzJ+svKypdZKlb0ruOetZjKa1n1Dtha5joI4y7EF+5YPOzjG1Ho/shgHOW1JEqccBbMg8x1AloIUBIrep0R99oSuxNZHZvgnuCP6Nhlrvr8kOdoGNmGTr8XTN/7KYhvmgUyi4CwrGLmALFI1QSzprMzk+bcaxKjjkz5xa+bq/E9Hgpvp+Mj+CZWdBl1D3sMHelObttqeMOL6N/NRnxoJUyeDanmXSx60YCVNVBbaSxlZJvI10UKabbqJmLXZBHz43iq/jeK6EqsEIHMZKdIpFCkTCqyczN/b6+vb6rn377tr57v6npYVQ/evmqfvzJs3p2sajxnBWsWCxliiIw1XZFUSzHb9CIRlwoSL4grhQ5JE3+FYsZo2VpHtWh2yRfRRaIW/P3oAXkXPoOhXdsJEPPjpE1Nn8tYgIZT0efwjtrLO2prL+3rMfDova7UT1ou9h2W9+/u673dw+1O+xqNhvVJ0/P6uWTcwvYJPii6YT+chAlx6FUPNkY8ftDE19xRgDhUdLAe1GiN707UFhEhEGPFRud6BgL43urkTaB3+trY0+HSIVJBvMraCHOhSlKfF/0P4q25UYQFwMhod7kZAX2atjE5PbNPFGayfFkaxtGAIyQF5x40ozqje7TVEZYh6tHvDMVI0yTIi77zSceBfuigJX1VhcYvd478HajpqBXfDb7PUtpHU4WlBE5zLCJyWWCnx8xgwKTyQfNzmkT1EAhMH1gUvvt2B7H2/2obreH+vbtdV1/uPYK5E+endXLp5e1Wqn4UHxBuIg+gThAw4lLDNswiXQWv2nNrAucj9TkvZ7cd1TNkN4VhYat5Hoik0UvUKdaTxKOaChZLuT97MNv9rOym3PiVU9a4ys+TMoQeoJai0IFBcdRqOsGeldikZ5zpnB6rvZvzlQUey0p4aODcDEFJQLPW6Zhel92G7GN48kiDXFs4kaP3ONzLPu7QAzOY8oD+70mwvCbfb68PpcPO2w3SxNvdwPnM/IjuQaQwgipV+Wiq1FTyrIQGuTBm30kAZqmOXo+8mpdxEIuU1cfsJMbgzdCdjPvGEWT4vmy8podQwACLPrKMg3xsd0IeQQP/QB7TzULD02KBLSCE0HO8mpfGnos+6h/oDFSlAJuUKug4UMEL5kfbSo5cv84rulUi2gygbfvf+rHNmlLfGfKHnjDFl9qFuKmEa9kT5D85wBO+L/l1DCvP/Pf/83R6C/+sZ8/DjYWHhWGvh0UCcEMW3d0YL1NwUIACbMy5vBYShUyh6oOutjH2m1PAiDGdsIDFBiiXB/WKMYQX0c9Flet8uMBE2B0IMY2QlYSgKzscYs9YXv01pA8YaZHLnDe8vmA0njwRp1dAkak1HuaeWjH0aJGsyc1Pfu0fuHf/vfr0x/8uM6eLj/ysuV3CElZr2/qw/27ur7+UN+/eVNffv1lfffmXd182NX97V3NxlVXF+e1Wsxq3jxYn6Ssmx1GRe1HAJEdpTCJVYlX0PpUfDkXQ6IlaNyphD1na84ENHy9fqjb25u6u9sY2VWgWmlF5mpWi4U2HU0GhePUiQu4XksceEQ6abEtMmLZqAR73c2vaU9Tj/TUyYpMT/vajQfjd70fqBYcWzrf0XgVJL9RyEaF4IaZK7PfOuV6hbGxSS839zvoNXZwFcNxNiofwCYXCbcHFQ363brQ6Y5dJKaADC8ZlStBUfZQXhagxgAyVsQgUWSbvxufurg5KKCjvB7VId+B7wzaotGv7tFitiR5Gl2IrY2dAvS+JZRRcmDRAUhyij9RUPK+bONmlblG1h2E9K5iH1NaUBGud4ooL9MIPYdR36gOO90rnZ9sssr/7nGPeY3cj83m0TZZv/Hl6/rm9U1NDrP64vnz+tGrZ/X82apmU6GJbERiFB/VPYkNdQAAIABJREFUuldTuiyNVQrPzbnKCRfTcWJRnBX8v/W2ltyFNmY3UgA30Uh4irTBXSGCqVb9ezQZNNwFnZtaNX2plwfVMuIxPkcacPlPeomCqnCtq527CFPxcL/e1N1mX6+vb+rtzU3d7zZGVj99/qReXp3X1YW8Wtmi5tZpGInRHKKwpTge7o0FlRQaQvAZKEZk56IuDXRb5YU5NmgA/Eeiiu4Vtw3txyjfqdtuL4oL3Nd2KWAgAAK3k9DM/qOiHTHRGB3nbr73En8YAYrwxaNZ7iHJNu4LnbB6/BkE1ifaaQWExR8pqCyNJ5xVi85creImkY8e9L7HixS0XYzrrWLHx6i9URxEYIoAACexovY4n8sddlYKIdT3+p5smsOZI2uj1ZAc5Mtatdk+1sNubPrAt2+ua7fb1surZX3y5LyeXi1rvmQbU1ORBK7A1Ub0M1B6/A3CFfRjVHFEweb77yUljPJptvi8CK819WEtLQ0g8YI42kI7lOtGKXsE3uNoNyeg9nYasksNqKjjqXNxOLtpthB8BmwR19ONhdC18Im9BU0dKqI+NXMgvCwWcbmVewDaBtcVRJAJq3U4LhoVI1TEItYEcMdJSE0O61nhvZqrOe0lDqCY5DRAH4MX/uy9lfLjlbTQjiwi02Y3o2NMNXoa6ILNVpp85+Z0ahI7UH0mfBfkSThEuHH6SIxlTrbjXaOLFLP6mVxjTYNDN/OERe4q0Gd8PJwXVAct3DjoHSlnObe6wM0URkW0cyjnjYFjvBh8iDrWcokQVbXdHUBjs36YYEHxM10QqCXvh/oLL/6mq9EUslCCmNBTJiaWTf0BUOD3N1c8dYKb/2yWDP3iT/3F/3U0+m//yE88QGzOC4U+H14XguTCnNUPzQeXwon1fSLqAy+bW+XgmzV4vkDx6TTC22roNuXGW8xB1L5zjD/1cBiCxjbCT0NbMKKCND8NE3W61KztzF5qLlGI7e7oCais1myFPBs1dECEmkiQYW6jFY+MrNTtKYEcJ2e1uPyifviT31vPPvlRLS7PjDTDVWKj1XbzUA+bm7q5e1t3t3e13tzXz775Wf1/P/1Z3d3u67A5WIl9tlrW+WrlArbdENzt95hAfEtvnQpq03u2Mx5z6LXKWd+rRz1ZWuADRcCT+8DtzYe6v7snAU3ndb7k93qU5XF+9hAbiQ0z0qP8Br7o3mwgrc84hUNzPNzTtTkA9EYuum9vpIotD6hy7DucSPLefIlSsI6W4U6BysIpCirfgd0bo2RHllXB5v4EnTECrvEjIcJUF5vfY6PTiVABzkiOOUCsA/Xmqzbj767fwZPxEuIEENrxVH54VDv8JhBwGzkngDMBaG9W1P4dODnRHwnbNI4VZ1wFugNbVoGG26dtR+iKCMJOxPmMjIudxhlJe2Nac/303RwBPCKVR62WeeDfi7rT24acrDtYxWHA49SIYygT2P8uXqMK6sO2bh629eWb+/rn/+rb2m1H9fnl8/rJF5/UqydntVzF2FsB3WMooX9dxKpgRYxmlCPWXI1a67nx3rMWtG2F3NSeViWyjaU5gaGzRGHuEVWvEfTfJ6i2sthIhf9MEmVoJFauQ5AmbmRDFuP5LfQUj8v0dxvR1pRCkxepnI91c7+rN7f39ebDh7p5uDfX/LMXT+vls4tarea1WiwZfQrZdAF9CtqulTx94B137CL14WKA0KOLa+gyuKqhsvdK2NAmnCiybYdGPX6pEQ0SWnFQIZmAwLFwpJvh+NC6ymSq4AZAn0RNa3iYuIvoZ1EASEXc+UJJqAscJmUpzrLAxS5mpj7HsSFTB94XDZsTqYoVNb7htDZH0SxGwpjRLdDkpqhEHOkmvDmKPW5VURzBnsALTU9URCUu0bsnLUesovEzlAKtTE3sssG7cs2s7u4PdfPwWN++f18fbu/rfDarH7y48va21dm0JlpD3Oeo15gqmjqnRTjjkXg3m+GhmzJxKkjZ1petYOGK81R1zinuvFTII2WQdUwIIgDsRsZ2TcQoxreY5hPd+B3GVoJ4tZUfTg6JkR6Lt58wqKFXJHtsCv9ZHHY3Y6ZkYegP8CIxuHjAoISKX0aBw/OGF5vzbxEjGyCFSDtG9H0wKEX7w/Atq3J95rsy41wYMXUDzQa/BrH89zWR8+IRUOPmx5pXa3Q1glHfzx4QNqqcGsm5Ae9bFedaTe4ptRDToYOgmPUdCjucIq7dkk8jcu5lhE1Ni/A6Zk2W9Z7zpXudcS/9yGKAdnECJ5WVaUTHMeBSM8d23fjCB4WGkhIQPEUujWW2Rhrg0ZnJBk03QzRQAjGhRuB/D50QrQjPNT84k0AmiNSJTktZCIVThSuKOCiptlET3dtQj/Un/8L/Mhr92h/68dHwe+wQaOd4iO3lNRAFU1TaDsMFpApc/WDUwtoDzcpVfTH3wul8VfQIvmfcpS/nw63LH1GJfq+3EEWlx5gQOLy3ehDA4vGXbdiMVmOimwqdgrw3GVGQeyydYAtnI6hStlOIV6YDzbhI1IUmbI9rV/OaX3xWn/zw363LZ5/X/PzcxUGrPvWwN+v72mzv6/7+PePz2bF++u2X9U//+b+stdY/H6rms3GdLZe1Wp3VwjuiddhRdXp8ZM+9Ppw8m1M37b47hwKvV8ZRJHHvBvcFYsHBZretu7vb2m9VRE5quVjVxcWlBWQWjnm1HugPorGIjhRMhwRCw2AvXwXvKf/Z4pEoSDnsId/7gGp1L+NQwJKmhOj3yW+urdhAS2TCToCeeiyrDtvnxwec7+hzE+GD6SN6Tm6UWFXb4gQ62fAHjSzC/9TniLPXR8pdkgZbVXqICBppIWI3UC1C8SawqPodXOODZ5uPcH1SwJpV3Ju5bAunF8NIEqN2zhlYBCNiixUs4uL7TNPZEoSCcIQOYWGazj2QHTxH8xA1HdF0Qo2X/kx8cLMu1iiUf3dWtA5CMo0R8dHsxRf0yCoeHusw3tT4sHGx/P3tpn7jy3f11ZfXdbk4r598+qI+//RFPTk/c1Pknd6tTPX4ms03DlB693LvEAVJZz7bqvD7i8JciU+/O17S3anrHgzLE4aRONsDhVLrXz7HFhoQu1zs+j0waSGJCRGi6DeSb0cDFOudNLF/ojFmfWganQ72OuOedqpwxIBfiw7ut8d6+/6+vnn/3mLO+XJRr55dGol9cr6q5XxRk5mKe840AkfEIXwDkujAEc0YmdEm58bFgIU+WLJ5wmT6Kaga40TWBdtdJtZ35gdrY5hn6bmb2eymn4+SOrxit3k6r632j02ct1SlmO7134MokLMoigQgapouC0ApCPiHRkqf20p3c7iVL9xBRJRKcd3cy9FcXqt4wXrboBNoGkk/OKYdoObQKaCJoEQ3PULnzigayBUZmi1AjVI6Fmji4pFpL/aIN+3At965RKexlZvKrNb7ad0+HOv1B4n7rr1N8bPLy/rxJ89rdT6tyVwAQvuC9qZC4iZ3ICLUvG9QZ0Sc2B8ST6DeASagqE+z6hYaOoM475qkuHGTRsC9bChig1cpNLmmZ1mMY3wndnUuknH9MXUq9oDNL+/pjTdquUqGnoWnLHaC1kXo370ZiymTN2KFmmDDJFMMETw6n/j35p+ghF7xa/RVNAVRDLPQpilFBhJOFBbHS4+iB4yDZ2eEljOj+yzwym+g7bxGuseiq2gKBBfVecAiPywdeY46Q8Tp/rkI2aHmeJrrZg6nibaaa4Fmx/eeCDp+W1SMa4rv5kcj96GSDGhCYZnxfqZyLrIzzaY3RTbp/GmA51CPo61H+6zXptmEphmRaxoYeMH4+pqb7noNOzKQUbip1gC5N9TPm9XETjyT2luaNHNMQiTGIhlTvOIs1fGefB2g5Ljxpk6EfRSvjj+ijBjUUa2pDXmx7jwe60+ogP3zf+DHRzonwg9jCSUQtjzxoUFg9c3wdtaHV6LUyFE2F0Fg9xxWrSXFLogg74MZlNGIU9YeMh5HuWjVv/9cIG4HkJCa87NOJGSSOpxdHgCEgbwM0xWEkLKdo3myDmzDCyQIsDoNoRnFRUPYfH6FgN1xXPOLl3Xx/Odqvnpes+WT8GPZijGbI7BQAbvZ3lqJPz9b1nfvr+sf/qN/Wnd3GliJwH+ss8WyloulPdtsou2NIds6iFzeowKjiFkdGt5Hi4zcffm964Dp31FacrkQjKjre1iva7MRbwsx2NnZRZ2tVj6QFDCBLhRyoi40H9EjoyScdEZYvqijZOxO0UcBmNmDDyxeshn3OJ8miXmdZLiEKoSzLYzLymhe58aCI28DQ4WrRE/RpZW8eBV6tMVwhURmFDrc19ASfIK8naydMOCe0YeLL6lP3vYcjRIliBi9au/ZoFQZfTRqDPjbJvzwhm3yPNjPgSSfpgPhvg7rPNPfNX87nPNhLCZ6hJM5xSwXnjviZ2Y3EMZx+GNqRMpGOF8VR0voPTSYCnAg4NgLEdxcWLjoYfNP268Yc5YDgi1kMG9XEapR2pdv7+pf/Kvv6/b9rj5/9qJ+549e1rMnl3W2UCOCoMGfS5vFHqUe31qs5neeGACdXp/ZYRvxjQOe6A6pLRpxcEGvJ89ITSMreIzgku1OwBZNjfNi7RNxkjt8Hl7+DQTI/EYnyXC1/UrhiBrdCXruItfThhacgMg7NFsQgrBKqNxaKvTdY739sK6v372vt/d3tZiO65OLZX369LKunlzWYn5ecz0n2zZtuMO2MAIhM23EQs48B4/hopHqaYChihP3mXsbK7BuvZyAWQrTEwfEHEQ1bIIQbRFNWAeMgA1ClfPAlC1zjdZib9hKej2teH/66SpRso7cdAMHko7RKvbC9Q1vQ4netkERHtllA4hmGKP7PyuPaeqnIrZBhjixcDV7bA3fTs2HVgVr3N5rRbtY4+4KMWqIqVM2yBw0I4Qy7dFs6pSSuJK2V4DCVX7cy+5uVrfbcb15v6nvru9ru17X+XxWnz9/Uj949bTmXgKV0a2R1/ajjuhscHtAqMiiE56lBWwqTAetiN6RzPxPzTCIs+cquABZtAln1mP0NHdoP5gckecjDrUdDfeKG4LtkgtYgSkBBIbcYLCd58Eihvi56j6FpoOwFwCm12ZTQCqutw0mnwGYOMt3vBGKLWp4z3KuD1pNb4qRuKOaTsp3N6Noh2soZtAUc7aNJvc/8V4edLqxohvOkp6NvrPAHXn78jMyWPBXaJ/SYTry0YpvOJ7ZPmfObs6Oht7eNKpmDW4nHGe84A0gZXLWy4qcY9pyMui386hZBuTTpspQIKbhVf60yKupSD3YzxRwrMlt4nOaP5pEnF3w1Cbvd5GMFWPTfJg+aKkRDWG81Q2yAZS097NdQUZa9w3tBf1JV2hBdl3sY19nat0kQFdffzdYoLo62z7fBkxxHdE/f/ov/W+j0Z/7Az9/9Jd2AcTYyF/D1AB8M02a92EKAmBLGwX+qbdloHyXcIDAo0sHJyQEejfXKhaFFfFAqfzVUYEi0CmfNtAMSm0Hb5IECBbJl/IyCubmzVFX+OdxfuGRGU9jvQVBoWfkLsIpYDHUTmcRRVwXZ8YwV1e1vPy0JrOrGk0v4eZkZ/V8KVHDpLay6DgICp/XbHVWb24/1D//jd+qm9uNt27MxqOS7+tqeVYz88kISC4KhUq1wbKLCvYaKxlofGE03F5y8e0LiuqRX18C2m2jAw/rh9qLg6xieDqts7NzF849Vhf/1fZpKohb2OFVfCCwXvHobHdCqgfRU68/zBjfZ8Qc5VFthfgqgZibHP6iKSddwGrVrjxx29GAAG2+aAKgEprQM7NuXKtqyI70xKWZg6gKIxCbtsOiyUIy7cJM3WMSOfkqfKDB7oTCl2noSYHcnPBGwkBASRRwOykKbP6dn+lL5fEyCRlBkhISz89jnHxmF4yOtlBQ4Bfl51u9fUzezynPeImxpiTtXdwkGJgDjgG1BQ1Zt6fPLOqIWw03A0rQLYZLpx5eIrRfkGCPZAcuHLSaw3Fbt7t9/cZXb+u3f3Zdk/20fv6zT+onP3pSF2erms8WNVEg82pUobmxQDHdR04GoiBgfYUdH4hZ32FzAePjbJQkvRH21BmrZiTa5upO0uZ9qZmNdUxQWAzWuO8dE5jq8P21uhf1dzYsuZhuBB/eKVSCuH34bjIpaTEOiT7rgI/H2j2Oa3uoWm9G9d31bX15fV03d3e1HB/r2fmqPn31vJ5cPK3FRKIslN8TIXNG8fUO5etKUam76e1GRiIQVsFF5Vy5MY1ophfNmG5AneKmykiM4wOaBSNmGdUyhmcaNp0sh5XU7QSAub/ukMbSLaijeEGaBd0AB2LdD9TkdnPyGDkfJKuhfZe8ScyXLSp4/Z+npQAWhjoPhXMnd4ipkDstCFi7YbAgy703CRfqW7b89ObENIYjFSLtPhP3C8eDvOouao14HnRGeySOjZ2PYOzHDI6NjrVVwyxUcHeo7fZY9/tJ3Wyqvn7zvm5uH+psNK5Pn1zWqxda4iHnAU2LoLiBjJHMrWYf3E9AxHSe/X5dqDT1g+mYnRKC3NtaMvfL8cucf+gtXkHbNmV9hoOoIfhphxgEU0agmxMZ3rFekgVOWt6SgtrFRpxWaH7jr5tNTHy3TDrjCW8bTtsWxhYsE6wWhVIUsibYzbenSEEvVcAm1G7duKgxoRkXCitBj6OjEUYmgrZ6Nb2Com5QrqfZG/YxDS4QQWvDTZZAlVyk5hphk/+/SYpZbzRllG5HEc/foaw1fcK7m6gAfUZ9flXAepLZ1DeQUShD0b/0Vj7lkfaxj5jY56GR1wAbFLMuiQGO9I9W7/rPtm4gSLvOnifMvRwhnUrobl4ilXfhc2rLr9xxiRddaqnB0kplmhtPBQbKXPsBZ/lT130t+ozt2eCM0ch2Jojm6U6o/QBtAOGwNpMwkSkAc6oI7Efj+q//8t8cjf6bP/gLxtt0ObEyavRJl0YQc8zfqQoy2jPBzZ0uCjXGISwUENIoJERBAWTIQcdIA6M5xlUx19do0IENsrk7Zl9QkrVGRsOY1wGL0VhzVPxlRUWAk+Bgr0Ck36ERiAOyCddSIyboD+pXfT4R9LG+6MDsoOd9yfGV1JhrflaLixc1WcpWa+XkosPqyZ0kFosz32sVntPFea0ur+rr19/Xb/70X9f17Z07Han7VWCsFqtayCvNz1zQPJubvKPZ+9s5IC7qHo+13Yqzo9exwBfRiUydSMymTdVQ1zqq+VL818e6u701Qi2urgQX87mEBMt01Sh7FYh1ePVnzIPys2ScTgH7EYrqsYjGqVE+tnIyz9yB2UUgY7yPixOffzce8uB7oPgMj1l32uR+b9aBQ4oIBNaVkJepDnIEGu2kOfmIW4k4Qp8ZHqn5Rxmz4p8IVcJogdFVqWBppTyKNVqhwkRnUciDKAwnjiCJDOuW5mmpY9SKZCtbU3hx/jUOFfIpMZsCA7QXvB/jLak75lF2PO1MWYwFnYt/JSLGnV2E04UzktHDOG0Wa5Ra9TzUByFbLiI9MkfB64Rp8ZsQPtm0iHN+QscYg9HlOvg6qWilK0W66ANvHzb1//70TX3z3X1dThf1O374aX3xybLOz85qNuN7O5B7K5LuPROOyVjjXzmXbPAl1Zt2M4YyXdxVJh+tqGWEyvrMjJN9d1UYYa3iQZMbaUzbe6yn/MIYkMJP31FJGjQc5EzxQctROLPiNuJt2o24uVxuxvkuBHfeoekabmB4lzQ/ohBobCnkVF6So7pfH+q7d7f19fV1vbu/8Zj0pRY8vHpZZ7N5ncUTVEW9eMEW4B2VLGL3p9gVhKq5fOZiu6nUH85GNd3WRxpG49IpEJ3ejdiKSx3Vt5eSgF4rXpgjrLNqbhmor++Od6nrGTK9wronf08NiBuoJLKevGTVrRTbbl49kWBEzCSEM0ihFt6bQW8SoYS/8N8COsSGSc0OCHUWoqR5xP9ShXPsqLKYwcsF/Gy0FCZ6jZ7YhDoBNtXiHfjCHnM25c3FBwi06xULkMTjRN6kuLnZVd2sH+tmO6rv393W9e2tHGHr1eqsPn92VVdPFzWd70WMqoVyoccOceBRQ67P7oUBj9j9Od8FEQsqS9wYqm2CaERO2nDF9kGaQAs1vZQA0WZTKjTONXqexhbbqqztTSPin2E6CjnU43I39ie6if9Me6mbCjjI7j4SIbf4kULWBayaebv5pDk0wBDhojmrupvyLddWOlHFEBFbqxDSJDZ6iMDYZMc9Q2QNemsecfjOtqMyEhoevNE+/qxiqBvpCCEbKJsEPKEZgOJjyo6TOuRNT3zD9xyeb6Z+3n7VNoRCQ00z2XoSZS54JhtNUWQuxJ3iLLcYD3rl4L4TFLmpbcO0uaebnuSEDuB14SlOB3oKHv56X52X3T9GP4SvLVs6W49pQVwa98PoNg1B10nt1KTzoBzHu+ZnMBmCgscZ4rMxp2FSoK+rvND6kKPMcVIH6Xm00I2VxFBoEIbZMi/TUb3HP/0//O/ygf23bKOl7hcBVSObUSlmt7y5T/7SFJFUxHCkegODPrzUsl4JGypAK9utgDOcDqdCH2h/AOl1QAmSAUuFYpZuleDi/edJWhSNslByz2oagkbw8AX1w0BzjWwEeTUSGzSbYqCTEqjE2Ik6HXePZFOYm78zW9bs7MrF6VEr2IxGlxOXLtVsdmZSsxTKy4tn9ekXP66vv/22/v4//Ad1J//X6dwjFj3r5Vxq7YVNrZVcekmAAv5OG7usiKao2e12tsPamRsQReqAXh0tyjIJ2oriY03nQtGqHh7unazl9aZi5mxFkYFH32PNzbUFsVFh3ai072ooG0ZnlFmZLZzGzm3TcrorBLf9vqYqZNrnMQiteZEORijwVTRQPBCgubBSm+ogNwUBGzT9l0Zl7OTEuElFDCmFcRTjjxMar2Chrl2cH19bc8nw9OximiI623rcyPf4TacaTi6dZyxaXLjos2WznK1R5Our8bisUfQVVQzI75PtPCDRPRaAB2q5YDxv20h6eIzD79LjVqMS+kvsRsw/sqgFkYCeH1MazovenYVqSb6IyDQGFlqgog+hipFsL0kY10YovZoiF8sZ52bvuqkt5qk91mH0WN/d3NU/+c1v6vp6V59cXtbv+Px5vXwxc4M0M79K/7fevx5oLK6M//b4qRvTLszjLx0bNzdnzH9CnRCCvKjdTt+T8ZcpBxZ6xF7Fwir4jjkew7i7ARTQK1A7oXg28baAq1ej6mdlUuOiOjzuj4QGcAb1O3r9K4Wsm3R/XyFDCFl1ng9bubBUfXn9vn767nXdPqxrdpzU88uz+vzVq3q6wrFBlkVe9mB/xo05tYxlKaL8HVLMOcn4nLaoKyPSI56RKhyVvAEOcKawTZw+t+gcbfFDJA23DYGWtxh5NXRGtwOfVk3haXMSBUMvHUiBlcRipDs+jVAOeE/EdEbmPZVRjkCFzwjSI/9WtIda0ipxkEMSfiNDLl9Mm6Yc7b/rcaburwul8J9TfLedVBdqXVwDGOjuqMHNfnnH9RRJQ/EkV5JR7R61LvZYb2639fqdhLv3NR8f6+l8VJ8/e1KvnpzXYqlnv6mpF01Q0OD0xnhZ70ovdm+f0V6Tzmp03j3rPqGSARDhoAAFwRvWhkYWdF4/U1xEj4YV7iKCQjF/0hUYVGrXBYE9ihsRWDEJSf7upj8WdRTgMZaPywMesqGTGTnLZEW0MP/+LLvpDWq0fLFtwznARZk9w2PFhldJaIWglVGoIKweOKdCxVr8JbqM+nPFV54HMTxWn26sKCZtAxpBMX63rMi2et5OJYoVAhyw84S2hM0XMT0/0w031pwAMFh8YYmoV0CjoPXSxBqWMumDQs0AlaF4ZNGQGz3fQe4+wjMaKQSmyiEdC6kdmqsrFtjHNAOKeDjxLoijbUpYiW80jY/FoJ5ktHMTiyzUJHkLnWhURoz576E+xC2m+b+x0bT1pz258y830vlswEWhdxCbBCbIlceuJXoOBrl7EQMTfU/PXcR2IV71Z/7H/2M0+vN/8HdbxNX0AQKeKmaVCCR9EmkuUMZwHhv1qCaQt1FVV8ygQgzx0iV2oIFKm8sYi40OTtlE0lYbbGEISmoxBSIT1hKqSGDUrq7bvocef+sB45KAhz0UBX+SgTfTu64hjMN/Dck+3miDqMSdN9FyNNOyc7kMh8xs/p5QHhUJQjdli7SqyfJZffLZj+vhYVd/5+//vXp7ey3Iq+azudFEWVothIjayaBJ3KB76tr0Mo2GSByye6zNdueCbLvrDWYoG53qvbJSNA92l8s6RIlahYkOvJDa6WxWy+WSMa/Ui14NKU4aIVriG1lSeRuYxUlYW7DpKdYVPkDwe5zsTdXRhW1eVd65u0BW2A3dUntvdtAUZ3cYzerwQronDAa9lW2pEqstxNhr3euFzc/yJiV8/T5WO+td7/3us044lAOHRP3ZUFLaEYBGy9dj6PQ8+m+Ey84FjOZDfMQXd6QiXP+ogKVQtNeoOWs6j6B+WIkg+HJj5UKYOwAnEaSbSkVHHDETl7a9SyPqCCepxWBtv+b0FqsbBB8gD0y7KCTcdMrL1+Pq7Jp3ExeExx6wuCH4jTpjIHyyIdpxW9/frOsf/4sv6/3Nrn708ln95LOrevZEY1J4e0L5bdFl1Jn7j8Cyfy90BHipJBgEpC0OCP+qP5VXMMooXp7Jmli05coQ+vmuruH1FFTc6ejSkOEvq7tC8jHH0wlLdAuNHVsIQ4Gg8SvcZdBkHAFADN1MuSnuvwNC1M9P5/bwGEGrxT06oGNv6/rmw/v62evXdXu/9ln+5OnT+uLFs7o6kyf0oeYz3Uf9HqxudP9JJrAWRT8yqm7bwAjIMjakqEewZs4/XSBBWwWHR80fIUDDSF+xa82Zf0S9bvFlT1RCw2n7JnNaJGazNRpnSZ/V1JpM3obi1EWAPlOLsvRj2ejIRKy34EEXUB7BixrkzFS01kX4zHOXYyDzb1DNWDitkSGZAAAgAElEQVQCHQa0BxSykRwaDKZ5NLoZ23Z2ZbCIQMynGL9PFieQoA/Hae2sQRnX9nFa6/1jfX/zUN+8/VC3H25qNX6sq8W4Pnt6US+eXdZqqSkkEwjfHr8D4ljrBNTo77TB0QCRVsr21IqCSPmLpC9bxPCy/ZlP65e7CfEMy3GD++LColk4WWqDIJt3wjg4udkUgiZo0TQ1ttqxtRcBMZoO1c9xFYoTzTu5pHmtTNOYypoSEq94T0hC47PXaOiFjotZ9tLrUnUPXD84XIAiMzWI9WB8w9t6y240HiqdCmfTDoaiDFCLeJi1wLGPE/SGYDSivug0QApx6HBTGB9WZwydNRfUUCL1nZneRSmvotXnXTFQk4IGWx6dc2mo2js/Sz6MUlIodvxBAxF6nN8b9AgmsFA9/J+zSjlCiKwdbtBLzwU3F+hkmdLp3Zlqo0KyhaGKRaI3sWThOLqvo7QjGee7uB/HDjX0TKZlzE39fn1W01h2xTxQImiSO+npLAJaUtC7PvQkkHeCuxFxzo4Jpm881i/+lf9rNPq1P/x7zdTtyyAbFJK5Agt8H9aABptW12hOivvXGKmHa6biw4k7/8RRoLlK3VWdxtCxpAmyOjXvgv/ny2tSC4nfoz6PQTDWddAO38djI9Rlw55wcT64TI3aNJeubYL0cHesP1QACTcJrm/GllkbJ2NhNWjqvP1/j+HB9XgH6Bz0Susmx/PLevL8i5rMzuqf/cvfqN/68meWa61snzW3gGs+o4CdzkFCSQb6/OLCClGTwlmo5qMR2PVmW5styCIoC4i0uyuNy2y/BeKng61tZ+bCjcc117hyqu5cfqbi1sY3rwVbGQvOZbqucS9cgkFAZLRgsLOIoXEOIO4grdmnneziwefAyANG/I6roT2Aiurc8X1klePNbzmwLKHIe/WIj6TcJcM0KJUQ654K9CVX5+uCsznS3dFa1ILwBjcEuE72w0yg5923SKaLQZ10/IaNfrix23o0bvrH40PsZiCb25NRQoa4E2CI3mixRrRZAxn1r5K3C+l4AnJZSUSnM5Yk4eer7wdPtUmP+j+hl1BMw/0OghevY4IoEw0qVL3n8G/tBKHEQNFsc3Sj+loTKXGgbKLW9U9+46v6cLevHzx/Wj/5/FldXoy9nEPnDHsuigCHczc3UfuLz2hf0FCUYtvmYj2iguaFEZCDPnh8pHPM9qBUAQT0YdGEzir2QQNC2e/fjRdFC0g11ljHxxjT+6xzpo8HbJEcNC0sbHN16E/NB7dHoXfEo9YlHomXF/GexQfyL5aP6s7esN+8ua5v3l7Xu/dro+Svnl/WZy8v6+nZpJbzx5r7rwiFCsc0gi0vNLAKOyBCFPfcntO71h8QXaKFi3p3CHKzcS5cdntmpmMyh9ecP/adm3bRY3adTTdSRHoXdkatg4x5aw/OB15S4MUkoGmMs6OwZwaQOAyfnzNALDW1y58B7qK5vioGGLMxsdB0YTJ1k23EyiIZuOVe8OACNuPe6BKm4wXeyinkTc+yMIrlDD76QTaHAtZT/hMVihE0o/DdYez4f7cZ1zt5vb6/rQ+3tzU5bOvValKfPDmrV8+f1mIhIIBlO77zef6sSE2BZOqQfrZ+nwo0V2JMoIzmIZIznz2C6GGC2Oq+tN3dDHDuuRagySn6/LPCTbXvNo3zIMAK59huQBn1+/f677Eyuxs9gx4u8Nu2MpPMOKfQ/vAhnJ3SBKgx0hmx5VgEwh4vO0YkjilDGlBRI4ZdW28bsxjdbz2Nv9OMYtRp7G4erYv2jLHDh/Z/DijF96ZQciEezi0/lfvEnYofaTx03bR58sfyHsbuvfYWf1QXzlmcYlDNjXUAtSyJUG6VaBtNRJwE6OipOcJnhqIEVQptEIImajDWTrvhbv1HaEdgETituBEMCo3WKGhyCtgTRYv75OPky4WAV3oNC4Tt6BB709EKqzZLPDUpbvutaBScp0WHwiKUM0RdljF7ilPqRmJLGpSIuRrcaZGquczZTmiqk8EBbO7+7F/9W6PRr/2R/+A48MMM+9JhNzCj322bIwczExhqs91gkRDBjCF4B0WI5PDbok51oCCBwFkSMsjIRkUXfLsQo4fu/CRoARneVx0e4m3JAdVn9l029C/zZhXDXM6Gu3kfHUgJIPZJjQWHFdYet2lcgy+cg0z8Pq02NQdK5a0Mgvce/8o8XgleBSXLGxLAxxrlaRvWos4untb50xf15uau/uVv/la9+fC+VmfndbY4dyG5nC89bp3P5zWZUcQaKwjZ2797JwWmkFdRC/a13u69/Uec2O1+5+QojqzGERqX402LsMHfzcFQSKb+d7orBQchsvaB1ejItarGXOLL6r9iR3cj7qyWzAUSGjBQMk7vSO/eRZjlhyB+gOURLqQb8/1qg+Ph0ur9CuVW8Z+97xmXOdHqQhkdaeEegZmlBhm9NGLSF8aIR3sSdzFO8lXU4zzK5zAWV3lOjH464EORwXeukZMIF2L5YhGQzuajuL0gRRY8CoG1/2GQwNjMuHMVgmclsz6HAmKHzhRtsTMbdr23kKcdOYx+0f3233Xxa/89dS9Bg7NKkr3foBvtdYkIDlU9Dh0uFwcOnu7xsLFOvD8XsPt6d7+tf/ab37gI+/TJ8/r5L17V1eWoliudPVDKU+Jr+zCQKP0u8UDhX4GouSmJ4T6b70BjofURiPlcp6mAR8ZJKGrG8HmlmUb4KPQ06PtHm/7otwTRaPuakHssvohd8H/l51mPbeyPF+Yw2XFQZ2Tu2JflEj4bdnlgC41XCNudZezlEHrnaibvN/v6/s1NffX9bb27u3dD/PLZqn7w4qyullXnS9GQQHftvuHTHW/cnEE2PWKujm8sIzf0B9lOltEjlAk4f43qNsXKiKYfh85hvHcj6GrbO8U5O6d4cUGQlPBnLUA0shj0x00GcdXLanZK0rwTzOezXMYxiWmKJzw6l6JjaZJmU3sQvKaDdEOq2KdmVjGOd41OQjHb/Pg03NwkvfucAyPpaDsskDP9p8U0jClBHymNXKz5OyJu83F5HNX2MK3NYVz320O9vdvX27tN3dyva3rc1bPluF5drOr5k8u6OJeQUfda4lnddUbVFtKqqU0hiWsCAIFRYw9dAJGav4/KH3/NttGS3zDbupgZiRZAzmvqkN4JDaMV4BZSg35jSaRV5fCGiUUIpVqDIJ9NFf2g3cRd51NPiuDe+yxExGNEz4KfoDn9YfgmsX3LxE681fDVQdTg1KpYFJXOdJO96gLyqdFw5zEohQCQoYv4W8cbWg4FGM5m7I5gTEIv6xEMLOntaropL1SU9WwZRPjFYqYUsV3IxaFkWMQyWJA1Qk09gS1ftvQFsY/8eJhEeSpsr2HiPwUs99ue5WAFvjvK0+Ja265SGgQ3yA0axRUiXNNmjOtM22Pf2gLE4WhRorPItLy56OgFiDBu3gxaBIhKrWZfaIFgU/iqbKLUuSUmd3PMQqm0F9Y1sQmQejCTAP8u+Jt6h+184jNgShuUBO5h/n84Qx8htVCNXMA6pY/qF//q3x6Nfu2P/n61wqfxnL0IEXccPSYa1ci+nhQptlixJUTGB/nlbGRBxCXfNHNqLIQAYXGS9Z+RMXiPMJOswgYZ2aKlRWTwS+iYVWDq8GX/cPNZXcEKrha6qEDImEiCLB9HV1GBn3tPuINIPAH9UJtDgyjBEHs4eNj7wEGyaEv903ZjtwGN9e/Xu1pvD7Xe6aDA2VjMF7VcrWp1fl6r87Paj4/1s6++qp99912NZ6u6urgy/3Uxn9dC5uYSWc2x4nInZ0cCHR4pXcUl1+/cUUTsj7XdH+r2TosSNnW/Xtd2l2JmPGW7lvh0LlBiFC0eqw8g42wdHiUCNgOxE0R8QBdzRgKaC93oOsFGBxi0g4IHQjbcGkjfrfbOe46KlIBBsG7Bga2OnDxUCAShMQcrzUlOsUOErVzg86G8JdVgQySVctYsMnjx6RdfszcfdaIAVXZGiu+eafbm0flcW/wFr9IXpJNbI5RJOC1067WwDNj1zugy4TbRXMn+RYkL/84kXRdzWTdoHi2CDl/WWJ7Ze9DUGC6+LVdMlciKXwuQSBoOLpky4IzFuyCABAEaNjZRsJmiHi8W0HWEKaAKQSOjwtbPN1P0sK/b7WP9i9/+pr777rZenF/Wz33+ql48FT1lWvOFVkFjru1nHfGnRZJeRxxhiJHMxAOdC69fJFGx6emj84VaiFAzcK8iiDOqzdIPc/087UEYNvgyunluH82IKdxIU/xQBfplZ+ynkaA4hO0MsK/DXmP98OZs7wMiKaQa4VMj9ipg9fsY2SFgoGDSUhEZidzd7+v797f13dubevthXzsVQM9m9cnVqF5eTOrJEnGdi4JhgQzvkpDM+MyiJ/q3LENJkemioYV5/pTZeghiiYCRuOj7akV+4qGLZYSacLXZmKfk6131bj7hV/P5+JlYu7lNPk08wmDwWtt4PJMvGct7wqQ8I0seP0uwScfiBk/aBqomVvsTv9QoIMAU5aLV+HzPXr+pZy/PZvlJMxk6bXhi1ScjZGIaXEkKLlBJfTY1MQJNDqX16A/7ab3fPNabm029vn+o/eZQi9GkXpwt6tUT+Wsr5s9rZXcNcSc3w3RGlAkDNYoJpkZEtW7dSTjCQgS78ciLpYClyPECjaya9sKW+BsTL3msjN1Dj4lVF+PvFATejqSCF+SO2ADy63WtQWAtzNbbNBCixldUBkbv/jtu4hCcUjcwsYG20NzI8KtdJHLG9Ey9hMCuBMo9jOrhXsbBwhSv/MxuyoaJQC9P4JnQDIxB9CXMDP0NyqB9Rqpq5XNgmoabp/voXSSQ1LMXgp97EJoVRRPnyRaXRmoz2s6qaibUfO/2tTfqnO8KehyLLIvh0PMwfRS4E5pPaAgD3Uu3W3oFx0rinBmjw/tObI/tHDMgveF4yQckhBfM3YdTLfqF7kTcTIYC9pSTnUfsz8n9YqnJviYzvR/9XXiyoNBqdJSTsFGzwtpo/bi03n2wg2sm0wBgkb/ZkId9o7O5z20XsPE3H6Yj6ShMT2Cdu6elj8f6pb/2d0ejv/Qn/pPjaayncY3QJHhf2hfv7KHCsondfmDtGReI2eMl/fd009Uq1FYEB6DXz9LYle4sQTK1szgN1qoFMcUGQ0GGYCfBjP+zCq9sehC/iRVlQSXSbVP8M7ZycostlTmwhMrA/vq5hPDmkqhwFEfVhkvmhlDQarytYLTdbmvz8FDb/cZj/Yf1vta7UW13Ewc7FS3z+bRWFyscAWpfNw+39fbDTW2Pk7q6empBlfiCi8UiRadQW3ijOrxaQ6jPoRHJcY9li/lj2vh1ePR2Ldlk3W82dfvw4D+r56a9zzMZpXsHQMYPVqZr9SwmxjqkvRaS4tVhgO1edktjfKKL5MAZ83yTMWyphpuC7ZKGPcwhVps7SUGGfWAbRfcTV/aEp6XOeLuVkfmkJjOKDoIihaje/jyosk3fByeLoCXxEubSndA7B2QHRQx+OoJjjE9SaMqGiehRc9LIUC2x7i+Yb3jeeKOgpnTC8J9tPl9QpfatNW8Rqs1kfJbitpcmxIlAzeHhFhQ0HFvavaCT4lLZnQPengN0VirbQcJFcYs/xnXY4k8pGx5zoqdY8Wji4WTf/Nug1qR2eMyBKIIK8Smw1WIM9Bg1//3usX77qzf19ddvazmZ1w8//aQ+ebGss3OdZQm52PcO5Yc2g0oLQYRR/55VZSRnta8R8BRqdtsARYG/20UXCdXrVwdnBDiuvdRBz86G2jZQ1zkENXAgN9KFAlq8c/xdTx7Xpq+ouCihaEk6I92tNc/DQbj9ikn8VkbHMki/R/FiQLMtjCGe6jhJiKb7fLPZ1PWHh/ru7bq+endb29rX1XnVp1eT+uzJuJ5cLj0xcXK0niAek1kb6uYvZvx4R2LHZEFTxupwT/tR5/26Z0iB4HjHOWPXfMbZTiQqSGUpha2XVe9ZN2zEKOtHsebqZGf1FtZCTnCxLHSB1TSx7ltCV/M6Z/1D0dr+lQyKG7AB7Xo8xh9YMVgonRpPgxQgeKY7eRytz7eggBXyNlhnNReXwkpTN7eAbrq7oDsttfBPE5d+/1jr/ajePxzq9fW6btdq4ta1mkwtYvz0yUU9vVzUbKmm5bFmQl6tiE/TlgKRgybRMYWimlqLdmxXlU11PcZ28QQdAtYU4IPf06PyUNtqsbGuUSsaaz1P8fOJl7BoTtzizpM4SlDYuGzIuBmELVMyb4wTpQWbR2KUyRv+u/pZPbVhaZAKc0RmXpfdHskeQaNS16RUz8FTKoNETIGsD4g9VBemJycbUDhvt5J63d032xeN+9leE8qErrcFXE7/bTenZ8foXveGqQXPjeUEaXLsGQyK69+RGsUFW3jhuGgwaeP7w7On98IbtTnARtcjtjsh/DQBzCYogm2B1wX54BQhYKN5ygib4XQTg7xESXci0ym2GjL1sEgsosW+R1D1FvzHLI+JLx/x1XUV/t3QPKEJuY7weZTPa3KzXRmgcLooj3++fd79DliZrTPu9xNveWNVsCXYyuUzRC5X/dHixD6TvVAR1DhOCq4PoSTqr/7ir//90egv/6n/DJpCeEniCjmgZNTgLp1TboWmvSa9BciYSRirEUFlPzEHZFz7nf57ITOLYcNM29AgZmHU3MT5GOMFFWAcBadTRfU6a0IRLnFqYtOSkRjIMbZfUlZ7LOgkDNzvHc0RttB1RxVraFsWHvxYtv4QNDyOmiztb6ruV5dIKOx+v67d5qHW6wfvwV6vxVUd1UZorApfJYBJ1U4dTR1rvdvX9nCss/OLury8sqWV6AMqYmeLWY1nE9MFGKMdar3WmEcHYWIUVl9td9B/v6m1kddt3W029eHm1rQCEKhxLZaMc50mjFbE99JUAJT94kq6GDU0bqaYE4LH+xMU/aJNCN1UMWi1MPIqAllQVyVamo4gXemsCY6KKgpe2Tpl1I/gob3Ng9LbnNxw25rYHceLuT6reZXiR2mU9VizOaivx80JvqYwTCnq2DsvqxS4bEJEzYfNu1Vhl/yY7p9CT1thJlZjQhlpFBbxA8WN7cvyn5t7qgREEZ1RSJTGTAP095YcqgRsxnei0SgwChHI+Cw2ZkoE4jLOZiuXelpGYXnSFHu4DkL6d90vjVd7e9N2s6nldFVnZwsjKL0H26KluHp0wMJkujmpdPLYz/jtucmxi0Xeje3cHqu++e66fvazb+tx91ivXryoH3z2rC4vz13AujnyxB+Uq7mFiJ8yNst3oIOMVY4upVFm7mqTKbDigTtLaOWe0mxmShQOra27xFfcu8yyMwKcznCt0qy40/e04SP+VuzXtvuq5fTMDY6dTzxd4h+oGHDFvKbY5yAFZs1qlzWOeJnimQnqjJWYnuthP/Kig/X6vj7c3tV37w/10zf39bDb1mJ5rKcXh/r8+WW9ulzVYiSnjUnNFxf1aI4p70VjfRcl5sjmUMfRw3ZE8fL2mNBJAycO3ns4fklaJkzJuSBOMzbJ7xF0eyzHUrCpVULxlMDUnDVm4kJWxUBsjSx6C83LZyqFg/88JMy8R7y3/S+PjpPUeqWnTKgUS2vpvG/BV8zfjdq54NafAU23tZO9PEHoWH9rGDkLUZgEtVgsc9OMQ6UbWGNleNjWbjSzRda7u329ub6r+/u1S/HLxaJePLuqT55d1uWFbA2FViLCGx1voQykeGQaEXqUTPj9AIjpzkduwnEb4F+n9eDOZT5uibpH+Ywrt0nHsAoQcypg7Y2rkbPENirWPPki9g6OHRFNwvPXh6PBww2ix840BuLwyiGj7R3dnsSFqONnF8S4V1AcmhGqdbv79eks2idV74UCtoU5dqWJ2t+xopcxeJKrAt1j4I/eGduwPFVL4cp0N4XnAK3hROBlTM4l+k7i42XmaF4/7waxJMN4rbYFwAkCGxcNNQYuovN3oGRwl9xCxUGJLVJM9nodOXUUSDsLiGjgdLdBvTmvbTupMzmZKt9J24Ev8cDRj0ZCXHvRIyw4NfKc9blGQQGh4LVS6LlUkneu+bTKiWErm0IkCgc0QYYxoOiaGtnpxkuVEMWNR1o6pMZARb5eDfadFhwOQkWdE03f28u5regEkJGbTakYENiIfVOAowPKNNVoOsCR8rgnvYGWlF9+6a//w9Hov/uT/ykArw90BFNZw4lfJoIiTNLDSPPGJyyqBhsMb+3pIiUxqc3ctWKM6DUkBmw8GjrO9XXBlQ5nPIcWEP9MJWESG6gvES1qXVJxkruQFRXYCDpATqIwH1byHb0Zwx2Tv3z7dBKENUbFw04E8EU9HlBn2/pLBYPWau5AZw5bikmN9jcb6ARC3/SfpVY9Tsa1EXIqzqoOsTwgL65qcXbmVZNzbTDK2EBIKmMVEgueohKD6EAfa7dX8Xww+rrerOths/bKytvbu9hswSuWGIuxNCiJuXvmygY1bTpBPHNtqzShULBvpxSxQTIdRMz301PMKDEreX0Ren+33RWwUJKNRqgydjEgOIXn5VEWid+ee2lGupAzPeEj64+mEVDEgCwz4gE9pFnS82JkriJHK3sdoT1JUIGu58EIsu1JHJCychBeLjve6ZtRZJ7GY7qE8MhMpm8f4ex/nzZnOJxduyW0eELr74LoEki48B7zmIcZgZGPaXMZ9d00tqnabh58tlmo00IvXAlUvG7WO583nQ0h2GKPyZZpOZfoRfGHERP3RUskKGPcwME54Fl1Z56mABcHaCe2cIk1ze3NfX39zfd1fX1Xz54+rR98/rKuri5NIZAoUTZQRkMskEMoYRpJFOB+M7HqQSQCt7l9jxHf6bOFjuRxHI0pBWTG/0YIUZjLeQN1Cqss2TJHI4a6OKK5Maj4bI6/q//3nL9GWPXcI7Vx0mOjGDQDUIjYbbkAZhxqtM7FBTQmFw1GyFFRQ32Bj7a3r/N9rdd3dfPwWF+/3dbX1/d1t8ED+uJsWp89WdSzs6qL5dTLR2Ql5mI5rhSM/yMAMuoSjp3oCkl8XMQkJk9GEjvDn3W4D5oluyNNlxB6WB7in3ncx9pGXCbTMfj+TvdRhAN+8E6NVOv9mBqbrYeh5nSRBCKu36BCqzmnPDt22lPsc+YkPl3U3s4EFDMgwPja8hBocCmEY50VH1g46M36oNw2MpZiHp4wghDFjd3jvjabB4MTt7tRvb7Z1fXNxhQuRbYnq0W9ujyv58+v6vLJmVfEagW5LLRGEgXWHXnItAqev5G68bS2B9ZiWrluznRbaoGUcg0pgJhQ5pm3KNPPQHkNoaiXFYS7SA7T43iow3Ft2yaagSD0Pv+h+A3UFISminH+rZkEMdnh3XjSEbEn9xJEjuaUAo7GBoqdYp7iNPxSLfXZJsay3nZUmo4EUArFZkDwfI51voQUagLTivluupzNwmnOnriAbtgy9XfVWBvgyT9HtI0UpO2ri5cs64ZxrmAChD89YBx3mPPSDgstCHdNGQSfwTRnC+pfimDKnSG+dpMCcATyzypXtBa9LASxKuvS/b2sM8qExN+TpS3S2Xy8tY1bGRFgGnTqOuoi99M5KPYgzoplhVTz3OWP63xAnFUBa9cObUd0jNa5Pc+mTD1fdA342xLncugHvjXIMhMy+NZtj8rki4kc0xFNgPH47gUfEbZ5SqjYd1rO0iLhP/vX/9Fo9Bf/xH/cNZMf2sBPVcUbqwZGfDAunAziM4lvZIQ6tkESoRoE0bwLo050Pe6e3QyrSEzxmvkudyOdVTpDjYKEEHp7UdY5tlUD/EcRRNVp6guSkL3hiN/CyMIwf3OG1K3Q9VIsaftDeLYRhlihbCRM8Lf+AYl152jzZDaG4Vm3r9FBllfr2j9utNDVCJZQHCUzdcub7aE2uyMuAnv+UcE20yau1VlNFypg1ZWysIDadWT0yAd0rI5HQLNQNsaQCqabDSjs/fq+bu7v68PdQz08gMLqScymLCfQs1EDYusaIRfhWGK7JTQxySo8JCcQrxLvMZ9isEYL8h6Fd+nCMairuSwZVZqvbA4oogNfHhWdEo8p0EYdSRkKp3owvQ9q1BzZFi4gUkLgBiWgGxUaGKtVzVXlkropGoolkFUdDePE4WlBeUxASEem72GFc/O0Uyj6d4bTageM3ADW+fZ4XDyqjNWsvmQJAeNWWdFF1d7IbQtQvL6Yn8Hn51z2iEpn1zxKkfOzPWvwrxwK3WNtNru697vHy1EfazFTEyOqSPcHaRSF/KYZbbGVvruFI4NIjGAHT7IpHW3ycXQDt1lv67vX72o2W9Znr17UmTZxiX9tbhJ8OaM3MUzvoghLvaADfmUncR5nBss7xw5Hf7a0WfCW8ZgRbNs/ZRlF1hGCAHH2UKqm0WnxaUz0DTRY0JgzCCySqRP2adAg2toFXpruAHUCiIjscjyGd4GP2BM2skQYST6OPYy8Xde4Qara7DZuoHe7dd0/rOvbtw/1+mZf1/cSyK5ruRjXiyerenqxqGcXyzqfQ4OwQMLTEyhTfSJ9br2GVspgTdAieDR9CuSV56k7mr9leJZRORaDZqOSvN3YyVCe0azPXQoU/hS2QZCvGBX23bDlUGINrgSMallTq2IN3qYFYKaW6N3qJ2UKk0JY4lgL4rKAhrExyVyxxGNhU1V6oxEjdwuAbPeDrywQBdM21oAiYIEER3MmL9bNflu7x0PdPTzU9cOm3t/cGZBQOjmbzepqMaunF6t69eKyzs/mnogc5EYzPdbMq5L13OVq0yu2KUzs0OCiIxOGNCKMhflkbBKjUII3HUqeXUbgpjMtCd+6C/TwxdmapnckW7+sbvaj1+dqniMOGbhFnJxSbIXp36dPw6ITr1i38JOxugGVFkmruInNm9E8c1bbjo/CDtso8b7XPOeB08/GsKYjGpm0DiHaBsdDPLjxVKfpo1iP32oaec5jU0NwPCEZZUObn1dviyL+OX/I7Wavs/ENSOwAACAASURBVI95P44KiBGB4GggKFw5b42FfEy3cq8U3ivgjI3bsyCEqQIhhoIeKljqDTcj4kbDobe3bSbDTD+hg9j20d1NYowt1BpQaoCFaSshK3nk5Dfn/K9YBzBIvu4xPGgxvg0sugF9d/Md+71DWzm6aZJ2JXc9Gn6sEtnweKKi0iAACqC5gZoBAAWzBvQbNycaB0++DHZSVHiqlsYbay5zKuOK8Vi/8j//k9Ho1/74f2RMxvwWd+G9bzr8N3NUCES+/F7xGeTSO71jRpyDJSSoFZR6qnA8QEdgfnBIKIQ5gARN+EEqAulS27opyMuwdYQCmQ1frSIGmNd/ZtTHFgfsKUBzePiQzbmUSmSMPfBJpCD2IXBXJN6HfF3Fv6LrRW3YO3sxX9ZmKSl2xdNVkIbrpk5CI4mq3faxNpttrXe7etgf7CdY8oNdLmusxQJSHdpPFjGT/AG9NWuhUebSl0RLGoy2bXa1225NWxBP9l482Id13d4/2Exbllv67t6EZmQJ0YVGnuZL+uyrA4Qzh5WVnnd3nYydSOgc6KYTgKKGfB2kEXC2nz0Iif0y9edsuK/i1xUxBaYvdc5aAoTeAYE8VAP/bJAtDjn/PpQH2erRogcvx+jg48UVTpnwRsONMqcwRbPaMn8ujfBi9O461o4JIAjUw4zP4Z/pHoZr3Qhh1LPEig5YfHYX5/Ef1P7uRjJ7P7zPbxot32ZHVlA+m5xndXNz9EC547PoQNRNGJt8JCjsAKhCXJ2tOc2xY2k3CJvZm0PYHo76juHmmrhPl647KJqJ0bYAWy1KAzoa1d2DkuW4zhdLI5qmrTBhZzFHNnFxL9sPWrZ8GLsbBTatgOJZ35lYERpB+JOeGPNTg54zAWm1vH1egzR493uoMfDrSMCUtL3dK2PDoOg04LxyF6Ru8oL2Nz/TrxXEBLcEIbgLEDYnB5pmBuf6Dlg8wddjdzjTJ8VKUYHKQRqUal3rzaGub/b17bv7entzazRWv+ditagXl8t6cjav1XxsypFig+63OYfDNxNwkFW94bD71TPMjEVcmioXIg1F6Bziz9oUhV5W0/Ee+k0XZRQCIGz6GdiHMZ1KRrNgLwWVeYoo7T0F8odCgKH1nEwEQMrhdbcDgRnvCBldvMQNpnmX4ft6E1qsp/hKinviwLIFj3W3TTWBV0ohTXHyuJfO4Whg4Xa7qQ+KpWuJY3VPdjUbVZ1NxvXkbFkvruTvOqvlhWwQuY/m0E9ZiqEpDO8a6M0lhR0yaMy8YrRR0Bjd21O0k3VTiWxtJqs9CsouMrp4xwszQktGR0GehRrqPQlcgXOuQrKdlRHhqCEU8ornr0uX8EFVsLj4S27FL7o3ZHK6HY/cOOozEoPsgZ2tdy3KYpROLqbh0/3L77bommILq3tsxEwJ8R0F+BrX3HQg89I9Zkcu67zd9YoLT4oa2Gct8k2j2X7QcRCw+DHeovA4T64/8HBzYyLyg87UlojSpiPIxYEpsIMLKuhILuKMwoYSYmRT9UZqhoifRX9oF4BkxTSDKS55QPkz8O89VrcWgjgIEHcCZnz+vY6ezXFMKlKneYFbQJ78pgbxXGg79odSCV47NDX67+2rHBEX1qa0nBbj+V2Hw6wi2OCOYgLUAb8tP+uDBeaun7zMC72Tc5kpHmpkMnXj8cYHPTWmYwBbPBGcH+uXf/3/GY3+wh/9/XH7A84FttZoHqSqSds+Ic4UIqGTBHqsjtKfD7HzvvWGznMoLRbC6sr80MDaDR+T8HhuLmCNXsWX0qKO04o0CPZd+CapZbuQSefeNx/itzsLvdHYqgxmxUFYfHFIuOpeOdD6Nz20RR3HKysZVYQQeBsmt8QL9Z+XDmyx2DpItXwwSgWZXJYy+u/2LjIedvt6kDBHL1QFgpK2VnqmyLZVzGxRq9VlzednRmF1+Pe7LUVw+K8a0+p36T+LTiBhmSgFuy2JRYW6FHvuYH0XUpwJacyYDiVgI+ptsCwIA4sbp74E+zbHb+NqB70W2KRoIXFToOrwOhi5kA3NxD1QdrunpcWJLc2Em10sjcyTizjHBWyU0jo/Ujl625Q7fw4yDgNBeNy8dNFk5qmLeXfxj3AI8RLO78kGHvFzJA70ph8iJ4saTFMo2x5ZuGalG8iaxofOIT3Ksol/Np7Ej3A8PnNUstjQSHILk0jyRqW8kQ2WO6NZig5z1LyWFuqNTpQ5vRE+DpiBkgFzLQsQ3RBm2qHPKWGfm4S+m70ZxcUrfpU1ki9qJiXOORILZbTlEaRyol4iSJl4uh4ZJggR0xtx1D3BJsyhzkkHdMdCom5oGunJ+MtJX/FlsC+j+TFq7GfrKB3v5n043Jw1p/uP3puTaNS0Dc7g+pcC1aNlYkmj3yCGqFyJYd0sENyhnwRRkMjOjgMf8Yjjuwx3lgUbODDo2XCIwEoY/xLLlHQ0WTnU7Y2Qv4d6fX1bb27uayv6xfRYq7NZPT+b15Pzi7o4X9VCgkxb4olmJXeQiAizopmCM/FU7zruATRS0Q8MRT/JxD6gPd72522BI80l2gWKK9EURLfxdEK0IRdGjEXbGqnFLP4YWbpizpyETC7a+HnOOY5ZES0ZkTLrm5ir1eMSPHkjX/h4TrZQHkDh0kAYfUX7oORoX9Vs2XLIOR4cp/Vw9odJbTaPdXe/rZv1Q91u7ut+s6vN/rHmj7u6WC7qajWvq/NFXZ2v6myu4lgXjIaV94rZu1HEibEjFojE4cAFePzKRbkDDOaM2yu3HU8CDOBPi+DSYSTUCCNjPltCu2P1F9zad8KxRS8tuhJ7U0szQMxgUgDqCs+07ZUQIrmYyWTIudhgZrpZ36zcGzeLOIrgZNDIe4uvEQCzkKdX/HJnsFhjzS00nI/FcylkM87rBQh2bTD9S04CvZkOQTkSiKaOAFgEz4bS4qIZbulga2VkMTnJyS/ooZvodlpAh2IxmZd7iBYUZX3G7H7k7Wnu4o340/UMlGYAHBapYGlJY0yhqyaEaZKalQBrEV9Ncp5No3HMcHc9mEW1FRyxTOLs3GlN2PyrmUy2owsfLVNnN/nUbzRPep7kOzszJIZhkZf18m4moRlRD/JsNR0B8IrmJy4MvUyD3ozP78lt07HMRc4/5mkHOEu9QJOsMy83K+pGQIAHc7xNmRpX/cpf/cey0foPeV8ZffSmHo1IDNsHc27Oi0nolCopjNjJDdqajRUDepdtElaRRREcQcEQ4HLwPHgwiZoD3olsgKVVdHi03eNtApcOstEmW3xs2S6TXgpCsB446lRWptG1cAlDlM4WHI9rfTLVQciCY1U11opYIaEYqoNpbKBCRN2txKkA5XWdXjQQjrCVrPpMQmV3tdnt606erjq8MnYezWo3UgF7Uudr49BqeVGzhbiTk9oednV3f183NxISPLiQ7YDtsaGLWaHHsmxKouxkKUPwpiVM4CjKc2+SBoKeDDscd9VpQhSkSGD5E+FHUhbqb3QAAnVhbzZIiw+rGx94UX7e6QTb/L0NqtnalCQWIIGLGk5jX5IsN9AZ0hIId3hOwBmNB0FmvZ1qU3i3bZNiSy0HfwVmuKxG6LMlS5dQoiYjpPqGHqlDpcBXjx3cieQYXCSBeX1vL3LgYtCdZof8eHqWJAH67a7TIjQQQaYF8LRs4OGgAGfRgg2v+YTTqbtg30uJRrI0gCfeFnXcD98J/9agJAPKmGFvI6XmEioJ613f28sUVEZfRLwjfP8s2HRHFs6bypkYrjMU71EtBSYIHVZHPBL9u5Iqm/WYtiggtV1T+KxWWuvnqVHA/grOZU9KOGv8HN6REoQ2GnVDpmQhpAQKeDw/czZBh0NiyfiwnSTYtNUFRiO+p8lTU0Y81vP2u0wWPD1CQNjreRtVAsUPWt7+iX6+3UD1pCN0bbmNbA/1/v1tffvmut7d39f77X1tR4dazWZ1IQHRk4t6cnHOEhSt8J3Na5ZtVLg/INhz0dxNR2gzTDIYFIav5OISlJANVhSOqKtd/PkF6nykYReKL0eYgcuO/V1zmPVzJYj8eEoALSRIt5Oyfh4ovd8l+HjudDYmhj9HK3RKeKaXeKweGpoblSYRdZHX2+SYtsFtBLUyF/dxVLe7Y72/3dT1zb2FkuKjjw+7Wk6n9fRsVU+uLurqYlXnq1ktjBwJ1FFsgtIDPebgiwb6F99jj+kzibFgaQ766mceeozExOEJd3FB1ZWReGyUXOs4mYcna44oqnSO6jDyyNp0xuGeCGXV9HDmgwbT2sIVh0qAnkBP2cV9PL3bwYXCmefPpILV0o5d/rtwySki2u0EARBWVPGlNqDCfba1WuhGOrPecuV8SpMCB5pGhlnNDA2Na4e4tkRtT7GP1aCR/nhA97pZhh80PhS9cnJo7n+oEp4E6X0iYAJrUeGq+KfPjIMPaHLKnThfQIPxTCvq/9Y/iD6nBiai7oAGLmIdJvVZQcoHvC+x3Pkya++Nmem7JXZhARgrxkx9QC7VwGdbaWgHLmB765npQ23fxbPsfDTOlIhpCY27lzAkttHwnHjSAEraSNqzePiyAoWYUums0JB6H8mQ9+L84WfaTiWZZFjoKk9ZUH5CVCbnoS7a0FEe3ra7UwH7j0ajv/DHfp9ttEBsVHGrc4vZrpKIH14KEUPGsc/QFxKZ2KbdgtbFjZEopWF8xmhNJ9BrlbKZc89BoDLPOjm/U7ZOuFswFxXfUvhZ7E03OqetWI4AdDW8XiVDUQDwJoO0HNJwjLZdRHOKKdweN/kZ+qziMCmgkryrVHiIwLyMLQvCKItwxnjjIf5iXGCf2D0jMAVwq//jNafPpI1RQq3u9/u63+owqHhd1OZRV6dJ5VOPCLX2VS4KIlLfPtzX9+/e1bt37+v+YcOqyCwnWM4ntWCzbc0m41poSUH2GQ+7nW00rf99VIuZ0BrPiIcNag7oGZV6GBB0V0cYTgr2YXpnshpSIGGcoQueLs4jpDg07BUITgVsjya5f4g8RImIJLfGkwiMEgN02PUVXfQ/ipuqgrX3eHNxtFXMCTMjNsZPXCKPp2V4Hta6CldbiKXodZWoTWTmMHJZXJ4aABW9AmoLG4lSbOpzJ0g4mDdCnWLBtAN/vxPNZuylEro/apwkknNFxbhUSK8DIgIKJgYU/v476vTlIasEaKSLOzKNqMoB2yb+p20svZrQWxtbnBckfEhA/lWgvKy/Dfroglgjv9MIT8/HKtckDVTv0FKaw2y9qO9ymp3YLbGmsREHRpEO9N56JqufFN2e9oif3duZujghpOMcol/XK3XBL918qlD1swxv9v+n6s16JU/XrL439o7YU2ZWZQ1n4PSMJ9nNBXQbIfurmKFPg7FkyaC2P4VpaBow8oBsxDfwjX1hg1q+QYYbCyEkMwlapuk+fU6NOey9Yw9hrd9vPRHZB0rVVZWZO+L/f99nWM9a6yHpFO0M8xhLm1qWTdE2FBYcHKKcdXTtKfde8R2r8lfUJPITYaJiNBeryM/397iZK41xHVq6qtnJgM2I4r/TyJcCsWNIbAHb2KcRfbrbr/dvb9fXb96tL9+9W1++/Xa9eXKi8eLygsLqE5DBy3V9uV2XF1t48/JBpTE4STpes3oftxhtwaCQsIhwaFKZNHWTHESveu/atqYZSPMsz1IsyftogbClngudagq6eY7DaZ5NRlKRbGBmwheP2qFSuZWom/lSeLKQYJaMdLqDL/JYRJWXW23GeDmHppFY/JAG/bDWns1oa715+359+z7AwC3LYLab53Vz9rxeX+/WZ69erFcvXqyXN1c4uujKkjGgvr76c3pu1YyUu47iWyCCogeP0K4kzj93nIzgqcb30qlqCdVV6CyXSFFWShVTjRax0l389UyEytwY2ySaglqpnWGcX9swplVTNDjdhAjYhT3JnRSSOa+TP3rXZ/pmyhwhZUCaKVjqNdtcK4hR0eVEmKLO0oFEDBkrd4kJqO5RaOWkzmlOqYdMP4No2oAxu2BcXhGo3arUhC5+gDsP7aB3ApQzebdNKTEoeaiCtRRG9bpVdBslvWp/wKv8TA927QwDZOVG5jMImAytgruX4it5qmtPrZlHgJ5/m/tUvjPNSxsA4qaxwt7OgpufXScZ3UaC3iYGjtDWOoTaiimfoixocdsCE7mxR2VZfZDzZ0KdLP0uv4+1YrN63ObURvfkB02OPxaqpV+Qp3xWxItSGPP30J4mwmY1c9BtPeWtE492CbgcWSvMXgHcf86TmxPPY0uoo81fTAH7l37ll/hKWBTkKaM4TbdpZ8Y7S5LoQXC8v/Vdw0XJKDyJRniZL8l4epCYJC7FQDzUJjk+YNEnDaX9ekK5jvASEKIa1n9OZIaRYhircG0dtZj8GxCPRWW3fdBpzOWdtWQWKyGZm3xzumq6nGST7/R8qYALy4paSjFWzgdzjCLPTnL20QyaBKDVTuxdsGXp+tJ0SIi5Yrf1FHeCi/Xu8WzdxusV1Gm7rq5uQHgyPcnCgt//+sv19bdv1919OG4+nxyw3L/LbXhyu/Xy4mK9uNit6ywzwOc1her5ughaiSXQM8KeFLmOTXO4RDwStB4eHriM5xk1Nym7Vz3CNIsLu+L8/BZdLWTyPeHYdsXwbHBKUoM3mQUMXWixxzLGzIriED/G+wrvbOpsVnzfhCdI6I4Fn7rdim1n3Yx0en+k3NojzUgr59BtKZyxip8cfYisKjBKABnhTRrLESZqm6UXLo7QpQOomCb5MqJtsX+cZpcukGTW5QsWMxpuwy+lALqoeMLEJG1A9EvwW9HNdO3hQPp7u81k1v6BRgZ51H9Xv0/9buWnCW/HJkwxm6s6g97xUyrUc8rJuETkubK5afmYZBydPEQJ+JhV7eafTGzTWBZZe5Yj+ETRmJPWwpn4HC5iCgNtUrR6meLOZ0VjCIJSw/6cnbgdwPM2cSWR5H6BGraZsKnKtqbTN5hGwy11/X9NHlBTrJgdv6GorisKBWxyeAq4oJxjT5R34flIUSvdw2Si+DWx5rSdMEWAtloQweqpOEhJ3scBnvLTQ+hJB4qsWOX97tv368t3d+vuMedtt26ut+v1i4v13dc36+VV1vlmGYpim4hDwnPcnl2xKTCcO9E/uZve/zQTRZ0OuQ/hGYYKkN8bFxE5/56IfF/5ldgfrjs5zKj3LY4Qr6FVGwCjI/PybWlMWRWq4Maao81i/u/4Xh+XZzhhYUNRENRNqBI7xDeK+kobGtSpKdPGN0WrVLS7p6d1n8lXgIP943p3l6L1Ye3vn9ZZuOCH/brZrfXx1RaHgXBdb64uXMpxkXfSpSd4B9dNpcLEacA5zSziqBdqxt3kjBTgAc9CQ6uIRl6A2xMjJnp+WleXl5wX3G3S3D3F+SJpOKNSJxqCB7ViYl99xKEOKsWWhOsi4mMySA/WdbuJUy2GtBVTX0KjZl2udoRiykmOxYp5M8WUuc35m849Fu7elSKwPfNTRPGZZirX/DENsJOV0vucbhcddRKj0LMjuUOcTfT4ldUgr3zEVop7ujggkbwFQc5Izk9ivfH+RN0SxOKEQR2MV3PG06FhzNRxhGTnZ1eK/lBpNpZW5Gi9k3Oe4krRdEtcm2/ipSvB886n+M3PPjuEsiVPmZJarh/vMvzf0UIgwk4O5j1KzEvdkhjEn1dxseBaGjXP4zQ7TofyPiOK/4BWQf5TP4J/ME2Hn9H71XNVX1cbSGssUgRTyWkGfA7zjB28JlZYgAM8zgRTV3rt5LoQJd/HqZwNv/Exzzx1V+ibAUoTu9xuB33zcFi/9r/8k83m13/4Rw8IfOCemfz06XL1I3y/msn6erqVa7iJhxjRG3jlLsw6uFossI4x/85OgfMHp8fsJ6LVzF9LpJzo+X/4aXJ5VMxKDnZEASLQfcqDAqG4Z2uDQUTuY35EL1otmJjKttg9cighLOfANZAPWR7OzlhAyBMdlJrr3O0oM4rTMsdLdb+/7ajUgj6ej/dxKchqwoft+vY+5uYhP8cI/gIObALGm/vb9cXXX60379+xQjYIr5fXla2+o8O6ON+sj6+u1icvrtbL7W7d7LbrMiIxPFSDUAV5TfGa/7tiIJZDKGaIojTPDEJ+d1DbxIl8zwYgxjdcZNGOngSDK4WuvBWbDYfGKpxDoxB1AKWmII5C1d3X2TyWn+9Yx0Ei/431pXn3WqIkKeDzGTNvPAkdJ81WmTn0jHKx3DLZHaPK0QpsFLNsbejYt76gJMQUgu30WzQh+IAnrYp1dnVPQGpjzvUYj1r8BZO0QzfhN5pYIrIC2QXZDoo6RWHHMvmluNKnKLWozTuUQ+vYhYKoCKzIroGF5QVsnHF8J/fV55BCcPwXx6YsdwLPPqX5Bq+e81hxDcdNem5XCrcxsenULm2uMIGyPHq5wSZgsMMU2EfF6SAK5d8lQIEsnVCEsTrKZwzyL7poYp4d5vlnbmYRMRvFES3N9Kccy6KwjLblO7XA9LSixX6MEb0iEqXAJu98BhGEZ9AK+KB1+EgxJhort1JU0NH40aUDQNmixfFzrdQobqVWuX47jbN4pwVL7l+cH1J4vVtfvX23vrp9Wl+z/S8/I7Zb1+uT68v1+qOL9cnroLHP62J7vnabLESIl/BN/XBNSjZsIm6u3fZ8zMg0vDPvjaCCyTCJNYl2Ctg9W71837kTGUfngYzN0mxNGpS2yCExTO9XPaSn8DBJmzjP1gaxjJvxKJSinwCx22ol1YLFkfEtQixnMOfG1ohnH57WV2/v133sDB+iEXhAXEujdDisq8Mjhf/r6xSvF+vldezK0rTUEzsUunLtoEn1Pht9nLQ4mdL5fwTCiKRwr3EEjtgPbnlHpG18PMuOnTfcV4t/eawVVkrmLNXI/z5CwonDQ21h2sdq1HISUwTQ2UW02nW9TAEca4vAtoearU/kh0zhLMrQrFRYeUJfmzvqXjFNrU4cnVp1TE5+Jd4Pn3qcFCaXLewf8zGyidI41nvL2euEdla/T0KhftA5ACHyUNx8XHV2GOcjN/RZWBfZ68prmwP5whlN45sLlzj/PvEmMTMgUM5VVo8Xaa3fq3SGFN1R2MfyrYLjThCen5zCifpO/Kr3fArmIqozjmaaxfk6/TlGJxsYCmjG8tHryJcWUBDkkPrnvRFXmNXejuNF3uuKU0qd9BS/9/GMlmNMPB7RW9fHKrhrUXycXI0g/3TGI2ycyT1C7gJegCTkvy7kqMNUdELqHJITxzFEX2fzbCaQFrAU/YfN+rW//Y83m7/8Z37xAIkeTqtvWZuqBuBSCPgV9ZCblZdy9NLhhJ+qD5oIbBAykzZCiq6IS3KI9cjRDsjwV86J3Ce5g+2+hrNVFGQwWjfApIMRhtdouB1f1b4qNS1ih+Q8PzfKUX+9QbP4vYV0VsLGhoURdS65YjIZhR1bZYRGJxI+RruFruPTCqiXp8VenknQofz9/f372m1lw8thfXX7vN4G9D67Whe7Kw7Z+/v9+uLbb9fX797iXqB5d7ulvE2skOTOJN3ebM/Xd1+9XB9FeHB1uW6urkBbdzG/38ZvLSNVbSyOm7ZawLsWeMDFD/lJFVOMoWtV3EaB8kSrMDfRGahS3EE+59cP8X7HpQpqHlRi+EQUsyShdJVP6xFD9G4CyRpHiuJ83aDBKfjCHQ764LPIz1PQloNNiBIJ5r16gX1v7vy2y0wA8Kxp76l1GEsdbACteSlMujCB7+N/5NfX0BteVWkGNmGeZwU2XYqQTpnitRZSx+1P6XQdz4wvLkVaXRrkh+bsRpjl50ocxB843T4WYo4m/XTdGJOADAcxSx3scmO9BLzNimd9jumAu/FKsZrc29lTP+NwhToV2qUtPIvxuT7FICkd/dkQlhdHt6zFjgVj7cx4RzZecYDQZ3fGm+Xz0aWKmMrZNIkOkqwJhOeGO4yJuP+3CQVGgs9ET78qsU0FvKOhDtajlESSs7ePN7QNOh6bFToMUkFxXKU2yzJqP0ZROqhyp0XDHRQce1y7oOO8qoxfQ7W6raG4TTaFZLf7kHjiyMJxkte8eX5ad/vb9c379+urt2/Xt/dBFLMgxed0tduuT16/XB+/uFgvLnfr5nK3ri526/LMddUoF8KhbgywTBb9yXvEFQHgIFOBImQ0B8N8l6IlZ1inmnxAefNnbgebYms4x5isewf5b/wsJ2dmnBMSFloRbXH5ezDJiA2Z0rhdLVxEXAx9rQIET/t1n+2I8d5+Plvv7wIaHGj639yGr2uRnebperth3evN7nzd7B7Xy+s8qzT8AQ9yMQOM3Ip8dougOUG+IN+lcQbLq3Ip9blU9AP4gbVY6S/dXsaMAAuhKrbxvsyvkVOrMCjv2hwqOBZPceOazf1QPoZz2lWeQN/SB3jKg3P0jukX61Y0ziV2SrWSg7ubIkZF/0xjg/4HxR5OPiDF4ZEiP5aRxPwRkjESNndbzytEzfdg9fBQDypGE6lTd5NiGRw39nD04p4PawmbTdB9Yr3TmSlIFWBW8FrNGbVjee58PmHAo4CYZ1B7T+PLWPtZzDLJLX8Tj+H8VcHzbO7y+cqtpvZgeirVy2lZwYiI1pg+dvFBNwE6vq7Xa6knco6ngJ2J0YBBiZelXVJYTwOa922OInY3/nLmG0flECdq5SnKfabJAhUtTSjvHfTYqUlqolkaYOHpMxOh74Y3/0kK2WCxrXcQe0dQ1jM9W1EV700cVpztQqs+yzRM0IVsTvQYltIlUKAwGLrg8/P6b/7OP95s/sqf/g8PI5aADF8/UscWrqQcYvOoQN3k4IsKrzWHGtovW7xSxFysTeB40EmRAnccF8mahMMIdnww86JHUafVOiUHXmhJoprZjnIbzz0Oem1DjskpSGF2mgeGjwjNzRAzroq6Lj6Nqi3Hn3H4K3nB+iwOCfyEVjkfsDvOyGHsO0QNnBDID7TYkk9oUVVF9PPj2ocL+/gISvDN7fP64u3DevcY/eoV6GsQRpCWb99g5yIKaSJzV1jdNgAAIABJREFUe5BbSHxuPqPd4cAI7PuvP16fvrhZLy8v1tXlDi/QKOUR03TTlhsz3Mec95V3VFeQU+FVROZ4cNtBkjQoeIf70yKCF5NDlS5RtGEKRBO5G1HihwsCkq1jBCiLDMZwjBAb0CgwRWxFshUTgb52QxrWOlG7xuWhBexYhuEU91ASOeiM79slAo6WeEejVh1REZyeOiOMhVi9/s5yL4grcmhN/NaPcnnKDW0CTkADtUO5rWo5iYL317OqwjJd+gWuEZ4f75VOAlIZXCMrAhMRW5Z0wDXKKBFER/UxefTRd3KkACH68s9WJNb99EHY6vEnyhukIclXgUr+HgoKPrGzW50CNqMxO2XHqg1gdYPQJ9CEnNtkgbvWjmLGgAedqM2AAq3alXWBioVNV2imgWq8kcYkyoxX5dEHcnjENppjFgIKyniuqu4m+unYVMcPJ/iwDt2Ed/R/FKDqKEzPSHwj06h1rWaKU0bxbaiYKJUSNVMmbMJokiKG68iyRuBu1jKhO1nYuREudJlySVi4QewLiugCk9uHh/X29nF9+36/bh/P1j5hcMXi6XLdXFysly+26+VNhF/nFLJX290KqJ4lJ/k7ZfFZiigyhegLAMKsrpXz5/j4A9HVireo48R8L6ljFggkvyrfj2hqzzQcaugtY/FUmgwFZqyH9Ky1IDa2OQ7NO7xgivOYJTFPiQMW9Vkgg6bg9n69u31Yt3vdBUJZEkV2fXG0Ale7Dc/ixeXZepm1x7snVn6DBHPpk8QDNLyTZoW9k0XkrEo9JeDGO+7zqMSTY9Jc+vwsFl3/6tKMoU1pLeX9Nv5NLNFEPnnUJTtMR6AjOPlJPExcS3MMxWq2NeW+FQ30FB0lbjYNOPrYuErJEpXE6Qe6j+93DOIVjZ6cD9QlWJDm7jq9YxBujuuSF75zzlCeCfnJCZoT10FijaEgcdwnwRmRxPqEMn0IIjrNpo118qb/S5yqUFHZ6umSEpPrFdwGyGZ4mozkZjmuTj1KhcERJU2J9ED/eGMDhVpF6r6MNhuc/70lIujs0ACkXuQuZToAnYC4V7cInv/JK9pZhD7kNNwk5MIh1ExwBRoD4lrT51n7PgWSTompYenT28VUrJUp27aLpfAkzjsYWkUaU/j9FfnO7I26Q6TU613wimLa5y4Vq1archyKdFfr8AHAI8Jr04EuoA0ETTIOD/l5vtsBL46i6zR5bbpnSvFf/53/Z7P5y7/yRw6oEUWdHRPn/VE+h2+XC5duwYOBB2HNbPVzHHWfHYyX0CRlV2AhwoiaBz2bU+awlO3IIR7CNCeZyjz8TDlkrgXkgNFlivb4z3agBFNWnGdsc0kRSpHHy/Shs+ZuE/cBH+QpOykUUbgSfpAHhu/d0QFdUI17GYviH1pxS9GiXNgEUILo0XGhSDQ2Ww8IBx6eQxM4rK/e7teb29iPX+JKcPe41ldv3q1v30Yd62Yyraa66vWYUQdblJwaz8IffPrJ+kOvP1qvLy/WTYrYqyCBT+tsO+viSoNIAT+o3cyROl7R6kMPRigRU5jBpZtRgcXSIF8Srmtm3K6X7z4eh4wBSkonAOS9hTSv8CriiBl9pFBN10pgBPFXCJGgY1FMyd2i0ASQMzIoRUZSjw8Wqfl1uENA+Pev/T6UBf2JSYYVVeQ5g98xHqqgsCeAC4ZLQyksnLvyOBljyzMLgqbuXnSDsfiZox7V92OtJCLM9KKIqJ10kQzsV7pprKpbaQSqdDcRhzACkmeXJi8AUoqksxD7j7xwSfWmStfo5VUlMQbBhZ9UlBoDeFDV2m2B6G5YipFRKpOZ0nAI/ojrFLS5saWJsTwwCljujUI435piKQpf+NgL8/j8uaHPmPxmz3g3X/VZeuxrBI4SOkKqUpEoNurTis/zqF3HFrDFfRIUIsOiRx31+a40F+9rPTYSEG0mqdBwp4CtmAzRY4pKObE2Hr5/94mXy0cD71rZw/MdW6Tg7w8ixV3JN8zabdFyi1/vvn/5cxPvMsnIKd0/PmK8/+7+bL17/7hu92drH5P2lMCbs3WxPVvXFwcQ2SCNL662ir62Z+syjiTbcIxHRNvpwXHHveptm1g1DSjQ04hRgOi+kNjDJKVj9TFTJzp1ZNZIuB4RgckrEqDQ6UBLtnxn6QUZhWItFt/sx9zXrME8Ww/7DejqQ7YSHp7X/cPdesgSgruHdXufRiJN4+XanV/A776+XOv6creuL4JQ569Mpc7XxUX21TmWpIDPc501rEW3GMNO8oUWIAjipEkgY2hBNhc56zrdGJ8UQAKAwBc05kpxcVpzonJoN8fR4c02t3SFp5MOTd2hYnb8C/ULPmXu5ozeZ0OSdCCjmVoVKWhtHNAGWMBF2c5SIOLT0Hhm7N/x74zmKe4rXAPoKG+fAkyLriP/VjiUdxzAQjFpaWgVU3nOx09WIoiI7eR1z0qmkG6VtODVk72FaQti/pTWHdyn5Hq2ROXXKSJinJ93wzKQToCIoQFzjOnYKFL4+/nnHDu+9p6M007AA4CKCtLcNpUbYnxl7bQ33djLq0wcTyzw17IkogtGQPrxSLZF4OeQd4Zq6YpoG4JWKOXBDieaihe/XYEWaX2z1CFNR0CI5iy+jWJK67OaVtareEStuiZU5wTVon6+FJbHatsEQ6IZcXYnbVCVXE3MpxrHFMtfkFfOEmekf0a3seX7yHXu2ajzxK/9nX+w2fz6n/ljHB8tcux0DOJFTAk6M/IxMU9yzksWlOplhHzdcVphd5GyBDuT1hSwel02wn0wLnQ8YAE7LgbjQMCY0N68heQIzWbBwLPmx8+7tT2/opBxBKb/rJOeRwKpKKSh1W9hx8T6waJgXi6TI8XzEJ07VnMBgJt9ONT9c8LFCkqQ7svgFr5nLLaCvroSN1ytiLeihv3y7f26DQr7vANN+frN7frm3R38IARSw7+tgf2gcyT1HvSMXl5fXa6f+vQT6ARBGa4uN+viMkWI3EvPhiMjfUw1EeY79htY8Ce4dWzX54O+L+heD+Io9o3F+TOKzNbHdMZVjJawKFIUJD9nApTWPAZ2/fekDLQIiAcvW3XKtyx6arFXE/7H/TF42NmHQ+sFZgVlk04CGWOfWBUlXh/OWTSRX/uQ8WOK4I44RIeTROXgQaTPSKQqZ/bHdPWmjZMio2y1SRErF7q+mATicrvGmLxbzdC/H1cyim6O4GpbT1wbKDtbN4Yl67q9xaSpgp0x+CY2WymUhgqRjl+eLYhHz7GWUyKf4qSjHp0pQ57tE2NrKROtNkjcefa7db5Lsq6gAysuz5K/1o6a9b1BcSscY1TKrzFQwaUSIxKJxilCD2P9g9OAtaieJnjU/i0ALAVaTPHDTfbe6UEVRJmINzPWPPJc5XNRjHeJw3Ae00CBPLWggLZTgZyWe8Ix8V+m+ejCjOwBJ5Ym4Haq5bKLNGpZVRqurffARBwKQx0oEO4N9eak6M7UiJFqznBFMfl7itgsRri9e1x3+6CSm3V3+7T26YRxjogFV4rWw8rSP2LCbrOuL3br5uJmXV6Iwm13qpVVxjvu1ovbd6FWoYphxtyugoQuVJEY+aCTE6YroLEtfOG2Z92qxV7iSVBXFr4wmQkCk4laGvw4tmRtdvyv79ftumSzYaYmKUAenh5XBKE6c9go787l/l9uL9bl+W5dX12sFy8u4P+ncchJy8733PGLi5zd5ARRPv0dEn+GW2iZIurkWXp69LymGaYI5AgLmkCHIX/KM7dZr6Cvo9ocNzfK9awCwCSh79cZIEztrCr21P3CpsZNW/KSjVGnDYGzwQuCQWLwLGqoQwl1It/FHG+eyj8LJvFMOtFwrJ2V1GnAugQE9Lii2BbZFrAnYTcNG85BnUIVvRaRn3XmFsSU6IpZjqge8SeWk08RrsnTHruuHJSTkNh6ITZ5j4njWVKSJQe19JyFCmnys/gnjbwAVz2E8/4iCIOzLdVtgBYtNwWDyIVTv3AQiu6F/thNXyNEM/ZEbH4Sz83zZgtet2g1VNTujPkB5yjxjQleaVnQAeCbC1Dxn5p39BiXi++cInl0ClufPc12UVcLv3rMpv4YV4dNaGDB6Py96ibqiZ/PVIYq/tsBMatjQLsy20+3OSMBS0a70E9Ms58z6t0S0x1w0HhAKOGxmjuZqHTbmvzYUrg4V1IgzJWJlQKbebe/9rd/Kwjsf3LgxVu5nDpMTPAdqziinEsjBzD9i+G7JrTd8a77gIq98C/zK6ABULwmIXR/+TExzsjUDz5iLwvpqJNrDi/57Th+leJgp3rcFIN3XN5pVrCOj2VQXFcC4m270tHf03EZlGf0K+IYBJaEW8g8yJdTBlHehrZjAhKRzXjZ8R9imBrti/R1dJRqqessE9xTNN1m/HX3uL5+d7e+zihwf75uHy7Wt7eP6+3tfu0f3N1O53Ic1XbQTE1jAc5I5/AU3Hl958XN+tnPv7M+fXm9ri4P6/IyI7SIeNLZlYIgxK56HrS875K/WWzmu8gh8hLCKXYlCKP+FCtBeVxA4n56ksF0YHS1othYfRTZcWybwl8u3YiuLGAThCsoSRPAFqvYA+XdmAo5ASHNs3M9KJxMrPCp4FsRbLuCFC/air3aWOVth9uVPesJBgjDnhZbzp4fyrkLT7HiMjp/wuke67a8U5ZWgBorNsNxgvPo+YnKcgy76ezbeIEsVTz3lASGIKUI33gVora1GLVYFMWcZiUF4C7FJUWF60wNB7UuKMne0X1M98clJHZptdgColVIMRMGxIsgPTnvQWI0dzsqTxOGxv5mlkBE6IEqOcVO1moKmkvzSRHrZqTz2DOls6dptfCLTdx44YqQBD3Lv1M4YSDvEoOx4E3BkvvYrp8zfUz89fYlKEf0pzckz6HjpwRqa2cLXRJfEwyOBijcRbgQsFCpNC4eNxSOt61qckb/ULakYOhvKe+Va8P99czD14e3O2hcA/JMKxwxWdDl9lVNnt+b4m7ijGdBVGaEXjmbMHQfU1BHxb5ZD/dBMPfr8BAnhtwT14xus/40HPmzi3Wxk3+bLTkRoSRObylqHnAzQOewcyNgsTBRJKYEOhxgnQRgrMhNfmQpPohE9wjkuLtMUGy+aB4pTKWa7R9DrxDRzlQl9ypLWu4fpVOk2IpdGHnp8Lh2F6EEXKLkf3F9jYeryLJojdzEigx5aHJUg9JGE5BiOTQqGnkaaW3CuMP4XjY30EBXE3AEXSwuZnok8NHFGwL1PAdXeudumvxzwI6TC94phJw2QwUY4LVLZdI6qr6xOV+gwf1ZFIyl53VRiNvtNHeiOYQeMFuRBvnO25G3bCOrHZ6+L46w1a48Nm+Xv82ZdAGHoJLUhBm3W8A2K3VKm0Zk4oFLdrxj3LVyNq0j8plSQNtkyo3UGx7KHL+ogrmCA2kcUuDITSlwMN5i+V4U81J+cj4jSuddlKJGAQvNw1wl0Fav6VJiAHya4zl3bI4aITDlOPEi51bnhRllT8OXz63jBPVnRXYuBrFxd7OfVo/Y4QFauEkRWgNgSafaM9XtNDANClQ4qAPDwx0XGJH3xDKpnAIfZfLjdKSV4Kxd9mSBQYjydD23RWPucd5HYgVNDrF3LPvaKVWsljgzKDE0wtwOxNH8ri7xyFrfEurq8GB8EFBhKgOw6ER8AJOxlfy1//l/DwL7n8qBhVY5xt81EWb9XyvmmooXi3GcCafNrpzd59izpDPutqz+4nhiUhwnyZc/JZ9T9JPxW+04UF6TvJJ78mfPWG5g+Fb6JGCTS4qZBLy8RBJ2fFybbNE/tfNkEwuI3R17yHNR4qAgKiy/MtA/ybyjEIq+6Qi79nYEI6JvdUlAXS5XidFB0dF8RopQ0JC5LDoq7B8f4LlmheFXb9+v97fn6/5xt94+bOC23e0PjrwTBPr8ZuXpIJ90kEVzMj6+OT9fP/XZp+sHn75eH73IyPBsXWZ8lk0yIMWu7rRAClrnTCmfj1FGCwC83zrinJWq+VL5LlIpbF6wDkJA4MhnUKkj6sf46uQfjCqVZB7UJUbgDCT5PG76cPxGV0/3l4Q1HBxOD0Eg/K8oF4OwzMrDI58xIx188GohA8hXEjwISpXXLdZZYRyrJoQLIsIpYBlf1tbpaQXpynvQXy8BIet8RW9itG0niW1RKA9Bi/jnB0QPOacpQh7y+yLoI/DUS5Sd8y1Guo0OQ3ES1nCKyg08pDxW9apFicF0/Cjz584FNxD4TvEPritF/qT0LNNsgLqNxysjLcfdNG+zXrKNSMQWWcGZanWKa3jlmyD65Q8f5c1BUy9dItI/N4EbBBibLtEW+a5tXjehJmQdaO5RErhnFQpF+MMZv3e/90XOTvl6JIEUxdvY33XEzeePcCkWXYpM7akda5H6ScJCzFI4pHK4Sld3gXwGvDnb8ClcEL12TCiqlDXQMwWYZMikiUnfIJH6bece6XFdekYTE4Vr7sJDmuyKdNAChEZgsoDK0WmGAxhxaCaH+E9r/5cz/bCP5VU+g96ROY+Z1oTLLh9er+UpbVzmke8TkWwKsKsjWgfqxogx7ygLJO5X3CpooR8zofA7YqUWm8KH3CELofy7xwdtFLG6wqFFUU4K5ad1u+7uYg9k44GIpONnTuf5OcVp1uvGPvD87Gm9uLrEqzXo6wgqET2OGhx0tOP4NOSI45LQd+uchlsnBpcS5P0+rKfH+7VhR72lIZu0MFSPTdhhHepwYrqW6uCY2eKNFangA6L6A5CN5ycaglJQcq5A4YPYd3z7IVrIi9haLGZlNDH1KeczTZ7NL38Wf5NG5LSg6G2nDvljFCDZCQqGtIhoETtNkcr44SnOhsYCFVO8GWSI64N+HlG2Crby3RXkGnv5pqTzk6UlIuoKcTn30BcUtelGUEs9uK/a+8mxzLTLeJEzhFvA2ZV+4bW03ICA27weJ4wDdvSdaRdWRwRyjXWINJdOe7s1bkAF37VzW9pSNhmOJ/kAM0QTaBAztVToZ8GbnELe7HdIjE7sCGgUN4Y0kYlXTm3cYIjDRMVaxgXR0wAn6gjiAmINkvuW55+lNwiBAVZy9wSoRvvBuxihJUWw3H5QaOKIVBmqNgrp2G1WYMWUZqzjSjUauJ8n2Qk6/PZ8nryPDze4+Xyt4UIfkLbIRsDxR+60AW0GXsCCD0zyz9b6C//D/7rZ/Ld/8k8cErDxYMSGZk8hE15S/nRR1BzE4a9K1GfP/JGXUARmFGKlZnAQajEyhzmFgKIAfSoncM4FPvpeFsLXfnMKqyKmRaRmy0SSIpYr+MV11NIBor/XgkiEOUFn7+7wQBU9SNo7uLYOKH66W3zZSl5OEgORFfWTclFXBavXI9maixk+IqYBEW/IhzMJJSApWtrv79f7+zsoA+9uD+t2v1nvHjbrzfvn9fY2yuNw3lzxxmYrfr4vEMEdz7iHLCKfw2F9dH0tleCTV+vl1fm6vgz/6xzDc0n7BqnZq8xzgYemCwGBCasMx6eI8vB5TPIRXffiWxBQxKEG1/hdbnKLBILmh8bZEyC7TSQc3Y7NUBzTUQf5SRK5rjJb5P60uckR09gpgRh9oFRH3EQC8uL6XnIvg9p2o069DaE4tBDBSxEk18Ih35GlFPy7bu7mbJdq038vp0ov4Md0lKj8fc8wsLqyNAn/4SlI7l4fY55j0bQ6I9CR8tlnV7ehkqI/iBHosLw6kJkK7FK8xP8SS56SYCdAMKbO7e/WIMe7cmyneFQ4JW9Pv9qIddy9zeo+hzigLvk5QVbpkukny9HEuseulbgEqux5QvAZpK+0FZCWiiIJq6zAtTCDuwW/3OUB42spf0rrGIRn5fHJUbXwTBGb95C3ZXyRozVCOEwGeIf9vgjcxv0kaISTGwq1/AxEa7FWy2vX/cORoggUo2guIx/YBJLz0OUeJkUFStwPXFjyLqU3jPVcB7unsXsRV+fVImhH1ffwzFu85Kw58nca5YTCl53CMpZXqapAgODhOsqOFmBWTUv7G0ROpCjNXJKgQpwzlgBIjUlCScMXwOKB0a/izghk5SemsPDPzhRJK0X4rc+xEMw62pqn827OiRD5fClGg6wHbQ0lQDFkmhA3CaYRD71mx/al8VtW9Ct6rg0dZ4e8FWTaGOA2Rc/YFgGpVA7XDge8iUm6iPDEr8ShNKNSA/QZHQ6rU6OKjEsZUZw0z1KkOrzrFLBuuRzEuiKnNpKsWH+OW4yQsTSbbhQbjdyc2a6D1e6pNLpZ2lPXBb7yUM8AgrwJjqGLpo9zAIVCm7gumJBWUCGVmdM7XSR+zlfngU40mGiL6BKzjvZR+qA6wMtzlIN6chtwI1+ekUscarfWRSK5sJl6uUraPD2i6fChEc8hvs60aTxuRftm4RC1CsVjPY2tzipezNcS9DqK2MnX7XVpfous9vvbeAYY9EznzOqv7ASCu7QVQZYqcHKwIF7xfqxnUsBqoXnhFsHz1FfG3pNHa/m51SzwHJLTiAXGZc5Dp6S5UwBSRasFuxVv8XfiGggCAIM7IsrtZ+HME8sDBDWt76bhGHopz4uCc4SL4Tt7QhRrRdxax5Jqh8iFFajOxrqZJFunJe6WNkFudOGC9lpNYBzDzfqL/9P/ttn8+p/6EwfNjfOL5SBZ6PnA8JYEyk8isVOXVyLUzgaj427opOsJ7rVMKNIhfH2Qf+rT6kE38PCwIPY2VUquFRn60Fan3Li8+Kg7h0c3m5fyO/Sk88A5hi3KCl9DSgQdBQVZLUHwd+pqE8jzdiTc91r1cM0hYMszmYDPgeyyBwsmR2JapPhZYk5OYQyyGbGFnyMF4f3+ft3tg8Y+rXd3z+vt/Vrv7tZ68y62W8/rNutnH8PdjXKwY5AWkX7Hdmv4AIqKfvbiBhT204+uUN6+imXMzRUNSqgUXI6mRMyrxwt4NplUmS+PTRSVJrhr7SzcHxzhdysN/f2sgbNELqVCcR4dFEkyJ7OrKfHytag0+ecdJcBdLEgRvRxY0FAOxjYtwTSm3aJXMZEe+zL9K6vgJgH0XY4Yh+BSvlO+v1HZwMyZ6Pamqj7xo+04OIGmgFmdNUqZoCmRLgG/6znoVEJLaBBBsOT4QjsIHlsUdixvWl9Q+KRwPXK3axWEuwM+tO7O3heZcNvM+XrIz2MMmz9R2xet5uTood7NI0e8NwWRQdY/Y8RQeuPCsWYUKcUEgRb3fUQ9TUIElgrfUPCO44NjOoQSpTHAmc63I56oenYCY8CLsMw1kh35l8gLwtdNX04dpBpBN6Azn3uYJCHirLm+yI98KZcgYMUyqxUpOMu3579VINax8YhvTDxR0M+qUAviQZEZXRLIRaMybZLz2zKe8+XnsRms5VFPnclMJGMCv8XCTDNMci6BEY3zFg2PQHQrl0uOb9dF8vOqRO4CARI4opbEv8N63GQkmHOaiUEXL7T4wKqtnMBplFgkUnEIS0hAdUVzUyjnxz2fZTFKJmI6iiSGcv5QpbuuWvsp0Z7EoVCRrreX6/Iy/tURn8nNzF95/hcYO0wBUOeT8mtZEy0s13hdFXxtvkTbbaBIlLWRCu80tCebboU7LmtQdMyUphZuZKRyzQVauza039//pkZivLpNynpmPmUxRXNOcuV4m89CD+e/Y310Wl9tLnG4rsBbcEYrpCr9O72RaaBHsmCQ0iEnHCdVPb+mEzdt7Iw5aYT9nuZzNQ1TWHq35Sfa5AwtVIxqKBangk8co6BXx/reHAVxcB7x/tVmMIXarFYVMHMSBiDFJqp+P8CRuTydsj3nz5xV8TagglCl7Ry3AponE88CYik287mnRiB0U/aEflCPWaZbfn8bcQvG8T3XPjSWhfn3CoWlbjhBwpawKvsWJObRagUGQMgUJMJDLO+2FeyindBmiudZ9b6xpEBKNSbkGixFfebJidAv+U5pagW+nBQYU3CwAUjMhKyxmPhRrnY9raFodl27gMsAiuW4UjxPbjxz4pRnVgtJJ+yK9nG1qQuQO0Q/ADHBmaSviJoHBEzMTp5JbgrfWWw3ueIv/q3/Y7P59T/5yx5dkInZptXLhJCkB7bFoGF5jGZF9fWpDLp1R3HnvbPLskovV5PVaE145W2aRkef3L3CvIQijWMHUU4ghStfyA1LnO+KGoTYPfAgoHDJHBP6Wfrfahxd2eeRy6Y5dHNAwn/pEcOxneUBNMm17lBlvV3P0x3OZy/iZ2edYK5ISX9AR2nhRInUxl4rfz21iH1cb9+ngF3r7f1hvd8/rdv7/bpPkVKklzFRebFehqCg5bbGF/L8bH1yc70+f3WzPv/oZn3y6nq9fJFC8mHtdhlZUOprv1Ih0XCrLALku3pEHa3w94LgjNqhARRZ6qh5ghvCAy5xeME3XUdnVwv9hMuZIvi2K/XKteUiJvicr2eU8WH2qmCkeIX8nueWcaPvgZFpMBxcM4LcJkD6Yb20J9cAU//JTUFsyeCY9/wYW7YWec2LNjl0qt0Y13FL/lwU9TRGXYsJkppR3xRwV1LgaaqGPpFKvvvUS4VJIQEvN/QX/oxuPilfkvuVfeVBs7I9BlTVhPCYn0cRu9Zj3DfYQDXLJdL8pElI4twfF2LEqzw9VZqM9G6MKGv3MgGr0c+gT3wz2ORnYfslNFppWniaFbVwZpQC5E5eXcTeqStxaxWklY/85PwvCJsrD1ug+JMcJ7e5GbN4R9gZGzYAgrCLpFGAd3og/cdPTWygIXeMOgsKLNj73/NrSFzdfT785F0KKeMjY8kW3xl9j+cnf2fPe75H+Gxu48MKCbhbgMBmYNbsGg/lMc/GtSmFct49cxSwrKR0s5Dc5Y76qI0n855M9i1f5t76axWwSR2IT3fiDrGTxqtq69qeeR5m04/TBSg5aZJSmB5dFkZsq1jx7uEWYGBiMpSHCK/ug9I+r02SM7G7uSO0ltAYcAQID1f0NcBIilntuhx/D11G5Nr7FhuyWGHphCKq7f3W2YCIA0qkamMoSJvNrfccbnPoGEWaAAAgAElEQVTFOzRreUxdoJI4SM6SQgB62ThvYSLI4/+Cao0tYxdzkO2dWukYUM9RQ6siHAoo3XNEy6p+t44qLSMFnPx+dBbPIrPznN0ApxvQOGRwTtvk5NyJQFpkQ2miRtcoPvd5xGoyrTzj+o2mICsXfBT5fHirqFleoJipDkUfrllmNG9xA1LH4pRoD8JvV9+h9ZqreceeEjoKeUJQRMF1qYn1h0WIlOeWqelBkCp5QN+pqfJ8v1jqcabSoAT8EAxAN9HJqBz4biCraIgiiounxgXAjAIstJlQVIxjvLoU4cmc9ZEdaoegjtQOFgRxRHMPpY4wAU/TdnHJmnQpPZ04gkJ7LuUyC0L4TjruUgngu6K4THwUidYxxLWuRxFf4yZEES5oUF8rOzRM2R4aKARnHX+eiLEUmXFvoCFtUzUIvGLB+VxSUMc6S3tH60E2k3Fne7cGSYbLWlpPBbfQMo2aUuIyDjts1l/4W39vs/krf+qPHfJyQxUQ+paXQEComTRQ+/EQd+RJlVyOGZc6iE3Gl35Rdx6H0+AYxR3brkPD644O2IfDiI23OmMK/3kKW7k7Yy3heskkj/CbBvEjEdQfT/5M13yW21dq8pFPotWXIhg6r+5OHsctuhZI947GKA7HJOk8113yOt/2fHtcxAaCNN6CeW6IHLTM8OB23zxotAc+47TwYTP6CxL79t1+vb87X+/uQiU4rHf7p/X2br/e3j2sB7KSSHHQjvCoVKAPWV1CfgLW1fZ8vdpdrNcvr9b3P/8YNPbmYrMusypxGzZCuDgmGDeW5WVpr6JN1MmcOd81CCKIa4vWsd/wcupnaP5oGmlA2ZzHTSDjmVISEkgqrkkxhpcvXXDeRVFECisRAlDfKFSxdkoBu2fDlV3amB1npH29zjaX6xAD6Xa9oi4tYPMz6JSdN1KcN0HKCbZrjDWSjdZ42j6lwuqCDe9I/iePMUE772Q4W7mUii2wc4qLQoIqXLoIqfx18tQSKBy35G7w62vxYhPbxSAtOFKExvvyuHKWaYiofgJXxsBxsnClahq43DN5iXk/iGkyHn1aFLtBbvOM4YwKklXxK1ospUP6DKQNxsG59/PM68x3WNga5bNBj4C0H9/BLb6j/MWdiK2ZVJMgsbPmMAcHlBQEtbFnmjOmHuMT6SjXRJIYkI48MUVU13W/jYvhCsOvll8MGlFagvGsgk/esz836MCodtlM+MF/Q6DRbWogU008LiFoHKl7hgWsQhv5x6GLuGIXX2bQ3BZc0xFCi6ig5uh44sII6U+CAcTU2tOJlA810ObBqYpnt6W7RVGLGSkYJxcXyqgi2yQJkLYWVQUXcsA9nzmUic2hJrjOUapNzrHUsMfHiKAsOChweCU5m8Zjtsl1DbOfxc+GU0AK2TQd0zTXB1Y0UMFS/v+RW8q7lY+rktvi62igz7hSFBrLKLZ/1R3h8L7NuY0rkxzyjCg2G4oq8J1ROIVFASMKrIkhfXdsR5pzVdmb1mxirYAMTKyqOyiFBG4t1mLlOI8wuAgeRQQcwgI9NccnFYy+qZMFUG0cHVLMeJc4iXw1UbDHWktRutEQ1QKrP99nnOfYEfDQHJqt7ffVJRjvLULnnol+DslOxHimPcwu8bKWsqDzhHeX+oE8G65lc2sLQoVMNqiKrz1bQ2eivqBpVvALfxs+twBSzqbMqqyhTu5IkXTys9XpIXFwfOMVUoHS4lWuS4c8ZKlm+YbR3vBemCDrdcxEs0imDk4WcTYRxnlzQF1oOJspYLV/g7JX1BP7vfFoZVJaCtLRDeEE4EFPwa0i8SfuPVKgzM8Wjkf3Geoe87QFfJ6tiLV32a1uh3MpW9ytboYc/rX1wsSaehd0C6m6HMEBRKjPe6o7Uez5LKdFBQOr24ClXtq38PZ50jjPKt9a0/1X/+NvbTZ/9U//MVbEj1J6inqQNIQC0yFZiCa4sa6VDlT3AoOo+2oNXKrXEmwl6aqIRslOodmDCyJRdScdf0m9x/VlRWHbDeHBCLdNE3X8KeutZxJSTaf5tV3KyaZo6g59QbkeQWWpPiwCxvtUGokmxTEeT1DOiGNGdIxV+93tCIaTY7EksivJWpWpAdGLZZCS06q/awrZJPYkpv3947q9f1i3d7HGOVtv757Xm9vH9c3tw/rm7X7dIQzy9880AKofxZ3Ix4ACSdqXKWTPN+s7n75aP/O9z9YnL7KpK1YyCf4h/vtdfB65Xo7b/FdysSgDyF4dJdQSiIDdNbTMDboFbVCdQ5DpjsVFy2xt4EF2nSUcn+HuFGmyk3ZxgUV/t8XEcobCNaPIPbQMODKYH0fpfglie3b2gk/IV5CkeRytykUUqRCM7aicDtqRYpBEDKhZoBE7tCiyT8+ItaG1lAlCCCUFi5X8+5zz8ijhYqrCj0ckZ5PLfLITIa1h05VnoqDI4D9FhnQXx12jaO/CBeEaC9g6PsTCicQahLZexI5zFJwQeDdnOFw8PUWd6l+HR5+1TaxcsdyjCNfYbJYiNUXxKIKfHRXvg+QeNuydf3MXQ/m7tcfKJQ1UPDgzCo7iXXQpvO98Hw30faaEutwVUNRBSw3UFKAR5TTQElfg7KeYaJFW3p3WVKLrFEU4jtXOCxu/0xY18N0219pVjiWfCQzyUgtfGuWOHtng2yKRUVZ48+dXjR25iNPoVISXmwkFJSKvKHE1v58mcPi4+j86Jh8UUBW9YrJQaWYUzqMYAWWFQIgASZb536Aa/bvzx/L286k7lhwvThJEi9M6rgQpniLDG2MRzcgYt4PZvJczEyRGbm3OGN/NQYfnEv/SBLzEfpP48XtCrwoatVedX1+VljfrOTZhD28RpFFYPj2BUl1exUkgzzqNqxQMc42xipgC+lPaQAVVrFoFkXPSIuVNKhDoGn/GcJSNgSbi2r4R2wfomfM6Al6EFD5rxuzGfPjxuYu4t9RqEmcZdRvsYx4hTt0A5En7rnL+Zlc9lBO+Zj1XqfROoqqJ1ZxZBIml2fFeusY4BWI5pXJibYA5N0f/z3zwiT3pMHM/x594hEyJfbMmuveu1AFda/JnphjrWnG85UXQWC/aWsJza4ynk06c61OmKJumZMqtrtSG+00Z4hpmZ4rHSNFxf0VhY0EJuKXd2B8AzJrv0Ph2wsHqa3zKnxSdVtgMEBEuLRqJUqG6Qh1O6ZHaGM9n/dGPYocijcyDsM5yPJ6/rq5uuhwmonpzbZYQOePy5/gsag3WhTU2AGlm8llzFuLmcmV9w3/YrC0+q3WYoDYZGzTvh2LEujYgxKxjSvUP02BlycqxgEXobsAarmrqMp1/pB6q/8hSA+9CjrRi8bpplOYwFCBrUaeTQ2dNjp3zAL0nJ/V8t/7L//7/2mz+uz/3Hx8ChzMd4dB4YLyAorKgpQ2s+YUgig+xHBFlUOyguXyygtZT4+cq2oUMJEjFLDhgkOH+8NNIbCwqJJWrwu7DqRcZm3xQaOewSqInYPRL8tnwL5P9KPzcLv/oO1lyf31a/fJBc2Kmnu4wF3VsnlwbG6ECPpDAXEEua9IO0jFSkXJjm1iTrLWisBNhSURHFuOPZ/fgUw8CG/+6+4endf9wWHd3Gclt1pvb5/X12/36ybf79fbhsPYZX+DoIGopomPhMcR+DZuVhuQ5vLo+Xz/9nc/Wz33n0/X6oyh519rtnrHXKeujm77EPyw4RVNPXoNyomI3k275uPaQxsainTqWNZiHtakjBJu0KDTTXSbZ5CfYHMQR4mQ0OkiTI0v3UZc+AD86tIEo/4MwZhnFWHhkLJVRmGjY2fkN6kywh6MPn9xqO3uVu+MBSUPCvEeOKoF1kG4C0xMLAsiNIJomaS2j6sCBotkVtqicQV5T3F2vbRSy55ddretaYXOOwc6xZFCtvD6fIz+/ozV8exPYa1FntzxNp/ysBEJMswVrLEiyleixFBDyFK0UATk/S1HLxXrAzqujaoppi3GbITce7fdJuJ4NVeXpkNN8bVdqi7f3T+vH396un3zzdr29vVsX2/P12csX6/piuy47JkaRnz8504bSdUpa6rjU+6EC/eQfqdjMYkKXihnrKrYCleFnGIj1MhXdY/YDvzbnOQbcsyCiVkDD/Traa/ksjRmz7DQv9bAuQsaEZqWXs4p91dDn22uKCpcFxbbOEZ6fvctIaPAtHk2eniMtv0LrySrpagcixMKGLN7U+Y6OFm3K84JNwCPUyb0S1S/iGDFakZ08ry1xSveJE8Lic7OpUzsgoqKfb87B0Wqwq7UZEQLZKilLY4eFHk2Odn4Fl08c3BaRaTqGWnCscBGQpnm/YzOW8UskOQVc0Ov9/bc2eSn2DmtdXkTsEjus2rTFr3cWKzDmNG9j2VhBoFqErgot8cPWqYBMk6KUhQIcnDN9MTl7wwNtT0xjXcGVaLjJ1e9Yv+PG+zSLwsf5itIP9LSMvZzccwtonXI8f9J++LVtOuDZos2IUBAVj0Xycc27yyX4/fw7i1vFXiLrfpJMBRoN+Zv3SoNMC9MUsGhc5OAUORddPH4/Clh9lhX9OqFJHlXs16YcgaubGvF2JmfUHB8NSX62a7Dl/BeHYcFMn+tgUHVa8DN3U1TBDpqZOtt01Fbk25YIZLFrp5vg2jz4UlN0BxGH10og7aINVj33HaZyqf+4NKgirsetbClMA7Alv1kICtLYzNH0FmJjGyMTmzgQJE903SvTt3smNiPkwtkB0WNihAWuDkla+9n05Hvk+Y4bkz+Tc9ZGlsa7Uwu/k2cy98XY1Al28yJ/ZpfDSEsoZYeC1/+NOLD9GzQX0OqKGz1rs86262ErHDw8GjOYnlBHCHKMyM8awOmt5gs2Kf/F3/z7m83f/HN//CA/p+qvI88kl0vkY7xbI2RwtKwVjHSMIBUpHBz7D4ctI7gjFYEH16K2KCk3L13+kTsqLxL0DUcEg0bGhBQqvSg51ghKoFo02JEYhPAxch7P1vweREkGh9AkFHf5kiRnE9bXA2hVCqwUGgYSRwiOHPCoS4LIeDly3JLXLfoNbpaL4jPSEvpySToibRC8CaaOjo971kEF/L0x1Y9xd4qGLJh5f3dY37x7Wj95u19fZfVs/ht/VhFqeKkqTUksjPvLYy66dXF+WJ+9vFo//73vrD/06UegsNlQYxGrpRlG9NQDJ14KcYxCJh84yvQUsUFBs89dT1+Qynaog3gwdmPU6zh9+JogTaBGU8CqhA4tBII/6xPlGOX9W2Tmx9+vLZc5hdMdHbA2RL4/7bb8OUFiyflVlcq78bUHWc3P25WWkmZLiyWFBO13ju4FetOO+bICRtCpkuvz37db12MqbszprJMDPzKdcAraeBN7ScdMP9+QDhz0TBSV9c3YgOXMd/d8VuYOSnFswvxCuZMI3CjWEnzDL9JSLkHkjASiF/MT6CHhSppHTaJnXa/uFvksCdD52VVe08SaF088Xj0tQW835+v949n6na9u12//7lesQX51dbl+8MnN+ujqYl1HiEXjK3IR+7Gcb4oMiPqKNHK//DlFzI/cYScLoTDwtQC6LBz5Z36zo29ScddYg95yfhyrKuQqmqatgONlH4rFbc4K11ibIce+/t7QHkTnjAW+p8QeXTNwzmDMhqZ+beOxWhrK2BE+pyioHzVFLLxakVzT0CyK0abIsV28hS1CdhcKbhG+tGhyE9hmXV5cIsrKfdjtrnxGHbdZwCqQwFnCS1XVviihDUJiSYtkHkreSQW80IyGUzrtYO5NFPaiN04QjMe2DzYCg0S6tKHK6XweuML5fXcsW/HXl6/LiDe0hPBnY8NlU5VCPuNh9s9PIi7SNOgzkbBLFuSqK6oKqpPvd169h/ex6G4FXueZ7sCDdQJAkQLIk/dQeoGiERtyP3QtoE4j3d1uy6Y5b705kinhUECIBxUq8/tbZB6nIFl+o3vBCJ3Gq/XooVq7r3FSiWXSWEepEPc5+d3rAETx41TGxr10GopXXXhYphEf9moeThoZ9Rt5V/ZRndDOpjg2ASaHJu6HyjVIm+fIBn9gFWk1uRvE+XH4aGHPzSU/H6OWAPdMorju1h+hRk294XOuFRZFmQWci2i60nUuffU33oUtIFJ/SNejT0PfUbbVnn7FD8lFXe07fuk9FzTW27h46BAivSfP1WVOCp8FimJNmOaVpQYsnXEbFwU9fvVT04Tus3M7YgVeTOdKdZDfrUaBXFoN0hxP33UntKMlmilYvZttG5wMmyo6WeVeS4lyJpsgEiGcqPBx6tA6JzERFyBGalIfOOn59+R2qS1OaVzbzHpuQCnPhdQe6xqdqwSXnIZt1p//G//3ZvPXf/WXDnLRDJCjDHbM2UvFhMPilN7t+WFtu/cY0nONvxnnz87kbt/ptIgkN/wUC8hu5dlmY5JWRXJUHMezQ5o98Rr7+vlEW/nyRH3C2xFX8xca2GPxAvejFYmCrz84/jHyJHFoqp2xKvwTXuoQp4sGgK5lHIEvVrfnmAALh9XCwn6IQMdnNRnIJ9SVQE5t23s4fC2Cw5NEUCMqkCTPwoP7J2gEP3mTrV379c3d03q/F9UWifMAEA772eFdwbs1YYe7+vLibH3345fr57/76fr0o2vstVLIXl6E91oeLX+MAQbUildl16/Xa3iw8lB1ErAz1W80K1/7vaB0uBs8BzWjlrYeFrB0izWpJglpy4Q6kmTtM559yVAOQCOC/BtYVYO2gED8FKGLVjcKFNzAJrWESqdeeKoze3v0vEOh3jM2wsUpjMqtzMhSM2tFB1IGcvEesFnSuNkzNb7GT3yuKKXzLFSXck9I2lrCgLLh0pDO1M1a3iNXpopwFckfPuIgcIzdS1UhOSYARhkeG5QLfCNxMEIh7rvNJ0gXn/GsiSMJeppMBXyCOBbST10NLa0mQVW7vSSvcGnzee+fL9aP35+tf/7/fbF+/OMv18c3F+vnPv9off7yel1nzzFIX7a5JSnHtN5glOAL4lvEBScFaBCqVbNxJ8jNCGEQP+Ie4p1hnzd2Ygz72qkX102xVqZCh7RtimoXF29Qiq3QBixWSXFtfmYDmjkrFAAXJxhjPF9Shpwu5S95eC2sRvjDo+1YHVuwIJ9SmVgCAVVhXBGcGhjcI25KYVwBTkVkYysWcLfMliaBmn53RGdzbkzNn8PP6fXO900zkeLw4lqfXuNUmqLNuog3K42Ru9hTnMeizKbGz+NNzV9parXbEfG0cLIBLf/46JoShbf5hqI5TUvGsNtuGivfT1JofTq7rnYSKg1JF+McSaCTEsdFhet+Wr6S1ztjUqwEaUw65aheoppqmmQR0kG5BR/GvD0I3YxRhyfNn9fcx+ccwKJNGXmF5miM/Ou8MblsCuNSWQA58uc9Ocb3lI9uRLQMsKi2XbPxztzP+Ebrw6O/rAU5Kvkge4zdSk2CLpXzFrrKJTx8K/LGRWJ5rcb63aAKtsEASKogUDs8hWGizgqup0t0q5YnCBR4QKiKaKEIFgjiKeP5OjzmepMfVeqj25GucSzOyN027YV5+v3QwkNJUsxZMWQLZM6tj44/K89rfMCPQBv1WJaNBF1NDnOTYX7TeAL3jwNcoGCuk5FjeAELi7N8hExvLlvAhgZh/hjPa9b8Mn0cL9hMHwYJzpksKFI6wWgpdOWptV8/n25KnT7WdtAmUzBBMOgP1kkjBZUFUacK8rSqInit5KSxUCzaDLaZ9173EMKfBfwAKMk7/pO1JTlpuO4tpJMvnKTlD8jkcrZ4Htaf/xv/cLP5a7/6y4eMwy1+ZuRqIGdE32DNbLKFZy5WnPvkNAiJy5ktWkZiH16PJz7I0ow9fEkWAJqf+/ItCPx9dvrhS+oPiQl17T8GIYwCkGKGcZMJIogLPEbELo5sRixCadlxJK8M4rsecijH24UUgCn52aJ9Aop5aNR4fv/hkOrBJgxuUp5CREieZ9muQgeAolIUgd0KNXwh+IIR4jyxJerN3eP69u55/eTtAyjsm7vn9QA1w1EebhEg000K4zdYxCQd/OX5YX10tVs//9nH66e/8/F6cX2+bq7O19VVNjaFgJ4mwj8nBQJKb2K8Cp+MtMKbDQIbRJTeq1waK+lwveQsDg0Bb76MxLuxx2TvjDsFkPzMM7b94Glacn8bw4aY/Mx8hiCLQWzlSHl15XClOSLwZpSU5FwupVMBf21+VRCRnC3o/d28kgrPEVsLvRai3od2gSlyGMGf9oYzbsnNji3ZbBlpEFDRqqH74anCI5K5Qoq2G3VKSOGTc5hC1qJKEnymAIoJpbRoY5ZrPwsX3KKWZkUEMyNAx/8ngVu4q4YKyw7QxUGMMg6H+jMo+XC3ZwtKTOZtkLRxsXE54IbgbrHc07vny/V7bzbrn/32F+vLL75er28u1x/+/qfrux/drKu8lkxvUPkf8Kotllq6+EwoFN2E0hDOIGtGs+YXs3JVy6EuUMA+dREE6HWa4NAZTDgPWXIRpK2ilWPDy1lJse95CVKKP2VHU4ysOVu1DIKqZGzEUaDe1Y5Mu0mIM5PpjkI9EUDXQ8oP878rgi0/Hnc5qVl5xwncog/aMYHuMv2SxABrFFGNotWx8ptmHTcEihbV9jZE5Y/znkPtqU8uSVq/Ue8F3nZttBXSBRioqZepDZFKEmd43Pq8oujOxivsoXKnMpUJV7BFwQfe3YqjTHbcvFLP+MHHCVxygZy547iQQIzZJndJN4rOuVrUQKs5jpSNB2obFDgar09pMoUBn6NreRWNVFhl1Vm7vvw6kS80FX2XJOouxxG1ttih/6ApP7kTaDJvAxELoBK8C/iOUXxOTGL/yUHG/NOxQM4I0yF1HVNUhn4HgopVwYbmgt8zIFWV+IIBgjqKiRJLguqN+DfNayUC5Irwy6MnSGIuys8hNgZbEDdf13tWf1+XDrhFL/SpiFZ1z1CZ2boQsMCp3iy0oVHvuDp19fBDRYIt3YdOJj9KZJxv1HtJdKJxjx5hmrGi30exUs/PcQRhLJ26h/JtmsVxSOiK8wGpoGPwjmuPBdop6q6bwjTA3iNBtNBfnNqGX+8WsjR95QSfhR50yf1SFo/Uqy4/UvWkPVTTU6N/9Z8FRTg0IpvGAjNeGd+d5pRLXTTUc5m76bTNd6VQzQSRGuUkBjy6GLROdILUQRZdyakYFsdxmm4vpN2lHtXy4BWPVzfEVNZY1Q/Pb4OLS+GfODUFrFOU//w3/8Fm89d++MssMnATz4kIT8A9Uz0mnmgXgCipF3JGQ37CAJPZxlNFcD0sNROPCXbRzXzJMfGupUusVVSaBZ1xLC3lYEQIKgxRmvbfzc+b/eaSgSRs43eY7Q8E4xYZDXIzZvQdBzlUta4/nd9BW6rC56hGRSEHUYBTQpCxOEpHfkRi7bmOIi0S6fHCG4z01xTVAZHitycxuJGCImv2SD8tLLbePezX+4fn9eWb+/Xlu6f1zd3zer8PN9dDZEckb25EZSCw9cRF2795ZnPV919crV/43ifrs1dZwXi+rl/uEJeED6uve3nH4ayS9A3w6d4jwEoR+5wClkhe9L6Ic9Ay1Zo5z9ku4uYbrcMK/3R8OWM60lo4nC3eSQasabQL1gIyRZYikTHit+mqdy8oosnK2K0Pnp2lFzuJHWJ4L93scBfhqtCEu9aGiMaggZ9CpBy/2vW4GjTokQWhiNLsKy8tAWTBsTKJnEDUUSjFp2t2nylc42ZRD0M4mfn0Kd5OnNMd60qLUOcupsuveIdggiuBUga9IhVfjJDCkXnu+ng9Zv97zrZ+kE4kSi/A4DpuHz6HOEGAviaoQMGJvEtU+2FdrN/75rD+yb/4Yn3zzfv1+QsL2M8/frWuL8/ZgGlx40+Y5IXn4aAxjNpyB+Ojm0JBy7mH8G+LmEP7YULhO2ZiwWanPGb5+UFHsqkNggKrTJMEOopPcZzpzkoxdoZ/7mOFn2yRwt4u5+wDxbOpv0KnUX4XUSX0OWIHJ6Ooya1JMbitsr3Ff/4MuHR6SWtvLdduuKZAAH1HLGwo7WH4ri6Z6H1A5OEIVZBAKgJ+3eWlWwwcKGBFfiwQ0ggRNqpu55PArdSRgRzPhKBcyhTUEZTlnBDDpVjpDJK/yskbDm/RVe5dAyoCjlBmZkKBpdIE29KYzh1dI64c4K7WMIjyOqI93uHEIoqhFNljlShxUymhbYDAgjmW7VzVJrB5iPiWtzc0OCcT+pLbbI3lWwl03mlAFf98bJqSa1rAsnWy8TGTqAAwYw1FkdPmGT5rHW0GcZ0FDXzmCACpTcxrLhWRrsFWpNIxsJekOXHs7mRBJ5QU4HHksNCUr+wcRucAGRRdV4vLhxvlcqDUrJ0KZ2h1ZydvbDPgWCVp1QSVaQrPEadVRJd8Z1NRWlqXTViYW9jymebHIjBrnMw4PpoDGqA6IzGab73VDY1OVETz/By1i+pU1X92cgUFoYtw+CeWM1UMbSXSWGBePBawRY7PnixgFWm3cOx9FlMTmEscUs0fvnZyUfnHNJ1S7Wx63erFZ+iZGjeEKewAIMpkhprcvxR6naYOeTABwcinAaNgWLo9cmgcAQpSGDo9Gr/85k4OhtM/Skvei9QtD0a3FhCzZvplM0ec6++UwtE64SlLSORF+x1KuYEekH8Yv2dj2clNKmBQCm2dMVL3/dkUsH/9h790wEoj88Wa0TKez0sB/QmSOeKdsbLKE0tyszidpQFz0V0JZwKnE6A4ayApsTyG+ygssd4SHcpLHt5R04IG+kdfR1dF6jU2HYkAKQeFy15D7wLTGsBbeMjXtDZVr5BLfbEOcCY97FIbeqm7Ws1uYYrqXhw62lmYIMeupY7CM4phER1bCC9skuumdAnMwLvnOIVriO9Rq2fzVg6ehdSGJQZ3Tw8ovbOd64ugsLehFTysu33GSSN0U9RF51NiOV3pB0rRPOpXu7V+4fPX62c/+2i9erFdVy9j4ZHvkGIs3z8JWAHdlgLUh8biguQIxuj1T2zHlyKHxWHHpRsAACAASURBVBCPSTxyDWmM0iAQgLqruu9y+oPhchFMuHwm0HSv6b5Yb7etH0870KFmWK6alFEet/O0SdGcHQ4OwXESeBWcFOR6qVJ8UACP3YiFv4hXL+RwtJo0DMBeJt0ZWkyzeWrn5rD8njQwowqvII0ENX9uN43k8+LnGhut8x0SOXd357u46Ygmt6bs3vYKivgcY3cimnxsLJLQMsUYyy06YUtG7Ym0Iwv3WB/dTiJ41m63kapS6gArm4ZgvydQ7eNI8HS+fvT1Yf2jf/aTdfvuYX3v1fX6he9+sj795PW6vtqus52FNQUZiWR4TootKepjnRIUNecZY30Rnf19ipQuKeAsmSgdeSkrxH6NOBMhSM5NN7XVxkZOde58UIDhiW3Ww4N70MHbsvQBBDfbpUSxXQjhk2aSEIP+B2PJjM4sdrs+mqmLn08RV+60tkY02ad+y3hUgEIxUDmgJDpRJEQdpSC4btPnRYG3iYgqdzTnVz4/nH+8iZsIuiCB4pQivmtLi8S3+9UOrneFonPbbV59ZkxaoAZ4PlWLh07UAvYsxXQ3WOVJ7YrwcnUtFuYOurQiHs8RzDp1YXpSv0t4kbi+aIVmYeA9pIDVz6t/ZmKsaI+bq0yuk5vMDSKajNxxBLLoyuQx/08aTe6qn9/zmfiT5Qx6/54aKJ0ViDw0yVq8OfHQgN3c1NkYLiFOCazczAOeRv+Xz6DAx2mLus6OxTsat+izSYiAVeR88kxpLMXrmZbRndiQppCWajIWTE7t9OIevrPIOsp4irgCF9KgbW7y/BG2W9Qr9pz/+UycTlrMtZ7ju2bsDQUj0y4mQo2vuV99ZrpznGZFvvY29BTqUq8QQXFxuirWCFUHIpuP2d7keSgo0TpAoL1i9YoxbfAETXXRaNnG+XTCZVM4SGudZHBvyBm3HiEnTa45N3/L+faMHd0kbB+dbqAGFqCz0OsdL5imNamFKGDCTLyhfNoMSP302Qh+TYGs4BdhKv9BSuSRYgLgkd8fYEQgT+BDgaaiLvnJxjx1Kra3Itz2gJ089IxLC/CmuVFxW2efTG38vuN/Df0Dcav8eoW4aaSkITGp5ewnhvZOblYL2F/9pRxZC0xELyrUgMSpsEsmBsaeaXpUN+4rn+JV1eKQ2gcl6+WoowGvgQ7NjR/YESUxcrmq8K1YxcOvPYonSxFY0NJJYJjLc9YkqM9ogcs6kD5BtbZaeQncSy8DV4W1qRfrgF3NoBByvDx0XSnJ6MvDnVH7bKIhITeQ2DV6MN3iUtEWL7jOB/i9lj/KxVVFHu4mKvpNhBgmbDmsC2eClPrhDWZT1ze3T+vr94/r6/f79e7+EaEXq7KHv9KlDbzD+uchUKK4f14327W+/+pq/cJ3Xq/PXl2sq5vzdXGVQyaqgj1NujH4OjlIblwSAZErS/DDPUFkisPKM3XEY0HVg07tnz/L0ebxf/B9tXU6qp0plkQHtI2qQT3Pols5inDr1WgvJxBmOKVo7yhR7mTI5j1GoHElnVfVrj3ROUgezQrn2j/Lsc3pM3FRiwxrEJ6LbZHsOU5yvgAZR5QS1DLCkwkgIG5VeYPOi866yjAonghoknICfhwmQIE4I3mmabgM4ArJkszkUiYBu9XMNbThUmuELy+T7wPlZ9ZhJuhkyUGeVlA73xdpCbHEWJSVr1YRiGdcrmS8RGKldbdf699+sV//6P/9fayTv//qZv3hP/T5+vT163V1udPGNFSLKSTGwxlkye/49HxH0dC5RoWOUjDYR8+uc9/VFLf4N6Z06MY0Y7TiiRSx9EL5LtwpHQrwOSXppOFyPHlsOOH15dk+IzbLn5u7iYCMO+n657wLKVT57yLEeWf59w9MG0IraGECP7dj0lAp2PbUEgbBqv93ClE3hZUnSQis/2dHbCPcknvaUf6ozSmWPOizTti94Y1n2bpFYhB48AzZnOKlSgKRC36+C4fRohfuZpFX+L1p+EDhg5SGT5nJW5FB7NCkfhHvuSuCBYnTJvcW2C0uFGJd4HYRoa3c4/D7/DxpbHa7UIRMpi5CaVGaFcUXF+53H9SVuNO7S0Hh2JuB/nCduVM63UANQSiM9806K/ddoZONqIidY1L7Wj15XVTRYq8er/QBvPNSnNhZLx1iRsFHYlO1A0yOOEfyiUXLU1S7qpQfzbQj4sk0esDZ+o9yfNogFCsJYjuaAzBKxu4tmlr8M9Ga9bWTuzp5gNlZO7ojqFT3jFmzbQGb+CjNb9bP2x6Xegfkb/Mnt7s1fEVyvJVSMMwLFVzDbKlQE2C74/iKPXnG1bqYAwhuRycNOeqJqXO/6nOKF/e4KCicTLF+zlSt4EyLRZ5WFyhINZLLrxPJLA2Z7DNAntz4KU4pTFOEEzPv12Hzfq3N/Xp6vCzNrmOBine5GyqMWmyVWlILQLcp+pzmdSI8rUCN701D2GZpXKXI7VTyzam6AhnvQwft9LANr8W8NpuiyxUKA/f66eCutygcUSjFLjSd1kJdXuBymepSHnWPAG1tvqGu6oZTtSR0DD0D4xKU555crmvBn/3Nf7jZ/Oav/NLMsurd2tFSzbShDIzopqNTukNbsSYb1cl0yMDxSdoDqYuYmAxnfGeH7IYIOSsGUos8u4PyafnSfiY7yqBbLTy9tniltQ062u8Qo4l/JwqB/1xhwKCqQS+6Sm+7U6ZtB1mYHcQqhbKBXvXlie+SF3gkMFfkRwIa4B2rHQnldiqP8HPxHG3HTXECotQNVAKKFtqx1np8YMyZ9aQKulLEWsB+e/ew7h5jjKCFDg4KJMExjx4Fo2O+BNCr88P65Op8/dynH63vfXSFmOvyerO2FxZWCD7YbhKxS8QpdXLgEi3QWgj8JAVCWLt7EyqdYCkbjrCyAam8qOEjdWzF751tJsdx4hC1bTwQFFaQ4spNE5RNE9J4rWUamOJoEJQNg/6cpzNRcIrP8CNDDCcRydFKQmbc9lRDahqcipo6Frbhl+Pmar7YeHWkVzQglzzFTgrRIIcgD3BeRZKm+9WRJt9LFSd0B7bURLUr9zOJUwVxnrnFqwpeRz1Qc/CyvFtn5xnL5WeLjOvxZ8zMGNuGz7HDdL1oyCH1u42GoFc/QnjDx3FYOu4EMUWREc3JoU3ydJC5P5yxQe5f/c6b9U//1Vdre9isn3r9cv389z9fH3/0ivOwvdqhyh8kIObs0xeoxE/B/b7okiutRamD2qRIiMjv6oiwpfCMSG0S1OPz/XrCoWKaTtF5kL/ciVASGAfn3XdrNEjYCE+1s5JOoqVUwOanxyxfSBK0QH14DL826K5JlS1tEZmBGDuFiLCNcg7vflepZsEDtlQIO3SiSvJEtAbVx75vVurO+TbU5fuLDqvCN1nCQ6XZrAahaKY4j8hLqNkXKf66lGa+HxOy8nT1ek5hK/o163bjaAAay/3XdzeTKguRPKs8S//CfJ5JgIbvxvNO3Y48Q5+v+cA/m+URQeb0l5Jrzbj/uS4OML4t4NpEh3drbZ998zsKOSYO/HnGKkNG6RnkegtQpwChGeUXeDemucTxIQ0eAtYWSMS4sc0b3nDdHbAFc1pgA2AC8E47qdOSUYcM73QnOgN00CuOzZvzBM++yDG5ASGLDcdpJbXFuPzq/LpucivvV5gg4tmhxRkD1JnYqIsUWxBBpSi1Ie9hy5haEZn8VpWg8ku1cMy5SPPFzz7rAhUmcEUxi3SfRsgJw54xrDVpuC12bFpM2vmuMsBLgQYozhkQ2CBwIC8wD8P0bOEtijcIvfQDJyQjChzKXRpMlfoBG85TZ5RKElAtsf4oUMoJyPKC/llTPBOXAeRao0ze4M6cw/tHhsNnsh61wEhTmmU8AgFUL0xPLHx3ETTn74nxbaRn62hs+KDIVdbX+UKBFlHLlj76qY6tHfdU1xSBn5yXCxrtWTKVWCtVptu/8mlCFRzMycTVn+1ng9FDvpcWNf+zoE68qzaqQKST+IBj6poQ+YEo10VmFlyVqjqgoSoC6RgUu5vN+tW/+vezyOCXZUXxUKoM7SWcah9on5c4iFiRAX9TEbMT8Txf+kgk7qGEq8NFO3knJohlTBykwsGNgYaChIfS/3HxglqO0KE8DPhUvkwavRasxnH/iyPqoTL7xbXcUMgwXmXYNw1NHlJqu8XC5/K+hdWn9bE7r0UH0WF4ux5Sy+pRO0ImUtmLCj2FhttAQjOIijom9HJW/Ys95RS2LWKTMJ/O1zdvH9a3tw/r69t7Fhy83691HxeFx/y+dlJj/lvkwJI6RWw4KM/r1XatH3x8s7738nK9vDxbl5dr7S6DZmh87Sq6bMHSb3ECV97P5c7Vc45ThltWHkxQG+yu3MbD3m6KAncZB8miOCpfM+POeOz6M0td4dLloGZsfkJC9bMr8by2ZUEkZjXtXNZckDyHOEtIAwjpe1a93jJ9s0hxZav2OPn512xWkdieC+Y5s5PXu1QhoT60GvKnMkgRWEsa+KYGBnU14iAOERz9yqh0I9NY3ShUcBR+RDiP3pAGXUV1Gel77jOGPz9LEeuiDdvJ7i1HGCjydVy12TPqGKIjuTYB4+qQ56Gw0ekKPMegwBV0wlHNHa6XY0LK/WGzvn17v/7Zv/7J+re/935dn52vn/vOR+unvvfJenFzxXnfXrqdKs2Fk5g5B0W9SUZ3FdDMZqf8PU8vW2Uuyg+uoTjTK1dqkgbiikBRInLsaLgK4crxZzkESBr/O6znnDFQ9CYRip+84+d1ePRdomaPU8kh3sy3pJzQOyKwZKSZ5L1XxKJ3qaPYFK6+kVAs9uv+/o4iFscEVIZ1eWizGtszk4tjWJ5R7lDMwZ+f1n1se4QzzVvsCc/ZSlNf1xNG/YMyqVJWt2qxoIjVBo3muwWDBYx/bKm5jsc77pfCkXti+bPbyanU17ZuGbgRzATPOzYONZ5vR53DTTcfVug2aNdwEzt1c4rjT9WXU6IW61OLNFsGMKtETHfisob7WdFR7bPy/RUMz1h/y2IEEU5FX7Ecs5Cu3zKF8+m5e2IbF7C7qxCIEb0oJ/GyaLrUBd17LNQsYok1xIagwKVwlJ7F1ylwA1d/iiQmMcZFiwcwaRuDWlRNk89/YwI11CjPopekHMXQ2SoE1VhAMV5W+iZnBGl35eupwOJdFq2fezOekYrRJsa1OAZhDx+3XOyjTV4dqwRPbfibA2hHaKxtxKEFUVjl8Y0GIAihtD/XvGtzaCzzO3uX8++Knretsr/6wFAfO1BBCikaOdfWNjSzTKS7Casb8OB9fljflIKW6YOerUNJnHXF+TJO6J7WOy4br63TGJu7NlBFII4IJ5OY0KTuyvqZ8zsb0bptriI0EXi/N88UoDcTUOsSJ4yJb3Ua8sB1Omeesg67t8bhPMuphqaAcDUPulu7ut3P+2kQsdAcGl/PKV9aMWi8x1lMEwtNJi3jd+6Npk2cLYuZzCEkTF1hjvrhb/zWZvObP/zjBy5dA+egIjzUravIhJBPXRUHJZZQfLgj1nhUTqLGzKuoZ5jm/e0WjzvcW9ByaCX2i+60K0HdavknmhsESESFAIyA72RjM+4AFpRlX/TXWnSI0nkj5oXW7oo/b6zEWnQ9bbvpxUMt5zMjY7tWcRQ/h0HRf7YZ6K1zgCmp3ZKjdkGlFozKlU1cEvLHAsl1dS1my4nNatCgUe/vF7Zab+4f11fv7qET3FLEls/XDVLDUMLDEr6Qhy0eiNdnh/XJzXZ9/6Or9fHl+Xp5vVsXV0Fht4zrgtxlFehw8zwXXYeJp24LefgtCfhNgFAi5AfpcSpnhi1Tm0tHfUQk1cWFBo9BnSeIp6RLKnL3WF/K+bFjxh6m1l78Gg52laFwk/PfMyGIACmjjjvWtpqE0lzFyicI3qXeu+xmzo8IuinyjY/u7LePP1/uebl8CXCHLFVgJLphyYHFU/78FCU6SoD0gKjMGsFG6ooeeGSY8OsvSXccSsUIN9UROQ3gOovsIrbCgzIFSYRVdwgrUqjKnVZFb7HzvHaz7rZiNjfv+B6Gx5lC28RsoyGHUyFLEDYEa1T+aUguaYWCGDw8r3X7eFhffP1m/cvf/sn68U/u1qfXl+vf+cEn6zvf+WjdXIa33gI+xVNt907nYOgjeQG1DEvDgWBOOkGQgnCp6dgpJnMmdD842yaoJglM4tLIHiRutPQf0IumkKOkyzvOmUgj8UHzi00eqmGFLXLaU8DmLI0XtjZ1I6LB7ipOCKH7xDWhTVooFvl1KV6YpDzKjcRFLAmlIhUtarZ6JDJCS5HrmtdxM8k92LPNaawGRZsxhSrFAT5oV7VGjPZII1hXi45f+9HWOYiRvHmQPMc+J2FYxTPjzT10DSJd6ES45OS9OVKVijJs4eQOOaLDqyY5dxRKIVIdwVGEUuBEBNMkaVy28GXN74x6Bx5IEoVyk7MpzxLe8FHM6OcbD0mmZ0xqkNLK804M68IWivY2V/rMOl1iupifdcwpYNVyW8uHdVlCxX9M6qRuWB2XglB6VP4c8ip/SgCBNqWgzUVJjyCEuYVJVpqlo7Yk7+Ekok3cSkFHodJlE4P6zUxTO0rz3YgNab559lps0SCAtyimc6Trr9d7udASOEQXMviD3MTWbVego5yB2fKnG4ZCsxbB4sxScbplTGHc8HSnRD/ZmpHjC2yMxaM2eMBsx8UBefre0XyfBIVp3iw852wqXle8FUFivrfM+g85yy6XMc9PE+Bn5v23cRaNVcTpz8jnOrlAaF3W+0+ys8XVTUBgYSRqTsyctDClZHlT8ljyi25Hw7c3PwZBtbG14eNmWPSfZwLa0RP6nIpSc/bI1xapPlsbXoXb+yOn3rMmv98CfZYpCI4NSs73x1VFP+gBR/Hr5uykFtC7PbksPrjQKPlMw3d16YrotWJKV916v2JL98O/8vc2m9/4lT9aypljcxrfKTbZCtEDPy4JMzQuDwTuX8ngx60kQ1ouJ1NEwfrOpJiE0M0/HfsoyS1vlC6ul6qWGRYop8ODfxx/nkUhxR9m02Z/40wV18cCtmVn1YRMIhjfexjkCRqQAm2zSvJoRjFFUpKrhjA5J+ehHRxp0S4PsNiT+5XOGpXwiDza6aCE5UOasBhF1mrrMRynhyB+jlri1ZjEF0uhx4ezdf9wDuqa7UffvHtcX7wNleBp7UMlIKhkC4ipmvgJn0WFLCKBsF42h/Xyaq3vvrxcn724Wq+zYvZ6BwK72waVaPHa8Q4flcBaQUBRLDz1droOYDXUzUNyWkwQcXo4w1/3sib0FnJ8JCxqpi+cpJbs3q6fQO8F8wLWqohiL4iGo0xN/yvQIvCkq4u4RXQOGsHwaqOuPYRHakcphzd/fjKyAj7GRaUYUAjRbToKen6+hfuXC8X4tn6wnm7HIiMSdKdzucFteoZ2Qo6ggFWQQNMIWpAYND/PBKGtUsQzpYZg/nxY5zvJ7S7e6C77IlLaQxkgEYQd7cEsLKaIhfICt1T0Eh4vhYciTjwjx8olXr9BQ7vuN5ZX7x4e1+/86Cfrt//NF+vbN8/rp16/Wv/+z3y+Xn/2al3tcgZM3iJDTiew8SaJjtF5XvEUsHnfg+o5dg4Sp0uCYzDPTj1++dwt1AgRbXZ6anoIes5m0UNFJgmwWwdUJpqYz3YjEMKuFroURHmvFgyu97QQ8lzACXCy0rWnTnseGD+mSIBOwOeOVVgK4BRb0yyUg5oGpluaoBYwLc00RspO7veo7Tm3s5XvUVQX2gLvX5W68c1VtqJJNjjkuNApKUbLj4aXOGt+1UMg7KXhT0wRtXO95xMFnaBRx3ssdRAFTwpXnOKZsuj1rM+0uKX30YWhspkGrDS+RYxmGUWnNPDU2/Ax1XDk1iY3FIYLYncSrAnRZQC6RbZZcS5gfCK2BR00n4hEW4gofppC4gNkNQn8Sc/uFJUWLUU1AYMVDylEEZShCOl70NzFwtTNb20m6jE94pxZwSmkJRjCOyuXmEK4iKRbksqBpHgbhb5NMmugme9772hMEOwoftZnXcE2cSOF3HC1md3VqWjeba2r5IMO0OQdmj/v+EzaDCEWR3DeJH3MgeP+0oKzzZZ5SwoAKGvOHjFNEMTPXivP0iJ4x9iusSqx2VnaiRmxSbHZXZtOCyVx0/F+d4IidVSvac9afbfJgXqNc34+ELGRgqLu/wBVPXqi9nMaE6IBMnZnQQeTI4RwJyRbpDdiZv3aE0eZZNYVwKbEQtFa12zmGVLd72pZ85stQ0XwAALqOI6uT70F6i6e1lArZ44TpyhoQtxLi1gokQgvW8DDi545V7mvch+41z7zxnR0SENx8QzS1FYxQ0OX3NXmT83MuQXsX/4zf/QwilKCQo296ZramWvMPttUxjKoZuHH6rgJikQ7KlzRlfxAuTLdaZ8Hz9Md1Z2Vvd3sMetAYE/Rlfx+DlpZW5ONfDBRPzcBiboNg90XJD/WQyzBO0kn48+q20hQclACj4uCdOTPvvX8uSrwjggfD1eCMUUKtkZTOPRiAfSmgxAGt1ioibX9VoO0aO0UmkNefj5EJOK+ajhIKKOziSb1zdl6fNyu2/u1vg0P9t3D+uLt4/rqfcRc3ZiEldSo7KnOujigTUp4dGdP63p7WJ9en68fvH65Pnt1zbj38jI8xaiQz+VBUSBaCGF7mgQX8U6242Souw1SfUFyg+uJH2bPCAknxVAK2Cs4nqMKPXFMFUkYiPLciraHMoLIo++4Adzf13fSlZd0ZilS+TPyUuQkQhOYbrKrNoNK8fme03kqBgL1FGex+WH7UIvIChx1M2jijOclK20NWnCBOWMiR55JhYchRM7Iz0Q4vECDjb6KSfZVfHYDnKI8t8kA4HTfN8nqQdcDEK8gO6BgElaoOSrmCc/PZKQNT9xEnGK4/plCJvy9sYDiT/BO+ulMZgSofHbGsW6tS8H7iOXbdr29fVz/4rd/d/3Oj77h8/673/1k/Xs/+5316vWNm7BIyiLjiMo+8HbUM3LGqimubBAt2yTsI6BpU2nXbpCYca0FiLu8XaThuVMc1cKEfz/+rRZVClctXuVW1aaFPefjQkAm0v8UsUOTXTlbcr1cAwzq58FpEe1IkzFsfTK1pLcYuN/n2bq1TXTRgksunnvWaY5TxIZqFJQ1wftc/h4oNBOEFvTdlpbfR6zrGcQaMLzZIv/QE4IEH3fUazs4lns+qXyrLSI3hYWNcUceZdG/JkjeGIkzvtxFkxDqmlNQOpN4IvIS9FAtLsrCU+HvcpChV+AjqfLaM5KFDI7aXQji3ZiUwbGFupTmu/SS8jczwm/KIaQYH6UBaHc07g5z11J8dkvbeESLlBzXocOLJtaXakVz7fRminU0P8SkKuUrjMbNhQ8e3n0cX8Zb3GJtrJPKpG0qz6RLOz7jxiCKLc1KyzpaKXWqqpNFKFXx6R2HCv8sGp4KKX18+vo6hk9j3IUPsqONbX/A23Vijzx5GgVieKdsfLT6i2I31nvLQx++cAENJtf1uyYkeFvwIW+RLE3AiYYOFbkzSROlJg4SHOswDkQR+OG6U+MU2OoqaFHHvCitGo1Z0hgRfnag6ri/nN2hsDAVsgFqryP9B7eEop8cmxl9SxUDTEFg7fmIpiG5FMQyOorySln2U7DCIrf1FHFhxvoV+J6yWC3X+r1yX+Ixe3QSqUAQ56AR97m+Xd1FpklyyuEsg/yecoxgSV6QUzPdLHR9kXKWGyyL2cH0UFM7WendtDGWvmfemUZUUC/1E/lnnJz4o8YG8mz98Df+7mbz6ylg2UmfwAMjytWZ8eMDkqlqdAq7XhwEK+N9V3J6uB+ITIw6quL7++ha4ADGBqGuAhWYZAtQ3UKOG5QIMo/7sBhUvtdwfSw8DFrutre4kLANetXEJbRf/msRUYaxqJlTVMsl4ltnjNudv5QlZ1uCJaH8+V4D/yLAbCUBgZVDk59vd2Zzq5OElhV5z47LZpWdoxMCX3ab84wt+CjkQGH3fLaIfJL8esTX0z5FbJLNbt3vt+urt/frJ9/eYqsVb9j7rJEEHZLnYtKrdcoH3LqxZLnaHtbH28P6qU9eru998nK9uL5cV1e7dXERCkFoB/IsHXvMNph8l64lJOmLjgVRSlK9vropstdmiyI2frCXjDGCbLKvGo5tgqjiGgOAtijums+YXnTokG5uFPJswYm4IFxV0UVG6Yi5apkW7KVFqdBPebNde+eqT9d05oLCiatLhMh1ex5epssZQLXhGaSRSlBJsFbgIhNCBI4CisBiwqdQPAohmrQqCASd6K819oyxvfxiRCrAbDkjJg8uelXrnJlQLPAY7Pgu/NUUpHycJCM98yJ8YWNS/UATgFARY1s27gMil9NU5f6RSHFY0BgUSQ0I6m49UMDu1pdv79Y/+ef/Zn351fv18dVu/Uc/8+n6wXdfreub8KfzOJxKzKhVznoK2RTS4cQmzAxKNYrX/HMoBEXWQT4H3cb01SAKBy7jP4t11N51XJgJx5ldimhKvaTxmCVoZgOafDG2ST3fsho1f+WMMRINEsjSA5cUwJ+ENiKv2gIy9AiTmQXBqQlIYseQO64bTJ4sWsNZt2m2IFWs1O1LPYOiZoIHoSBoY+MofqZFTBg6yswUZAR/xNxYVcFsEREEEWJBioiUAjIXQKQg1rWjxzk87vDymSh0DEyhaYGSn5NCQuszt7fljFGqNTGDzXa6JJc8qDILhC1gEVGpmnaM7xgTX2yK3eGReRc5gRGKgSS1aSxAwUSE4GZiHFuyEZQg4KrLwYzSGd2HbsLzm5XRLTg6Stc1x1zoghGLd+56zmSXR6QhhmZRfjFLdSjSW7TTmKRjjBhYPYQrkbUsHCsnPodg2VGU7Og6xWuWDJRfyzOwurLQ8jOymOhI2xvhVcXG9HeJp35uHTeEUGicRrD2oXCbGDDTyaK23b6krdN4y7iNrWyy5uGJKXn34WFV0NznPXzgwUZN1xaD/lknq6x8TgEADe6ls3Q+yAAAIABJREFUyzpJoTDusyjOJxUE8bQlElOJOjJmbD3niQogji1F2rWsqs1fgQGnYilMy4uu2DOTPIC54cceLePy6mOJVm1Ia4F8xKF2hQN93NqXyUT56RnT4KefvJTinRhkbRNXAKaQ5EWbEe5spkYVio9NFk3xTJZno1+1Cx8KsPS9LdBNg6QGAqCjU3F6SgTrHzQsLJHSPs9xjQUtbgJMXdqMFvA238ujt3C34jy633RyNuh97g/0QAAqAUvF6QIwP/yN/9MCNqvzEqw5AsdRjPwOUQ47PQ3Q539a9cg3tfIW2fEy6iOnDQJIa4qWoAZRGucgBuHbRrlYNDNBfyy8+MI9uEnqUe4fbhUkQP/LmGsM33OAotpDr76CXkaVTXfDU9IDk/qge4Kx4wExSIIUWZNCUEsNyMwpWFpUJVFBbve7AxQjcAii6EgRDmuKuV0ecn59lI05CPkMuWylCMDXUsGZDgpSNL6t9XljzBv0J7zYJKYEpkqw7veqnZ92a/+0Wz/+5nb97pdv1xdv9uub244nVe5QnASltoA9iQtsBi3qL84O69VuAw/2pz97BY0gCGx2eOcCXSTpRaQRlI/PUQUgR1Vfy+qW4fSl09/t2ul1PGbH5CKD83BO4e8d1tXlDdtHCEZd9qCtjyichYt9X7ZT5feW8d4RckbzvSwg4n7GCV4Eu2lamPyMybyJH5lPkhzZqBxpLEpsiqh52HBlMczPB0jJvwvvtGhmWFPxy4WP3d9HXvWyS3TvuIuAWtsx1Lgi5glcFLyPUXx2yUUpJuJ1jvxME2JU3MvSD1DIIiayKENtShGQoulOccL4olYM4ihV/1KTufZdBtRT8AyCGL7T2DOhRI8Zd9xA1m69e9isf/37X65//q9+d+3f3q+f/fz1+g9+9pP18avturo+X9td3r+OA6417ppdfD9zmWdtZcUpoBEaMmIAfrijkXUdsE9Djnk5XwhEFObgkkAjEqTCkXyaB8WLFh6D/J9trxBE5nsjFGoDlC1zmxUxWWJiPXJpgBKrUrw36CZyZMMOd3RcQ+YMOO0Jl5xNTgEInPPwzDK2NtkOf1HUH54e5sVZNe2ZDW0ocSJxksYixREF0NFo57hgJp9DuoJ4d5Lt8+ECFwMU6+cimFpGhed7tx4fp4kP4qttH/F5XUhZioXYo505jhbESe2XsH1KbH5+XPsH+b1nWy3o0kARf+rzSQyasT5rMYeO5Fl+ftDpRZFmpn/xIY/rgfdzmir60QquOJfHblPUTEhWQMS1ptUdlOVBXEhT3eRJ48CfU1/dPNeucZ4tXbowdHIyky1Okwl5zrQms6JNitVOhXAdw4r0OxKmaeMst1jo6lsni4e12+Vs5//S4xorwq6kTpgfy7XKciq67BINpllONBHIdgNlKA8i6vlfuP11mOnPHF7yqSBRaDfe6Ph0qtA5AjaO2fMe09Al5pRGRxPfhDk2ivn9+KA7cZJ+6OKMaajKCaTgRKBbd4cSXszlBWYAmOp4QUMHcKbAzx8+K36dIPlr/WFyga0NtNybX69rTWqaNGgggfQJnq1xJBLuc+TvfcjP8mdDp8wCmiDFjojUGdVlA85nRNpwttPQqiOhGX5wFE8c6AQnKOhVlNbVBTBJLpIZiqH1WTeBlcdOQUy88NxQaYGwdhLSrYNOmyY+p4CNWFjXESeKnsET6tppRT3Q45tIZoKK1vjV50x9UDGXLgi85VIYrKPyXUKlkgKVOrQZGleUAbROZzC1cu7tD//q391s/tKf/MUDI3EI2zPmi6DqsZ0/0bCBqyNvwMYWsLwQq39I793mY4NVFBbousVvzH0/UJAeRSQNSuNB627l+rdCEL4tkqlggCQLgqtHoWIKH7Qq41J7838R/EUKU7w+xleSQKbtjbWWQohLoHYPv2vPylF9it9hPRot3bVfgo+SEaLiighW5Avas2ItE3sfiljHS0myu4sbAr4JKYnOg6+1UccXqNubYCoQSJ5+eDxHxPW7X75fP/r6ThHXg99f8VGKc4svtl1V924BrsI5nzJbtV6cb3Aj+KlPb9brl7t1FQ5shFwRfqX4yPvKZ8eBoVZgH3TPUpG8KIxiny2g8IEcdIy2k11gFUW4feTi4sozU2EcTQ7F9yS4KrwZQXVTSQvwBMo8K1az1gCfrjLqSJob3zuc6L6v8RscKyE3dxlsCRgc0XaErAN+WvuHWy8V0N6BsRSCwpw0XCPyjkXyctoZo0LSl5t1yDMrt06hjGgBz61nb5AiORpukINfVCu3WT+YBKYAsfxNClhHZxkPgkJwxkW2w9PN9OCMpNIutqM2Fi2wUEGXCCg8gAsWsKFksHEtSAevd+gcKdi362lzse4fz9dP3uzXP/2d31u/9+Nv1s3TWr/4099dP/uDj9bV9WFd7DTER+Bm+Cz6qMhGrm0Q0LYdM3pEfe0kIir3xxT29Wo9uTbMZ/X7ujXJu8zdzPkFMUjHl2UsNdPnuyVmdH00nGKtlHLG3VR0S7yRe6VNkEV7PqeUIWNMCjk9OZ9SaMb1gi7H4jLv7eHhdl3E1L92RaEhMDbDo3d4yBX+cFbqM4zoNMexqydLdzDOmIw92iJok9QpYmvLdeRHzprpcENDP6jfd84HVCDJ9saNUjDiST0uHbGGi3iNFbVxeMja6fzcFMuxpcO+zSlEnBqIPZvwfB/XA16jIrQPoNWN6ynYu0YSq6Hnc3i+ODhATymjPTERFwzXlfKzhqcNIn8qYGYhwVFcN6KdajHywDxqJ2N2iw3HoVIanBiNsEmQJk4enUxUYCfgkViRHFDdBFSxnLsa7UuKPqqxmTZBiXk01owFI0BPVzmPJVfeUwEbUGsEzirY3bJlrNJXN/+tG65aaEsN7r0CPOgigYr+mLrMyLbFPTm183KmsNgkSQPEOaJUHkFSGwEnAYPttFHss/T8Wegj/syEosWl6KD8fgGpYj3WsaX1SMEzLirqOvEqLWJF3HuPqDfynmz5iSsVZ+asIlKaBpgGq4guxaLTr6NTCRz8+stHOIWgqNOa0kb8pCdAITFAz2GLYmzmCl74lOSXY4lnB8E90qvbpmDOLpaQnJ3SwGpPRy3Bz5cyKTBXO7RNCtn+HPKqAjqoAxXA82ygCFJ20/Dmz0T8CRATu8Lw8mu/WA/4vEfoPtN4kJsU285EkFzbld4g2v1ONBGpHyo4dLlTUfbhY0PPSt0S0KBe5QA1OomcBMeek3yPH/7139psfv0/+8XDcZsQBP3TNoiFwrdPeg5tN7noWtC2iS6qo5WhDHSlHdzU4X3RNoaPoU3JCK7w8KQ4tMgdhCnBNWOhjJjoLqjuM7JKkulqSoJUEL56ydZc2Qtf4aGVbROLGyfolHs5JbIHATogXqIE7Qg67+TpMYrzfPSTbQ+oATnZ79f5am0oGCisp+e367CpxVEpFFlKIEfLrihjSVTT3WhmLe1o3IAd+4gmZkZ2a93uN6yU/Tc/+np9/f5p3Ua81WIqwUDzdTl8oBFTuHZU5JRts3abzXp1cba+/9HN+t7Hl+ujF1s8YWOhcrFLAI1/q4maC9wNMYN2U5nRWFqQcR3psioSynmaVZcousvBrXE53L+MD89rWl5fQ19u4W6CX6yjRE251Alvm4y3c7BdbXqExxFFxAfWsYbdeFGMiuRSrHCpubXOM1BiZwrMGQ1ZPu/V5wiH9SlFTYJ6VbYEj53+u13BrFilSYD3lzMQNM9k0mFxjce7bWrQYfMZ1ATzij57eRQiQAof+dxz7YreHmkOWGJ0CxFFebrZ+/W8fy8KjJNGJxeDn8MBHBFAOaqgFvm1QRcfHJUTjDKuSji6WA9PF+vdfq3f/tG361/+2x+tu/v9+v7V1fojP/O99dnnl+ts+7gusiYWlCl3Nu9YezGSJxt/XCkIEnG0VJKHJRLfRSeM0RoZ2sUjPBsxSZsKik8QBn1TGeFWmDLb0kiOFLD16k0xjiOF0xJM5FPAhkpAzJPGEuSV5QThe/OOLaryvhiRE/6ymjZxqosjuBsKDeGuEVf43YoHJyw1YZ+d6fTAPneS2f9P1Zv1Wrpe13lz9WvtrqpOx0PqsLNEWXAYOz/GCCTSQRJEtgwYlpE/kSikHCtmjARp4PyCILkIbDi5yIWB5C42EjmG2IgiT9U5p/qqXbtZvTHGM+a3yiQ2qs6uvdf61ve973znHHOMMYPO9Vz5jAhFBNU2ddRcPvJTWNrNxQc/yS1FldBwcdEpeJyo5trhF9Jt4jBU3jUhKXcSEIpJklv8WKGyQP+hu+RCKmpyPW+NxF7vcJIwfWyiOBV1d/jITjlU8IbK5Slp0UPoqjaKeTqYR4prErOuKcoNuEcQaNokYig8jIUa64FwnnhPZ7RuC391UPahOMSOFgfFkxZyJcgSw0H0fqBdLapqHYfjrH+vSuOemWYFp9maAojoTmBdoJvOwPkKeKHOpQo7Op2cjeIT0kZHOEQByKJ8T8gVDmJAVlxvrFdQpy+dxFHcZbxvAGygakiPEsDHg4gUk2Pn5iSVBB9MiHjZg07orvXrUBRguRf/zxSUPtG9b5vmJ8oGr+Rdk+4j+oUokXyJXZzFWSiDa3q4AMksa30ogptn72fFl/fSe8Ut+zxbhFQ3zkIUh+yHPj91jfjay5XHtz7OE3RQkjPm4zBUAO731JStEzeWgk2ceA1UyqS75oGlq0SXJsMKBtpe3G46yTdqkiT5PRE914loS/fIRbm9ZF2iDwUNCGzTU/AQ9753Mo0HvLtEvn/kNt5N5t7nIjTGesRocZMF3H2nKDKIaE97YkqPf+2CFTEW708HRfFUhZliPgmsE/vWIKWb+f4Zr5/4T/7rfz4a/fEPv+/a2O2XcO3gKoi3Q2ubX4xqLdW8bYxykrbNA4kgcHnnIJ7W1UpUi7YU3xEimHuSTNxZemYBD9WjM0T4H0ybRVHq9vp+50MBFTObAwRzX1u1HIXEuQphkzDlhADgySGhIAyCFT7iMDa1+S5OsKISZH/BeXFrzNw5kjbaVnqRVHnmgtzXbn/DYToVgpO2WyyR4AsrIIHG5SSKvyrcVSWwmK3jT7nZl7mvT15c17PXt3W3kTJZiQUWM7bskeBr8Oz1k6DtPnxGKqnFbFIP5pP62oPzengmK61pna+mTjxm83HZI9yJBYclXGRez8FnSGCztBoZEd81BtsOUCHJw7cLb9bJCwbrur90Jzl0uwXTnq/iH8J/1P9A8zxxyrEughWXpWwixIAtpmkEhHaVfs8kdR02SToGFbmRAxlQ024FdZDGUU/gGjRFBYUoBOGkuQBR8eA1wXZtw3W4r7LwgsJho/T4z+pnhHLRmTjxt6ymTwuOCTixD3LxBNojIKP9M/U5EQnG6cPrFSRbYz6Fsh1297TSJfay917aXl4X+Fi2JyJG8EoOhDoI5V57ypLHtLoYUpImCsu8Xrxd188fP6+vXrx0MfTdDx/Ub33jUZ2fT2oyE1qtvavngik447h47h4gofhiz2PaU60sJzmFKrTXwAhvEFrCTlJSOG+FCmY4gn5O19rPzQ/XvN8IKdzyVxEVA3vzUFUYQbtwcWqOohIGFcjtQUwVrMQT55SeIqVgEPGg0fikgCli+nATCqMCaD5n8MteSkzvxS4sc0h7byk5ypSfTthlyXYggfbatupdC78TwW6do4QG4dSeSsKlDpH4PaIOyCO1u1beHghJekqfjx7HSeKY3gu2UZwXMknH5bYBh7SNXWhAP2lfaD1TIbDiZ9s4THpGOYVkRCeonhxP5v5SmxXBFwcahZJauOI1c0921gYINdb831DEnLBSNGtN+fd26oip00VcMv0i7WyMRAAIeA4R5uSc84mTKVGdvDbCSreFs4U9Cy8XeoOuOSVqhMM9MYxk4T0z/UwqclLXAEP4f27xBqU0BUoTlNz80P7WeyH0gXIGXcH0odHea6zjvEkSLvAZHgC978RvJ6nEmF7JVBcZCIVaCR9OMP1zsoAY43MGRIAaEWp3DjtG28Q+91hCNZxoWMPEQ9J+3U0bsfg+xtIpE+Q4T2kfHwT+uOt0ynObF9tC6KY7+qRKbGVICyIlhJ3sHa/hkOBIhVG646LQI1c5M7SejcAmqcN2qzn4vhMgowFtnIQJgMoQCnXu7KBgP1v1wKN7IYXvlJqC3p2oRqab5Nh3XMVJJtE18mqOrF6H64wbVkAB6AKmNuT0NoraRYsF8hRqp8IMUNCAUTpapkyquDH4iFBrYoAjI2Q9CEVagY6j3FsL8e3YA5DXNFWeW/RKg51j6INdeBjoaBShkVeyAP3+3/xH/9do9F/+8PtiMIdn8x4Sk8kmXlCuRHngZM5qkVKd92HJyyrJ0kpEiQqM/h6vKUo/JbDkUkFeQp525WAeKogecLt3oGdrN7nXvDI9xIhsjIJCloKqHWsNqy8luIoqF79SHYDxiBxUnGzQFLo8y/aQU1iM5ylVQQQymZPuyxNa54DbCVh7qOkAvreaejz16h4QAqOUFaunHUplbyahPeE86XPrs2jT6QzSga3RsUJev3p9Vzdrpv5IDW4qQsa7mRNp+xiSYnvupVINdmCU9Ww+rav5uL52dV6XZ9M6P5vV+XJWy8XU9IHpVF9Jr1xt0xanFWN5BmIWHxQOQ040W2jgoBhyNwVNgoc3hYKBElhG2NoU3T908pWl/YGRfPOo7RUq4ciQwMIP45GBbIuqEBgpfn46wOHmeBqO/y8UIMmcrUSMS+GmYBpeuJrhVdXoFnRsd19H+cpaFJRkbC+uYBPTdX9woUB5LjSPk7SrTVfP5gNG2NAJaCxjOCTaTiYHuwJElKSq0E+G6OxDV/6pd2UjZLxaieP+PnPrdQ90ERwIjVwYCXRCC3Gfdp+eZg+S0J/i64WHvRfKtqh396N68uy6fvHls1rf3tWj1bL+0qcP6rOPzmuxUAKre7B2AekYYjBEaK+KEf2jBhzgrWtkOxw8W6YNnLbMpFfbPEi1Csp2nrZi11xQJVtC1ITK9/VD/cEWKBzoHArm6atroz04WcZbOJZuTrZwO8EPk2SahCrzu2ONxNhPfBrNTR9oTG2RpFhIC5BCPdMHfYj2ThRVpS319BliDee9IkQPsdvedAuhI3IGwGLM+6lb4Eb8xR1/v9sUe7AB5ZkOtCvHN59OPcnIFieYlw/C1/AEm/aShMWiyrwvReHJhmff/NoAHopf3iveezgdiEKmNaqv+WRZy6X48FoPKhaxG9N9VfIrfp/9Li3M3NROe8+0BSGxW49Plr+0PaaV6LsTpbYZNI4eZevyte3J3PLC7ssDY+Tda6SdhJTkt/UDIHwe4qef7flJzn/FDT+dsUz262SBJMs8RievuK2Yr6oE1AkVYEenKAxNiRNDvE5BO0HgBgFL0Fm4hZnKpgEzyyni1VAacFFgwEHbVPZ4HodLvIr8T9jCncZ6n1rh+Hqb4xrUzJ84gjEENZmEFv9XLBSFNvPJ+tztwR0+qZxQQQFoX47AvBQ5fhTN84wYSIiyi3NQ3r6MbkfrzfAapdht5xhQM0TXRlLlomMRWO5GaBecIoqTjFzvGMwYVVJdxGIZER0urcVFAxpLJ8D0IBWDumfy7/XFZSqm3wPArbm1OFfEAcaiSLoaFPbxvQ1PFdcOrLZEtWSIDv7pAyqdAUYGoPw54WRzd4JkRVxummT+3mAK2gDOXYTGAAeyDZ26OzupedxvfL557ROfuI8CBRQY1SG9qdqrowUYAaeZ4grB68n7lcIyz9sjw0/nu90+ck4oL/z9n/zz0egf/PDfc+bGdJK0FtoiygufNpHXuucuZxSfjntzSLr1T8KKSEUHFzQBqqeenx2vtyZ9D1YqHL3e3F7YQ5fEN9atVSugW+1GNdqTeNjYSYnNT8SI2ChXAjqtEF0H4zq9BJzhx8rDlkIE8EFUYz4pbVz/frzzzKWK0IfEKRYUqWpBMEBprVjPQW4Ct+8Ramr7oirQ6kDyqE6EP+aIpE28DdK72R7qdnOsL168q8fP3ta7221t5A1rVCAUBr824i2U1V3l8hmd1Hgk4aFk3Xq+mFo1/uHlRV2sxrVaTuvifFGr5cIqWXOwoiDnOcNdGTiAQc8MdjUyZT5sK4bZLEZdE6rZdP0asWfz+tO0LBBurx0HSwoOFJEIUcLwhR/pn4Hny2PAIFm+sygrMaUuIWo240dUMhJarYTNCazoJCd/PPwye4IARZEPFVXMSWCVFOqgABFVQoYJs5GFARWOmb0mmaRipP3U1kK6ZxITMpFEaxJaiQ5KuL1NITBK2aiMVYzhvamNnJ3DeGPtTaFasX8LfxtVLRuJ1iKIgQ8KKc09TpAD2cJLFytatxIyxYlgMvLQgu1uVrs6r6dv1vXLJ8/qq5dvank81G988KA++/iqPni0qrm9hHXYQH+h2GmshXHQoiF4wo35XBEVuDghgclupxhQ+94qYa5Ty0cBfjoDivEu9aSlHPQulmKur+/beLvRKZwX6CWoEyS6gybD4HkIFZr9S+cBOytzwMQBNYcuBXijYLEYNH8zR0RuaBLXCDTdAgV5kHjK8Wgs/nI4pB7eEQ6/k+/ETydwQq9AjXEaSrliFIi76ySxfy/8RpJjWoNtV4OYTvcSc3j78ytO7dY1trBD2oMIKmMJBtc2uzjeqSPxm9OJCdUPb9UMWlDSiT7CQaq2KuYtZFHyuqzpfFnzxVmtzi5q6n2UZNgCyYgl3crtOCI3h03tthKfCdGhlBFCLbGaCqOd56xrHTd6FDQrDi/beEfLsB/ON89SAjY/X68NWqxbTT4TGLA71GYNDWOjJFy0BgncUvxpDRuhj/6ATlyGGsThRNZhcFWF8mlRMxIdIVESL+3rUIB6+E6PW/WAglDsWisAb5ck2uNXPY03nH53zOBjMhwjBXk8yRHXhLckoMSwic4dKAymQDhG4IrhZMu1L/QFr0zFT6dmGXCQCZpQCEjaHXbMlVXBeOr2YHbPujX1IOuZnOFYnsgt9MSWhC26TXfJAxKSirll3txYkGTO+rglGNDv5JvuabrqFAXJNXp88snerRMr9hXQGB1mFXAuLF2Qs+ObOsA5SYInihq8UGzxnEsNNIgekkEHgEEc0B18RiQBZV+FbqDv6716kIOLwwyZ8VGVoQfWogA80EElhrr4j50pSb+S7VhqpUsC3Y7iSqi5B2cIo82Uu+lCPHqJtWemGyp2KH6Zl13SviwBIMSbt4f9tmp7V6PDTY2O13WseyO+o0PvNTzfbV3mnKrHRLe4GN2IEeDuPiTb+/0/0SCD3/trDhuoNamOqc5ViCA+8CLzBiShNQwfeJc5yGnvhoMFMhCYP9VI+z86rXKrHnSu/dYcNtJu6GqPyj08nvjo6cLID7EB8VGctqfJ7mrv7ntK0t5wPAsD/1fGoIE0cU1teowy999Su9LUPLUbYuhN9ZRRpF5gpwlhcCdJJM2h9CSLrsIJmEwUElLIgaRTHL8zHWyb2h42rnJkVqzAqj9v1vt6/mZdnz99Wy/e3NV6LYRASQsBl/dksbsYcSsQ0A1PWqZn6M/pRONgR3WxnNXV2aIeXaw8iWu1JIldzMUjFPIs3ksMgVItGpAMVQEsj+rTALhbZ81FjkrV0FuyJm+2/L3ReeOetJiHgie2NVahipMjFPYQuxsfxvq8tyH/047KU8o0nkWGNih5XNfI5HZx8ZQcKeCC/tZBgYh2tj0mbanDsAeKEAoXCvi0bRxCwns0+qA2NEgVgkDa1n4NC+jgCOl/BMy0snaiuiCA0zpoU/GhteXAg+URiR5+qHLugJZO4OYgCL/OliZQGNizoN76LHgM6pDn8CF51fObpaUXG5U2xI4nqvaT/WM1OnWvaW/zut+v6hePX9YvnzytzeZQH58t6pufPKpPPzqvM9EHxhRI8hoe2hpCEQeVubiwk9pKxGikWO1FXRRFBmv4PbFnZoyLn9+WcxrNKsFkC5BATdpDkkNA4jtDZ2IFun1KzMEjmHvgf9Mow7SwZdLN4U0w9flj9AYPzRM6zIHGeGGZmXf3BV4cYiBRBoifFua5WO5mJ10kI87xSFXnikO/ESaSf/jT8zoeVPBoGAgTyKwId3gj0RZ6yc937ksBb6Q6ftmmBrTdmyFIiSuY0ic3mknoZHZ+DD+zx056n2SMsNe5kxRiPWiubmemi/k8YTSkUXZrDMRv42AUz255dlGr88uazhc1dlciYpR0a7Da0p6lC9j84N1W6CuojcWhLsLEZVZ7WgUBgxq0Dn3Aiw4SEotiK43EUW3VvjqOaz5nEpBiwGYt0eKxFgvFBtkWigKitxIaBFVo4+8xtluplwo7T1jbiTIRaplP1UPtPS4WFBOQiARWHSj7KQd/1N5yF8djetUhgEIj+oeeg/YvyRAZl/+qkd1BF5NTDvmlk6o+g0lVQm8DLW0akZX54uVCcAOoCjpo/D66AbfbDeF1ANHHaloCrV46c0ko7ejCXm7/ZyeARq0ZVe4EtnmePUQp1oj2O5ZZflPybHVGN1fPFYE3aaXXfLs+uDUf6kISnebVKskkjrLHbTfmswaHDac3LrpEF4h1pA7Q+LWyRgSkKF5onUO3aocKD5wJDbKTRTjNAGyU36CwDL8gv3AvkywMxxej1jzn7iJQdDavlzOUXlR3L626AdQJ0AdwwddEZx2rKoAC18PzwVe5ebFyHhlN5jVfrMpuLfpM03ktlquaa0rndOq/n80oyLY7dY408RF7SnlHb+6Ptelphvd3VZu3NRm9q6qbGokW5qpNMR7xnMc3O+8MN70/iROLnlQHx1bifX2K//iP/+lo9Pd/9696lCzCIdokHkXnvpgWLZCvg4fIvsmQrb7Mm6CcC4raJtMe9+VZgwNKa3L50PYgMGF6nMUSIRh9DcY2ArHr4cW8fY/YikAYx4AoMXmYygo2tiRSwiIepw4evG1jAxPrIB3oRgtsf3EaqxngY0B87Annz5dRbL3UtuZDAAAgAElEQVSQImpxQpQkksJWATVopata47VRbjIBRYIQjTv1JJ4kbEJDdhKMyXJLU3fMIRvVelv18npbv3oK7/X2DssaJ1lWlVJw9HPwRhOa1EbWFkqMazYZ18wIXYG2ns3r4fmyrs5XcF/nss5S8gF1wEpFJb+p5J2uBrnh4Ex7wwhRUFDD/uQNrkZtUNptSZStoPrhVgvNju0OViw8B/inMZFysULb0pWj1qrFEWxI/k+VhvecrIJ0gRQzbuNrRKLWmgVeoqksarvRpsmQBfO+SQQIvLA2eW5MuxI7reeG877pAgThUsWtPSLR33Zz7+pWCCatshNXznw5Izjj2kq5aju2EzfMk3laQepESgeZhFQEaqnqm6xvon4SVhAZUA9/pfugT6FpKjrkm69Nq4kDwfxNP5fYyJlwLiT/Nu1hDiIhTnfrWb26q/rXf/6kXr69reV4WV9/eFnf/Yass2T1on2WltDgXxjzc1FG4qNqzMW2djr4ODxqLB9Wpt/A4+QwxSs1whSP6FYyiY+zngeji9n7dJgSN8y1y4HfhU8mUfXh4OLWlKZcj7KICFAdl5jHCF3GvDlcPJonalRSs82bZ+jPAsWGmNLexqwnipkkpW2pE/9GTyKLP6qT2HjXsgbpGoxGKw0Kq+lMLfeT+4qdCZIQe2VmzDbjHmO/1SNowzEViigevBE2JwRa47qnQrhvMsaRhNccdFOvVHgjRtK1Gv1Ncg4U2KhZrIUsugQFFPDhREpJyHReF1cPanF2FgHIgHFRX0WB7LGeskU0d5l7qfavgQxfmIpbDjnRB+RHraTPsafEmb1HSOkWeaJFhpR0Uu+Y5qIpBYmEUz73VIQFzbUH8LTub6UCV1KpFwNkaIqJqB0DfSvXCe9RnZ/TYAw7EmvvH8b2At4flEDr79oLCFb1+kK2pOdQPG8rL4pk2vPirjYqCqeU9IXDIMLbOOdQr2UvBaE0mOOEqRNrELwu2klgAZHwKH1fwEWsQBRKi7S9Sm1naOqQCgf2t1v6Etf5TKfF3gkTaTy2Wp0ge0KhLNny2u4MdbHe58eI8dnoMehFCfjRfvZzUFwYPKgRqFGUgVz38AP4wBpXLR0J3Hk8hdsXmCTPGodYS1mw5y9GvNpP284+sqDCHcaTzOxyIrqgEm/tTIpUCcJA+RA4cn7FKqrb+XmUAW+hTXbXuDs1SVDbcaK5pdAFoAjptTU2OsgFWZs7zgElW2bv2gYxorsk87OaXJzXbH5el5ePaj5T50Re7+qczF3wqhsiXvpshj2aupASqm+28Gj13Da393V//bJq86omx7ua2qIwVDxTrADXlBsYmIq7AlhXBu/Yu3jm5JVuwLj+wx/9k9Hox3/932lGMKpV39S0pNsVYBj1Cc+Kad54VzqXM9pHEqjNbXukGfwFqrnmEzai2QdAtxlSeecmA5/39C+EF4a6m2AP3MdAgrQAet610SKbkmd2rhcMC0OQCJzatLi9kcLHyYxo0L0gFzBNEO3YsiNmw7YdC4k/4gFzNXPQNVdYlYmZczpkgyYbzYiQDEELrSGuQ4H6DtK4VbdVm+24Xr871uOXt/X4xU1d3+5q53mx0APcxBMH0wsyamJ3fkBXHGJcbY5qMZ3UfDat1XxSl2fzOj9fGHm9OFvW2VJtAVXtcn0AeRWPEcFIlyrZAz6AI2TIvxHaYmnT3K4Qx3XLeyQjAzMIVKBPEshkQkzUog4AChRu9bcakZbmPs/VbZFw44Y162AGf0ZVOsMvVNGpdbnOOE8FsXHttgowSgIWNR4twy9V4BXqG95mOIJOkA63DtgzoUW6diU0sUyRJRMKTAoXKzOF3qy3bqU3B9DBIZQPmuQZravD10hSCwFV9ykQguZDds80K6NUrCsnnY7dnRTB3zRq7ig1ivCBvSreKSItEizWHL6dtAuDoFP3wyc3AR/V93o3quv1pP7iyzf1F0+eOfF9tFrVtz75oL7+8UWtltrvQrhib5MZ20Z8nNi14JJC0NzboCDmQtmtQIJSCic6J1AcdOAr6bcQTshmxl+OpmpVxfDco2hJdFqNDuIdZMmCUigtCFxa9ewVEwoPXpIkuBSGpmcYkQYFZCSxDgZiECMRw2fW+nOsIMwoKOOmQPpK8qq1TFvWOzjckvznYOnEUA8QG3HWGXe59Pu5k5ABIU6+AivbMrDpXqEyNY2KXD5ek75H+D3rfWwabss+9udorK4FU4ugdCSG25sVmo0KCFNrQncyoOugFJeDExRMQRv6hRPY2ayurh7UfCkOMo3oRtN8pwxatKAmHZF0r6Eh4RAyHZ37M9lD0jxVxty6tWsf7FsnsHRGUuy7g6hnQFcHnmxilylIaW27eFfsbG9MunSiFqigtOBmLwTKKb0BD3cn+7nt5aGMcFeJKIMfKJDaum7v/bew24KKWHUm1tsI0PysGEzRQybwpT7U3jEImhhJJtQgaAZ6brHFHDxcQcihL4QG0w4Cwxrk/MD1IABDQn53mfR+8uDsoogk9jRx084UGUXb4l/RB7wmzCXO2ZHcwcifp1QF2fU+wdnAwq3sOP2+0M2BRtH5mCkInIPENHykHRckmMpAArvfGr2Nr2loROKVy4FEHHO8gNx/hj4UASje87GVNX85zkO+f3rbADt2VtGeoohl4A3rHkqloxHX6f1rC4b3CtogDwTvWAK6sj91znIeDCBFxjibUjUVqMgJCLjljRQnhEab28IRtLb9dxn1zTesEZota7m4qNH5RT364OP64NGHdXl+UWdzjWmWo8ncVpvq0O32d7XZ3NT93Y33hQdcObfS+Tatt29v6vXzr2p3+6Jq+66mO7ni3NTxPYceO8bYU5sBRfpPxMkIXj34SPme7yNUm//oR/90NPrRX/+dI1NFMuosN9+HscNKoO+IUmiHyO8Nr8ZQ6wg/ewXaiVtCLpwcQHkYPqicJMJx4O6SyDCNSQvxPWNqt+ewF8EGg5abF0Zaf6BHVNaqbtzuNILR7Yuef037FvQ3vNihzm8OLyKknnqDKQw8IpISeJx4dFKBM9VIKO7C94qpOVAe9Jm2Wym4m6gN/wWSORWfkaV4lmIKpIcvxHDrhFTuAte3VU9ebOrJq3W9utl5/CT2T1ScpnSYp5WEsLlEGcuoxNU443hstGW1mNXFcl6X5/M6P5t6WtJqKT6LqmRaJ871PdquHQGIFvDsIi4Sz9JeqQmMbf2hJ9uomu1wQM+6GnRbyweMFJNKAuAxyn6HgQ6sGzhJeGFOzbk7TXFRcj+Z6EAQKpn1laky3RpzIFPSYdWwAgl+lZ5nb2qM/IBBtPT8tOGmUzjLUhpDe6Aw83o/3KbdLCV8rwGSQIuBPN1NgSt8rAi3zC302kV9itWWRDlaBYzWFRJmb9BYK/kOhadNmzvoVJ6Nxwv62vTcQdicZNnSZO9qmNGVIPQEMlBsrz0Xh7T87BLijgZrUYeNOxzxxqT1qslNB3sNf/H6vn72F1/W2zd3tZzN6rMPr+qbn35Ul2caTCK1PcUOxCUOWF2AB3eYICwkFTcQHYTt62r++Zji04fNgPqHNyfnAg/xyNShWFMxBIOWmw4sB08H8PioIm0kHpnre6ItsXQpWEUxMEokdD4ImNGaTBqi1dV8M1rnfpZGJkFDNV7XiKyvIVP4jLpAbQD1oSB3vPNnTOaRIsSJfESAtAAhTmvf2It2r6RLgiXd5VjepBUI1xGFcLQsfl+vUSF3jQEnLHtPJXkdkCclzBECmU8ZW6RuOvFBGPzglmXOXN1f7y8NPvH4ZTorFKOi6zCC11F1Mq7FalmrsxUDJyzkNIEzAwWiYPaJmnGi6SZYEJM2636jZy8OOxzpLGP2hZFfPS8hRHdGmT00x73ZkfUDRt0s5gsNaRDzRPcRyolcSxaTJedRvKrNuzd3Ubxwdc7iURuBKwJA/Qg0Fg+W0aSzjDnz373NSI7X6rDYhmxUW/F4vU9pm3uymigGmawocZsK+YMKNnXt+rPpPighNtpNxtVUKO/ijBeGwtDUM+gWaVbjh+rCMypxU3EcLDjDU9+5AAwXGwul/IPXOUi5zkDZLmEJCEp+KhrJAfw0ApA5pkX0bQ5pktfmCdvDZejoBjyLrqCLfN1v+5fPWDv2YXcs1J7lOo1EB90bhJE6o6K/UeyBkxmXJNMhMm2BZKP7jcPkwrYA7claLlJN/9omHpOIIWCbqEc44IQk3tgv2mHCtwbPeJ/zsRVolwbyTGzW+GJv69/ttQpUToxXl1guFU5uQ/rrz+lAHd1AkGp/aiXh8/OaLVa1uvqwPvr4o/r6179WHz24qvl4Umerq7o4v6rZZFr39+/q+u3Lurl9Cy/dOdKkFnadWBr0ePbybX355a/r/vXTWl8/rcPds6q9uLDN/Vcc2ZiHD1ebe8+gEopoAyACdYyAE1t+X4MMfvzv/xUDWM41ndmizLYhfloruiM9aq+V5wwYykKX55gZ5EfDyz1RAlSlW4UcYhYrGe2h/Uz7AqEULcUTr8eHW08e8aHdhGz4IKgCEc70PF4pVC3i8mLojcniQJOrD0pbBEEBKBBKbCXHseMyjy0L3okbLSAWU2Zwp3U1Gi+dwKIlgofocauxfOJzJpiER2uv0nxm+F0IjuwrKanAceKE4enLbf36+X29uDnUrdxjNH7OnxnbLAdHuw4gQmtbMmyUJDub2qJmPh4beT1bzevSqOusVmeTWp7NzIeV2bq4sW69exHiB2juk2dp6/WCLuQZtR8fKCHJLVw4knRqwSgrI+JSWGIQAPfUbRm1y0yr7qlMsRixIbWsOKicef3wKsVDVcuCq7U1lpsmaaOZImhTeqgDHkfndh4kfI8G3Qs50+dcGJlUwwp/yIwRNfktYjCvK12j1lK4RS3ocTuICUv2IY2BupG8KNpFaQFFZfqLnp+qcKM3qtw1pSw2dFpjO3uVnhCzRv5YftxD+4W276DvqRAfJQw9IYqiS7m074/Fce8FshwWbcGl5FXXYcW93aMYmargqAP/1c22fvr4Rf36yfMa70b1ydVVfecbD+rDB+e1lH/wjIDvJKpR43DmDDKGcjGoqdWWzL5ToBeFwJZ1LcpI9S3RI2I56CnN77VQJE4YRpu9oZprqq3BntXbQK+BiyZXEEbHwkfHwYOW4MSG2iqYM2I4iaXt+4QQuMXOwYG1nR6ICnYEhBxSOASwTlp4yj7C3xV+KeKTduroRDf3L6JB6CugUnp2QvttfJPk2UKaJGUuSxzL0w0Jd1vFqAoQrK9AR6GN0bpTEmTKkUW0qLs1pQy/yIzUbKca718lMiBmLnCC8hhMmKj467Y7R5HtArH24ICTAOR86Yl/OZuhUvk8iXm+k43wYoMoBZTPxC5GN3v6V4rXniKm6/F6KoEB6p6x90BzcBg47HUfcd6gkImY13cBe6CeQucELR7MQ9cvll9mxHdiGi6mkz91sYKOmfZgCzUSUa3RrYAIx03OQV2fPXSte4CygQ9mOl2misXZxIxVnRPiFJPA7rb6fCqC6TAxZY4BFKZoZbw2NmdEE3cj2s/cr53JansM8bVWlFAPTiX20mUQD3SlNt5XgYVdJgpyVgZgbwraIPiIUZvj2U45JJiRYMWJBocarpMEumlYXFvnAKc/naArBmZ8tdvz7tgBkgFJpTUSy1DzyVUoeJAJ1+5Oa1rwULX4rLLsY8VzrRRvcFmhobTIPdPd3BU5uJNJgq0vnQ9zUx/8PccnknFSznbDSBqXFpx+BmcC+Luo8bWUABHJgVQwgMDL+rGRX+dvPh8zYTR6DCfO7mQmEfYPKk6JPnBe89V5nV8+qg8/flif/cbH9fBiWRfLs/rg0ad1ef6B4/ybNy/r7ZtXQ/Iqqpp8nWeKU6NZvb3b1ZOnz+vp089rrQT27dPa3r6s4+YeLqwcq2zvmM55hGiRFUc30E5WDJHx5hpN6vf/wT8bjf74d+UD2xyM2CUEgeAATTfBbQkCoyKHBRpBUPGOE4KFr5/QLz/k8EbpkMVXM36nXWlwqIefFNW/6wIHWCW8sehQ0NE18KQHZIFr4lBTcnwQ5zDtD3GzSHAioHGWfNo09Ad1Q2j/euJO3tutEosN9NDzuUM/8AIX1iX2vgnGq5jt6/VJJHxA9oSpNnxOa12IhKvvmLLbvsSTPxRY1zb/3hyn9ertth4/u61n14d6u5apt1RequiV7UnFp4tt3lWUjrH1cfIqn0VNvBqPajnRlK1xnS1ndb6a1LmGFpxNS2C57LLmExkfR3ntAMMmlHckhxDKSm5he6vSgvVR5vZteKNUQ2kZtpm4zUeYjmS7H6yKGAKgzYnfZlefrvC9w0fmCym1sLgnpaUEOz1xqEUBRvDFewxvG2NnhmGw3zW+71hjzcF265exqE7cVLjZOgc/USE28O5iI6d/E6omQZ5oBr7PjE7mQFACqxa91gx2IlrzQkmErCuB1ed13yGqWgtcvOZVjRNgsINTKDrjZ+NM4YPKFa78VYXQKoEngaWQ4Frh/up9dAjjQYrlUcRqTmARXTS9h4RD36BNY35X0AD7IR8OdX23qccv3tafff6s3rxd16P5WX3300/r65+cmX4ynylQh8Mm6pljiirqkBH26maQfGHPEmA4HQjPXRLPWJPfzLNHlUpCGrcIIzggK4idaPVhI4O4QuuFn1Gy0okqYh3Go6q41QGt94Cba669TeSxyaMljU8qpts5CJPAMpxBCY4+hLxsdW/x9HRhniBsf+P2HQ2Xy/vF+6O5eBFdRsRCEdboT9NDKAy1TzR+ubs4FrKae0h7X/GsqVZ2AHASQeHWHEW8HePvKo6nfWHhzMMpjRo4nEZRUjoRN6dQO9f8dk4N6AVQJvy6Gp4hpDvjUUGo5xZ29DSo+WpR8wWTz3qc6GS8GrxSSSLeS2DNTeR4hytJWkfrP9/NNCOux9hbvHyFUqqQ7amL6rAIyu/JUDMPV9A9QjyswkU8V7iKoHF0CkQlaOcanzgR0WqtuGuRi2zwRMUVI9Zxijnsjjl+NGghRYT/TbGM7gExSnuOHlsjn6b7OFHRWlBMc1+ExO9wKLnUHPbiAeMJ7qEB2Qu6JWa56nwM/cKpnhFZ7jXjqPEt1QAheKJMrPOkSU9S5L66AEiHwcN2jJxjJcdzD1XvvaKgeezJ0QK0ELPaNrALdk+0tFCKbquzkwBL7yUkwcHoatCnyv/b4zTJJ0JDugFED7ikCGfF5c2oe3u1NsprbmTzMrymEMICoujuI3iLkNz7GltAJ7v2q24HI5Lvk2+8zmXlSSkA4tTA4WciLQlxx4r4X9HB4/URrUUT0nSlKPk7RSLMkFy3BSOCshOVE5QZu0B/Jg8/WJj/Ol+c1/nVw7p8sKhPPrmoDx+u6ur8sj7+4LNarR7VfrOum9t3tb5n6IudMOQ17YKPUdRv3t3Xly9e1POnj2v96ovavX1em/W7Kjue3NZ4fMegJBXnRk2I69CwQvFKAdNia9bCpP7mf/W/j0Y/+t2/zG3LgYXAqA9OPREFjyAXbss0gJrxalNI00LP5qIPGH5s6xNKg0E958gCQb3V+kZ43GJN+6ttNLwQYmAfq5GufmjfUakbVct0JgvN3JaWoj/JVRvjh89qoVc4aSRLZPSu9g4izdPu08FFa6sRV7g7roptqj+v7UYVj4jFSj50gCmgy0JMgUWHd0jSbqFko3h0p4IM/ODmGhp5krvpfl132/t6c1/1+Nl9fflq6+R1bcUscBrMDA4sE6ct3kBxrgNdh6YTWAm2JvNajqd1Np/Vygms/F4ntViNa7kc1Xyu/ZKiRJM2TIGg6jeXp1HooHVmCeV5SeRFUaF7nRG4bRWSpMz3y5QLpUWIAp3IuV2gACohnix+aKu3gMctKeNitJ9mbkGTTLiVYp4qCCWivw7YTXWAB21OtHiVcQ81YT5KaD0HGpThiGaykoVETl5BoxDtoLRUUux2xwTkR6irNiviFVEdlMQK0SWIC4VRwGdyXRCrlFxKmI0WeU9RZR6lZlcD+rhMARBahQV+IEkUO7TJQR3CIdNn28vBQq9xGoUIzUdt5Aw8CFVHqJfpBBlLiKBJ31tAtTCdcVx3m129uL6pn37+rL56cVe1G9c3P3hQv/nZJ/XgwQLLrImKhBRuvTfN98tBbB5X2nfd1g6KyDhK9swwIjgCJzAR+LNGv5xcKqnqA55kENpcEjq37/j8JIpdcNGObZWyV4pFh+p/q7iamRoldXrTKAysuPujNZQi00IzElhRUY7iMttLGGRIe4iEbmNB5E6IVpxP8Flrjn0OktBmYpZGgLUAjGTYZZsPY0be4nzAke3E4Cj6w6k964PNiZjuC1ME4eLBg/M2Sv/LMS1WOubntw4h1A/74ZoXLvEsan4QOU5NRDandiuxP/zS9/y2PYBhNK7l6tyCQg26ANVmjcjKrOk37jDkNAcFhrd94m4LAObYUkfFxYu7H4rBQfLiWQ1lrRO9FNkutJXskXAZEU+HDLAlI3LlBmM7KopR+Jeto2CohURjLQAkemW9Wb/MaFEjgQa3g2ZauKn3J6GEUpXR30aHuziKiMVjZRn6ottNwcZY2n62Gve722pdgcD6GaUAxDmITh3XB53ACbN5vrOMQg6RwPFd94riUfdYYlOLx6yYlw4GEbZtGw/b2DkKEKDItKVgUG9avumCJMkyxOGlAz3PUdAFULskcH/bHcS1YsRNTUvCmkrriiTNsFK3woO2M/Cjz2HirFPZdJqht4WyMdAGGS4jelwP4TGtSehmHBBsWZUpZf3+dHVbgGpINCht60VC3xrpPAP48P3sSaSNwJq6R+TzThiEpjn/AyhZWBfXBq2H2ehgRwAn2i4iyG+cUE4XQ+dGn8MpieKahLCKrtMMKhJ1YzSt+fKBE9jValWLs2k9eHhWH3+obtvD+uDhRzWTO4ELLSihXTx4uqYmzNWs7u625r++eP6yXnz1ed2++lVtb1/AsTdHW/uLMfXOExGG+FOnXkvHipzMcdOLAL7yH/zk/1AC+72j1Yy+SfwDQwqyeY6gJgwXYHM6352oXanRq+K8zvzl3NWbRUKO5r0QTNvDER5asxxUtTFWzyq/HYHSv+rFoIMohGmLLkhcXdk40e22UEZNDobgFMNwewjctA9IgDhoOfhQonZigYqO1kpaWbHlkI9aSmAfGPIdVFXtJM/isGT2VlILbdvEQ5VAz0ETIUZEbfrcVJTwGHVJm/2mru9u68nrm3r8bF2vb8e13nGfuPY8C6PkjSqEcmhTch3EJLDiqCym8zqbLepM3NeVUNhJLVcjI69q+fpLgTZ+cXC3Trwl2owcjiSvcA3NBSPWwIsST1TcO4srdK1qQSJu8jYVydyqWVBmUCHsOfD6UxKrPIInpo3n+eOkvTzPVmt7aYHQgzKwUU/znpXkwIc2J1qiOLfFZGIN1cOJjH3ChMBoXenzhBJjVCOWJG7ra52Ic5vkcbwG2fLdntVschYxEjZH45G8RRE6jA87c9doOdGiTTOQCn9Q3iIs9Noy4tHjhkk6vUL1WlvdO4kaoXUIMWlEgAQIBJZpMgmgDpI6KDoJCDfZfoZ5gDkMMKzWYSlet6bCjOrN7aYev3xTP//1s7q92dfFbFXf++bX6uufXHnwhcYNa2gCNlYKTEKG9dTY1+Zs+8Tis0CZ0GGn92bcoUcmC+E01YOEsw24W0CktcShyuQZuHFBuA5qHfL62pP77X3ojuFHOTp2P6bteRhba/6x7LOcHQgd0xoVUq8CjnGwXBtjF41UGYXRHZaoSglspiMZscOCSwnvROtdlBT/LBZoToQyGQgqFQ2zTggaUeJzBq01J+w0XQm1MWitk0O3QBu9DXrjdiSjT/WZKFYi4tOBr9vheEvrE9QvTaqILG1XNMlAiYxsbt9pFe7ByQe+IDNE9JlwI1COhIXZqCaHSc0WZ7aJ0ppRgm8BnvaeztemNkToQms0jd/BExq01/ciIbeHqLjwMnKsVqNejslmotQY3ND1hzphJxB1ClIYuyhy4aPOmqgHILc+j3RPMraWGAM/Fc4zI4a7OGVvqzDFC9XdESO1oPyOVzu1jcV9j+AzKL+4rT2ZDrpDOhBJ3mdLxRcSd3GyZc/IEJem6alIxaJL9533DKUk99bfM185FmPpXuAagz0RUybpWrgtbmU5J6aWrv18MxRG56Q+h9wY8EVljessP3rqFFQVxfXtVgk7XGSEOfTVXRgFFHEx4MIoSZhoDPI7NyWH9ronUyoWa222SX875FiMlFG4TnjilPG+WKfN+UMfcfoVJaIzhdDQDKp7JHACqR03oMsF2TBQpjNFSZseWIuOfJ5H3Gg3pvCO+30cy3i8IMJR1hsLithcaK5ioyl87rKxR1r07TgnmpSF4nqxWMSZ/kDeheZBnWwlzHFR8phZ7StGdSvd1L10Eus9PXMCu1heWSMzX81rdb6ojx4peX1YDy4f1Nn5hYsyT+4z8MPZquRZ57543Le3m3rz6l09/+p5Pf/iV3V//aQOu9c1n8wsStVZIa1AS68BihDYNkXCaz0FctMSWwD5Bz/5J6PRH/3eb5J6NVxrkQFBdqtD9ChUgtnyoJdYXmjWuQKDBC2zxbzGGunosWRBnBRwXTEhjjIRVxvRWXZzzNgUWoQNr0O4ViK5g99kgcy0DlENUy2n+jG3TQrPm8F42XC5hCgbkhJMkHMNbpvmsw4jO2nFuCXoqpO2RRuCU82kzRiLJh1y5nVlahFc11Ab+hAXDzcPA4RQBwMoLj6ItGQUtOiFYK11u17XV2/e1OfPr+vFu33dbQYZHco8o6Nwf/VMEHM0715aShJYKQQXk2kt58s6m4k2sPDXcjGphWgDs0NGxaL+hjvJ/RERHLRTBwWff6CSOFJHlKLDVRvBRBoWmveYhRYEd/NuzD/a1XSyrhrf2mbKm2o/q+NkGWslbSMKARP5nS4zOrQFqlbgHhghLNTAJW+X81kAACAASURBVEwmwpEqtboWOysmk+xqZoGfeK0KeqiwtzslPELPQwo3ep72BZHCn1Orh4Tmzsk402pQyzP5S62uhdvjWhMWhSmBdSKolyFo++C0ZYgqViXUcH9ao0VygSjHrca0pAM6g7anu9DuHiBwoNvDdC6jDTo8UOQb5fBwAF130Fbnkz0WMbYkCb5YsskzWa4aM7cmn92s6+dPXtaTp29qsj/WZ4+u6i999zfq8mJZ5wtRJ3SQUKB41GYQIqaRgUqwDvAubeTcPD8Z7AN7ceDFv3awK7PuRsmZihkQC91WlwSy9vJzhPvZa5XN1q4BEVHq3nESJWkRdSRFqcUy4fnbrzSFsfel0z+vBXxMc7+NEuLhi4grXFIfoBj44ypyG9s36AbqQPlnta+G4QIp2kaaCrUNohR9QKtyPaee9r/RJiedoJeIxCIGSwHYPwNimuTUHSVap6YdDB060D8joSHruRXquCwEtikZFGJC6RXTTYOK8BIwoGo3QcQF6KEkkz91uMkFRcnNbL702metxPJKBU3775m+RUsTRbNQJO0zdBeKVYrLiDuC8jvBlXMHziLWToyvU7SAxvs1XbzK9QSBMIkF6KD4p77HSpg0cU+HaziGKnC6JU+sF0IIDQHbK7oQnlollE5+0lmDPKtAiBHy7DaiNegcQbUPOCR6BpQwELhMS3PigSYBB4E+BwBeXAy6261kOfQcU462Lg7Me5Y+QvsnFnDQLyIuTZy3F20DP+48cU7DuYcURJ6HSw5gxr7W27WdZOyu0xxye4AiolKxp9i82W1rs1lDRwtnHItAFa9BiPV+Su7lFGO9Ak4P4uCT6EkvsfV98t5kjkc0NVQ0WDyS3Hldei1JKKzBKhkTbsoJ4Jh/3QDNoImCDuB/SNGfQwhnDM7KVBhQ7WIz1oWli6HED6+pQdTuhCddFMWBxBh3bhgg4XNDKEuQVzjugDtMIsM5hnhAd4bxv/d0KHsCWzo00AaUr4AA607aacigg15Tce3gnEFn4nR6XpPZeS2Wl3VxuSwVTssz5Q+ruri4rE8++bSuLh/WYXyozebeoIouWQ5HAs2cGq/H9ebtbV2/uasXT5/Xmxdf1s3rz2s6XtdsOrWwTd0N0FeKaFHjiNvkERTkKRYMYsFVJk8Y1R/8w/9lNPrRD793ZD49ZHyjlq2WG5+ZN2Yvs6hrFXAs7lFVLsseBRMdYoZN9yUBtA+jCAnooKRNO9jTtLJRAYhJRkYi3IrXgS+0K2IlV7f2dUpbLG3znjph4JLNMtAbbGXTJGgdsLHrMcqmwCtk7lhjH2r6Ev9IVaXuAQ+g0T7EQapCuwVH0OI12dRC+2gER8TSNl4Z8UZWx+YwUdxBn2MHlJjJLJvtqL56/ra+evuunl7f1PVa9ynMnZ6c4YfKBvD4yugu/MBVDcpEfiTO67gW02mdL5Z1tlo50ZCAS1OSJjMd+mqJQB9wkLbLmDYmohMqdbiv0RJnOg+f0W1MdWxTgHgj2qcOC6xu53rTCAFxK/Ku6njnZBAITRt7WRMlsWrpeZ00Yj2u+VSJILOfh8k0mQpnr1QrZLkWdn2S+QHVJAk16d3G/R2VQLuij2hMYzCV5zkadvHcdVWZ8shkIpiCKgmhk1ZzRpWEI7KBQqAkNjT0uC3g4CD+8rrGtTYfbTQW51PVOzQWEmD560GXcIUb5MSJnQUe8sWMcXhaUC5mTBOAG+XEySb+4a0ridb3nASxnpt20cInUPLkQUI9XJ9P63Z9rM9f3tUvvnhT767v68F0XH/lO5/Wow8ua7bAkg2faCVtOGjMnBxE55y2K2NRQQSgDeEPiVUKrgkk5hRE2R1Y9MmJQsKCqcSSEVklyWRjkdJ6Epft10A94T47hYpvbpeaCK66J0vhg+jRMcAH36kVaBQnG9htUSv64QfqqwdEeHCCC5yNRyjafk9CGxcxeklde9TlEhG6IEp3xokJCayTyAyQcQu0Xf+SaLWAZYix7VvsQ5hOjlF7J7pMmaLrReyBMxsqVxwPeL8UGxHPQVMI+sTfiHOy0gq6w3mBOwst5oiq0nFSoSkEVp9pMTvzddi72LSRJG8Ru1Jk5XGmW+ajzJ0uIUPEeoR+jHd1bDJK2zEZlNmgSN1Y5Gpv0JxtTUdolX9gvXB5u1PWYAYFpgGQ8G1PezLTnrxHuTN47nIu2iHAyDvIrs82xbF06uSgYDDCRSk+y3QYM14zoEE/N8RPGvEt9BqhjqkRg3ocXAFedneliIh4n+IT7OXhM4M4b7ecnboLGqzA0Bwn5ylwGb+rzgMJWwtY9eyYtCSHBdEKoEDRQQIh9chv3wPE3H7a2c8SxZl/7pjM/VaR4ITZfsUAafqzB/q40DVXU9e89ZAJ33Un/HQf8IiPVZYpCSEc6PUyTMJrN4b4fvusLJ/PedZQHrjLdBtJLEPcCVyiyyH58pYNFciop+3mOO+bEGPLObZnmrmgqj4rQ49gKI2zVf/ZyfFArYsLg59nAC22qdadEliSDeiJDSBBdQMowK/XbkPiq5unD1XGYu/ZrObTM1NyLi8f1vnVRYmzLpBS1lmXFw/qs299pxars7q+f1d3N+9qs167QD1fndVqsfLa2t4e6vrdut6+ua03r17W62dP6v7d05rU2kNCUovZm14ZjhJfunYZ/Z1oAyj2vrVbC+0n9bf+5H8bjf6LH3xPdV82Wsym0+LeCX09LmriQ5XZu4o7IupyAVHaiqeE1BdTmvfMg/HsO5GdnRy5dcWh3bOLjdI6mDJNy5ZAvnZQA6Odrq7w0nOLMVW6H66jGdw4A+g+vGlRQvrVNevA0T8z2lA+gQf7xGkDyzBaG51A6Ip1sHch2TKPNbzcTrrbVxLOIUuV2b4g1BQYJE5tNK3FRVOLxN4TYHZVr6/v6/HTV/Xi5r5u91V3MrmONoAZ2fyPxBVFPQejklc4LEIbNWHzbDqps/mizpfLOlssTR2QcGI21zxjFSGqwjjgJK60H997iR9kcTZCt7O0DkD9pKoNmTz0CHOos8F78zg58cQzGhrmOqlQKIZM+OdNM5BKOUMB/Hx04ID8tqK/qSstJWgztG7PUbNxL4TsgFRTdKDGVLucpBRRQCMfoCYOLG4XxxoOkpATCvPEPBI4JvXh3+q1NTpvL5qNo0gGI+Q+sR5A7MyNMoJ3X2OPFtbBtfZhZBUq5I8ay6vVv09iTpsxPFdffoJ826v4Q+Jv2v6M9mrW5+iENJxjF25xSCDY4gDhFrTV6CHWaIiGJwzN6827Xf30yXV9+fzGReE3Hizru197UA8+uLDXs+knQSnNOR4zBheKiB6lSP1wxI0A9aS4HtkcZwLTTmQD444HiZIQWccBJ6GZvCfO8UgjQ6NcTcvQVx5hg/afi0rxVr0v8Fi2h3As7Dg0OqHOQZEi/CQsoWvUPHsOCYpHklfFJTjcThSa2z2S7/DGvob2dfb3SWBxQsDSzJZH781Qh894orE4qbRgDOSx41+rkOEzUhiFSR2WBJw+I70WiIqHa2+7QRSESISkGbEKaAyfkZGZOtzlkZnGShIY98e4D0ahk/T7IE7j0psd5EpcP+0/8fEnUxWrxNc+qNvn1nVXcxV9IHebVn9XZ0K/p5/Qcw0HFOKZBxhMXDj2RChdjD6TOkskGS6JjBjDlQXVouPTNkXB4MLRJwlszYOpH94jtOR7XRAbift0EfXf0A88ItNSBdmAMAXRPE+7PgQEcF54mvwHlkPrnj0KSmgvVVNIGONpOZUpEi2sprWMwwRpVievPOOcQ15OiF0BKuDhm9rTnqtqKjsJVPteiSW+1nQUFSs0jUx8fKgAnj1oJw8oiLZtSiEiUSzitNxnJZ8bKGaNaEPR6G5CfIpNLXA5ZBDHg3uyZ92j3WtKmhJkqFU+FyNo7m6vEe145Dohji0io6El9s33/NTiRBwwpH2kewJWD+swsJNuh24r64tODpaS3bafkEf3wRSbrMF5JDJXdwB6gE9ntzQ8HJ6gDZF0DgVleNgNMDV1oUZS9VuuGC5+a1joYmPLFY93o69oRJSnCH1dzaa1mM09sEBdksvLB7VYndfibFWz5bKWy3OPfb58+KjuN7t6c/vWyavuw9nizN3e+UTdyGnd363r5mZr6sntu+t6+/KLunn9tI67W8bUT0fOO5TAqhi1h22mhuoa1QUGRAJRpnOP2B49wbj+1j/8n0ejP/rBbyeBxYAcu6xW5OvQmdf4OMfb1MkZ7R2T63vyj1VDmjaBO2zqFhIU75MkdinoCcgtq6FNgdLdyzAGwBxoqt6N1MWOibnwJCCc0E3Ap2WH2lCmkEH4vY31gfUQhZDRmjLC6ooUzqAU0FZ4HjJzOsHYiKC4uFHLN+Eb0jmL1UHJ1jxK1psYz7V1Gedw0j+f+7u3Lc7UKs93t+t68uxFPX97W7e7Y91riIGz09ZOtg0X9xP+K9W00x+Ltg41Ny95BG1gsaiL5apWcy3Kcc0W4ivrIFFiSgvCIoWJhY8JX1ikoJ7NbPVGo9zyFVIKUkCb8jRz2lfaSoO4LNA6Dkrm26GASRvdh6ufiWgCQrZTdbpKDOE9iSgc3DSRrYKlLc+BAcdsiBZue1LVUoUy8hAkHbTOdit2iQDx53DM2E1zwZP+xg5KM+LbKokynErfFAKPo+3WbkZpZmxot9DphOiaVSWrjaY25oaBEe1674N6ldGLDHhQIeVk1AcWyEa3evnMjEFkupHa8UG2cpAx0YxxfRZ/5D7pEPYAiSA+3F3WslO90bTuttN69mpd//9fvKzbm01dLBb12QcX9c2vXdXZuRKGtKHMpxKSz1hDBUUXBS7OdNgydpEKm9YlZueccqxnkBcd1OwxCenYU7TNmM+tBF/Tl8iPmQxo/1ZvLx13pxji5zx0oCLuDH+RBI4khYlqmUMOsSf83V4GPTKW/c7PawSv2tYksPC0VKwocbnHg3S/rv1Rf9f3EcSIH40NFeN0pTfw2g7qSjs5SWV8YCnQ0xWJxR0JjBKBjIxObGU/JF7ZJkzJVCveVTiD+Hh/eV/wPCx0NKegGxl03bxvgr6ZPqZDX8JEJSkqxFP0ENMzuarhKAuqKVwkJp3NzuLvzChtI4UeCLJz+Uay3qrziHpjO0dHh33rdRyLJYkq5Sigok8JFGdIc+loELsw1/aLRZC5u81LTteCSALn3jE3FS2ILZ+TvXRKLrqw76QBbieFsXj+Qh/d0YrVmPd5j+g1TagRuoiY/c7EK90b7wklhU5gBMDEEca2S8YhAQXMpSfZIYGkWHGkM3XgJHg2mGJHBWwvobDhbWoHBnX2HEMayFEhKcREsUMFgX5/Yz6rBZXqgll0mvsSOgWxNw4b2UZ8L4mp6AGoV+EYW4zMsCCDM76Pzja8X6xhdqeGZ2DtTJBlUyEy+QwdAB0VhkyQ5Op3xaNlL0CFYVjQaSiJB0RYlAe6T4uRQkBnHp0jAA77AHfXKoUwlLlM6IpYDAQRgQndBb9zHy8R8J7od86N0Y07JmDlmeJQ96b3earK04RHvWTTKlpwDhDU/rfk16CZ6rzOJqL1acz4uOaTcV2ulnW+XOHjqlGx5+d1tnpQZ1eXRlzlZKAu6f12X2/fvav9SL7/0zpbLutyde5iVUCa0pb7+22tNwCXdzfX9eLZr+rVV587pqt7r3xjNlNc0FpUnAA1V6FriqDzS/jH0DW8SIciXOviD37yvyqB/Z2jkQqPz0sCFi4hqdHCHFijWPFvM8fCmwbRlTkdNv2fOiHiNKFVhhnte9ZVgelOnn36dxS8aoHDaYLryOKhnYHYhAQJKyUtBA5m7CoiMPNBpFmIrRZFLETi0qhDEim3pnVPtNEyAcKG2qyS95V8enCsrHgTevfp+pTA6Fqw5iGpaJ9QSM48BJBWB22jGwjBtodJ3dzv6vmrN/XVq1d1vdnU/a5q4+BApQ9yFQuNiGJQDJ9oCU5ER8daTI5GW88X8zoT/3Uxr9V8VgsNKpBjhBLZGQFQbXjzUNJGpCDR9Quh1WESVbgPOG2oTJuinEYU9G8F/fjsZRErGaG9QsLb6FsXH2wotWTF2Z0z0jKb1aln+Kn0WVKv0MNjmAS9sHCqaZM5kTSqQsDAs7CTjnFNDssMAVCrNqIjHQRGIuT1N8+sZQ6xnhCkxE9tGKGwHZw5aDjg3zerd6Lsi27eXEYNxu93MoFKICoHE1BQmmoykhI0xhrKg1FBGoK8BT5usanIpMLmoBJfFV4jvNv2S0wwHXhEQn0YpgCHOXvMJHxsfvR8HfTFMRtN6916XL98/LZ+8eWbGu/29fHVRX32tUf10cOzWi60dnTrg1h312G4p0E1POBBCh3um9XjbrOCevch4MfkZCdDK2wpFwu0gfst+oYKZfEcheBITKd9QFvJlkA+9Fi39GPT4nUS00Mfsg99AXA9O4l198STvXJAeSF2S1Y/T0JjBaPjFugyCaiSCcUkFUSJTUdNgVKSoPih5DyWex5KALe8UX85XUjM1p7bbHCCd3MXtcbN//QBrwMrFln6JE5GOyFXUq/Xh1Npi6xhumG6HOLu+Q2CmiOPIV91x2oG8mFQOOtU69D+wBHopa8KisT9B2jkOTPqeFLz6ayWswcAHHZkUdxUTDzYemtcm9gb6VlGcOd8Nmr7CBn53GTZRq9D93G3KHuu21ISqhgmcfHpgEIXxe18aCwtd9ZeUzEqdF9nHihoBhekbQ0gw7sMZ9HhNL+eISgpCGLJBwKeQiNT1cjvOY+McA+Wk7hK0BnRD7HGnO4IwbY1Ex6gcAPpOoJI4/UMpaxdKqAlDA4sFl7R6vf/3SFTEqeCIKIiIZ9pxTPogufqQRfqbKm89YRJEjNTuNKSF53AnyviSjpQUFl0gdh44W5g/2S3wfl6f+iCBWZNVTmMazpb1WYTX3o/lySwTja7zcTQAHWZmOKm+EiB62uMHgNeMd+XitG2YO2mYE0Jvtzu8MRvdKT3sc7ArGyf6RaeqUPWY+TjqOKSSfEoAlXyTAA6xLYkzxJ36laB2p/oB77XjK0MRxoRI/kIxaOLRVNPeh93wdHuTEwxa/0RuRtdOuhHEmpvazbe13IxrsVyUqvZvK7Oz+vq/KIWc9ncrWqxXNbVxYc1XSxt/Xi/3tXt3abu5NIyOtRC4+jPV3V5cVZXZ2eMst4darvRqHs9c41pn9frV0/r81/+q7p586IOW/GQte5VM+k6DjVXwmrrMeUmMgNgZLuBC7uApFOUTgFI/Lj+9k/+2Wj0n//g+0ehQuJtKYgQr2m5O75nJJhbgW45Q+pWxa4WhonAXosKSmoX6sDS5orwwmNSddPZxD0JhUOebYABMtUyARgVOOIPGb43Aprywxw5HhbTYODw0rpMUhquHImPWiZUBs6FrPJrpSU/70DjypapLpCoEQs5MWouqqtpIYexKrElEyVTtjJtXjsRwGfT50AAJP6tEouZ519rEtT9uurZm+v66uWLent3V+v9odbaGA5i72duYD9GzOxzprcEnbV4blS1mJQ5iUpehbouNXlrOavlclbTmdoJOlBkOB9B3XjqxepD3DZBSlz1byoKJDJIUp6K0W14Tc3aa+HFPeCAyTcG36DlqsIcuJQcmxsXzhU4yMAJ0msxV/wQAreepRL+pieEM5TDcOhlOhkGfu654MTTiLgUuIwWteflKUhMnEzp9xF54QARNETXq9nwFvrAneaw0ug/rWfmMQPzRG3saVgqsiCygyrhciGEzcIRq4+1P7RJM27V78u4TirsHuMa6zivl/Yc7ICZfREEXL/LoRUeYOaNK8GhPcz3zU9WcuFgjuJXe9ItOCFp4ZeDdsgcfle3m6oXt6P66a9e1ItXd7U8Vn37k6v6+qdXrrjnM3EZKXhgV6JkPfkBZ0iI0VHa7R2Umw8MAkvrE9Sw7bIsBeWwU3Ll9XCyjkrPIZ+DONNXQb5HvIFHLATJx0d8mUHS6KaRoOgedXCnUKSdDsKJ6EN/at373gbFsmdsXFUYN8l7ksDyOqD8WE/558crfG3tSND0HCrRw16jGGkLnz4vbWuLxywCFa1GSQVIJGhjiHV2cyDBQ4mv+yi/4CA+Ye7RPYGE08kQ1Cuulf+dYp/XTiMhQYK7wKeObgGlEkTusw54ISlCVrQP3ZqcroLo6mYxeMRcWHF/xYv3f4eqBdMRL9+MDzanEvJ0hJ/wEtFwIBQVbWMUipnOpr6X6BvoIAEkaG+RAHCfEC8y8GMOIhR7QlwUkpg6LjQlSr/OYUqCIHspukS6l9vdvYEAD5hR4rcXTS2Ip7sNcVlJB8adhyRaHgrhD5cBAUlipopPaSsMlpE9+CP9B85Q0nySeVBYrVtGv+jMEDc566/R0iRS0GQQcTkuBbzCT3db+60S2KDUTkx51R6F7aQ5QqVBtJkztt0wmp/f2ZsLz9h7gcDiMmP/alGG3KnQ5wIc66LeRWmKQAvxTAdDy9G+t4yiztAUrXPTEzQiG4s1QDC6JEp0d/sJdusBrdwt0x31ZEglv/j22nZTQFTOPXv7DmPBTzkLxQiAGvFlVzsX2cQMc3P9mqGVtDYApmP496FldUMktqMgO+z/Q4Rm7qXF/hKqDgku2iZE3qJ66cwSEHF+MTPN8OHVg3p4+cBcVvn5zxcaG7u0T7JsPIWCb7bHOojGslxYBH5xvqyry7Nazae129w5EdVzmkwurVm4vb2tL5/8sp5+8ee1ub+pvQZuhN4iBysNUPLUwvHR/FslsAZIndPAyzVPNsBaj0LWmvzb/+j/HI3+sx98/6gZ2MrIPXazIfiQhXtDC5nCpLaTkPs62JqlEQKIx7bHMPIWGyC3q1BGy6ahPdPdlhkmgcS/1dVizPLDoaMOaT9YFjDVMpwaDjodGCjIjYSZfaBAr2CFGKYNzr0eYpLva/UiAi0wR9BkZ5LHDkXO43vqyMBxjWRfP/seP4VWot6w7bTgGGJhNNWgz9ruNYFpWtvdrF6/u68vnj2rV9dvayN1vMeqwuFGnES7mlQ19iPv8V71PFzNqCKajG1rdHm28pjP5XRcK5nMCy2b6ZlAE/Di0H+P5rVcXIVPeFeTyb3pBRxtTLGi1cahYdsOTb9x+1ABUGpfuQlgg6WgKBJ/c7Gs9DU6n8/Rf2aRO3nwgaX7g9LbbeOdWuu6yFTXeUa2FbL9ivxSexRtqvUcG/433X23uLAe6kPZf47mNXUCA4Khdoat0CwUBLl17m1f17gveCxtugpSOts+h3XDoaTAc0uBYS7WOkbqi8zFFvcRziXjehkZrD/N8movMgc/hCSy93ISnNYVpP3m0woF0bX3CM6ednbae4gaaNMbSXNSgrsH02rGtd/C+w48ZU6m3lsJz/XdoZ683tXPfv2i3l3f1YeLRX33Gw/q44/PXfQQBEnUMKGg88BEFXjuwsR6xK7WNMhhbPLa+zF7S76CSuicxHSXxRs5bhBtORfqirqaDBqJEMrv3bQWLXTFJj4LHxGevG41dmjcs6a8GBXKGFeuP7Z1bt+m9W5LJKgrvmdG3xDn6EDTlDY4bTr9SFTE5TIC4+4NfqUsNDm7dJeoYwbc8L3GLEIQHw5RPJ8ZPeqE2D7K+Jo6vOXgBszqkZR67x7dDdoTUyqvhx4KQtuDSNuUHHdWGlV1K4/iCaSMlnUrtEHZYpk1i1PHmOTda2M0Yc1MQDbdpldSmoLFCZLWxuimDnVN50eUor32jWJKulpdDHjc5My0NcVs7w2/lwKnBHSbTA2EG9wtW396qfktDLWf2VD4DI4iScwsuDFSSJPHnUULOJV0etFyD3vKXdwM6NBFJ+BhCJJD6t4x+lpn4WBorwmARpM6WUv7OcIruo60Vkn4HBEimKOo7UICNLT5mJyDfp7+APBX+7oAzemW6Vng592dLNBfvKFBiU0VcwKhtb+u3QauJR1KYpSFfe5yAi55TXbj1aHzlKDSdsgkzNzv9oG3+CsiQiITvul6dgOaGd5xUwABo/DupiZJ18/3HfoAQ2uievftzFjoJLAueHXOqGDQNLP43wIO4K3uZNPDTLIoNDPTY4yF4E05R+Us4tfQk8G9CPALn3itAbsuNJVqxLXLVaEtyZQ426ZNlm5KZyJ0sX3XTJPfJDoHIDAIFMu1HuLhdCbPTUUKxWoDXoqbArLoPqrwvlhN6+Lioj768IN6dPXA01SFfrJeJvZ7lQ9w+6bbRUlahWnVQtqaqUbY0qHRuPrlcuW9fv32tp599bRu3r2s+9vr2m22Rmjp1osqIA2JgBDto02dC8WNq5E7xB6NWxalA5IKNYdeqNf4O//N/z0a/dHf+GtH0QG6elU2fLKKQLU6mS1rOpUKTdVnuJjjdZI80ECNKtxtFLTE2WFjthJbOYp8/yzusmk+6Ee3z+Cz0FowjycKbk+v8IQZfZG8eoH6kAha4I7FybpGiU3zeE9tPVo2WkgmXCdwCQ3FnBpiPe0qFqP/7OQ2bSrIL/jWWVQglCKebQTRtJfSohUPyp/NtFglJ5Na7yd1v53UZjut65uNaQNv3t3UWqpKV7NmP2CpYiPonBW5Fs9st8IXv0klRCJgawEpgb1YLepC5sOziaduiQ8r0vR0zoQ00Qys4Pf0tFlNJxdu56kaq9E7C4xAZNV2i7uCe4OhXwziB914jaldpM2Fz62V9Ammk6kEE2151Dwfghy8MWx4fDh6ipSyQpAKwqCspmTQvTM3xqK9g5LTnZM/nSCYq4OHOlFxh4AE0+3tjMoEkdVNlE2IWuUxS449kda3UG/XPKwyCgjbBukNlDBAZ2mBQ5Pqd/vbOhwkzmqUT1Ow5DKgliTtbiZBZca2XC924sIiNuMgYawtSeS49vZJBSUCbWhBIId0T3whUIGSeH/6PVuFS/Jni5UMlMBjNf7D3brsQCUD9KMmvo3rzd2hfvnVTf3sl1/5/b7x8LK+842H9eABQhytr7FR+hNfFK9dxJXm8HmCFjxY/H0REBgfvVMx6wAAIABJREFUGk430D5QHnVvGjFIi9QDPnChwF6PCUEkx3l9H/T5VdOEQDkcMSIIpO2GZ2Vb0RHw++AnMQGNZTJTo1hdoFIIqchVqwxbIgzulTDSgSG6xdbKr6dWrdYMHZvpWEMiwi+04TxCLQMHUgWbhtT+paGoeHrarA67tn7Sh9EIUcR62tdKSu7Xt2CnavG7wOJacKaQiDAtxjSyEGChRKGI59lo3UucCOIVWgAVm2k+Kr7IWeGWQ9XPMBD/2VQwdWpI4u22oc8RTijQgfa+iiHxgs9qNL6vmugz6HPpmhVLtOckhGsz86CUWiviEbsoDWXLPr3bmniNk2R4WID5tTwL+/tGiQ0kwPf1TGzob3umWG7Fi1xxzSmBwVooYxYsx1dTsYSYGpErJwcUu6a7HbF+8rPS67qIzhmZa9Pak9uGx4vaOYVkH24mnalOTKW5wNZNez0iyXSMEA0iYISrr9jVSVd/j0XQKnnxQXnPeNu67sH9IX3SiGMl6hIqDmecjoO6FFoHSbbzfbRbRNN2qPBrmeIdXUS6JCe6T4MAuBswYS8C7pyBLlQC8Hj/BIzw/tP5n55QngIUh9AUu/Bw4WOv5tDm3CEmR/DIap8h6tzip2vDiAZZnCNBJXBnxYLMsRM99hSURyfdFm83tMF4a8TixEOoXBQ3TsKF3Ksg3kGz0HJU5yf6qzpM5EEtuzNRPyD82GNXXcxYRJpl1/7eQV4d9wMOuOtYu5oJrBod6mxR9eGHH9bVo8t6cHVhXiu6GsU5plfauUTdeMGuzaHXGaCuru1Uq5ZzrFT1LNd3N3VzLcvMfW0367q/vffkUg3coFkqZBW+q1xrVJAvV8uaaAiPPcAZxRzsGODUoAR5iGL43/lv/x9RCP7dblqUhCqCy5U2UhWOSkmIRm8q4xaHkmAYP0DzwGjPu6KSatD8lRwoDuwo3KdzKpnDWDZCafVana0PpYengDAnEDRx3+bcmr6jQ0YbsLkkPPz2ooMgrZUGKoGfGMmmLU3Mg4NbpIQJERKsRexkQJGcs/o9CGidaHPAqvoGpTB3x5s/0H3mGZshk0Xegg58Sie1Xu/r5v5Q17f7ur491uu3m7rfHup2u6mNK0ffdRgyMTfGm5HP6mAZE3QPjhxNSoCPEldXKZNjraahDywWdbace8SnElwh3+a+6vlZKa5kUAdNPFtVUTmQg5R3K9iBocVNXrSNWr3H0bIQhLYaRug6lGifODm16INWyEkIEYqBrz8QvkcTNr8TtGevjoDWUCNeThhARDRyDrslKlSUpaQPEspQPbIR/LCEQPjengYkcJC07desfEOjyCbwhs6gQ8c5H81y66ic02P5JPscVZDtO9sHBvVObNySwHaiAtpMMgW+TgJ7iF+f0zYjC9jb0UIWoiO6RfxVfV+6CJv68FOAaXSRYN5IbQqy7M5ucXOPKEas9j1Ma3Oc1bO3m/rzL67rl7/6olaTQ33raw/q2994VGcr0VEIOhJtqa2LyrkV8d0gos2LMzQG2joA0OTh/9ZiSgzvubcDqmpxJYEWlDdWarRQfCDZrzoolhN8J6x4azrWZBwmCPfpf/iaNq8cthAiv6YzcfQ1GgklnkRJyVUn7U6mJfr0vkgnYEDg4Hq2121PivOYYR/K8AeHYRb284Q/e5DQzwmb7qG6HAzIcFyyYCnFjTtRzfWmGyb+MtOdWqAGSovnifYoBT6uD8RzC/8GpDhIl9HiKLNao+2hCThNOHFxwZeEp9FvC6XgGXoqoLluvJRSWMDe7ijxHEgOgyw3SuyDg6E1DJnoCkV/ExddrWWemUU5Rhgl6OMcMJRgdw/QdyyEQrWIcEiHoSyaEKN2q15Xg5k6vxK/2cF7NQVOJinqvGq0bTSR/RAgBvS7Ey+XTmEGcLh4jzdsU3xyFqm4Bu1sURZUBrjrFDoe5XrY1G6vIlj3n+TRHNmmRwWVw34wnRL5hqaIMWUv0wLdGvfvaZ/ReaJwQD3jtRSdiZ69J8uZzpIiPyImJfCNzNKVYq9S+3RC2sln3DbCadUzhkZFguvpnC3ODYrYbiD4aROzzLt1XNFnwLUEKzHOq0YotcfhSwdZNF+T4tGCofDN/fambZDIOqG1JWeKaHVqxQFOjGnhFmOFEaPizR6nDV9nI6J0LwC1cv8E2Gh0efixRCl1dDQMQmirKF0kxso3dqLbhGJhl5qj0FFNEFXXgtunnMOjf61RgX4hVLnpUqwlnVfqxB1rtag6vzqv2XJSZ2cr21zNM9wEkWdTFQVmkqPZLcYTww4GyUQFECVAOYNGy8rnWAn+drOpzf26tut9bTZ6X67D9qsqaoW4OmE91Gw2rekCWlFrQ/xvvn8t/E3XcTSqv/vf/b+j0R/98K8ePXfWAwpUzZNI2CbLFj/ibTXC8R5fIK0Yj1XVwtNDM6KAmXl7s/mQd5sWBPYoqgIxZbCF0KbyZKRMbzJqlslgsl7hgNPGgSRu9bSCU9oSFuz0iNjYbzl+uBQhOaSFp8Q0bQ+N5rSK2X0DQ9mek542k6oOq/dcgbbJfOadx6bCd6NROqOmuj5ZgMHJUmUlI/i79aFeytD3zW1d3+3r9l5cEpk1V22FpPhehIeVoxMUKPYjacO5ohY6YrRAykGENEpezX+dJYGVdZbn00scpaEFegYMFPBkKj1jk/awYxEvEy4mI4MZVUgZAqpMwGUDOLRGpUuLqUVv5I9tgYXti3/fM59jJ0Pqn3YvRQ061uYQwzeyK0CPqUu7HpU8iSnoT8aHCReLhY3XlkWH4AZuZAcda2sK81sHmyGoAWr9cIZntGF6h0YyfJBy3RRCiH56rjQxSutXaxubHxBGFODDzwWPQNQBogpCSKvY9AEnK/pvqA9bo/2ZYBaKD4zdtvKhDajxtTOP40TIgQgFRw/s0mLcH6GbbXuNmFK4GXU4jGq7n9XdYV6fv7itn/3qRT179qo+upjUb337g/r0wwsT9xVglEQrZjgpDQfP1jx+wRQ6UeQiJuJ5whihVKNtyBPj8+tvDDfQPa9MsbL3dDiaDqXmvApFb67yqWD2q3Xim7UGrQe+IuhraAwRVHDgQd1gTGumnCkuxQKIaVQ6IOUqIIRdCzot2Ihh9LMu8gYhKO4LFiu57d0TAfF6hL9PK8/ephLSmrtL4WGLPaP+KoKEUqo41MS6IKr+TIhW6RXo8D6hvzrNnFbrGXWi56liuFtoL4lKZM5/kC7WN4c9qDV7Mbc/zi15dgYoMugliWAfwNouug0cUG4oh2LTHQeuFy6eKsITYGAkz0Vx0y+YtEjHQ89eKJDiCyIzxVnFNMZx67UYEnAI8kseTnFLxyJAxHse1yTyfVi3wJDnSxu5k9Ig0SkSFIcQZKkokQAzo1BD13KJ7Y2Ocy5cXDptdBKhooH2U0yK82f6DzjYUHlRlEQ1f9x6bKgSIdM3Ml2wuw64P8RfNDZrpkrpnYLouvjxQB32bbfuSWAx+e69g/CyASHFNZA2WvaAQ0bU3ZmEWsHYT10bMZ3XoDDswRkUFZnWN5wlgAfQeCJqataOYqvFvgiIDRCJsOrhIfhdcycBUNAixLpzoBm1y0OGMukRgF0NawSvdZwglAjqQ0GHCTc+nscAKH3/ADmcwNqhJoWzgYZOgBWWNbmM2k37XAUB0y3xN5aItF9Xr+3P6IsT4iPePZPUnKg6GWY/+3fiH66hFIqP6voKHNgfVogYXcQql2JaqPKHxfxQk7mmUqp7RgLZ7gaDM0na/qICLRcLuKo6B2ZjC8RJYHEN0ApQeNnc39WtfGLvN+7OK9F21zpDObRGOz7oT+cpngbWLhsajuPTARqM11+LlEf1d/+H/280+vEPv3+0cXfmtmOvpPvEeDTPtbXSMFODwoVi9GZQEk+yUdIgE1slRffmILqiMw+ybZu0YUOyDg+HCpyqwe1/J406JBvBU+tboie1XVFINsfL1Z5bUiAZrsKN+bMwXWWmXeNDNBY4Rl8laHGbMYefA/3Gm9tCLhOydRgJiYAvCqk8KLSDCYGddgBopW62FqQCze64rVfXt/Xi9U19+fxdvb7VzGi1jtQOFFncKU4qdhYXh3nap03nyEFs/qfCRGaiL2YzI5iLqZJXEliNjF3O57WYaxAAHq9uISfJF2omxwlzWkcrX3aNVVGC+GQr8lRMxs59swAi6EIjoVBjIdyTuqadnUEGtv3gMymRVZI5IC6hEPh5RciEHCRuC0YhSEPhI+cx+1ztcaQ6xBpZBLmmC0rQHygATQB3+zeeqwkwDlSNONg6DF9NJXdUxaIrHOo4UXChFdwiHAoA7bAeKyu06x4upQs5eeSJJtBisLYZksBjXXN5UgbjgHt1UrW7YW5UGYN+jeDVdanANBcvilLuBl6r+K3KYqqRLTip2ssOpqbadBGKXyXkeD1Duin2ft1M6lfPbutf/fTXtb7f1G98sKjf+s6DenSlwCWkd+y523xGED5el0LMyVAQawv/2tqnRx5G7d5cUjqyIJIkj9xTBXR7+qYQIImg9ew2XaO7cR5pQ3FEKzk0gx6YnpTxu/hUYysGFYnOQXtuggRFIRx6C6ODZX8mdDSG4W4VZpZ61PE9qpXXEnqnAwdxmtPzgaKghFUIqmJvxtRqLrgdURK/0mbvFrHWhxTyYJgpmgYer/4bY/f4EzGtK/GELkY+s+laAi1QPDTXltHIxCGhWiroXZJ66cSEPxPlbGHUFKDY2wjNFNDg6XmyxxHPzWjKya8Wo0Xi5LCe3e7u9rPukz4j8dYxlkovlDNdL525g2KSPamZpMiAA1wknLBGm8CSTwwhGpGwBawwABMxHzSxnClgGynK9b7d4YF8gDhO6CRr9uBBJNjaubAgpeBa3EXgufm88/dS7NiXlqwPkCF8Xl9zx2TSby0J3WNiTqN5ap1rKpLOSHFkNewAX1wXrjkjPYBISXMsqJKtcW87hTbiaEJSulixLfN5rU0tu8l2V2lhpW6UPkBPJYNrjYcqgJE7AEPxCljBh2luKwg41ASthYi+SYeTJkA1NJ/dYhrFSCGiiuu+q57SxdOh+6u1R6dDe0FrozFl9rjPLGraoKxYx/lcyHQzknCugaEt7D2L6NKkwE6O+OV8ZUcR4qIrlC0IK8lVhryBKZHW8YRHah/8oM+Ojd0V1n4NGOD7FicigLN0lT2ZFNqi8hadK/raHZeAdzlXNA54t70z5Ube8XQpJNTa1S6FnLtmPtjZLx5GMldnVyitKKWiFKhLP7JYfG7Ac+JRsaI7re/e1e31u9qvtU51d3hOPQpXOZ5oBLOmIlho3iyyUHCSU9nCz/E/rgzHqj/8x0pgf+93gtmr/UJbVAnPYrkwSd7ojB9OWnROKDLfW2RntUjlFSukMhYNtM9D+vcDhrzuVqXRICy5CCVt2qyfv+PwNcFXNyfKbyUO4WahHEVcQ0Wnfc+Y0N78BCsSH4dL35VpHcdyAcg4vfaTDR9TQY8Rn1rkWmrwCn0A6JoUNNuEu02I/bsU2E6+zFtEgbvZrevm/tberl+9eFdvbnZ178lTQqunWILq0HYnDroG/JskYVZNp80SlMrqQiWvIyWnQlgXtqBYTI91vhjX2XxSy9nYI93k+7rIuDa3SJzokYyJh6zNzOwJDjWSLNdHaT+yLHr0JOi1MxSGRPQxGlsPMNomfofz499pJSuVPirinoMdZMftMv1ObLHCJNQioTWcVNbVZVTkrnL1ixFVRHwlSgo8xhNpvb2A4I8x3rIHYxh5s3UO44pBhIVSpZo/0mbhECBNdzEUrhSqRH1fyJj4dmqvEdX2+7ua1D2kc5uoj7EyG49qvbnD3L3N0S3eUoIs4YoOQ9pdBE4GhoDU5X40WjBMAFMyLERKewMXAg5OOJCgy6LYcK8drp0Q80KacKXf3Rxm9ep+Un/2+cv6s58/8ef4zW+c13e+dVaXK8Q4EudMFFDULrNSXPf1ZBXne2nwJG1Nq3sJ3NA4SGHMocPLKBSTRhNJ2PV5RRXxZunixwEJ3p8pF94wHVMYzKEuiOd8w+JjdKx1JhzgfS+VHDtV8f6my+LX7UPO1JGI0uS4MlFRI46mFPNBR52c9gGH+IK2qZ6DrlH2cIxTBXLJwax1pXHcdqIADdmXXF3yc80RHZTpTAC0D67XYEpNf54U0EEqONCyT1x4N1oGN5gk4FBTFdPe5Joml3XT9CkprLf4I9u/NMM4HFvHKtLiLWuxI4gi1kM4Y4CyYC/GEqPFS8UcwaYpEEFkM0ISv29d85JCyAVihmAkEcHInFg+oJvZH+4eOiHD27ZRfqeOjcSnAGyEEJCi3WToDiXTAaVWx8sqHjjOEBNi25fzSDFNRAcSWBJTfHZAwPW7AC4ki+aE+77Q5WPYS+zlQnca7K98D1Kdu5vFvtZ9NBCzlTOA3FBG5izagcL6BoE/WjPsTRdwwOok8BFDNe2B0Jzz2PE1ouj2CA631u4XsQFjJ+uDQDsw19uvrxjZqDmtcydwbvXz/honq2fQ7hoezZxuJDxX7h8dkxTL9gDnFWB7hU7lfcz61n30ueE10cj7xCr97rC4LR73DiI7+hhoFZzNHmqkdRZqEmBKA3lxFAjQYuuvppWMF/aIbrAOilUIggMtkDjudZRpbAwS0pfANaaiQmXAocUuRt7jOYfiUoQ7wqFGGjphikLE3ramJI/ZZoS1ur1yPfC0RiH4h01NrLVRESQqwq40Z2Kjbpy4tbGq4xweOe9QEivHAHU4GI5zrPl8WsvF3G4jrsXkcCNaw1Z++zhJuUviLzjxWmuiHYhzK5Cl9wej6QHxmj6mA8XNimQoygP+8H/609Hox3/jLx+FqHDiYLMk1NQvOo1Vhiv1VIBRz+nuilvR1km9H906csu12waZ2OLA18pkrFXagofdpAXFhnSwUetb3NuJqnEQPXhDWW4xaPcm7MlDyo8bYUowZxMmEZuiFCQpBVUe+HFWaqLSBqUDkdkJlVL14BZbPMkaBZZ9VNqCoIxqwa7d9n27vqnPnz2tx89e17tb8VaSNAUBbHVrc4Sab2Zu5dBuOMk4IVWzwbSI1GYShWAxm9ZqManL1bwW03EtNWnLKkMGGjC1R4ItEA7aZ6B6ThDidwkSHWwisRXPQIQUDopGyuI8EXShDyeqR9qwtJMoMOj9gQQ0r4knSHAYxH752faXhDRHomwaSDYQ34hC2Oq4WCE58KQNGJN1t5ud0VAxu4pL8Kbr0wMycBYQfsUMA2aEY8YfioXFF8HrlZxq1ncmyY2tWoUu0QUMyVpsWuKXjJ8dinYVFRJDICYL6mV7GKrm0VxG+QQ3j/iVHY85wZk41apoIxbi/MIVn6g48sEev1o7HmAeHUfJoY2O3U1axhYu6GCd1NN3o/qXP39Zjx8/rbPpvr737av61mcP6mIlX+Fz7s92XbMUHVZ057ABheAa8KaV6AVRnZIg83LfH0LiVh2oavgptLxNa9GoXR06iMM46BARtIgLq6wcvE4CECBaEJgOSuouxFZBRBjfSWsaGyWeTU/xGaCytNGZqgT30PvTnqIU9z4UvdShU0FFUCDU3lnw+VxYaOXKeF+Wa5uaTJXQ3YVTitAGBJqRsy0I8QCECdSSRrTg4HXBCxetqT8clkkelCR04eX3x1fVNnJJ/kkI05Zv9MmUDwACzlmElozZlVsCOgkSIbUMcUngf0Jf5zVTYmaNbI88BfV3IekaD6DBDd9QKtA6KC7gh8yEJCwd2e55TqF7mB1oW154z8FVswc2HOzm17c/K7Hn6PiXISxJDk3FkDA03SR38NJtcjgKVch3MfUshy4t3UNG2LatFvHQ6Soou9dNEh/vGSgYFj07TusnthnzqW4iiYg9do12Q4Gj/c4oUNsvCTXbqmCmaAIFxO/W2hXx1cMH5n63LzfPTtc7gM7RBDAKNvSOxDEmZNKtZa+EPujlgbjS7hDNe3UXhmfSXUrTsTKFEUcNqEP8DvoJPNPbJo4uoEfSJh5rz0sQZ42AvWczHc+ZJwJIC7TMrYyNoG9uo73qEHHW+bp8j9VZ4t71/1j/wCco+aEjWKTqrlWcTbweEkcPOkM4K/VsdWark2EHlFh9GkF3MdCjk/VM2BcuMH2o6j1Iok2+8VYD8LL1XLsUZQKY3TCUoPvsUwdZ+Uyfx3FA4arzTCistH7Gea6mIkh0dTjWZnfw1z4+93ZCCCXE3Vxxv8VxDXUBXYE6vnqGwDnmudqKVJoJACqhtXaqkyPPVEAbvq+evOU0MDxlC1OJ0UzS66InXYTDof7eP/7T0eiPf/i9Y4tRlMjqTdlkSkh02JB8gNq0elzKuUw2CuwfhB2hwFFKdgQb2IRwOLoabe9Ejw/Ta+pGsyHgDHbrIO1IbUQHbqGw4qnCEwF5jdgs/ChXv3lIhvfb69Of6XRIbZXECslr+6vA1B71aX6NNjVG27u9lpbM4iWiCHJsrg2tWwkTWiSm9oW+ru/u6vOXz+qLly/q1fW2NJJXXDb8UkFYfED5poXnxfOh2szpyUOLUbz80NKSQ7k3tvmwKANny2mdi3itBHYh6ocOBC0gNmB/NScH5wSQV/8sZJzwmuAl0o7vgCiEQNXy1pwUfHpBcZrTxJjEbheRrLJZRFlAySrCOcGP0a6tRHaA8vNqlBNOIogoVS9Co9ivKAj78CMcwyED4EIhTAvFKL7vN993hZxgarK7E58EeyWw7p2B5LcKvSeScehOMqKYQot53aOaHJVAQjcBmcLmqEcKK56hXqc/gqpVfCHI/Gq9nip/1soxQYpDlBnk2DTBoRvoHH5GamVLASpLpwzcCKKAH6qQPd0eAtaQeMRDkRgOR1wUl8evDvUvfvq8vhL/9Xxcv/2dh/X1Ty5szzazlycBxUmH1oG7a402gVGBpEVQJoGO7sZWI3ThM7llZTGCVkZ4v0TlgE0gESDOHFY4iSAIo70MQg/qyho2WUMHRQK+bCUUgxQ3XKjLenyKqTqUIziEKtBoDgalSqcAVxISb3FUsQTM/fe9TCLWpvNulWnNyckktllCOo0PqAhFBDU6CMW8qbFErRLGeOys1ogSDyE4FCEksxJMKB4lm3RSpISaCVHsJ4RT9nDWs2jE2sWPeK50u5w4hoPthMoJEcJEC8wEGETowpYCURuSV81OtyBHljZ0Uxz/ZAnmpUCLT4UL3QU4vtqGdgQ4bGs2hxPN6xNDwILbQknPSWtCxZze4zRYANEMhzlOJloPOvx76lWL39Jp8zmGtsNJn8ELbRMV9wjjQLpI1kn8hGTGn1pIkS/1RGUyzzUUMsViYh2fvZFvCrh0BiT09GhjgAPtDovocgdI1NEp2BbXNALsr/y+Po/yefMn1pHyb6/arjUEguRRQAkDhJS4zhlhG26jOavecPBOuf8UVu0SMlyTCzJETi72VNCLVjVMvwp4ZXS8PUZBSMzpj4dud92g2+lZxrvYTw63H0//cotaMTG+xylye69p/xn59XkgChZ+yXpODCdknbpnakQyeUIPWnJXjtWpkeh6XQ862Mv9Rt3ZrLGIpThbTgVR85WbatHASZ8n7iKlmCU/0b/IBz54fbjnTDKLN3UXh5kMiQXhsTZOvoXMU8BBZ2AdAMjQEfeZ1gMavNbeQ9X9nHS7cN7QGdzFi4eHZOyu9567Mm06y3mk5FX+ryqI/H6hVJHHkkjLicWIrYToGnkuANRd84k1OSSlR+gG7gJqaIKExjpLKVQk5GLcNA0JlxXY/njAibqaAJ0Sozf6zLP8T//Hfz0a/fgHv2kEVkmNWs+2KmpOpw/hUW23suKZQtyNjdax5NkV4YUObicO2cDHW29YLTptJLfwoqrcaQJLNo3bTeZewA/Ca4/kiCYN2llXxuK6mFPbJtQcmArirqaaBxeOB1C8Em2JLhCkgX7J1yzZjrlGCMD81TOsTekhgTUhW2iA7E2iyqTFHGGT2qg72Vjsa7Pf1f12W1++fFO/eva83tzrwWq9thAMAnIfRLQc4HnRy+zwEc6ZOYtw0FRYCPGS+ltJpJLVlce4Tet8JV4KHBQrxGWRaEK4kNjY2ySJ0yLCLkb3EkTEaGAcIbpQcSLmKluVqax/8ILEfJ4N4IWVZI/Eg+dvdbZR7wjCUHPEtzBJajbeVMEjv0cVixLd7SWNrc0oxKGVJIREm8XCALX9wrFsA3qyKgdatzDT4kQx28Ip/i5Obqtmjd3ZsL67AKE5dFun0RjFfluhMKbUremgRR1MsHMR95WWoFraOkSGJDronRtCnZTkOEHwg1m+JyiFemBqz5wkZbAs8j7lwFKhhd8rlbsV4j74sIczCuaE0L22cPPibKCdZO/VSa03k3ry+lD/4mfP683r6/rkalrf+/YH9fGHZx5NPJPqPyOnPUjDqCdMPYoiBRn4cIitTvZrVsBnApeTVycF4Wq5GEj3w697agHy/XDDhXSbl01SwbqI74kTIbw7QcZAdccjcfPp+IgDrgJbU7ywmIqljQvl+MpGKNgcRRvRO28SctoiqeYTp2jSe2VAAbwzBDq6py7is8dVtOD0cld1vLVtnbm+PlAUmJqLS8vQ60GoVgZr4KULqo7PL/dZz9XWQOb5UZzq/oBeRfhmdMsLgHtmcCEDXtJ16mdGO5MjhX0T721x/Ld3NbHfKwWI31+8fvOYiXH9mT2RzN0MJVydPJO8kezp95XQQy+AGqH7x4AOrn01IK8DjcdocqgUNqFfu/gEsUnRLlTfH0M0CCgz3T4XqKAE1tSyoGt6L7zDxcnNGvJ2wZPSezGOK+zlgCDhmLKW4xgQoSq0OviX8M1BNZuH20UCAEsU677eUA8zcZB6LPSuJm22wb6PD8Zkq/hpFBPLI2hRFDa02Qfk0Wey7rNiTVO1GADD96CZuZ2rNWXf6AwHMcKYDla0AELBEV9pbTHkQxZQxtj9HPHN7il3UDiUsDLW1cBRkkDoHiTDgCR0GKx1MRovL1QN6RBqGPEkTQyGAAAgAElEQVRdYlFz5dulRkkfnOPmX7IfmabVBbcmz3EW6/wiL8h5HNuo3XZv0aP3iItYFTsZq+yzkljis8/nLkVTJ+/4AbNH1bXTs0HQyn2zg5FpFnRfEPP2n6FhudOpGKeiPjaULRrNiGcQKCYUohnQ2Us+cKItNLqJ8ArgxwuY6CDHA5+zLZyCG63naccfwQrbtRNYNEUIXluvMpnLZWAaSy6QeHFm5/O5m4NKbh273HkHePR5HqcfJqcop7olx1MR6iFAbtX4c/zhf/+no9Gf/Ae/ddSDUxIzUZvZiyAPLmq42P0PXE+3RcYiidPScMasikawtSsptcnSKvKm7DaulKEXHCxuWUZp3xw6G/IbqwvMrdfWwXKaj9yJTHNbQLI4sI3U2rie13Wb3KbYIZZ6swQd8Y06KQulIBehWckGuYR4WD05K5ViRtTZ0ijJls+LY9X9ZlNv1/f14vqmvnj+tp69va+7DDDAtDvKfQduoHICIu0Bt/aCLmAbkVDdNllOXrHNmo+xrTibTz0BQ8mrPNgWc3FJQiEQshqVaSOvTjVSzWvLMEAsvBtHt5OIhsQqPKB4i7Y/JoEYcQWHkhBRkDMCe1MfgtCmLdWcq17wegDil7n6i9OBxXIZiqAiQpsC2Uf7jca0WopGowwgRhzEUaO6xUa7kXQ5balhZZ8QWQ4dkjA4tzGHT3DATgdnjpwA4XJywGNBpOqdIQSohpNYqRU+1f2Q+AceXNcpPqjNAWRdwIOKV7Ha5ENyjJG+QXJNlzGi3e/RqBqcUxdD4qdGOAXTNcI4TzthfzLQQGiKhDq6NlmdKciTwD5+ua9/+YvndfvuXX3tala//d2P68OHmraiySw6FPd2whi7Xcj1Q6tVJd/m6qGHDGNag1RFkMMD4uBR+5OWGRN4QE+hHNmmzGhVRDzes4hZ3IbTunD8gGrhroEHBGDx5MZG+uBwCtUGh3Nqr16jpKLIKAmTaCEt63Cde2hFFyJOtjLYgvZtWqemcPTYa7pFA7LtxAFKFYmJrvneSexIQj9b/bWHJAp8imeEMKYQGCGOUb2LfCGO/De2f92RSnEyCCKVzacoctwlMeN5dSu8R0+KZ9todqOz4cIbMQ+SLy61XsgFKt0qUSUQ1jE+2tiLDzTdY/18DxwIJzQJrLsQpjO0kLQpKCSw7uqMV2GetksEx50ZcW5JI2iiQCJ4khxnBLqdGuDEQhtRUqGYzmjoRjjpquk1uVbz7f27oF5OpozxBz0OEt9dsm4/MyGLQk6vY9ccH9jAMool0JPaijHUuCC2XvvpvFlsGLzFExAl/JQzULo4eC5jWaUuAhSUtFnd1WyhdVC7JPRDHZOIAHgQr1kXxv+GqjfvtT1Pr7u+++x9pnurqqt6Hh27bYeEMCR/BCSE4I0AHoltLIF5J3a32zZieg1IyCJIOEEK4h8ECRCcOG736C53dXV3DffeM+1zNlqfz3r2vrZV7nbVrXP2/v2+32dYz1rrUdQDSNFY9XjfKRl8xnyG3EPzs/k404QWw/BbExMFQuSG5/1ZGzDVaI5pK2tTU8FukNWcxRQv42g0vF9G34fYiKWg9s/xGYrIoxOhGNUhwRG8Ky3OoeK4AVLc1zycM8zynFJljkbK0At8ARThgCIj3nUTnDSDaQ7GX1yQW12IQy/pa/WtFfno589WFpu7WVnrBrNOIkpVsxEqd1aV1tGpw3XXOr0Y8/tMyr0XJJtzZUOS3Jp6K1M1skJU5eRS4y8bwhirmN9dCjGUKxuA0CPwKy9Fz+ljY/c4BXUawTbQAKQ08MaIcGNTG2nDOu8xdz7P7wFdAJO1iucRQrae+53/+p9uNl/7pb990C6ra/yaYv0O8hqP/hK2cB6o2bVLd6OJv1QAL6kKZ/DToz2Nlf0VnL0gCvPAU+mnwwXZKQ9EBMWLQkfOk/OB6icZsrzjhuyIl+rgpToq/2pllUPOgSayiWrAKesFd+wgQgXsD+/JYh5e4IzaeCZDqvbP5Pfd3T+uF7c3670PPljff//D9f4Hd+vVQ4oCLUWi9tVUevqf/KB2nKbqzr9PPqcqUV1WkMI1yGvUghe1y4qR/OV2u66zNvZqRwEbGwu4juM+UANGifwdpcPd6dgOVKm2VXRtoilWB7WPYSWlxsxsleGZVlXLv9+hSjtPAn+L2+E/+ZwtEh37efgtmNNNWgS4gaR0i5iCt4DNakjpCvJKCaxcYKkIImUGYJEnk/lQJ8xoHVBY1bU4V8np5RZNVI2pRUm+d5o6CnRWA5/QernDJtE8cG2viobxPRUAUTSSwDPN6OpbYoAjTp+L/CCsUDgrWRBxVUW/BaxPtZxfignHMNZnpzv6uHkkSKukF0W2oYjq3ULKBiyBKahfeXQpJA9n635/tr7//sP6f771/rq9ebm+8PbF+oWvfHp96u031tUuAq4Ue6EPhJif5sGChaCZxM9os2+7XC7v44gADZDDrbRQsPDU37Iepr0VvJrjhh9PG+LN2FrRbHSZQq22VCebxJPoGY3WK5Vg0bWe+e40bzR5ngfNznPWuyYZDqsiCJc/pMiycKRZq3+zSMiV1A9QWMfSjmWlNuSZw2XOZCTc88PNWk9BYdNAeI+ykjKCWMV8LV47QvRDllNZQYgj7xFMVrQ3gq4j17TPvmfTpDfoYuMR5zQIvmK3nP2xq5G2kT9vAailmzxmldi5PymcIi7LWQhaWvSfQjGLRvSElXZk0aC4qg0uNl/xwuzyCaYmF4yGLWDzs8tvrwbCpjx/yS09Ahv0oZ3ctLii3G18Z1EKYjNjTZq2WWwjZcqphZQVJ3wKnxRC8d4RsY7ox1jOc8X+LXHI0bOo5kzcinwP1x+uooigXMXyjTseFjU1FtkoK+ox3lVQHB/NNsBN195Pu12L7VmuQgNhIea7HecedSDWrPKRXe8tIsj2TIpEpyWPDynQpHc4Bk5eTWOQiYZe2Hz9CAO7DMBS3TxO08pShuSRIK8VYg9vrYjccdNiFwSg4WDyl4KpGyI30m5sIruhqTUL+YTpaeNnebZYGhahc+FD6YsdwRujMxGoA8ToJxpjZx2x0xHPgShyReTcrYreoT/ZTPT2mu2xH6wmCCcDG4WxwNPqs2JVAAO3ch19XCuo1Ie+7RSXus4I5AmvhV62TjVEYMsnbR6wjrrynDal+WPNEflfggLjRoEGGw+ni6wRJtaYn5hOZqnChdOsY47EBWJcjQSDLOrjiuHkLO+RPQABVLCb23cbp7lugFR/92b9zn/zzzabb/z63z0MEV1HooGZXV3JoWuBJS/E4MOktsUK/ocptkbtzhccDk8JziU9w9UZc274L3pl+ntPpHFG2eXPOvqfAsVR06h1ffD5p1qrZORvMrVLpuBFRJDnoicalkMUSElWdkUx/Nd7sp6TcE7KZyR6GchVxeYl5vfmYJ2tV/cP670f/2R9+4fvrR9+cLPu7lPUO75JYS66WhS4vnH+/3zEY+c4gVLqjWpafV4364K/nrqsIOKtc4rXZ1eX7qU/S3eZlYyaAruiTY/B4d3aoeb3GWBNfSJ0ci3LheSQJsi1eK1dkSWgz8ImpSha3x3PvaOXnpTSQ9JYeKFC3OZywJ10lAiS33V/ICMZ96Z4mM04LWDlkdo5b7tTHGpDEViOXf1gVVo3wR/taDqiO57pjrCrxh2+lUsRWkxXBBekzAlDGgvPlFzWdJX6klK8oGTPKDK/K583n8M1zTNZmF6mQ7KeqY7maqq/PXsuqksN5BmHBJ/C97W1kHOZKQZQOJ/WpAoPaJ81gq1poUzQj6yTdY3hAbHi3X6t771/s/70uz9dd69egsD+/Jc/tT79zlvrapeNfEnSj+sMwUV8Z2s1R2EzHDcD5YxrKWDHc5JlIi0aitpTmJVH68YelelTPDk1MRDnGVLAYmuVqUkKmDioGK+sScuRZTFEq81pzNloVsoQ6JR3wfM5YqarJt/awRH88/sytpca8joScBJspSnO6tMU4wnA48ox0wrPDhu3oDHEkis8OQsLY2NGr5FAVFgjbntMBDby0iYcj5u4WS0JGqeAVoeJfK+cSVXMNnzaB3lPRQItHIvOt/BRxGrx5Z+dpRL5/EFF5DI7VdG+DRQLtLT/Q3zohkNiTO5AR5nHBKvtVZ4LI37ujeJR1n+C4AXdnqnJxM1yYVM4NQ6dbNRqMUQxZ8waQWXOkAVsxF95zybWBuLexQpdajuXHz8LduRXVmjSRkzusZxl3mX/PgJN6B21J2tDM42ntO2gUBaPR/SvBYQuOz4oc22bFTaaha+cCVQnOGAR8j4ptCkenF1BWxgrsgqb9E23qT5O5ipKGnqPRUO3aHFN9EQNd5XNgkdebtTsacYqUAQ4lwKDnIdceInIjbN4tBm07EmRbdMw1lCDaHp+QxGYMbLCo9ACM22LqCwNuI2inuUCMWazAWNEuE/0vT7T8W3GMkykWfG5z3HsCGXSTB0juDOsbdYNcweq+akVI9vcoKNJ1ZEubvMoiKCfthO/Un96EnEq4ux7b7c79TdzbxXNdmbV1buc/W25/XgVjOhqXFHMSZyg0hYUCebZXyCYl/olEixV1AI2zUZLw+bp4fi6ElfqTx1O8OSdZk+LQWgQuP0EKBXsYKFGGmXOfpHkrseV0pP/jeNEl99QaswUwWnvf/nf/fPN5o9+69/ptRreh0GdhIn6d7qsEejUCgtuix//aDrchLSFdG+CtEgT/dNsPhdGnz+VtsNrSGeWwChalA8IIjBoIHy6qropImokz+wsP10eln6vfagt81EwciinsymPpSMcx071EaQB0O/OE2NprTm5I2liTQuWx/12/fTFq/Wvvv3t9f0f/3R9fJfPFZ5gfDntdLX1aEE9xsqIPV7bEFMWCAcol40LtyhEU7y6pCCo6wbB1vOrq3V9dSltYPtEoWu9qlVF/jvG1YWLtA+S6jHCKGNtEmG3VHGYB+lJZ+Y78v1ZCA16M1Y9I+QYY3rXYg7K4xjOaUmtZfj5jvtU6mt+TddJQzCipBQ5KXzTrROdRdtyPiIkebrRZF4Yqsp6v1FGH3P25CXNmFeV/4x8UMUfx5zy2/hNvKsYNQdpmM0tCc7Dgs7oSp42iuOIbro1CX/KXnj5fUEINcB/HCVtrXQ0gXcEd7QQg6eYoPWWk4tJwQStnEfFTc6nRbPUV44ti4lAtKPI89F/0ibTgq3NGd9fNW+WatzcP6zv/ujl+rPvf4AJ9effPF9f/dKn1qfefnNdn1/Dg4c7/Xi2No+x6Un8CdqZUaxG2PKpagnE4M6xFsU3k5WowDWrFpEYdbBIimiN6HboBTosOM2A/0nA7575otsRLXI7B5FgzBnkTvrPUCkijnHToA2U04KOGOFvXiEqe3wcN4eiufAsI5qpUKr0n9EBxFyfBRppjEHjc47kgakrcJsYBWzPA/SBKZ/q0Shi4v73KVW9e0Uj2ejmuxvRC7SS2v/QrDAz6tj+SYcN3RE6zmxhcnIhqXfqSLD456LQJjXjo5SLxBYLZGkVOZd6t26ipl8pCi2KtFOK8tgtbBkJmugTr2xIiLWM/skQzReD2AWJjtiyiX+ofeXleQdMmDXpK33MdcZ+hyJOpZoIJLlcJZ9XFXy5i9DnztamVk0DgmSV9eXltS4jUGQq4jvaNcotRx0eJI0tZ/KOx20FukLHrxHV6fDi+zhLXIB3GTSqn2WmFG2wyLYUS75HaQ+HtTvPd+xGxcRnzoUFrOhvCxL6FmbqTlv7DmmgqM8s6pwCmbPlX1egNU4doUlVsmGezk91wnTIZrBD1v4GOQvolPOehuZ6PR4u19n2upvPJmcbz4iLOBP4+xEd9R441dB5wngR2k4Q2Pu1WIqkk4j4kA28LUvpPEw1StMj/uZ32K5Iw6iX8yCniMzk3I8TQHkC3WXnaF/kVXBKioNF+JFXn5+Rv98JmzjVTHtERhUnpUjTpUD/iwQWKUQPOdpn4eYmJpWGyYSqjU/eO1OgNOWhdSZm6F1uw2LuFiV3MsAnp6j2XvDvn8UNIBOkU+1kQzHxsXz/bjTV4SYxqSJtfpfCZTf1tYvrIg4a0WhbUiTTEZV3KXbQl5EfaTNpxZTa6GE9ZK08cRNDRJ0TKrT/nf/+n202f/hb/553AaUmvR4PI10YllbUcHKotLBJTDusXb3heFjlvrkRwzE0B6ooquprQ4yk5bF3qFKZdX0p3IJKqJ4XUYIVJ0qA4XB99Ege3YMO1F/eFElbbzmCUsfwXPBauYh1OM6AtF+DfrkjKmRVA3YlYwppxsiOOUWI8g3C0dqul3f79Z1331/f/O4P1k9f3K/9JhuRotaOBVjelnQHxjIge27uCMqHCTNffACAcvfabWDmtd2sZ5e79WYK2Au5rs+uL9fzN66w0Nrtctkf2GscxBa+c0QhD9nAlGIjxYX8K4uLUiwGDaAwFBElbZxfuN0Fz1rN4kEAUa7KbcWyh07yxP+Jt2wPS4HlE2LNxSkaIrbWYrR72kXYc2aiovU/h7aQIAO9pB3hrPJcqLi9qKPIP9pa5RSHoH/2qIWJh5EkzvKGKs0jKEiTlgvBsoda9ERR7VaZ8A7l6AahF/WSd+mZjJPGDlqMUwQFaIOkO0oVtQtCoTuH6I2q/zRV3Z7VO8Q65RQC2+eOoo/NU4N7VPRn+tTyLIIGcs/Ku6wAgcT1FMVtioARKyWIuG7ShmoEJ1kha2d2e/uwvvveT9Y//9676+XLm/WFT7y1fvZzb69Pvf3Wur44Z5GBLhbhqoafZgnG9y5XlyISJ4AGONBSKUWs92wzxf3WwqNjT0ekYyOVmJNzUTdtkai8V8apEYimUEiAC4pZo+t8OwqSzdrsrhgRD//O+YN0lDMMz32ns4WJfgj/0au1fxBtYjc9yEDeVYQj4c4WGUNUmmlL+feax1g4ld/nZq6owh3xBaXKWXp8vBXJL2fYhNjEgK1YGrHCLCBykwqlhniP5bRmlbHKhXwjv5/NforOnGGXKQxfeVDQFP1qBNr8dFqFAG1dEAsMT/I2iYkRfeb8jUk7DYPfGWBi86ye1mI5g2qBMrFVTipQnsf4X0bgqK2Qd8MC0WUAeQT7fbdVHT1D5fDy50FgLXBFwsxbs7hDlDrPRotEypKIQzfPjpMpfTNruUQxlNif11FvbASsFq1SlCxcyGi8vzoc1MEHnidVnnZief6siM4a4GzrSrx7bSoiz3bcL0SnUmQqMOx5r/p7VqIzgqYQPa0WxqRkEFXQfDJf7P3Lha3GgZhhA9h5v0Uw93Usl7rxrNvmoOexlarONjSlNiOnwi2Tzj0We57D5Itn63B4JnJbYTSxuNxSY5NCv/DxtcXKHVargjCtwIJOLflnr+DADveZQrILbbgL1BNSgcZxwEY59UXunKCKHuWpKxRvefa6ARJAq/qB/QUFVISu8uX1h+ffrYZkHGe0THOasOG8F6DhuZ4odGl0carhezhV7gCx6PkgsIJuTA46ys9zDM3M/r+WdFA8OlEKwMB7selNDIpYPpM2Yhf1kyh3/gxmoLG/ahPtVNyc6BrzTqiAVmc7YEJ513VTN85UNbne/OYsXx2Nn2MWHR2Po+htHYgAA5jE1l0KKoEAh/Q9aXdqZtb6L/7b/22z+cPf/A8OvCgCi6jfjIc5hJjeqmiz+zMBXmKyX+i/xu/hP1i1d4tHC1V90yyiGG8R21Ssqvw14BMMxs5ktsaM4r3bTcAtnYMTCFKVG2VLOcjIgW5DHJbDWeK66vDwYR0d5cvqAzvBaba55AFF4KJ/5pHzxvcV1mdl52G3fvzRi/XN7/3V+t5f/XjdP7pO8Pz8al1cZGtRLK3c+ZsC9u7+jm0p2ZRxH+Ppqj+1kLLz4HsFuUkwPKx1FaeBi+1682K3np+fr6uri3V9fbGeP7tcV1fhQIV3crO2Zx441nymSEBNmVGrwp7YvRDUj8WyvyshOh0gSAnrZVtEV0FucmrChOtkt2wH61/5odvzZxTLrONl3iCaZp3U4j/cGM5Xirpw//KzbCiwkjlcrqdD3B5aOCeAla7ivmT3esNje3zpBethF/TzwsAnOm5ssWlQoJHPF/PkJJOKXeLJWf/gIFk6NISXm8/ehQAxXGbpg4KhoUrkcrFquWIxkU9RN8p0fFxnXWaK2IyfZ5ObTU2SPi4dGFDHrSBG0HF9OKc41iJmaBYVJtamDiV9BFUZ6yPssNgjAFCl1n83fGMCmvfSM5x3JzothSONVczrn9a7P/1o/V9//q314sXt+uxbb62vfPoT63Of+uS6Pt+tc3yGvXOgbPy+vFPvH4nAK8UZzh+NWlgVugUW7DICptMANnrhr1i/Z5plxVR6xIraasskR08xTs5PUMz4xZa2wXhKyzMEWSjNX+Pxg1YFAdQvloTWRiqFaJqHfcy/s1kQPrZj1BSF+8cbR+kj+uuaVcvHolVH+7ACCxSZxhcRizvoPtvd03p8uKXQ0WkjBffYEWm75ZIBhShYIx0dJmyw2G6T18q7LwWqKv48O4Rgh5tyAROvxmZQKg4FDILbnIE86xSDaYQd+5rQLdqk0zs5ybkb/i2oF4cpjdslziHhYaJ6BgVV/Q89oFxakE07LBv8FLAQPAdbOnH28xRjb4cTzWtIm/FHSy+BCpMt9B/U3Fr6iI6dCuQsGQEZ3T4z3tZCKz+POM1mrzQqLqYJauRCnCq5y0hBXLjPn7uTAtHxrJMBc6N0DUWCh+g+4FYH9XVE6li8zQ/FkMUhQG4RsnEPYB0qDhuKpmeRxFDaFNT6PSGcYApUckRz6KCOKRj9qzzfFMEV0aYBkz41iPopJ7gmNt/7Hn5iphE09vk96Fc67oXNkMlT/lnG3wFFeMLEeSboiKjdPKajhpz0qNq1nMtzn9XdtgyzsOPAmY4DgfZs5PFuUntarp637rI4hrKTpushU1GniTQCWUKClVryzbPaRs50wwl0ztLFpVS5FNcDKJC3ELLOtNemDo744WndPbyiaEw+kVtd1FyouIWwFocIyJtQgxbDcJnNoSDRNhc52wBA0JQaVyhSu0RBJYVxhtXXLVKHTFIHCbmk0iJY7hJaZUAuxMGlOIAG6+mv4M1MnRgvat3yr8NZxFvJZ/C0E6ezNcw2TwJCJhudZOcIU5R6721G8yzgGMqtx21ChxSmtEcdTe1H11q//Yf/cygE/+EBKyV+iFzR/ECVvwNHJ1nkQ9hFhnTufopR8okIkRDZ6Xuq5ulTX+MMpTMYlWQK2BQLga/dliMao3Gtxu2IfbBQMOG5CyX/02Bv5m0hpagHq7s+77HhcrSYoKETQdA1t8/IGcq3Owp/+IwmhNhwiVIYFN3Ycw1KmELrhz/+cP3Zt7+/fvribi0U8dlSkQL2imIzGypUGD+yXvfVzS3F6+1dOs4ghIriJBRMUakbA0/8bLuen2/XGylgw3m9vl7XKV6zdesyCFGahpfrbKv4LEGbbWeYgTuq4nuPCpZCWfN8/X1FsxRU2NEbwLSgksNSRSXWQ+E7ORIWZXIcfXauytN/R0Q164VVQJfbxNQrzzFF6I2CmJbRQb5SvBLgj4T/dP2niyRvy2BHYZjE16FDv9VJ6ELwHFThxGfaPzqizzkj+Obn5WfRkeYS5s92fNYiXgJ9R/hJmj2LMXHmYlUUYx3neYovLpzZjrUSDOcMceYSoMZ6iWJN8YBcrQvtz+bSUvws1s+K1nTMhVq6W5dY+JFLnELEO5Lpgg4e9X5FANKxYpXa0its1lNoZlz601cP6//4F/9q/eTDV+vTb7y1fu6LX1iffecTTAJCV8HJrqbicuLzzVMsee8QBkBfMBGzxezI6+to/PXNRBQZNqU2pj17TABoL3vnh86U/ecmUFbNkkyn+R4ud363KnOCIGPxFFnSRPI+gioiPAtGhauFaIFCrvJhO4GwkR8kS69T0IB+Dxtox4uuS+0ECG5ZzlMpVRjVp3m9Z9nI2OgQ2yBFagtog9FXinuBVBZFP0Wn6pkZQZt9qUgHWoyjiX5QLNEjhakKZVNsZJlCGoA0LkEK5bSmiQvq7KzEhlCEJcW+iyV8Xzp0lAZFoX++Nufy3cVLLHpdNLNnQ50spumic12MjWZEE9ygsIIeKq+hG4y9GYk1H9c7QyEICBHrH+kIfqeMXvNZ9azOOd2F6hCKSEfJFkanJiXfZ59VwSi+bcyOqv5sfXp80E6yOgCsmOYulNriONn46L+rO4OxTT9fhc+J1xdFG4dn6Cr3vIux4VNzIfUhnwfEnwKnnraHA2AJ3EZiiEjjbNmTLpQ7glTGpgVRl6b3jpmdSErrS5yIdWREm66mVuU/rjPaBCKqLaKukMufh6/qccLjITanaKHp9LMbNBMXBzGnOM67zj/LO/L3KtIqjYXRtt/v9dhfOLLC7BEDi5wfqRrEljzHE6qdghrtTAEx43XzykzFdEqvV+1rd5OLIb/d9dU919MwvMaNdjxfl4UCeqdmR1vINH4RNBPHeS9OsvPvSXOJii4AyRV5ijjDcpihnRyVUd7z0QEVBGrVWnDgtCWTPFE6i/EoHzSNRIABecXG59qVla4xNe0xDsx2vmPNMDqmIhpH72b9mN1gO/qMNgKlxlBZcoYyYSgfv4DWxPP//A//x83mj/7Bv3/wi9aSpspHXnSKVfQX+fS1n0I9l4eXbSxYALjHl+s+MHILnoGRm4jtInUEOHYYdEtyNGZPO4llOBg54PmniEQGSSmJugc8nA4bCh+Uwb+K3Q78zaZyQyVnp8hyr7iEdDt8QhaNSDhbBj9HwHJiGaWchcsTgc1ufe8HP1zfefeH6yFFD+hDKARX6/LSApYVhKBxMfy9W7d392u/P6yb24d1d3cPGitq4C8X3Tms8wi4Nhaw19vQB4LEnq833ni+nj8Pypu1bjH3DcJ3g8l6Pz3itHR+sZjSxNzCHX1EgnAFP3getmND2MJo25bKPdrdjtQklcQLf60Wzm0AACAASURBVA/lbw7fqPhd8+ZBz/ay8haPNA/HXFwBiuX7im8SSG47ykvxmuDuOk+eM4G/heNxJGrgRVX/+grNuVzHxGOHOUHeBkxfThILhUe+z53c65yPbjdBlAPKbiGrrXgoGVWDNrFynknmBg4mTBLKRFY6cmt73fKsY3MJG0d+sEIrbZkweG4T2Oq4/LVhB2VvtsJDE2gKHPm0otgGiKNYxIoCVHcQm1aGTTRSIx4zIt/v10ev7tc//fPvrh++/2K9df3W+ts/+9X12U++tZ5daDGECr3ig5DseXQjZjA0NUhakmYqQKvDEZcH6wrCFiv8/XLq6TtGIGJhMeNBi9sWVNyXnIMkDhXdBtgprhSRmJRFLaRrJGEp3qSh6Mra3E2LEpO4Qg2LD8R0KMo9i/kMuDswkusou96jx4kD9aSFhgnc+OiK21o+FbWyuE1hePrdHWOYOCiGLEAiXtU7etYh557avBgGHVNqTZRkL2WmJ6LooGPvUAEQGPK9FFdyh3FS6MrScudQ5Pecy0fvOTfa+nvzzHYZbzYUUYk4ih10ZriWIwCC94j9XeJYE+ms06WY6jnmblYNXe6pPsfmDd9dfpa6C5s4FeDG1VkDKmgBGk0jKz/ZLV4CMo+MdXNGndwgwkFEWJpKmwkFMOXFQ8OqSC0UrgEEaODL64bOYa7L+N+C0obEDVee4xHRgO6lOWM9oJ7rKbZcrjGbHduccU6cEKWpw6qKR1KfUc6PERC+apXjrumtuwJFfc5O6G/XawtKXSV5z7k+4H7X0bmwsbNoLgWgHZR8UEKPiOc4Crmm3ekZNK5Z2NCpIe8H9FW+qohem4I60UyxPIr/jgH6nXOP3KqX35tYmiYnk0lqlhXkXCqIbgrnLFiaZUcuH8hN8J0M51KISVTT1dgi5vzULllQK2ezKtjme7YeaQmJBqLxB265XHLycVe3Oo3w33HZS0GGOG6l2QwSjxNjJrCzglvheYrXbkdufabofmokhbcKAWm4oaEIkiiIL3UFQLHUp9ngVe/m00puYze0jCLrPh8nymodGud5rk7dNNFyGQJNAHlTa76RNTnjywQ5U3SFYMZb49xvf+N/2Gz+q//038UhTbWXFFovJgB/SeiDXOTBB/lyTdmQqqeg4PJ01Zyj/rH+KA8kDQRFTrplkymoQz3PCjRVRCXKFFrCydTclzpm345E85JHQWtBNaMvkhGm4ia3ENdnJZ1I1Pz7elZWj1kup1C8dArN7XnQGdedXeIy8PB4tr737nvrL997v9uBsn86f12u84sLdgabfGLo/LDu7+/Ww33Wrx3W3e1+3bSAzdjEDsspWjifF1n/CgJ7tq52Z+v5efxeQx+4XNfPLtbl5dm6PE/nnRGyW4KGhqA/akagKvkRGrWDgsZ5TMIJnjYucEnxvrToyymaXeZ5doH0iV0om/VKnYEkxdu4EoAuiNbHSkUl6CxkMDCksxsF7Foft5OukrlG7lNEH90OmlwY4ZcfbQeuJYtvuPy2CTRtvPQ4HJ9AVdhSCDK6yWjT6YHnxS5TNPM1VCJBATRvCnwDMIKNlYIynLTZcjUiKYu5CUKg3jhhiJrmchqZTMKimYoag2KI/jjyZ6QJbzCKT7mEKrcVYeUzJwAepilr16zVkUnkcPSJVNgkgCBFKEXgw+YOHtrLm4f1f3/z3fXuj16sZ+dvrr/5Mz+3vvy5T6/nl6FS5LxklN4kWA9TbHdq86OjgA1LkGi/w1BJ5j0UuWcPqCixSJFI23gX2/T4bgZRMkm65nd2ZQ+lC0/ROm+g5K8dmp6g8jQxb+cHyxWlCC8ipQjKmMTkiPGV9nzw83HRcEKSfx/zbo6fzQWTnvLMNTMXHVTYkwKlSbHKfxDIjgDhyY9V0mvIE06W/YLETqxmymmNWBS6gEeJ3zWqX8aWaWLlR1viSb04iiLPcpbGeqxoCEV+1mK3KZ4lIZ0R7fGuHWeEct85xq6A5TNUbGKj0PhsIC51RI5r7vA+ohzABRX1xm/Hrinasi+ds4rgcIRjVaZT5PXczCRkiq1ZkYvIzMLQ8X7+ewSIUkQ0ay8qzVKJB3fRc3dHlyA/0mfoc/a/tagWJ6vdn88ERwzG7uM/3qkK79JzRklU9b8jbxHuIKoWOUHBHH1nxaduO3Lzx52C81DnHadUcn0dy4aWlGfXRqWuM9IsWsR3nI+ACgAw9IHYXV4d15gC+jDhzTmyCbNBymdWXzEI5ORkPZozOh4rwFkbXd5pz0ly45G2WEeB8VhOvhRMqU9txvLVp85GTmNEt+L17Uo1Mp4rpg71ySbNNbU6GSG+TGPPxMv3zRTgNTszlwZYvIos2+hyTitUHIBLu0zj0tjMCdbZ4oHuIrjSqkz3j1a2k3faATaitBnwdxrLc25d+hDEOg3QNMpKPdKpdOJTrZI6IWNw7lbALWuDNMRpgL0V6kUU8Z9449ZB5njvXya9oYj5nuqb3Fouz4X2GQcR85fPSgQcuseEjU7sfKTOoak9OW75MqkLnKIdO4Cukf7tPwgC+2t/n6uK6gwu2Iz7BNJFIwziFvGa/YvwyXmbDRkiFO1kCw0PByKFXR7cAyBGCsFBjETGPBAejVNhYgHLgcBj0s+kl1vESRVY9IXb3Vt88ELHBJyuN59EEcKgNB784fBVbVzrEZ9JX2Y6RXggeRcZlWbt6G7d77frhz/+8frh+z/BYSGjpXBfQyFwC5RBL5/n4T6I6y0cw/3jYT08HKARwIfdP4DC8lxyPM+2LCvAFfIsDgRnOA9cX12sy6vzdX29tYDlr6xMFSm2u+ntHvPoEL7H0HqqvDo4gNQQyGYEO6POk1UMW20oFEw8dr4TfutMwci4CwB4f/Lv4ExTCNooOFrXHxWLqbyVzYte4L8uGJsuy+dngXwaGY0ww59lEZbf24Bcu2cLp3GPOI2hHZPJF7OIre8jQgO5x/ALERp0DM/vl/csc5j2sQKYV/KIK4wYZbnJTzoGCAQrHs8ZfSKQ5FzWEsUW9BiIMXdGHOVZP+3lTs71jiEWgJpgcFWwVeuYjtxEHCqg6BRFX17mlG3SRI7v16u139+um9v9+tPv/Hh9568+WrvD9frqF39m/ewXPrc+cR21amLE3dqe6RgyvswkPxqj8W3uj+dOe6tFetrpl3owKL8I5esFbCED/lzfN2PXlmJV9YNqDrwwhaT2D76/ip0oVnAZqLqeBrpSbxS099CFqgUxruFhVlFWfR9NeiNolD7BIhVId1pLDUrM+XvtvY4fKojLCMjGpWTvOlkflIsV9N6sxRWCIH00R5A4fw6LL65J/Byv2piPd6g8TsHZ/CEnZqJ9QYnKZ4WHPgW46HU+OpZK0yyUriNiLDUMsRHPzxSdsf2g0jTkxNgKTCiyRszSsTWCyFDQZtWyMZx7kwYvOody5OTVJ2+36eJs6UFpk+yoV+TKux8aE3SIcpAFJfKnPacs4wAlLldyE5eLFFSZqLkmPOiPgE2ne6wf83wTD2kSM7Fz1A3dKOEBP12/Z36GaP48r+oemCL6+S1YLTT4d8hBIu+KaNPomjcV19a9pfUPeo3XNsVZrKXYCIASyoxN1/iN5seHwkBDXS644qaM+jM9vDyCPwN8ILgb0VEpBSn2zeknTcnYMGXiN5ZbUCHoHzrxTOSthSaoebebTQOUqYd30KnCcItTwCqKNKbPMgfP92lUPx72amBCbdBrmpifhgWycXMZYEtdiiqoGx6yz8Y8TgE4E9v8y+SJWvqV7OQCiDouVYA5Y/hZcpGPj6hqiIMt8HTISi4p2froTjLPrZoePkvcYHy+5FjycCk3nSgkNkjHFIEXx1Jc6FKGgFwWsG7VmyLd86jzinFD0MAGMC4iAjre3YkJw3elCLWyPE0CKb5LQyGF2QSwXfDI1x3tUoXOTD5mOm6Bq2B6rf/sG3+82fzRr//9gy9grIcc1TvSqgqNwyWfBG/RJF+4LyefwxlV8Pjq0cnRoHVu1Z/LkoBCa+pWE7zl4HT1UAosVyQSQrqjxSi4G9p4Cx2MEETyMDkIneEysqjpt4Et3XZ+l+IPuyjDmCFWeFoDYTvN6UT0I4tYRBVgklfWED48bteru6f14w8+XC9uXsJ33KWAzbrN80uRNuB2kygF7G0K2Mf1sA+f8bDug8Y+7FlDixdneV4Xu926iHAoOCa2WVsU4FlYkAL28nqzrq+yVzgFRYKQK3mHyN4+xu6FPcO7tWf1a8f+tdZgDNCDTnKgsJNMPxym4fgYkGTUqvz3nTria3I8NhCu7HUjUlB2eYce/Pxfx76S/IMQTMPhG6GwTvCaVa9HnqthBKED4xYRkHTIWHV15BuEKP8/m+VKoLeZyb/sWROBb3Ew48WgG+X1If7o2XDVbX5dLuzYs8jn9d58oEdo1oJmJJtE1lHH41PpEJDuFbhQmNCYpeAcDmqL4o4lLXIsWpIEE6eCxHhq88B1crAIp0SFGJ9zD+jI33TpRxIevKmK42YsKO9SxDIBZL/N+Xy1bm8f13fee7X+9C/eW0/78/Wzn/nS+uqXv7jeeXa+nl0lUYWLexKraG3zgEXO3KVySprl7Z6PbgB5nhRLLTKFgo875eFRF1KEDjGiAXiupymRAopwkusbO4kuqB5nR5QQtlj53BQi4Xh21a2zNgvY8epVBNgV16GzRIDT9dc2yTamg8oyXi7PUK5svYqDHKJcT9Ndj8lOL6Zh997Z5mMK3kbHNc4i4y5ByK90jaYoxXjdJjGn0HTcpnuHDSOFANZeOok4WheAgH6T7xyXDM5/npGn6+kx4EDU8sZiaTL5nLNjPoWAr9Ymvahon3XOLLGyaFovXEf1pdd0rBjkVQ7+7V8buyPeC4+/KKmoFlHY857z+hgxns4eAEcYxncLFYj0db1La6sFSmhTzbvL6JUcZFEWy7twgonyWPt1ledhy+Y53+WIiIsI9X3z/rj7LWha0I+4j/9EA6x1mAs/jKE0SYB5MqcHhR6KgsVFWooBWRp3+14tPKaYrri6DN68c8f+o9R3nas2bBZjwlsWU/omK+KTatPGrGqKiNZmqYX9n43STFn4lCCmiv9A8qbgh0rXgpbK0Qmt2djJFjeh43boPxVKis7VxWLbRqENMdudms0tOufE6afqStWAJ+pciPsIz6R9YUMHem7TpIeun88Jl1oGjflLTYLuk8fWPIKjjJM0ly10kRPTpVmZ3PW10AsUBbI9sKBbvkQeV7ZPjZLfO9yVykQJp3a5Y2k8qC3r2OCimoo/aS7yjl9f/iQdVKDLxU+uTg4329zollS1I5y7I7dXwatLn8pvJxcrVBaZPQmpQYCZmrQohk00nOu4TiTHK/DKVKvjXXMC0/JB7bfrad/Kj2mVpzTP5bd//483mz/89X8L0oFGyZ5X1aNr3VMU+DXosPhA9QSDf2jxN1D62E7gqcrpbsXcy8Q5TmDErL5JhfFo/r62EEfyd7iydIx5SXnh9/ImQP9KaOZltjOj8y1PAuujjtR52a4is7O3s+B9Db+nalu9SAlFWI/wTOJTB/konzOJLXt0LtbHN/frwxc369XdrcKHIkjb8/BTx9DagJMXdXe3Xzev7ihYM02MkOth/0RBG/R1H97VYwrRs3UVCsLZWrvN07raWbxeXZyt66vtena9XeeXa11cRsR1vs53m3WeCciuBtY1b2a8RBBuEkqgrf+bopJQBEQsEJl1TKuIYlYvmuByuR37G2R8t437wwPC4L68Fs6Em1jkVKUQk6B+Bl9T54SgHhErIUzCMs1ueyzOLBAa8LlI4V4mQHkOSCgg1xWQ1AYFazKaIMUhIhii7Yr2TESDeshjspFiPDXPhHsigfyJ6JCE5tkdRCDP5WzzCrX32rxaG4pYOc0U1YfYMgXRuLT4pbg0MDoC68yhSAQdNPQMVZnctwZOtrqcBf2P8CF3ogGhW57sLXQJGRGRHKSc6wgD0swoUpoCx6z6ZBN/dr/uH1+u27u79aOPHtf/+f/91bp9uF6f/8Tn1i9+6fPrs2/v1vVlKCspKjUvl5PpZ0aYwbi0kxCmNx4U1hR2I15e0xNiNIOpXDhRNQIXf69+nbyvMU6XE2gx48jXBnX4a75fWl6EC33PFMHDL+8ZTnKm8e2IvwlHPYBUDtDblSCvXyhtAxyxk++wx8hu5ZiwV4qqqOsn8A43Oj9ApHE/m9TqJ0viG+7tNCDiDTzCLbZ+ClfY4nZEhPK3is7Nau8CA0y5UH0njoU2km8mcu/Ww3xOFeNEcy6VHMYz/EVnwYSNAq4XKUooFD27zGeGCx9u82PU/xlxatfTa3bc9uTWtf6eUc7XKzhNhMVjhaAVs2WUPfQMG+7XaQuKgNA3zLaeJHRcZhQNzfrXbJwE3Oh3pMCu4Iyx+5luGUc+YmI+lq45A6FV6JN5iiVpnjrFGh/MoQVwhmeLWWcQNACdPlWAyjOc7VnNtUxcmtsmWXsW3RtPzKido7xSKQRuN+y4t+C/2WwPqJLfwzg8fPfcq/6+iPlixahwWd6/2zJHBFr0DZu1PKNMrdJw2UyjXu8aV8RFQfaywYsY3AqV/0zTYIxnWFG7TqvvKeYLFgh3iJST86O5ifCxa5C5WtLcLIEttIeKJfI/vMlagCJUU4dDPMBOrH6nxC+tO/XulSDH1k/qjfzAekqPV3M+3/7Z2ux08wgCTpOHH268avX+PbJtprmFahl7uGhTfC/AOnuXmjxtYrHne9BSyu+SuJ3zuGPrqWN+J5vmKF1OTvHLaYBieKhpNLjJxfWnn6bv/O02gBMPbQaxpGOVa89cpwTjvKBrxojAux64PryzUn2oRDmzEQh7doe+ZrzIHd3tArC0oSpqmz+byR7NFwCA6SQ/M3nnt77+P202f/Br/0a/swraqrYcYdSUWV6r6Jtj7vIsOgpwvMnMxC01I9poIh1Cu4ErAdVOeOy13P19IiIjTJmf5U4aVLsjYsBzrIlLJEO4novRncs4E4yorIbLY2cDKpXPGOsXEma7v64SZH0sBYKjg9i4uJs8vLC1Xtw9rQ8/frFe3OYyh4cabuCICcI/1ZaCYi9o7UMstPbr/u5+3d3er/s4D+yz2GHBM4MDWzLzbrNbF9sd1IHL3VrPzl0Te3Vp8XoR3uvFWpeXO4RcFLBZZkC1PyOm7sROZxO0Ot569hMieB0jgaBTbEwHb1MCwlklLAreFoKNOoY9lKIz8jp59DpmcwmCnV1V3SCEtjxPj7d48sml9kOhktU/pshZxnsWLw+MKcpXzU/vQgk+dy07XB9aw3qKqgSEeLwaAMZNId2qF6EevPA089zk8LWcPPp4YqIeniGWPElWaQzc8BMlLmX306u12QZ9CTf0tsbU4ERrk61KIGJBgzRmH0RLJe+IF8dJyI4dd4gm2OFlKeJIUEsxIyf2eCdzsdPRM37WSgvxB2KjoPRZtuAoUzsbG5UpBnJ/glw/PL7k1L//8X79v3/2/nr/g6f1zhufXb/whc+tL376ar3xzAZkS6F+yzlPMLEgG7GQZz/FSlAy1zK2c2d1YgrmWEnVWaRwHltrOqbTyUKkjHEXyEbeZdeZYgMV1FRkWr/e4QqX8zibZipk4Y0keJJwi2K1gM2jSBMIb7DIf85U3nk47UmUcr0SZ+RkinopdvJujdNA/TU7ruZc997lnMFbw0u3/ovOMZtETOCKQfKX/89YKzmqHh9f7xrFDI3OaeseP4MRrSNn9Az1KVVIqZVW3BeO7nr8TgUdQdNzZvi+iRecdVeFZhDgd27DifOB52xz9qz4V1kVLZQUU/mXY+qTIjwNZ2wA8z33LDWodySNV76He+pP1IHwzS2/KLyI/dUoUChVOMefULDStyONaRuF+7A+/A7Mnh5v1vmFBSlATjfhjaVbKymLtjptPOzDUZUSBOqUp06z67uR3lNOZekgeYZaQHl/Y3fluLt0C96VdlCFxiygUoKMF+oxBsrJ1snG4jXxLGily1ZsgMbMnsDl4agAKeBE4vE959/iUgDirI0IP5fxsagiK0ZzbnJWdrl7GYc7MeIzw4l1lE1RORMiKARBISfmFzFEd3C6S9gC0nzmLmRakp99C43QZT31g29hNZODfO9cGpC+NhDaQpZ2AQc2ryauRp6IFLAI0aFFnCzymGhwNIogh4+dldalb7D0pgtH8h4Ra4OGViyYOLJNM+Qd1j9+NjkKXDlhi3OR0xYtKHPXbR5BX4nJ+Tmls9E8luoz/qlsuEoNJUrtQeJ2NF5pXSitJshrXY7IGWlW3zg6tXBcSrVIoUuzcqQlVoDFEpgpnvMZk48CdNlE2AgYs60VnIap1bCR4dx3YoewsQLjngydFbr4aqY8glFOs/Lff/Mb/3iz+f1f/luEGBC7qtDHBit2HGMBlSCR7ocenpV1BjtQVXhmfviMhAgtJZMBdc+XAK6WAzhoi2vT9AH1C1dExqWRqhBDdC+j9hIaLuuxRkCczmkI8xQJ3btNcNdYWv6aYzR+P2Os8b2riXh5OaCtWQVXED2fO6KtF6/u1ocvg7zea/4ec5SL3bqIz2oFFqXm1BJku+6z5ej+EQ/YuBAEec2/m0D+8PhEMJg1pbvN+bqEA7vYuvXs8mw9C23g4my98ex8XV4liD2t3fl2nccxK3+hgwlJPUpLOa8nO5qcF4Vskthz4LJJyrWboV/wPCkinAvKeRnrjE4fCQxjN5V3dFJVig7473GJBlUIaoG/q4boKTZF1ZMMQwkJEhv1t+pDDntbVjrQfQ3NKUynWxZ1449h95YH6dkVU5Ce4uIDixGrBwsN1Knl24g6aeVxDPzl12groyvDjKLxkoV/nefo85KjmKCRM3ajoCuovVlaP0O64/hA1qx8lNf4ufZ/jsKxPteOKmc8l+chSKkLCN06aISBk+cwo2qj5hGh0ErOQtrut/x150+S9Xt3YyF0/3i/Pr5b60+/+f76wY+Csr65vvqFL62/8bm31pvPnmiiLrZxo7gpIl4VOAmlDiNdxUjAKmVCD93wyR+aRPQetIOegqS2Q30eoLk4LOQMuz7SYYobsUwOugywfx318phol49/VIePaCUoh9QCsLERj9UBRB5Yl6Vgwn0ysU9UGB4vRwtEYMzBHb3lleBSAH3DJsHzUoFglbkIQvn9gzppZi7XzKLV36ftndy6xlr+ZLmQsy67CeNkU5Xfp+VO/asqqKrYCDQ2Z2cslpro6wssbhj0PGc6BcsDdCXQMApbSz9cGkj4MVe8OjpgHJ1VqjiWTjaFbEfPvPZ871ts4iwC3YqH1RSJ1+15I+wTdVIoMitiU8iuWKONEBJgWi/h0WHIK63VYq2REN0Qi801IPxsD7OQJ7yQrsZdQwGNjbrvRnCldmBAe+OuIV0JjjSfyymEn9l/F/5vzvJsemTqknjmghMnBF7nBsiTnzefIc+p4tgg6pqoFv1u09gzOkI+RKPFqjTd9/1Cb2ihDHeXWreUMf7BoJXSOMwzQUlDW3pN/GpQ5f2QcREbpWYoMt77xUetwEd3HHM/43OqbuOV0534hldo3gLZz+AZ5fGUIsfN5gx73vDHprAOIq9SX1cjt8vRzGURD45KctipLahdfZ4p6pNbXfjSGEOjtFnbXWhiabTzXlMzuewky2hwqqGeVGmPGLq5NTWB1mL6W89SAmc9FrChN0hd9FxRBJfakByXz6sIc5Y8uZrW9nX4+oqiBOoq+OvEBeCQjZuirseis8BPbFGlVhbbBKF+XSjokhdfQ2kHqZ2q95hJnz83zyj2kmmuDJ6u3B4f+BFRO3lKEWvDUl/3Iv/mrKf1m3/wv282v/9L/9ohLxvlOD/Ibt0m7e64DhA6YYtUCkb++cl6agjPJxTCoDkHKQfcFXcxatdzkhxLh3y9zmJ23EBP0bF5AtVMcCDG8QuF9un2IJZp9WQgsUByXJoD1/WxFCsZPbtu0RHtYe0fRG9ACqNyqyVXDjfquZrp3sdcmbHkxfro5X59/OJmvbi7dbyCwCCoaBwB7LZFEE1qubS3d/t1f5/xThDBx3UXzmu60HBdHt2OAUIK+rRZ59vtOt9s19X2bF2dh/96tp5lhezldr3xPBzbFLCKJ/JO8nJTuNIBxnorilUS/higtysmJfrfxy6HghYz9BPPif3y+PuJ1Gox08tRTpsXpnxhLpvLF+QOKqrwdynCiCOBl2Onv21NsHEAYNQS9NULYiAUbTg7OLplfEfXbUFie2l3qchkqCMWranox9fYjrB9HTnXhqpQawd+sq8UZSnKkTfoSs8gRCJipWUQDXR2yCgHFW35c9AcGI2WZ8cYywUgR/5tLY7y3S2uT/SGSfBQWQYx74cddhek+V5ikn2KG+p6W1HBnH6GQUU6jhsuKI+gNmSztYk5xma/7h7v1u3DYX37Bx+tv/jeT9bt/mp94ZOfXT//lc+st58d1vXF2bq8SBDLqKzrEo/inE40aAyL9lSMJLdab2mFaCPOkDsF2hqEoP6Hg4grbSxVaCzc2AJjMWtTnzig0wDdPEWDLgP81QKSGNBGVnFR3ncTd7Og6cNRmwXeNGcVXcDhldtqUjj5HEMleIpVYHn5suer6s0DCb90u7YZo5BkPSfFJOBGk8QpEIcukT8qH3GcGExmcvJAdbsRyo2KBRP4LLk7FhkUlIyJLRqh8oxLXbmYCjC7dEZYjNWdLIsIAsbGPa3bTKRj6aR37mMXn/hMrLykXGwrWuldLY3Awix3+pXcQd6XzcNx/Tafp2Pd3kspPDkzcpcpXmNYj9gknrNBuY3tk/yH48hmoHoMT+zSJmx8zy2MvH6DpPZUhM4w1eSxqJP3Lmc1SNmIyFRbT8E7XsKO6nP2Ao+kQHB7lHFCz1R0G5lgcT5sfhwDz1KTNsf8mXzHxGwN+/GD7cYpY7WCIcGoUs24+1XBz9aprqId2zqOUdf7qncaYc8Uxi2q8HBvI4eFWwvuTmWPRNcnR8YKN9WpBBDG/wAAIABJREFUmKt6fwYUKB2JlbtF7fSo70bBEmjkvrfIbmNvUxpeeHNd45+WUaLFxwIW4bEIfiZe+R05g5R+0K0KllGwTcNYZBj7tbynbhPNKdumAXvJcguy4uademN7Vl0pfVoFGxR2HAVE6gc8elkaVjUkddMAhW3jY7ErbWTsR3WGUK8jylnbxMIUx2UrRfrJyeVVS906Yj2eN+44yJO9Uzi3ePRLKTyLkBeAYtB/tmeYXM90e8m0Q2vOkz94JqPk6cRQ7lIsScfeMkj3UP+qAailqu4ps7lxrd9IAfv1X/pbh0Eh8Q/dXoAK0luHE8QPS1DMSx5ei4lpkqwd8VyIeohVES9vSP5oDmu6GLv38S3N77m2E+k2BpJvtkeFX8RGj6J63cigCbXISwo2NulkBFgfwXQ5T+xL7saR2n7oX1sTZQo3vVItYNslcwhUamawcP94WLePa728fVofvsgigogesnL1El/QXKKoPL0Aw6/NOGC/bm/u1n1cBx5SqCYRZmWn/z2jVdbJxoEAw/sIEs6gD1ye7db1brueXWzw3ox4K1u3nl1LG7jIhi/6g1Gsir7yzrprXhPsAnGzGaPWWJM0s5FKdGHIar4X7WZ8n47ttHYamoac5yniilDhJ6gQB6I8ZPKxosrxDTos8geqfixifU8G4FybGsKTGO2gUd624PI7511pHUTdmWDSDVRejPz9dKYipKChDXrD57EYtGyY4tWErE/w7I8X8c9FdgxzFIWVB+iYxTMP9xuOYLlYcOD0ItRxYPwqs4o3CdOkN2KX4WyNawG17fhfOvNrc1QbJBBgCOTdHJYGqFYxFYPowmAgo+BpQSHCroiNJjFdbmNPENjbh8f1kw/v1r/41rvr/Rdrvf3GJ9cv/MwX1qffzEa4zbq6zGcJd86NS/CxKn4Y8VvB7MaK2rA0aTazO/Kb1Y40K6/tLh8ByohECN5BgWyWEJOU2D+8wWwQGuEi76Ub2aDS1KQb95RjgC4l6nUktiKh40iXhrZ+v6TnoojQPzrVKIJMDHhModd0MMbgXRXJlCs/odvTbMRUb3sPLXZxcoWbWvElUwULK5HRAA1aAAE6dBKQkSjnvpx3xqexDYsosuUYcRAEroIoikWRqlBkGI/WS1XQIuP5xGFRbzboDaUM+lhtnboEQrqHCvyjgh40SUtBkLGmS5GwpJiIuLpWk6TmvRMRk2dtQ9NpS0VV1nZFEVkrmzNZFLU0jVkAME31TFGmeRwU3ufmCHYKWCcg5dGS8EONauE0tkLhO4PAzuSjwA7LIwRULIcVBLl+tdMBCoTEnVmeMv7Dl23kjLtOk/LsBWGkJyQGZlmDBWx46Yzak+864nUicrb2D9lcBaG3vspd8NApktve2tjU6cEjLDjkIo3muKNqLOLP5vdZMgEPvp7YeGFLI4gDAFv7imYrjJX/O7x3uabmAkRrpYm4TU1Ud+iDZBSKc38+rSHc0Inrgg2elzZwVeqH0qNvq+KtETuxMS5Lberoon7EJmacH/LrmAz03uNZX6rHBi/2oIvJA47FKewHEaYJEHghdXVpjp+5BWynETbHzGGcoHaTl0Xs5OSAN/KRfQbmUqv6AkiNFk4zZkGLscZ7aAFuM6CP50z9KKrlUdQO0CJ/tmFuDmk6K6eH3ma+886H9uOW1ZxtJyhuU0usok7gJQ4qXHefUhNns9xs8VMs3VW4jR2/8fv/ZLP5/V/5N3lUjpm6OvNYoecyM0Sq8ftcbCtt4m0fkDzuEsmHyNu1YyAoZTJzWAuBg46R+KLaTxAsgtkvOgWIhdGJywKjjjdcyyCJUt3RLpQd+wdV2K9cJ1f1qgpdbY0OT9d9wDWK7qFOQfwUftjTWrf7tT6+eVofvAgqlSI0fMIUkekwknAzQujlqkfa/UNWxt6v+9hkpXjdH3AdGFupFLCxz4qJb0j1bhs7rMusit2dr6vtbl2fZ3nBGWhX+K8XV6KwF+G87uRC6ckX/o1jsSOc52SmSKVKR65hPRYZt1aFqE3acGUs60h+RQlFVL0wXPi50zLre0gVOA1mwQEFdRNNsEDLuNitGlIeahGzbvn/UYKCpvW7wMPJuZP4r+gpvM40DDkrQZZEc+ClYgau4tKAHzTipJA0FLfiHRSCoiXoqjYyHiN/lkWSfC7+vbpXOIKc0a0ona4dHd00IfkcLXif9jMid32xSWQ45aPglqeW7wPiR1IyEI3VjKO1BIBwjkTKcwlznnyn55h2j1WcNJmgkTW/hwYirgTFAuqDClKaldnuc4hX8eP66NV+ffO7f7X+4r2X62L7fP3cl7+4vvyZ5+utSznZ4TCPKpWms6MvR6ai3Y7jB8nznI8Lhf/dpuFxrziPc0zAdmOUhZZUB4Wk0gWkUozfooU+hSXPYThkORsWFijtyyf1M/n3eR1FB8LVFVmcomK4eQZy+agjOKkYqWdFdN0mOJ/VwD53sK+de1lhQr7YEX0SVfNLdHU3HrPDy5Mvc1xXSqdx2pYEsoQITZRUQ3ub8KN1WYW6xoGju5c0gKK547KRd6A4y8aVwiU0jNJ9skGMJQ7lnYrNeSdMsH0XM/bseNLzrMr8FHPkIwZJJVnRVHmamK4cMonrs62V1LjNON3L+XahRVBYVlSDQs3GsXo5t1V1oYXLALTAkoIjujiWgj0UPKyZpOhdPirwzoAKntSdRZuBjtWLKtayXeRNLrgmmLNgQLTpMdz8Pi/uwGNtxLjzju5B9ocmxySpOpXaAXKnj/6a4ZqXEhJvbgQ0U4+1KekGOxxqmITy1jXvP+wRElu+FT3rsg5EgQUw8n0zvZ0tfKPc44wlLxF4G/9mQUGtK+EhV1SkGt+R/uSbEVRyLXLnQXfDNXbbHUsZck/y3boBkQjZnzsT5Zl0JP+q7ndGyDSiLh+IA6Ep2qhaznlRsCecGDsXaPjZCEpt7IyjNl/SAhrD4Xhmmjw5uGJywqJrb6WxGU/D5YVT3amz7jFJBdJLpDV0YykuAE4d4s/Nn6t4cPQsNmXdQNpJIMAIdyzPsQUs13IK2FK6aLSyeMMG2iZMD/ANK31nsp3vkU1qjZlMXXvXAKNK26hnfPK919m7jRC3LkhWldPg6ZpCbideh9oixeQffP1/3Wx+/1f/rhS0jnlOXmz53HK4PFB2CFbuefKFleWDsyOdL5dVssebYpAGRUMpJ+/EvOUIxRG1GyFIUHlQ8Vo6dqj7csFUJM5mJOkA3bFcKG54FqJvCYa5DEn2tx2X6Jdm15GCh1UB/P+KIx05ZqwTa6u7/Vovbp7W+x/crrt9XuLV2mUf/E4uh12pxUB8CzSCflh397fr/i6OA7HJGsS1qwDhVW3Ww135Ni16w2e8jGCrBewbl+egr5e7jYXrVZR6Z/Be83h2ufg7KROuhO3WrOnkKGS8lEk4mPXnn1Hs1sS7IwZM7WfsU4Mym4bxd9M+Z/hhw88ZHSvJF3R8modu9UpxSR7vOBGbql0/t4K/7Vb0LwfaXcx2jvKrRZWjeDsuP2iCWPE87NmapiTnh866/MMEQ1EdxQwmZBFnClS4Yylg88+DUMUJQ6GTnWTGgTZwqq9FiF0N6Z/lb5bzhYhxgiPogoFMFOY1dJnApDjRkXrFF9vtetyXq5uuuP6vgxHOZ/e9ugxCcYAuDOF4qTmwiCeUVs06XsAKw3R2GB4pzyikeRK76GRQj4gU333/w/Uvv/+TdfNqrc99+p31C1/+zHrn+RW87KwwDYp8GuXJJ5U/12Kmz8dR4HDoLLYM+Gs9Phhg3QhjATsIMWr5Pq+giHnm/BkWM1gsGvAsFsfgXd5xx4CJS3zf9N3y7Hw+Y3On2TkTppyfblcj4hWWZsRcVwHRmBa7r21rY3yM/dY0eq8lU95FkrSLEyz0VFErjFWAKP81CaxJIt8dtbRUAU4sBYQFLKbz23iv5llGGBnVdNebFvGhue8mp6NtW7nTcknHazH37rKFmvw0rYFMKIIAmRQF0Q3aIw/bojQIq6ITM4LojuCFo1aeOJpKUejhgeZ7c/9DaSi6y7mo7c5gatQcY4dXIVVbbr//+DqH2wiS1qKwv8+tWiZWHT5qQcd7UWdBYUke8nOPmCixnOnhUVI+4hTvMk40Q2sgJjv+Br0tmmYr7LIfJ2RFtMoWxX0lz7tUAkABOOI2mGno4xEO2JQRPPkn+StHNt7MU1gMuiZtCe78Xru5uXM0rsTF6DHyUk7rRJ/25k02rzW/Mzkb9LeUJ0Wz8UuZUbC0M+9VRYOMyBpv4UrbEIx9FmkXO7acCzc9ziRrKDT4b2fakIUc3OPE1AiRDghEGW3jhmDdQCyAtx6v0xS+jv1dwVvuNIeqhRLx//Jkb9ZmPEUxXOj4OAyGk9gGn0LwxDH87TpsbomhTIA6waCgQ3mb81a/+Yp20zRIGZUedQaIkgY0Wp3a+vF89eR1wjTTJwb8p6l34j1qfVF2Yj3Ajo0StEByUM6iAm8t4ixg+R7TyVOaGcPzRlx3bSOXr5zPh+bjaL2qeFTOsBQRBp5xV6C5NJdTRbKwQiEe9qToLsz3W7bU5X9vSrPQAiwxhtXI5DRt9XTI365f+9qfbDZfzyKDKU4reDl+gcK9IncGnBFQoeYtT8jDM0paOVInUY2hyoOdIjDkdINYuJ+MAY4oTS5phVvpNmKltfNFgNAeompOZ3fFX/n9QuPdtlWrL0CSFh0R1cir6gWOJyo1Tg3Nu/EFs5H61yZw3yaB3zys9z96tV682q+Ly+fr8jwFbHwV63/IRXYEEV4Hfz3cr4ds3cp/7kMRcB2ekxS5kDm8FrtJNo7/s23mIpZZ59IHrs7PQFt3m8N69vxCy6zzcARVzTOURsRjI5GRpLyxIoeTeFgVqcgo5HIsxXZvrs0mhuej+LczdANUiqj92uxE2+l8CECDalqQjkjKRP60tofQQ6JGvy36ZAKbtYH8930Sdrq9nJcE84hCSk2pH55jbpXDKubzjFvANjAmgee7qLrWwHn4tjngcS1gYUJHQjHxtmgYix8nCglMKRhU0B7W5VnUybnYNlQWivKUQ13gxdeQnNExYgkLn2me5B/VO5NJgp6CXq2RxciVi6WYKKiWTSmW4IZvUyQMtaVIAF25hcyIoTSlNzmcbWPTJWIyQDNoQ5d/+LGm4MuziIuADSrOCDSSJvc0c7ASb/broxe368+//cP13gcfr/Orq/WLP/OV9fm3rhEXXl6k2czmuW4SY+Q7VJ5ZcjLooYnD5ChigbK9G4FMOJmMiG0xPgSlCpI+qKSoRhIEiBX2YRHcqJL2XJ6D9IeWg8I2wi5moCIcUlxODYPfXQsm3lDtkFQkq4a3UZqxb1GjvH/sqzIpKO2lzb60lAjt9Nj1lShOidhIWk6FXjye4XPWpglhQxKcdxeue+LViIeIOzl/O3ieWhLG7zLn1HgkVSGxZa39w+M6jyMJB8OYY05KzKgmIIjfJmuIh9cnd5UivstLpC8kHmsFRkOSIjNqelwC8hsf1sO96ms3hhntGRnv5evDUJsx81mcB9L46bgtgud0Z1OBCkKpWPAxypWukhhLgQGv0QmN52r4jEXDSkEKkKJlj7ZPKeiORTSVhIgXFAmQWOlLmfYIbsghxruynqAggtC/RPRzwo0VWR4hFYZxbBeJyAH3M2pvJCqLXVLpSXxLuKhFFJhi5pmkOOnSkiN30RgkEl0+ZG3oEK3SqOdz2CSB2tXz2A2Et+Qh9Z9tHpkQNJAwAbOoUqBcH+pSu3Qd6e8pegelYCYljYXywvVzZmze8buAg9aUCjPv1y53Pc8fIMz3rBuGVJn8QQu/NM/GXWZ/pRnhTkEs87lAnykiiYlA7/mJF98ics5pPWvl3EtjyPIGCrOu+R5NiHz0mSJ5msjM+VwgnIlnJ4ek3AUYmUU5qYmIlznrNg3QP/hR9aOl4J6IUmcHBOnVaXRSJff1Dj2G0z85wOKsj+sp5vOlHq2VJvWq52PWHlujEanacAEmcZ7MablvAc5y/yMiT7C3riqIk/qsIrdNPJjTFGQzZBewDP93GseZtOjuUerp4dU6PL3U4YZCzntH/UEhLA0iTdxvfOOfWMA68qqiMhYvkJgjby8/siMxL4udceye/J/pti2CpJLZhWsKL7I5D2CbwslauKrxeaF90bToBjSmbPivBpkYYr1dCahtC+spYLWSERBzXGwnHmUrf/GrNPrW71UPvYSYPV6UD7gORGj14cvb9fL2fr28UyW3Pb9eF/yVi5SvI3/xKVZNT7HCuluxVKGIfdyv+33EW+kcikTQweW7aCVChwuKrBDscncGt/Vqt1nPwnmFKhCHA+F9ea+i4BcUqzYVSQiIeEjepWrUG84xXUfNXRzA25rFAeXfzc/x9eUZ6n8rMl+vXSZB3TxF8XVSaDrazEMXgcbhgKmRvnIJamfsWhf9dYuK/OQELPlX+sUawPN+qzwfBwqgxfG508LKoloedBI5fBsuXd5vOr0E/QgR43ogQp5iiPSdYFSeX85WilifX1GWCn0IlRXd8ZXyuYZw3gAaUR1F6nFxRRXJPGuD2KgxOfp06nppOrb0WVswhR/7gHG63D2Lm1miMZZvEvanaMvvqAtDvXEtNgzOvsdZXWgyfIIrZ7CTh5rLngQhvSSBaP+4WS9u7te3//JH61s/+NG6fXhaP/uFL6wvf/rt9cnn5wgXs31u11Wf/qhRTfufqHCJCUEwLTpJ8hSnKYC60jLP/WgNZlSxqHBNrwX+NCrhbidGpeBTCMjPm3F4OaWibLU948yJsoV3zmOlsLLv9/nXY9JSu2re3LHwuKQWWKyIwrthSTGVSuzZEJWEb9Ieb8bhjZNMjsboDc5CRlAfbL4TK8qnw2rN0dmgtTZEciUT1D23aT7boIBc5OcltojweP7KR6TxDYdWwaUoYxJSUMMKuODCegeN6eXL8u/lvZnsGOXWBzSN+dnKNrOAE4mbek1T+HW2wvOjeMw0qCtnKX59tgp5FdGVaNCzYI4CMUa4aSyQX9fGo3y8sWxrgnIiAPpnEtbQ3NzGU6Eg1yGAxR6MZYvW0QtEdHeJi0wapBSnOX+5I54Lm5HHbHMr/9kNhk55BAqCfPl+KFBB2RqDWqDY9riBa4aYFGGsPhW9SnWBMT7FnEtRPMs6kQQgcBCWJyk6numM8WBs3vLlo5aPCNNV04+PReL91MSdgElxvHFUfxp/E1UoQmW9KP4MAHdW6y3jFa13+Z0dQeEAIzAyY/Sha+U5p5EMihzE0M/quU2xliI2jVJt5ijiy5PtBJk7wHmr3RYi3Hq753vSS/b3Di0jorJSMTwUU9BaXmETmNw7y0qqM0nTZkXhuYWzzfkqQ74jem42QIWfGzoYHsU2hjgtdXoQCeQ0tzOVdhW1ZSj2VkwHnKgcX3wAm91ad3cf10kDCKCNizEoS27iOwsgnFzZ+i0TKQChCug4JTT45Y/0t0tHdtNCJr+IQN1Bd4yl5hqqx/XY1d0plCeHnUAB6zRPreBjXHWMJ6kHgsK+FKiJ3omz4HeCC/ykbdiv/d4/3mx+91f/3oGgwJzhlGgl4Ms/k1soV0c/P9WMvuyKELrz2xGi3Fkv1olPSUeDslyI3y/c3cMEAI2Yc7lF0Oo2MD+rxG9Qupr/emCqUub5KsqBosNH5GobMCCxVyXNoZWSkNFCks/D09O62z+sjz5+tV7c3sMJZJNNfCB3vnT32dsRZKydRPPy5gUvgL9AV+0cWYVH8d1AQjfhc0uAi+AmF+5iu13X5RWe7w7r+jxFWWzLghjmz4TbKPqaGHge1KsG8i5vaFAezqGz/G5gkV+jGKPvLyskUV++jqL7OvM7M7ZFeU/gdwvRYIfUqfW9PBa8KIpz6FLMa7Hj1pp5v+nGtLTREDwfRSRuh7dfu0ySZZoKx8iOrIK6By30PFjYJNfcgnClu06BwaXsXyQ1LGHyWRKkYxsmt25lRPG4X/v7oLQWIjYZOa/PZN/kczMY8EKGw5wtazQtMerO368ht+Hurr6eUzSWIkBrrU1RIZWjoOv1QtSVsBaS8HbLM7IzZW7ckbV3xhF2/jwl9XHtLYV8fSIFjy38LHz8pAoo02Rk8YIrReeygOohxPFO7A/bdf9wWO/++IP1Z9/5AVSaTzx/a/38l76wPv/2Mxwyrq+0kDHhzuhpQoNBG7YpZ54ZcD9DRVHco6AQrjt1/FgqCIjiqWi0WEnj6nIQEbP8+ylgMzJOQVBVM0LPoHE2QxIti8DyvMcg3CUl2vUM6mXBNp6KOAocqVN5igpEPNNBGXXZSHKZAmW4fBrjawsFKkLxUVSyaI0UnJ7rrtM8bokrRUKeaOKJxcv4KzNW41H0d4PKywnEmhD+ok0ozxatgkgqZ+1Y7PbezUizbgR4qvYMux895y+i27pY4FjS9wBHUxVxnn0aZcWlNglQjkBt5fZ6meWQP3A+9Gh2FJt410Um+HLnvjpGp9GgMaxwhCK0vOOj9Vb2zUuhqQRAGlLOzHh0c2QrAoLTV4oRBVtjV3mpOPNQjBQFPvJ9bRDNx4oiR9lu/Cgdabb8cUdM4AoD5Vm6bEIAwmZKZM/35c8Uva3PaJdWiEYqMnJ1reNaClhRBNe2U0w7URLZys+76yIYNSbJqXvEsH0vWBnVZ5di23wxz1MU3vsdFD1c2CzymYab9176lA1r+bV1Q7A5Slyd+JvnFzeJIn6c0xkbG2d0FTGeKAj2LAuYmacEYSbe6YkNINP4JLe6DQt+o3pze7dcrMPRKDaXIjIrdwUdpO5xlOGpi7zGJ3wm2fx+JkqlW7awm4Yi9/ERlD1xKNZncVrSVznTT+NF8pkTjHzucUmSINElBuXca2+au5GY7nnm36Wplseeta1y1Kc2rRiaSY7nBfH6cYw32pVpZwQiRxSr61F1DyYXJzadnuyJw3lmmXT7HaCwNM85YRsaRqYj1npOh8Lljad6+dB2m0w/AQzoRM7Wr379Tzab3/vVf9vv1MDjgRk+TC5G9zwT8IdfUoH4UbE9GxxmlDpWR4os2KMLCpZO4CSwkP9xQkggaBfyJsHUNsYxaLtSXmhHU7aa/Dk2Ak3CH34ayICq7PyVIJhDmoSkf53q27s4AhwO6+Xd/Xrx6na9fHUXpsbaXVxzITF1bjKgQCgnM2hrUNub25eItnAV6Dg2KBvLEOAPvJY0vAIUoHEcCIJ1dRmhVlDW/KU9FgVsxv3hrDZoqI6MgMuVpL6nGhRz6U5dmQKXPrcixseO9bge0iJNcZD5xL+Cmg3HVM6hCSj/0PFeRmcMnsaLNDZSKRQRejgWzbPNxYOLiC9cEuogdHaGuwZx+Dgks7G+CdcoaK0IiQFcLgYXbX+nDU19TS1eHR8nmOAKEfQ1u5xrz0ayONyAkucdTlPpl9+sp1qtpNsHd0hQxtYotItr68WOh7nWI/qhEBzOqw3fJCftorxDPl2J7UE78UUkIZVgxQfp92PEP42DaJeIR0QIhovX/zJ42F3D9+0oXiP3nJMKHtGtWdg7Kckz7dsvPzzfPYnsMUs4ntb64NXt+ovvv7e+9f2fsGb0K5/5zPrqlz69PnG9W8+uwsu2qbMxqVdFbZIYvTIqrAhruH9wFDsVIbnr+9lpeu3YZtVvgla3zdRnUyF0kqmj02wTYp0yHOXTko0jingcU9VlpPHshEAW3QXhy5KR05ljUsJhyWc2MSauKFKoPQ8dzzQVSYZSNLBJAj1IonaPue/dYmXsa2Cn8DsTM0z0/Ljay1kIdyx+XGkpF8zRcPilmbZMEaXoiCM/tIAqyYfbaZthEes2KH/e0GGO369rdXXzyNKW6765/vvlFHtG9aUkLlFhTvqqITyJui4aI7bJ2d2l8PF3pzH1+7MY1ikaRFK3WBmJjHX4rw5KQwEnWMDoHtcbl5Ok+Iu9UWKOpvPjP6zzA8BJC1ooAt1e55hcCy/EQPB18+/UXaQODtzIbodz7XknDkm6oR3kvr9WHFn0j8F9+1GaTwa2/W75T6eRiNzK5eddM10tOlnhqWjWoMsjhvMQuVOj6C8Fkpzhfbx3W/wB5AxvuLEnFJHjRkPLuvLO8yilAASlhHYEGJV7XErMTDYoHOM1rmKe883zctqTSWheW9xQUlh71yz+sNUDzfPZS4dTkOYWLnNSYpw+s7NIaXi3angSh7mHB5d0WLRFSJ2lQtYQg/D7I9NYQAijsIf61gKZQhp6pTQUhGh1NuH3p1hjxD/UKnOhoKBF5CNT5tz3m3XY30KBCn2PFatMkIyJihnn97iennwhJsvXl7sfH/JOSAueOoUxvysM1mJTNwfvMpSrfhdFo3O2W5LmM4znO028vPF430Ykb1KqF18hee4jOhbzvvQVn4n82EHzqyWh0FU06gKqTDqqk+jUgQNPba5oO+fhV77+Dzeb3/2lf/2gZUVGQ3w0DiGG+GNbg8KtWz2qBnZLlz8wxZ1cBbtTqQOvqS1B2+T6bdgMMxevL7WdtyiZCV/hQO8Lh9nEbtHWhQS9kOnYtRdRCce/JuRDQSRaqrAl/0sHyiE8wx3g1f1+3Tw8sBo2TgMpq8Kx3cVpYBdSdjZdOUYEETyKtGK+HbeB7JB/sHhFJVh/UrqKU9dr8ele7RShoSNcZAnCZagC0gWyCSbqz1xihGKz/71dfr5jRBR5X/Lr5KzAPeyiAr5eYX74fXSL2lDAPz12hnOQxmBfM3JzANmlfLQqybnYooIWsCmyg4aUPsLZyEWqtRJopmPa/Du7iE20tu7K1rqyzphntnaxLKCm+LzN2Zde2ynGdvoa6rfsmQgfM+O93YXj1BS9GRePF6I+wkHK0/U6KgwVQWpBfkvX+iGA0ykCgntFZVbuCTT9vu1W6aSLpglNGSDo0LsZxX3b+U4S21PIyp/tAuty4wysQWMMFDa3HX2WjiKfd8b1ou0i1L2/LRgpXOOvXGcHxnf80ASHrOC8tSklvsgrMlFYwEbUdf8hOssbAAAgAElEQVS41s3jYb37ow/Wn33rh+vHP71Zb1w9Wz//lc+tz73zjCI2SzbyvOPOMav/QBXtZPT2peLU2o3iBN9O849QmatO/VtFHcqxUhSm2bZCuqo+5k92FCdj01Gp0ySfEXEBlK6j9cYYAibvyucm8r9beygjNg0Ti8ItReHe5mE2tGWTDt6zFaHm57lSNlzmQc1yTyN8Gs/ILscYcU/X12ZVJrSQfO/xQgRJTWHj8pHZV+7wu/ZOoGPad+G4wl13g5wN0nhWm7zkjKfg1YRczYIISjx4R9iVc3+W7zfxlklO3rWTLadwpzMDMydCMu6u4IKWfNr95FLB/zxyP6U55GfuI+TYZnOf23/cu+7nwRqrgidjgWiuxaVe5QruxojfPJTvLx+xqnsoKYlNed8FNo5nwlMgDzA6g3E+cGubo9cUW5n6WAzBsd5eMn7n5NGsOgI3f/mO5PQqnhFtN59BW06TXFR5zqtGIaNvGPGcNAJwNBVPkCeZHpXvKMrv7aFQZIpQyK1xRNcVnnJdJLpFjAJSP+UADrraOOY+bUs8xV9WH0/8E9PAJjIaAt0UZgqTnCnXl0YEa7ueG85nBFrWBDZooswGMxtr4i+CXn5LKUN+s+GPnyhavbMV6449mGsVBMxSr3J2oADGxcAtWGokKiDlipQe0GdBrBbr6OSiNcnxvZZSEmAnBTUAmrXO/MXnpAGR334G+BEtwGxjy/lvM9n3CYjSQpmmB9rVPKPk0nyg2oIRn0SYnTI5bk8ucCvrNL062rj8yKlNtCLUbl3eAc2IEkNqkTQDPYsRbfFnS/XoHWPKQT4aMW4dX7qRDapFlxZZzOdexHJLFyGWG039hw6g7kBFdhWd+R1++et/vNn83n/yN5tV5MC4NtNCQ88/hRQcrKprE1yzXpVR1qPBGaI4vJYRrsyIxIrav/RHmw6dzmegf5BGR0Vuq/CgTPIJHydfTM6nO+VTHkj6787p8kCDeoK0ws3L9gwFPJQV+U6MIg7A+Dd3D+vjm/v14cuX626fRHq1znbX6/zyeTd9uXpQZMBuNEKtu7ubdX+fMXaEW3Je8bkLl4hRs5edg9mDcn7mytmL7cU6z1+7FK9n6+JirYsLkdcgsCGNY8/FGO1YxdewWH4yHmulSYBeZj0vHL6hfrQIZZzvpdZ2aQK4Ha78uPrlNViQzLirIh0zjhbxUGzErvluyQAhqM2QfNOok4H1Tey9wCBC2G2puB7uLPu3GSMpmmGdZS5cLZBIerDiLUASlBiRseGpnXY+2za84d06u/AsaSujuwFdZFG4nDEEXI/uds/FfWSZQr7r83VYzyGgu80tHOq9K2EJHArAeI7kaDvLY2Sr1ZU8t8N6CnWldkBCp47pWVFKw9URMOrbqEmlbhwicqtYQePtaSZgSpms6x6B5UruZ8QWY3xOYZa7EmFOLnyoMN6bsR3K2J1xEx6pXeNahCBJJRzYx2ygO2zXhx+/Wt/63nvr23/5U+7MFz/zzvry5z6xPvfW1bq+PF+7zeM6ry8xxcZQMEiCFbO08OedHJX6uSLyybKr3lG9iT/jueOKRtp2Y4ojwdbHULByHkQsRc5OPDpcL+qhKkBw4lHT1KHSzUPJM0oBpZBMpXTdHCA5avM03C2oT9yb/HtxA/AM2GhryxYxHgUwwhNX3TJSg4dfoVIbNHi+3eLmPvX5XF5y2aFu8BtrJ8gMIENtCvi8KoRBV+CE25wkCcmb7PMiz9Vy6yxTk4qkQGXGsjDTEFddDhw8W394Zh0pg1hytxJzir5hgJnnO4I9F3ywYKD8bEbc7WJYgBDxJIGnBvNPNr3xNtUb18YQGlt54S6zKOI7iyn687FxAxQvAohVnwisBW8dQMrRPokgc8eL8BbV5OlQMArM6ObhRAU3m3IvB+iRUlOqBsja2AWp7uZ9Mw2ZQsM0PGcveZiCie7SJkN/7ScoZJTspaKQ/6pbmQIWbisF+0mUp4YAY1IbPAqcE63Ghq6OMqwmpe3TXSH/bWg0bTIb9IoQem/DpU5x4cC+eQefgtdAMOLaWN654pq7REE/vqa+NyckeTBDg8lHvz2tjz/SlwoGUnDnzEnbogjzEhy/GyKyWZRBzlYDcaRX1HNUsZ00KKgwjjME2cpn3rfwBJFsQ0duTJbj79kck+OqA/a9RUB3v87PBVp20aVw5tLwO4XUArHIJJObOq8UjGrnbS7mWBkDx0Zy4sAR6SYApoi/7mbGuJZEi+PE0AbC2DcFtzjvZd0jsoAm9dMOkTE+72P2zXN5XPv7G+k/5NypXbpcpIJ7Gq+pI6gdi8DyE41dau2cuJRN43QPkMUp/q987R9uNl//j3/B30PSDFoTFOuaZOemJNej8d/ry5jg6hglyddxqKNR+YSBjw3nDeZw7lrAdle727IkPWtHNejNFFt99xRQaB2B9E/jLy+XkE25L7wc+Xjydu2CKV7NbhDTw9dJ8Xv3+LBe3tyvm/s9RezaXbP+bbO9XhcXz0qIT7FhsTdWQPuH23Vzk1H0HeOuFLYpxjVqLlp5DBaxAdvQkZ1vY4t1tq4uriiOg7heXqeA3fD3YyMTntcuaE+GOTkIXYmnoE1+H1tCeMM9cKQPA84Ec7blFH6fYooDioG+z1blphwtrYlUQWsHXOVjx8qOAepaQBFkFz9iHGyEQXaDIqn6h2tG8jN4M1LoggISC4dE83o6M5qhOgtgk9SlCCF0dDxNkc5pEAkWXRdVIOBkg9nls4J/g+aLBAc1U1WpMAG+bopXjJUt5A7reh3Ws6rcPYsEfUwLTzvBp4CV9D4WYJq1l9NPTRO5FMj9GLHXg5hTm84W/9M8WTlpcGsJVGWEDg2EUagWcOzkZsyUwF/1Zu4ovN9yTAn8jmj2T45yEjgocMnUCldI0zWvxkPWlpJx6f4xxfI5hPzbu7v1ox+/WP/qe++tv/zhT9bF7rC+8vlPrp/7/DvrrWdX63J3WOc0h6cAL3dLtE53DEezmtyPBZ3WK6f1vmlUSnnoNEDkNB8pTyr3V/swbOTg9p1UyEg7sJWJorlI3CTBMVtvaHFhiWtt7eoTy1Qt5yk85n2AuAVqi9q23P8WJlhDIZ7T3H6QY2gAWCXJE835lvuevxEFcH2oQcsa23JOziomgmPec4ebgMh5eKVgWcdlBt1QhW1Ux6uY+dsEHbnkh1KgqhuQG1kyTwqj9Qr1M5+Xc6XdFcAEIoxOzep5jJCXAslO19FtEVzcDhpfGHXqIoF9GCjXTEw62syUYpBlRskpODIVuSO87TZXa3945akcYWK3GgW5DH0kQMXYNsG/N6N13CoYQJNGo5f36DjaBrV9uriRdxWUsDUPHPM2DeTJnFsBCq4q714x8ExG+u1P4MzxjFZQRIK3iZ9pwUwM3ALZuNlYlZ8bkGC4j8RI7qgoj9OFmU76XW2+tFQ6egHndnflL/QnuNJS6/T4dooj7aviqoqUpC56xhN7GGrXxUYPbMEp359Fl9hvC/DkhMfYWdaNiHOsFZwIbKiETpJoVNy58Npa1AAIwz8ewc9MZctHha4nX5jNiFhIpolr/MkrnZXTjOezKS2Fo2BJvhrzwTS1Tw/dFmo8jRbF5r/+yriahGqUfJlmo1qK3B+mEvKlbV7bM6Q93ol87h8+VIyFOYh+1/K1k5mu1zZOS9RW/vm8GBB8RGwV/lJj+Jms8opWAuplatFG9nCJnoH8SK30nHj3uD5em+2LteU9VrQ64tb6Wx8Oz7UYC283+ZJtb6lB3Jw6o33poPko/vP8biYL/JlMjyLMM98zGeKd5GsFfb06Trwk0DgpSmH9dLjtpsQKPHGfEUn/la/9L5vN1/6jnwmBQE4ofC65F7uLK4n4Z93zXoGVRVOCbXk1Y9eQwMwWnF09o3p0Cy3DtyNRlJNSz8wOGprgT+vo7Hq0UuIdFSnB6638GH37glIaQDRDtjCIjVUSTrzy8qDYJX84YNCeAvbm4X59fHu3Xt0mgKcjOFuHbThT13grwr/MyIjNWVry5KuHMnAbysB9LCvuUdQiJqKTS+QYJKZcGIqEA7SAC4qri3V5ccnSAigDu8PaXay1xTYL8x2KWNSJpUicZwTQDSoZY+VSegCKRlXhaEEzv9/FALMwYEZB7VY6Wh3Us3GphYXP3VXAjloswEhU+aP8OQ/9+Fo6Wgj/KIkhAjh5SsfClxGt8P+MX+Xa5deYuNhIVswWQUWaqLz3cAk5LyOcSaRJF+mGGQtYPfny2S+uY2MjZ85LVcU2Y/dnDaIm7liPjELf0V263gv8WA0eoSnsueRPD/oJu/vaQtgdFhEx1Peino0EnLz5bdBdxQ1ayHl583mfHoYmE+FfDNh7t8LXnvE2gSsnfocTRp7d4bELOBiFZblDaBuus4TLRRETxGuLZVw4Ztm6lkDEQJLnlUYJMrN5MFZIoGddclALqYfH7XpYV3y/m5v79e57H65/+c13109vHtabn3hz/Z2fe3t9/p2L9TzPhDgiTYWiEl9CUxbBHJStjRNBzgQO4lyvxsShjPAtTDvqI2zkz+e7lWcNKt8RarmA+E1TueTsh6bgSle/l6MuR8Q2SqMKH54z6TZ2UjSNbl5LEEaUA1JS9JBJh4KFNF1Y0mCv5ljyuD2Lw60/5XCSSR6kSd816akb4NLAKmJJ8sw7zOlVCIGVHGcq73DuUH6+BRfJKsgUvOYkuOimLa6CwJ/vMlmw4B6k5YzvlEQfnrjxMpuT5JG+UceWIIy1BsKP1mEsYAaxuIVyeaJnETt2apTXgqBsuLHL8+AI0klcnr3WU4rtoKaF+vOQ758CNQXnbBobEZuODOaivOuT24INp/6g2rCdEEhiYIrvIPQ62fVu1VGlY3GxDmfgUtctYkM5Cz9+s7lbj0+vADC2u+dru3m+HrPF7Ciy89+djXTQMrD7yqTKwlq+eJbtpOmUx2zXIIVBJLq8b5DUGRsr2ALwAVSSNGOci11aChQpV0OO0a901P7deJQzxwaUnCnRcaKdjv249gjYqI+RIiMfNRZ2UH5oYsYKbBqT/BkQJPIjnFa8RNXAxOZJBXy9q/u5El8Eszxbbhg8gSxQGhLHAclKA4QvXjeT44QihVs9YUvNAHwKt5INXEH1o63QVs2iWMqa1aCNNSAHE2GnGq7pcQLIhLh2R2m+omOJJShFOIsJdhbGddahthgecGhCLNmJhkNtUBYTpc5gU+Xa4Tl/cfGcSfjxs5mOj8JrfjaPyLOUmB7lfg6qriXDTbW2fYjtKIJPOa0Ixh5vuxo2eW2apAoPAUrybkOnFDywUcmjEjEFxIQWpXNPzk5iP/j7+EHXTWKoBdAnAHNSW9X5pp606kjG1cHvMBos6AUtgGda+6tf/0ebzTd+6RcOGFBT9coBU6AwXNZ0zQphZoRDl3RE8cqBQq1agUo7fQI8nD7FBcNtcYwnZD0NsAWRHfCpm1SBCJeQrupIkrNTLLKSUE3hAVE4+SsXKAnIta/yQHLx1rrZP677/cN6cXO7XtxFeAUjeW0JvBkTtSOoLYabi87WXVbIPh3W3d0dRROfKegdCGzsTfARaXfgytAUN0G5ggSxkCC2Q/F6vcgFsmC9uIgVkdu8IojKn4XE3O48FzRJWM/TfL5xQvDZcsuPL8M3JJbA7MxuspwsgmrfqwhsIsQYDUuwziW1OMsxHFuuKjOLCoEC063nmcTmyMaEghnVuGRvP19+T8VmtRwCjSKAoVLTBgslrtxFBRxN8KBeSYIVq3Vzy9PK5U7hdlNhRwr7t9d28yaJIhZkFDEEptk5nzMz2+VM+mAJVevDjUJs02BZ9B+E9ukjLNNc4auyN8E2VONsVEvwSjBLUwXfb1B7bMLO10rTgYgtycxG4Lzrk3OO7JAUrzAEgpCvdZHykph41xj6EFcHEQGefXbAZ8SNSDL/v1vBtJ4ajlkeiHxGm8iglHecuZoUtyARPQSphn6z1p7kHCR3uz76+G79+Xd/sL73ow/X/f5x/Y0vvrl+7otvr09dX67ri9iZ3ckRBgELwlMUuJu24Nt3JD1yFfoaUB/HfaC1QwvizsublttVA32NMjtyK/ex3tQk4r3OFUGV5Z3l7DvFcQTf4qeG3zZa2mKJLOnEgS8vav2i9J0WSaWRPhVbvzQISYiDvo2Flop3qSZD8rUZjBVYJ0gUJ1HZt7BNA4i5ev7dNKspYLViCouFjULwd0atrUdoJjexR1IFHyDBUSkCVNAcOZKu6LTBwzbqbES2NnzyRps8M4EpIs3KTeyDRHycWOReVsTbd0UBzNc2T1DIpnAxAHUznA2n++dzT+OvrTg39y0NnZO3Mwuhop4Wnhas/Ny4TzQE8p+gkU4izClSltzcqKuLmwKldsznzGfI73FKMJO7fIWTNRBjT96FjVcoUC6BkDvaaNdRu9QNRYVU8n1ugiX5fOPYotWZYjJy6/bMxhMeb51I+OG1RMJDNsWV+dL9Gjal0CO6clOxlxNECzOLYl2xRKoTB4zlKWB8Z9Oi+P6GHtWtZ0OZmEU5s9IZzqUvQhZpc3y55DOZcfoyNUPnD1B2zFdBmlPkKoIaAGTmBSl65NSDuANedtlO4llt8nLEaHCgetQCjLyasKy40T7X55ImdAr1h4cnrQEJLW0qmCA0n3aDHzGk017vfO29OA/mthSj6NUaf/Dtzv1MfthJ+xpvdoGborWgktHfXJXH3pE6Db+UKN5Lm02fUyaRahpm8YjTCFH66BlmusmUDyTZe3W2SdPbWMTyBSkTUlYyvXGSZL1mjSO23k1eoSoxWXc72uZRm0YAtQAVwOlxWMiZyJ/QYcE7yY3tI6zF2NijlpZgjOifgVPupPvXKWB/+e8c8kNVEMrPSqfOK2F8mWAoqd6k1DH07MwFndN8Pgc44+2nkPFrzM6Io6vzXGkaWsKohO2WvXTDKaonWR+8tAQYq/oV9lLlvz9QOFSrSgAsBw01apJOuvjwW2DPrv3jGYKtV3cP625v/wpyG64KCWGztllUsNlhqZWuah+HgvundX+/X/sH19ZFGISAKB0UjgTSw8cOhOsJzJ6C9Al3gavzeL1u1jlI6xYBl5zXdF4qpxFYwdtp99Gh5CCVvpP6nhI8O0IqP9KR1Hi69cKBcI3RuyKCwP8UdQ65jsgb/N4K4sauSMW0ZHTVjw2yFFvtJkt2PzY2tkodFzq2MVm5yEGlrV09LLEUGWwIq/gPNWQu1nSrjscUKxT9ivftUbVucicJhrN32LEhKgXsKDEJVEVIfJ61SUrxRwAPzST2TEHh8hkda6WBcErz0m1moEVn2GrJsw1fUdoA6svur4cvOxZSudxBX1niII3C0ms2OjlqSWBzNV8+S8RmQTNtKEXO3Dm/njpa4gUGCUtgzK56Fd5QOaDQmHSyxcYRZxonFb8zMpoRJptguMtSJUBWGPfbSjw+Xa/948W62+/Xj37ywfrm93+0/uonH6/zi8P6+S99cn3h7WfrnecRdO1ZwEFyh39dn9Qq4fPzeN/FjuAH51ngCmLgd7QE98BGlaIl7z7/RU9f+O9NE6CenE1HcBL/nXzIE9aeKUiQMS0PznsBMgU/sUmI/z4WMSJZjGM32aqnIFAxT7wLwz3Lzvp6VI54pUJSnnEbJKkm4mV586A27JZ0upT3CCKeWBsLPiYOKT6D7iYRjp3d8DBH8DK8tXyXnDmTEQKmQ8Z8ggDxeFXAkTglmgfiijrbJQCi05KL89yZ9EAh8r0YX8tlrPp/UCdLH4uu2WE/8XgM3wGFOoImbkNlVfQW0IFCm3utviGJVm9Ni1yLDvme/G95co7XRZAsjspfrer75Fl6KsiQ9Py11al55ilg8x31hJailLgcDmCEPk/rLOMyznLsAMcjN9zAxKDwzaUfcHwBCMrrRjDZ79+iEJoIE5Ap6hoH6Cktjlmb2mZgeIpylKXwKSgbz/Q2//zc0KlEW3WDqbiK8XaLhrpBuD61414me1MsDOAh8hl6YdDFUIsUEw73WP6ovHzRS50drBWcmDp6x1GHnKObioBVvD57gvrne5qOgmPr4KLSTHJE0AIggfKXK+ydO9G2LN7kj0JVyWRiK4eYYprmxhXx8tL9udBOukwpkxH1W4JDfklpHrCs+z7kxXdqDNQuB5vitqLiGaeHkuQURn2Rzde8V+M82hsWMRixqA/g3EulyGfx3zOuRW+R/1Rk2efONGF8dDOZKO+aJjeLovIO8jtcHME3BFWt9SJUti4aIaaWYjL5m9W0iljxl889TfxNXsXCrc1ZvdBjSXnYJkdXBNqnar7Imc7koEOATm5OZ8g7RR2RAvZr/2iz+fov/b2Das56LI5ykucukuOIoXB+fijd3igS5f8ZoKGSk6wdOXjATZjtYkDooogLR8Iu2EDi2EZluQrsKYLMZVhcm7LqgXfcGEJRk7F/rWjwRs+lDJKR4vNp3eWvh7VuHg7rLkEwXQxFiOgfBsmjvO/nyPrAu/tslnlaj/fZtvXEVpsoFidwQIzP91AezXMIdzVBJ+hchC2Xl+fr6mILApvtRVlKEDFXauZdKAQUrHIR7UnnsPbvdSMWoqdRQkJ74BceC1DHLl4y4sFryIQIkMk8gRahVMc3hFVnrxWghZOY5zwrZ2uHxU92X3RQG+1tZvQwfNwiONXC0iUfbVCQs5VKcLr4JMgUhfHSGw/UOCbQ9SmcUTwyKEI+geNBPGC5QJLsDY9BmkTOBKdNiuns9/dpWFKcBh1MMXSrwDDvkcJ+t/YPigZMfB1JZrRLUHB0isIUgrnuDgRKbDnsqnE2gMebdxjKgQgTzd5xPJ6u2Hs0Vl9jv/WIzZVIAsjbo41H+K/j/qGgLbfCQj/Ib4zAaTI4Redrn2IcbmGKWL0MDcV7zqB+iJ2ScI9E5mZJgoEwyMWbFFFML25v11/+8MP1F9//0frp7c36xPV2ffWLn1yf/+Tl+sTzUGXSlDWZdZWto+Zy3TBHmgYsCHzoI0GealdEl69vs+iW75DCbCtK/VBbMlDLejIbfUW3SuJssrQgdfw9RZqInHiRwkcV48PX9hnlmVLcxRs5Bvx5J5LE29Q5WrVYKSjcNdsjrGPjUnNffp400TTY5dMhMksc7NiP5Jp4GAGVI1vcPBjnBkE7psXed/UFEco84WQg/1kT8SyISAy+gN4UJ5SxpmOCUaQsaK4pz58t0pmpRkeOTZhSkfx9w6GnYCTWKMriJwxdsnxb7ssIUfpbtFgsrYNnZrMGt5SEY06JgE5qjMlTBKj5qJsQ810UHcsN16unG8qmAK9NF8eDz1nPYZxIUmC6JUvk0aZGvp0CZfmpjpyNOx0T9/4/HXSq4T2xOCHPscVGPFeLRFnEp9DIe45ANO8uP0uAYNZD45HKJCzfrZMAzlGFsN1kZdGehsPJwoBNUmHC73R16Gw2NEuNX20X3dQnW6BhkHJjND8d1NL4yOYwmmMrDYWWVaMX4GCpTTUaFrA21VhLlS/pQSlPHsqR9x4GAslUipoxOEfVFb2xoxueetxwaHK6ChjHg024qdYWaaaYAlcHAyJPzBBndkKXptdClkK5o3kLp8TSu64977UH4lUUSUFYXqfj/rpSEIc6ZWyRSYwG9IlGxI15rrqXt36qebpWG0tJ0VbvmqjQiHdbGnctcd5F3qXTXyk25ltjviQIplOsyw7gUc0CFIARJ+Z0zBKhBLvmOEb4w8UVgYUKSMwMn9YGl9MCDcVgqPi4gvHey0MaPZqG6GTkg49IH5/o+uRDgzjuEcjEoah5xbO//rt/stl87ZeziWsI/6pjFVjkSGRUXmSnD0/Oi0pOhVKioAL04dWM2k+z77JzTP54bUa9Lq/Ki55NTSNk8QWp5BWBETVrQJSAMbgk/ykMbbANcqXCvMa4rE99Wje3d+vlTWyuzrOYcT0lmKeYCPk/RVqKBMYyFqZ4uGab1v3Dur9PwRrk9clCluUEopyzavSs9i1ZDZr3lXVroK+7LB1Y69n1BShs0FdQ19AJLjIKkKPKPnnG7xb7KvuKEIwlDUXtBG5tXvC2K9pp9qyZN4nepCgMKr1BxXtV0BSw+lJOd5fnyDOov9/Rt7WX3jGJBPezXf0Ju08b54GOaWytW0G3gB20dUR4xyDJe06hV988DrxFYUzRDWV5Pi0sXrNo4eu1WOf9ByFgxLJbDw+v5FRlFFKzfzZ6wE3yMlvg1hcU43UvI4uaQBuajBmDhkYjqpBLN+hNFK8PT1oHydOpZRB+hLkDOabyyrXx0svXHEb7e0QM5g7lWx35bdwh+ULDX5rlGDZ2jn/zn5kMZAWfpWESRZAjBZZJYNsRBYAUZ8Re43aKBRcauKRDPi0FCbkpZ/35un9U5BUe+U8/ulvf/sH76/s/+WDd3tyuT71zvX7xZz61PvuJq3V9nuI452MQr9pGgZBa7OXTYU0Uvv35Zcd5WkZ1OIjDB/ULz8Bd4HABKfyS1NIE+txZKpJ3SOOc+2GaHq6jxWRpR212TFBiwZ5W4+A4eVi8msRomMbEnmmVSYbxLDQEC6pjDQuytIcaBP+r1lH5maERuZ1Kjh2cYZpYk69xMQVDCtBLpmOHp/qk8kn9THJdFSKJbilKMwNbwOKsQBGVxB8LPrm/orAxDBcllsbRNZLdNiYKG+R3UDuBhDNcHryXJqmc86KgUFo6UTvG6i6rmftUbn+XC1s0pjGDQx0hsTdBxDo/2xWq1ksW1JSZeaYVV0pRqyixCB/8478WN4rOEg67KKHxDOSaZlx1v7STKWzkw7s2WDoUoEenTONEkhjm7KmlAsYptUHjLOU5+yfykhWS7tfGXa4tKk8b9linDXhRFyDQcosBz2wRw47Tx+ZJKoKFFdPVxrwZZw91I2gXIjumaebcQa/Jqdw5AngFoeZLuKj5Z3YajRNyYbFl6/n0jNiI+LmliA1VYShEWveFUzlslfknRSgB0YxoR5oPpVjXObfjcjWvnm8MC6cAACAASURBVL42GwVmuN5ybOHaj0CMz27NMzEpuR7NJs+vyvynV2oM0nxC/w2FJ5ofUW2G/9yTNDVxzTidUXo67lyb1kG9O50R7IgYPIJRGzcR04qVuoFvYhSgUf+nrWY5r/nMiZf5zuYK7dACWnQCRcNOBAdo4f7lmZ0n1geFTV1mM78NrSgT7C7GyEQRbKPLRRyYb7m3Lr6R4oitZu+Fn/n/p+pde21Ps6u+Z+211977nFO37urqdne7bUwwAYRAXASOQHwS7JZBwQFiRUrygiTfIOBAm4tCQMqbSChfIUoiLkkIL/IuivIiAsdX3O3urqpz2Zd1i8bvN+baJ9U+KlfV3mv9L88znznHHGNMqViuWelkSWBJTfOZ+O3mfaVIzUmdIsDnzzunO+VQjrxT8z1zgb/yd/7pZvOrv/jvnZ2GUYI/KMyohSVh22rrxXfetCPdpkqSHwEfBeXZc5I5lYOJuE1u/P5orbQ6IPu3jTIcTojgJAUmsGz+LgYMpS80hBkHmSCeRRB0+A5EJw/l8elp3T88rKdA19l8CeqZFsKcZKtrxFpVpeNSsH9a+33Gwx5WUFiS1/1x7Z9GcDHz48cg6rzimGO9o61SpmsxCjZDCu62a3cThFHENaTtHCTZDEHw0tpk5vK0i4YHXLHI5YAdtLU4I/GLNpw0Dee8j5duHQbOIsc7RriG16ZISVTQzUy7nnZi6QcETe00JH4nwa/nJIveqj1CKZ4bbfYkmRfYpcG1AiSmJ01iogsC7+m9+2EzlPNlSz9WS8iia3dTSzUOD0Ok6eWGw2g+XfGQPDruC2W9CLJ2Px2kUVpKCgjb6QpiqMT3HlbUz1xC1s6D5HT4oZp3EyxPe3Cvsa8i9LYVkxbsDISwVV3EogkTht+XhKT7iwuRu0yHAb6kFIK8Q9+L781DISp67UZEbhS/WLxkOo/+mpeBEjlmQos5PtC6zjtDIFWoUxeD+u62RZWHEzeCTFcBAT5fMVb23/7g8/UbP/h8/e6P3pLE/+Q3Plp/8Ds/sT64Oa6Xt3HRSHImWsT/ilyOdyWG3VcKP4kZKQS5X/pYWmZ1fj3CQro/2uPocKCmliK6h3ZcHUDm+fctjijI8t5aBG627G34X0WPSDs4zBQI6bfoYZx1uscjcaxydGmw3a11GRZ7oHNc/LNyGEl4nC4isLLVSZ8Fc/tsADnLKvVN1PKcWKdXOQyDVuS7Xl2QIxeShRLt82m/jSMFiGAO2TtoBOIitr7lt8p5pNipdeH7Ijd9Z6dgHES6JwoCqRqeX+hcuRqtEnFqaI7mQTPWWCmYbfHDt6RAd2+n2EdkUzFulN3UtaGk0e4VWNDzs6Iypved1iZxfeggFRThVmBLq7GxPE7esUlfVpdrs3salFMnhvf9OxER4z2ZtnWSQePmCKQEHNrpyZqZHc1hL1IohpC1m1jf997zIokBBQ4ZuYW7lLvn2ECHodQifrCC0UyKZN80jqhdmM5HVRRMYJJ361+lEnCe5n5j5h8dg+i7dB2/G/P7FiHsYZ6nXcusJYRDjWlO45MrTnxGg/Jeog2qb7dnW9oKxRMhzoMsfPuMo9WKLd+njmUDiNb91Y4Jtlq016vXaRGH3/uMHG8SKgVjtAEjSBMn0lc0+yv3vYUmCF2GgNAEr8VNRJJw1QGaTBLxAE4cSk6RDlf+gBI3LzlloqYibJwniF052/x79nDylPCvsfIiyVHAPmixHQVdOHQa0NaA9wTd3FUXlH4cXoy16lvMTDznct5x5nGOl4LJsZ0zQrpSfm67TS4VkdcAAbpHBHzh6ytoDSrO5Mp64aY4jzhwuM4j9POf66ID6FbkuyCbhY4USO/FMnAQWDMGcTF496e1/sr3/tlm871f/HNnNlr8S2udIK+0SAwHoxvbD5YvtYnaEajaShjRFInMTBUavoJj3URzcpFRK7vwQC4KqhJIUZ5LKeC7WkmrsEvV35ojAwEg4xsskyTkGtJ2RUhzvF0RscbqKlZZ0BWyyG5erN3dB9iF4VEKyVkUMu3lfEfGlu4PexLfHErZc9nIWdiHJ+Ft/W67OSMMqDnFDvTVSV+32y2Ja9DW60zXulnr+iYE8VIHOKitiNj8sdSgbR8OpgcUo05BJq36PSQNwnLS5BHN8zVw6KN7sdpAbRpVZojpUeCLojkIoRw3LIpaIRaRnPagxHyTKH3qnNwTisYokjUQl9s4fxG0mwBROIiNVZwiWqQtW9E5igg5oVT18LpsD1MlNqk2trqYJ7HOz7NkGiDZanCE87seoqjv8du49VCsSplEnNZtxEpJ/q5RVqpol9KhIfg7Wu4RrZk326bGhivSL7hx4TxnHnjQcUU+tFUqiuQJd467CuxB3EZwMtY/w9+1FJ3kN1NpZInUlonFYJt70NKglCB/bPK6PhyyvvR4Fn1JMdYEFi7mcaWLkOpXHpvBzdYc2IgmevCMdyA6+9Nmff7l6/X9H79Zv/6D+/X9z3+8tpvH9bPf/ub6zmcfrA9eHNftdbxhW5iV6yw61wKXg0OfUfiefT7PVJoR2OVlJ7DOuz9o41M5nPzXWObI2c2aTRfEqTUpZookJTaBnmsDhXXQcPVYuNlAY/xtH10usd8m5NZCjhfbblVHWFNQmdG05ScHLlNlDoe3+FcqZhGd1e962mv5bc3URdpzAAV1DY81SuBY2VjQK8aYwQxZK8PBVTFtAShCBUWK5xsqwQRx5fVJDtjDEV28hwzlnYv6VgQFEimdyXN91q0cXho8CEK6Dpu4JOGHf41Y0YJv2s2j8h4mnC1eOw1p/yroDN8/7Um7AWPb5XTF7sEx078cbxVYAfylI9MuAvHEeMoqMmNzihHezkHLO3aTxKe8/7zvi3l6zoIgQvNcc/MWHrxTuKEKrOwUPpv665hTdCxxEstAi2NGO6dQI/nKcxSdZ7QmiU6SiXCbBRWGl8z/+16iywhmTO+N9+x1bIdKt0hM7AQ5xJs4A8QCMg4U8lrxP+4zRSxVG0f8zC+AhtSEXJ9nc31IcVOLb3Y1LhR0eppeqpqipE4Xc5KTqF4s+wo0FAgxl8hI0XS4Ktxqyx8hcJC80Gw4BMt76QGUe6DfhZtCOylxj6hwKzHMvm+uTfeLAsR6rHPOevZATTw/ruPh7drGlamUBtwUyk2XGld6woxA5kgygZXzGcut6CFEtc0hHFDhlNDGO9rqM2lT2p9DQCL2ztZt27ROKoZFc4MC3peeksVkErBqV2p1SKeN/RhrxRdtWTW5by/KNdvBJEX8iXEUcnU7KDWM/URX4wpRs3z6TvDmDDWu5XlP7Cb76UwaudBZYx1SlTOptCTsQPP0ANjKLV9r/dL3/rkJrFNimhQ1w+ZlJtjmMCRjr+k37cXOaM7zqujDWbr+tU1Wjv2QyksmQWVBXV/RvmekGYewiWcETUE8D0EptnnJg6gleCBLKkp4hfI55PRt2o41QHcGudzAIKVp+5O8Pj7Kqwm1INd1c7deffiV9ejgbSvEJKjhue5DN5CC8LRXQBN7l2nX8s/7JAc+QJoj0ujgvN5sItK6RqgVGP3F7Xbd8UelePzfMqko3maZ6pOqK/8OFIDKVgUfrfNd0PC8s8xdDg9V3mSQHmOL3C4DpQvbu9FPTrRpuFDyVQIcIuDpiLdsPpWGg2xkgYx1yYimVPTOxuRohsclSqDoysZTiOBW5hFQGTgIULVHAf0kqUxQii3JXq4Mwae8UMRcthDDF1VMkGkpTxw07ohBJnxujtq1ZCMRI6nXo1GFuCpq1hAB4q52JPLAtBwxGcj0KVGMSxS8tPfX+QFOs5N2sv4dQ4y1DF6X4XBaxQ9H0qQyARx5kTQD6CmdgZ7WSxAGCP0mtByd16J/IsxVXdKtMEhC8C9HLz6Y0GayD+H1KTBURJl3IZ0GVXb2VgJ+fupwr08wQXDHvspnOs5w+Gwp4nLIyfmkYwhfyUldT/vz+vEXr9fv/t6P1m/+6Iv1o3vb4//udz5b3/7Kq/Xi5rB217bdbjOFDUGQQw7mEAYpJvBLT5FTF7RLPigdHTozKu9tS3ZUb22YSIx4NybHHPysqR2JwplEKvu2uD2fN9MBi3oMbJhCNwUuib5ekozMRLSZNR/OvAWZMcT9CBoKqudwjfG2FmWpyC++pRkb2SKNZL4Ir2j6g97KOSCSBwRBvcrYVicRxcCezsLI7utskLM8QtSca3FrcU3LRZDrHrTK4mfszEaQKY2iM9nbXVOAGEQm92GCMLxU/KH3KYgcNlBftIrr9mu/HtZul9/pwXsRVNUHKG+7lk3CKcavIy06W5K5zkzBu752sES46saC8qYpLYdL3wOa0CDKxFz1ItkWvybfFtUR0gZA8ZCF/QAVK7+rRSH7sSNZpfKZCBZaBG2CNlHKjYMnOs0M7koTMRB2uym6k9i5uQwASrHUoTwsvxRLTOYKilnXn4hCj3FlcJRw3m2GCEnbqP9u6xISon4nSXkKmHY5HY1tR0phmEh8Ppf1YsYmYQuEOs9K6lNiFqUYU5ZEkO04GfuzuaSi5X+HtY09G3s019O2cUWidt0KZrEHc+YkGU6hk9gUgMVzOOK9xN3w+kNzyHMWdbQgynVk0EW6FXZpBbo4K68T0yK4TTiL8j+UKX8nYFaud0wbTfRN8vNcsj75Hs7aDB7KswtCGiqBXWloI9sUWy88+6BWNIGsoC2OMPv9I2CbkzzTdZUnnSLNv/KUYrUY68nGLabvZTkkrllAqRNIcZNx8/kuCwe7dJ3Kucm4ZLmi6FfYIwIap/WWot7uejve7YolznDMs3TNF/y7hal8dK3LyDRmXHHHYecaR1Ct80MAkbFlHFHgjKwPuJM8wYclGJjkN2tcNxJ2KWtrwLgOHBnHIK5ns/7q3/tnm82vfPfnzo4aTHIjMiLi0/YWL0shjZX98OMk/RrAaujUapDGDAFfyPdyIF0CSekDzUeysePbCgqZA6DekNNWFC/X9zHtYjgnWRDl0TGqMgvzsNbD4wHKwMNDDt5y+ek8hft6tXa3d/hp8vOn8FoP6xB113kxWSvIK4l32qwgt87whrPGv28V3OWXB31zdbVe7OLtGpuste521ySveLymqt+e181N+ENyLoXwnZxk+z+Hs+ilTfEiHUU+L61XYozo4KgQDRIldreqMgxZtcx86FTMNlYN/DPukc1bhMPZz3NNXsMop1WJK/qxG1X+FhyZ54Atv1T7MI4bUOZUuCbrrpfDuob3puDJZacXMQctIoHygTjjKgBgXrIctdAxtCEy6LghIE2vq2xweHI6asi3VCzCXG1OpSzOaenqc/vEVC2fk/xKkR5Mrk8PfKeVq2gAs6tqE0X7gyRy9tC0oXQjSGI403sogAiWO+yyIPbzzPKZ2tp4K8/TsUCEq0iFUuAJo3gL66T+iwsbPRFQRNFxxirOuf+rJLDv+F2EYVjTjHVV21uIE9veA2ETHYYLypCD+CNvEEh+/vrt+s0f/Hj91o+/XO8en9ZXXtyt3/etz9ZnH9+uVy/O644hB6m+SwkZQ+06BNjqF80Rkc8K8jpM/pIw1Y4osaZtc7oE8g06KVCeFdzXin2SsDNdi9hlG8w1riWXyEQtheSR0EK2lmjyQ+en1A7WhtxEdQIWPajksSK6sL2LtHb63YibqpKmyKgdIZxX1rCHtNl2xWER4OEGoDH4UD7sRnnIkuBWHZ8idCg4LKPpjFzQtd5KqQ6sNY5yxXEz6/x4EH2bs2AQ6FxnOlpy20TQXPJJMuNr2nG3iG3tdDgpSNW2KvTuP+5AsVT8upOkc/tBzXm3ItH4HHOgNWG68CoHye/0MO5DD1HXUN6LcXBaocRZMlkLo+HBw0FmqlkAg3TBJoHwO/YcZoq3OOvruc37bnw6ISR7L4GtJVe6ek7/anuUovFmXUHbSwgbodeMf9WJhHOVATmhGcSyUC9g/gePd/QfHkazSkXJns8R0qSekTO696JhYaR2tRe13RIN17HGgUV6Mtczpsh8+eWlSAyCxoK8ktZkvLP9LX4+YFSpCQhQy1tP8nqSO6quIzeQIiP+2A9QtVhC9VomFyA+DsJbQWpF3jnrRZLzXfrojtAySD8WZMSjmRhl50RxulQHVfQW09jAbf07cacFGrznxmbfwrjSyDV3cjAnhuIzKFEi/HS7AJwS/x0AQJHermo62owrDkB2k3NL3ij3xPssXz6Ica3xzLuG+ldRHzqJUJjqCIV+R5ExaDMj3u2F4KmMz7lOKzmfpyPeA+dCG2H3XnRODjKiCIudW5Ng8qfJWyZmliOva1N1Eafzun+4h4rBmFryGukVItWCWWSHvfe//g/++Wbzt76riMspP2bdGg3n8NaP1MN+PsSZu1SVGPEKQ0sPMKhiYzNVcoOWxXYCSyqkIAoDoVeFPb6zM/kGzoecFA4zQDqROU3PXXxBBp7S3k/y+nBYDw8Zc9ugmh9hwpVjRuGs8WBFsrTI2ussEI4rnNc91X8+OInLxduxyJn6qgTMUso3a91d7xxMsNusm9vNurvZrZtdXAhO6xqbrFRr2vgkQYfbU7GFC48LrdJaJFy+i0GIYNlJThe0apKBqrDkybhhFXTIz7XFN2pBD3bFwrWtgtGuPyaIavVXImINuOWSjYDO77CCGkN3qBzwuvJ8sxVGYGICO6pttu5UgVizmRATyHlIrr3881SrVv1s24tC9ioTQYo6j22LgSdf1UlObXnnSQRNNwlJ8qvim5GjTEySX3QiyRikM1Xi2Inkv9vau5iNX96P/scTvHpylHeYd6d/8HjnKZiU/wPfC2FSBVO0CHM9FTV2T5ncOo99bLh0a7CgytpgSgoKZnlRBodk+eWWVlghmpmfeyyH0lGYHC8ojJNExUg+NIRMjbpdp4qdQs+BokN3xWQx7giPT4f1wy/erl/7wY/WDz5/g+Xc1z7+aP3UNz9dn368Wx/cnNZt6DEX/nLHCIM+2erPzV0O+FJCdECZvyokgmdn8ufBEYGCSRgFG7GlyCjPIIjpjuue4syAmgQszhIpzlV+z6EA/WTsvjxhREp6ENlybMzjoJdaA5pVr0QBLT12L2Nu267OtcjRfOaS5T7sgnp4uhGrIiYRNCFgbfPcGmtBc5xukwTM/V5UuWFbOo0JnRZ2g0bqHsg+4rq1P4o10UxMywHOoBDzsmoFFMSka0ZRyrNPB+uR58zUou4AqUjtEjE6mXSqyZbXZFw3EaCrdlGk24IHiatchlOIz5jxxFoCyq+z6zTJnMCKhWvpghVnmaz43uSBugcz8CE6gZu2afUV5z3x7NOWF63S3zj/wUmLeX6HiH1ynYiCZ12KSjJQJr9BYqlYFCpQ9lHpGRSafF+LYXNY3w/ovW1mqFFwap9ZgRzsIFgVqfLuFSFJBxYU4Hki8LMrenk2xLOAOkAT7Za5I0Xzsz7rYT3doCZQfk6TZO5TT+oRcY3g0n03BWTT7QG1oLfod+x3Sq/TNzUobDq5s+b97Pwg45LputhFg2DD+a7mQZqa7g6Orh/wK63s50E95QYS/5zG5c/O2UNrvEb+UqsqLA3ayPfpL8zv4+ceIKadOQA9u5ROx7M7Nol9kn3XYIGLlKTT3QwggzbEmGXeVX/X6dAxnXPsKW3XD2fZrpZdT5tadd5AvDhuGx2ug9+8TjkBCC01c09FpHl3Uhht/lp89GSWIlg6G4V28WV3fIs+7iuJadZW1pSou8Vm1rWAGEsO9DiFcYtSib92bE6H9df+/j/dbP7Ln//j5+FJTR1H6yDJIzBPF47FXn1A9dB0oklemJvmggoQeM2uVXO2moRTEeFB0N4q2qfamQjJzGSRkFEwcjN4epbii+2XCuAknaEE7GOP9Zjq4wp+Lshc2va7BJMmZlWyyouzJXhEnBWPx0DYZ1qpjoYVdSX5yAuA19EX2eWbRRaxVgYT3N3cgr7e3Kx1d5spWzlc4+0YLqstlXCs0oYmmPEs2lps5etzsQoVCbd6owIeVwH71K0mfSmqHK3oUnDQ6uTQMMI8FxjPdYh2MwbyqWz4OgjqfWccbAmmoomXhVtEboIlqXJRBN+r7hVzf3OAjfUJgxkqzuJOyRFEV+RudcwfyV47AiRmHrzec9Ze/QtLNbA09AOzOdJe0gQ/yV82svZkcpsUopn0Zo0HXq3JPyrzKtKxWcsh3klXFYepeLUQMDFoi7rogQdFPk9uki197WhApiJamMO8wYkAxXW16KgFyYjVbFtmaWdfGYCYGMY9urccSpKkKc/Klqwik56GVfKDPlLlhrrgsw1aSTiC75Wxtvl3N46G7izwFAKwYqny5eLmEI7Lx/dfv1u/9cMv17/9vS95Ht/46kfrW599uD778HrdhUaQ/XjjGE+DXjsJFFROAaJJRTyRzy0S0mSQa5NLSO4wThoEJg809g5JkLzsQcpEAsgU+nzz43pcJ2FXACkqNxPtMh0KhD35dcz0h4MYIVG3Ju+EgF6+XJuvjmd8HhIBh43a18PI8amD6vocpFpNsHYfYmZ/oXX5ri+jmRv0mRlWL+4Jo+36Pbc1e5iMapr3DTrb0iuWNhxI02kzISGpwRJONEmBn1PKpkvyfEAWHapg98Jzba5PW7H1iB+t0h+OffYYza5xGFDlTPcGcdvwsSeW2+beZq47lA6FuEKnFT0xIKKJlJkg65LiHY/Unmd11smzhkJQXmWQVVA50FCf8Sio6QKS0ZdKxfAF+fG6j6jmptgigVV8g2y4VK7s3RFh5VkzEY5zIvHe9TJcfNdXgBoH+uQdSBdp3MlvokFxXynpd40BMpQKhvCrI8lFZVtQVNxHAVPf4wu9JREO7Uq41uFMygH2r56PXe8O/DDpmMRFo6DJCd7zf61/rfdgK3k6i967nYHEIvxNZ5hPO7yej0l8TGCNAnVTGDp66UYW/OYVoSAi/grS185ikEPGohNzdPbgOcK3HhS5h0/iwYAl429dQa2erqXwQDerFzliszstJUk28yz77kheyx9vnqU3vnGcVQJaLYXETKxg1PDTmxOwVuvhTTyE3z1FXJNmRIG6KT0n6UXF2Ys7vfHLsXWrPheakwlyAzz3xNok1R3VLFxfULMrpPvcNWd3XM3Lez7a7Wr63I31cKq79im9m8tlr/zVv/c/bTZ/8y/+sXN4cn1jF2V3biJI5kD/JCgkE86Rl59QNLZqVE2bs1C9+QnPKm/92fCrFBVYHZmx527m4GqLZEyBB4wAcTHxxNPztNbTo04BaWXK/cjhkJnvGkwngY2gZtDE/C7P/Hji97Lh0w4jgY1dVsyq6zWWBJYZ7V1kTpIxWQxiFz7J3daBBJlAFCQi1lh3d6niY5OVqihef7YoBVykDYzJvtMt5KByUNUHUS5pkbRJYBF9PZOsETnkeurB66FrK91FotI3AfQy1WSOj04KmTdEi2QSAG5SvqoJe0VmDf4mlE0QJgGpDYrJXBK1TOLQpok1M2AV3JdBl1u+M7DAJNkkVk4mKAUHuLPWpQLIwRVNcaJJUG1V91avBrEMiXDqlYiuJtba40z72ATWgMCTLHVAD04Tn872Rhh0ALl9dnmQ34uytEgKVekMReDpJ0A2sao1GV6wWK4Y0Am8LI6xRSp6nkSbFs4gRfUAbdNVC678X1CvUAhEdjA/p8DYrNNhs47he4MSiLhoJzUdFBFrDrGhbFQlbqusIrjtB8/FaXZBWosHfYKhOqSQPJ7Xm4fD+v4X79a/+e3fWz/84g3Fwjc//Xj95Nc+Wi9v1vro1e3a3aj8Jqzl+TWDsgM2KGkSDP95fGqNPU1UOZR0QwhCbNfAYGzHuObZ71Gbsh/gWNX+irZYC4YJqCOi0IVApErEO4lDuMo98DsZDOSYIQlcrO3HEV9mHTc5oKVdvjz+07Rm5ZGrS7V75XN5psLY4p5CvvXGfF+Ledu9tkNV7PuMTM60zsO1YWyvakFjK7nUBdArOeK2k92HfJLE2edCN0gjk/3sJIgCjqq57+cyOCUFfK7bQp0dPEhd7X5UxzvpjzUL+jpbuZxmaGwi5KCmHT2pduclY2gvAlDGz8ZSLe/aBBaPyZL8hlrAIV3kXKoIuKPz6DMutp0qraaKNEMZ0ebnec8UVSTmupHGxYCBF4kxXIfXlLtlOlzdGXg/dGhynbp/kMB2dLqUrA6v6FnESqETksRY9F//9Py+rTDaz6XMYOJPTHPv+sxNgrwZI6AWVEVPSaieOwSbIIZxr6HDkcEY2h7qkDBCrmutHSk45LMzRrXj5hFuF3G3DVxbsYJY0wEGpiIB7rrqECXyhlKM4Id2RDNOESTARR/RWyg+FZw5dIiBiD8DnOMpex3v+IAl0neYKjlDmwg2Iqt2R+0W4dhE0tw9xfuacyFUl1AeBm2X7y6FK8jrCwqgrL1j3XB8xvVTn043DkUz1MBEWvqX7fPpxDzHDXe7HH8F1sW3pSRxDZ1ABjVJwAh/dC5Vjil7hMS/rkONaxS7IyojHtUlg40aCg0IXwfIZCKgvu6DkitS6f0Q5UYDkkPJNTUzA7Sa9GdFsDs/YLJJQqXP/pd+9X/cbH7l5/8URAyqw0vWH7snLYDclPVOK8UvmTZKdBbIkOTlzTr1RhuJsQkyedfNYGbaqw6N+lLIfZA1iloeiK1ZUqAErHJa4hAQ/h0J6CHIa5IlU7EEjoiehMaiJtZjVk5rNvRahyCtw30N2hq7rFhlYS3E8SMhvMbGILA18c2GQ5Cyi7tAUKWItm7Wbqc5/s3tjtGw2mWF96jXGn86Y16BhQr+58lAY5tiMJcyUM5gE4zhyso1MhhJDZg2xyRwtug90g3MHK4j/CAJv62ycdqVrUyh1NkeHP6Q7fb2vsqCeqaLNPYRAEWMxHQ1ZyZZHOUy1yrP2kPIgAPiOHPVSYzHA9Pk04NU1NnTTx9azaXrkdi2JVzc3C7JX5AClbhyp5sYwKcslxv6QlG6BnKCMckHR01Hfooqey/yd9T9uAAAIABJREFUmKnSj1Hvpiy5WQb44RzlSvPdtyioR8nO4TZzoBHthdpgO/IyEvbyvrJuerC0vaci+MzaS0AkiHJY5E8eUQRwFp0go7nEwLygmO8jUSNckgs1dJh1lXcmhzEJ6lT556jhWZcVc2Xy3Ca2bE6HAu09ndbT/rheP+zXr//uj9e/+a3vry/ePqyXtzfrOz/x9fX1r364PvkgNJskWolCFoQkNm0rkWSzVxypikIez1EFkyadY8Sda9eXkv0v/RkefBIED67YE6VgGdPwtgVrvSPVxWeQAod40aCMkwEt+STFoRk4EcrvqciCtVK+WH9PZJnd4P68JLGiMoiSqMDaAm5hbgej73uQmRbMJiUKSLEeK1XgkjyQmHTq0nsJLAcfsVF6gMvIdQ2KO8ImxEhlB9N1i9DuvQRn2KeAB2P1JFeRtikFumsy7WN577YtB/3Ju93Bl5PXLPLXo35Q8eHZy3QzuQpVPjw4FPlSaTT4N7KSUDEkJLzkPCD5ovLjpROMwHi6JRSrF0N794WOKtp22R7OVCHjkzSjiCA7LrYqc+/DykRwwaLTBDGHePaMjiJMzLuI5RXH5fOGXyro0J9NQY6gtujNPKcpNPqd0+FqP5drGSEo7XLOUReV4ttuOAqTdjVmKmKpCry3rSOUBwW8+DAfs8Z0rgkKywlztIMhVaOi4uwTdB5JYEU6cTg6zcjRQTRdS7oN2HmQH5LfVSAYRTtJEq3tCIWllQhkDBqpsMj9UIoaqLmJIQNJ+HkHQ+wzUS12YAj27GqRREawRCKmECzdMuILHa+ALx0zjhtMx9Re6X9Oq/t0v66unpDmelw9sh45WuD33q1TOPlZ53mWHQk7Xt5X7FPF86EsuJo8542N6hygAb5nJcqxGH48DLzuvXk2XaP4v+dMgiaWgkaBZ9xGcp0zZGPQ8EFmjRl+30yes7AuwFXBlTx6z8YqAy5uFgXHm+NpeykIZTdxdAuAb01gJZro7TyxwI7UrOHN+ivf+x82m7/5838GvDdBHD4U9j9C+ml5S5YOcb8ILO1WK3wCC1WgHyp31o2sJZdUBG/WRS55eEBoIWIDiEEFWkLHhTGab1i4zGMXOX16esJMfZK5IBDwToq4TgvZ+BcLmyC/+V0R17RB41QAyprpWvn3cF6bwFK4ubBRsIMUFdu7Oq+Xt9frbnezbrdJWHfrFmFYkLUcLlGR5zmm2q7xcSvUhFz4n+O7ig9lq6FyzDx0hlfpbPhch1yzVjK0hBU/5HlLpDbpnDPKdM+2pge0c8AdhRlz86JUpUlEZOQCaTVWgYz+foPo5h6L1vfbRXcGofFfKvSz1Suyot/cmIGzIUs6x3ptZoAXbUpwiQI5rWs3a9dV+ZnylJJgOCedsaEIPkxcT9s3dotDI6i1lzZtqU5zDyb3FmCtcLP2YrkSvt9lU0Vo0SlW4bLav/f+Ij4LwT2fG2uUc0QIEf9E8ZkD7QUK8iQ4Tj4xINuNSBD2cMJ3j4Qk16YJvQlODoZap9DWcU58/oJ4D4UgC/wlVSxIE3Y7cRdQQImYPMkm36NPrPSEKVA0vs89XAe13H25zlcxtw8C9dE6nzScxje5uxZxY1TJmXzHUIy0gOQ2Pj09rP1xrR++fli/9js/Wr/2uz9e928f16ub2/X7f/qb65tf+2h9cBeld+7LwM9eQDw4E94M3EEog0Sxhg8dC9vqP0iJCEhU3DH6v+CWoM7sFZ63gyVs6yXR0iqH9iGJD1HMyXph4N24hlzOiWe2SRE6bXQtEH2wUEshTFGWxAa+rXZuouHPUU5ubelH0FPGu3qsbyyY4DPXOk9O7lB39O4FsQf1NCbg8QIvL8mVh/O0mimU2rHK48g9oG5vizCFx5F4bZ40rgWFsNcJFFB+L0lwnSn4LhxpLOYUn+QzcsBnz4aa4lQwkpOYv8fXkgNQVD0PyOLLoIeQGpGTzwYxqaTGC0I0LvfsnRzCqPCTCMSu4RY0jXV/fFxRf19at7YWLi30GStroWFhfBGm1jIqFB8cORBnOa1Mp492NxiY0eK9RcdIc0wWjctMM2QAWahjeY71cO2Y1+ubO89H5s9nH8pzFG2TMiFwbEJMPn357tIDAFBNpLPH9ae+Woe9/Mb57FPWb1u8KQbGL5SuzUygGjEZKKrnemKNJ18pSfHBZcCG71P/97d93zqdXNTj6YpSKCWOp9A0ZnD+NPdk0lbOCpwWbL9LBwoN4QAX2cKjucS09Ms79lyxG6AuQzFi6HvqbZ5HQW+3H0A3SHFvm9oBClLjdDo4He/1ZofD6mQtE6zE6AzIEeV1jebsul3XGUxC8vuwttsU5qLX+8NbEmKAh1PQ+DuewdrerG2SeahYdVThGSTmn9bVbsbcaunnxNHjut75bu18GKc88y2OJ47mHFF4JdePwijuOzhAVbSb0NNOAAJMKHYi1hZ9oyXxhBSaFSgcLEmnIWPevLfpIuEi011iCtO4mvfEIeSwKBP1yV/0L9dzvm5Km4j32oViOMMGv9yg77/0q/9zEti/cI4nHJVyK1ZRKOYbWFkSZ3UWwFIjbflTZiJnc79Pgk8SOhYl9WOMIrw8HQ/tgAlBJvOXohARMwONEHkuOIsnVXWQJmcVp02ZkbCx8AmhPRslnNMhvQcJHdgqGzqJaTY31lp71XlBvGJ2nv8m1zUjIssZBDXOXvLwYONGTFRrjYiywm2NRVZEW9eb7Xr16uXaZiRtnkktWZyIomH/SkDN3XTMbSyy8rLjCxmqQYy/5f7JzyRh5uB0MgZcq07yGJuo4egNGkPihnWQB94sJtESHRzG5IwND/LkYXnahyOrBRafM0G0BxRBmwDXz+cag2wXH6TaaSJIcjYcIsVFcvP6+3yH01qs9LIBIiZyCAYDJXBkcFqYKLTtRZOCXDMZcme+zx5pe7Etpf3+Yd3cxJS5ySA/70F/vAoVIMHpmaOVjTmOA6Iztl6hBsTKrAhpkm0z4xQ89yA9FCsrwo8IoXbreMi7jzl/AkY2UA6ImWinupgJTkmhn4IWdGxfkcUMlKDNX26uE1O0ScqzsJApr43nETTAil5Bw5cga1krsX7LreMfi6NGZ8pjjyQXNM8cFGVrMZqVstu1JXsOBzQiriRXaY+V+J91GU5cvElBZHQwoNA9rfXw9Lh+9Pnr9f/+zufrX//u763X9/v18YtX6w//zLfXpx9fr1cvr5lKJ7YedFVrNvjJIzZLm72CFekhezod0+pOEk3REuFHhVoKKUQJkzSdj9JMQE47kjKCGwdvpJAx6UPbIUbtPkBQUqFmgvT+cd3s8kxj7B3ktKh2W/cenuODLGJiwmoBYZ1ppkN6ztpryw3UrcnnGI9frIdykCSxqXqb5FpawaUFmzdGohFldRXdxNBJQGd/Zk3Ju09cDVqvcNf0RJGJwwXC5TxuAgg4ShZbLRAeOZ/xS8Z5QdhfFKvFFVSo/Hs4tQEOnkie6VTkM+oFaQLVgjDnAEMLEkCL4mV/1J/U6XZ2xbDGq3+43OMZfpGEJBzwWnvlrhgWof1P9oBFhrxvxHK1DBoO8zV7NbPanxN3YJuKofjdxq3nkbNSaIbdiz8mxY2JLEJUeLECQCLDM1VR5JY1QVNqRjk7IY/UlMmQ6ehpZ8aI1EzBZADCk5aAtFuPnAHQSCiYKkAtkJGO2IGYorgWESYz77ech83DeY3eQ+JA9rgTt6Tr3Pj5x1oicbYohgWpBsgy2YLGQXI2XrRZcy/tQATlTowCeMhTkTc7wl91CVK0hB6lLwzNBrvL0kmCcqu9UYehK3sS4bTv79cVVLZcT+wrRYLX+QUT6pKgCnrk15PEzajXcUMxFkTcq/WZY2wB6I6Htc87OF+vm7tYVmVtJ4494hUb2651ekcHDmCPYjHJcMCjdIpvAdIulm85O+G8FoXnmJM2KDc6eVdAm/y+RQ2eMPWOBaHeOnTqQrPrgJ+ZxMeUMFxpcs8KUT3zZy9aEDsCuGELQPMg/aVdhrzj/eFp7XYpkJwuOc5E5irNY9oA0HN5BKR5pybMggs67Vi31PZvKIwF4MYxw7M3e1R0/Jf+3r/YbP7WL/y5s4KaVCD66BHIkwWTgVmxCF0/29pMgJZnIoqmotGWrQlHSdm1HhpRAHS3WlxQPaLOpXndqsKhCnnZWSBwU2PZg1eslUA4aS/u0q7Pb8onCxclhwso63Bc4+8ZU4HTIvkN8prAhjAjyStGzKNi7Pfn35Vj6jCBtW6uznBcX9wp0Lq53q3dVaZsJVkJWm1LzpGwJgdwq9KaxKanIoS215J8JyEOGqiAJfcgNeCQoRIcylboVj8m/wY527uKrfzvSVBEi2y1ymOreIcWh/6RWhbJu2X4AAbyTSU8j5pIF6VsG1Rk2OYAJPRRCgIR2L4g0Cd41MKLQzQLOghlR/axtkHd3ZS2Gm3lklAPBxbBRAQVErrlENuyojioUh+eDBvVZ5RHc2RkrupxyBFFClDDXqyL/G9B3XkGFZHoy1u0GLRnxjVOO3osytreCFK4+fCSwJ7iZ3i+W5v6nuqD7GEs3SZFUriz+R4RQZW5eS4eLprKi+7aOk53RErFKDRFpTUUH2s0916LgyG3Qu+yYNNuq8+60FtadCYObVlSScmnJLjR5lSgQiITA/bznX66jCqV1mBLOM9ePvrbd/fr9z5/A53gt3/weu0fz+uzjz9a3/mJz9bXPvmQInC3S1s5a/ERug1TfErJG+FgBowkqXp6uF+3d7e1ZpoCKOmvxR4IZGeci+gn6Qk637jWYAivloNVK79VCgKVfQ5yDhtdP7bw/USDgqo4brQt4/pcsp2ClCJMlB4wRlpJVqQlmIzwjpl730EVeZ7lm0KVYSBBVrJ+zZNw2Xb3sJezVpykYj94maUs6BvcA46D/h3xR4SbcRRyzGMXBcWmAkr4fVJgsv6MyVILZu8pCsolK1aSXSYaBN+T+GERrSl/eJ/7+k+K4tmlG6qGHQDG7eadVJE+AkldEeT4KmYK0jUHoTQkABDuXeRPgabPOgkdcwd6JuF8U0/efJpOEqJ3JDhdfEcEQ9qxcYrRKSgqPNOZ6tpCx4ZkuYk3HUufDUl5/Egfw5/OKHGfN2thVEfsRxMIEM8g39yaSbHC5XpwNuFwRGiKSjmWugjKtZwzVpEZvn+iXelaXDyHc74JMLGe+Hvto7JvUnwgNg4wUiSugiYSOdZgLrIWd7O3QCWH7O27Q21ODE2hGWBCxTv7pnGZ8wMv7E6WG+CFn9FyLAg/9oP45DoJTs9vB1IMV9i3kTMoz+ZhXYHCji4kzzZFd5LAGRYyRC3jrn8Sb5vcuVvrVZrzSIpJijF5mhGKhxOccyBnWWKsE7ug07Rsnal0uFhk4AVIpsOJPPc9l5O3gFdetB8OpwiynXMk+9J7de1fJmLhDd6BH6C+HUmLzsI8jilhFIB1wgF9L1+Y7T8JrBNVKU45d4XoLxqXdn5Eqvs+03WpYHAcVADNyru+7HmWm113zvyKLs1d/D7W8+gk6pAixUmRZ2gpuZ//4B/8y83mb/7CnzkHrdA/T1ssvrOeqwZM+Roms1Y/1wTrQanzu5LKuYAhI19CrYemW9dsew68HJZ42lFtinxEFX04ROhgxfRY9FTovor7MA9jVbUTsSKBRpRRfmwqJAReWRThyqZqCIqipUVaE4wv7Ms1n+4I1QS5KpJvrrdrl7Gw2/N6cbddL+7Ceb1au23QCcnWVNe05mtNVX4HiCoG50FjgwLYcjEJi8n7HEVuMpEWFfROsMkUhLHMabCojQQhBGSwPp+1TbnA+RVXBPGFKXnIQVEHg/HWrDDPtqnIxLQiEkxtyRhIx+lA3zx5NBPc4atAXq+fJO3b4Qqm4vbQ0lvOtiNVe4oOFquJ2vW16vzxhGVKE3SUAy04+Y+6BuTSpjpN/pUugmizbBwoLfWYBFvr5CMTP7MtvU3zcyawEsgvnQ8pD+UYO7xBLmYQWEUKSQqyueVKwpfsBCTN7iuWKMVClbuBS4W692c0K8cJ/8Ss53tpKw3musaUSgBqkUA0KJqfYXIaBanzpbWiKecQkWOcBUqdAB1LcueXx/h7ooeWcxaDJAbHR1HLIDFQJFVqc7CAWI6LhIViPjT77u27/fr+D1+v3/7+m/WDz99hdffZR5+sn/7WN9ZXPrmrV3ICX3wyK2LjOahKz5pLez+BmWvlcXYdINLRiugi6umhIOIv7y0XbCpmnJCrNodqfHgtkhU06MfcpwaSowhzv7YYeif5LNd70MwpJGtRJf2jnr8t4HUyyOFQ/jQt9hw+qus93GbP60SC3Y4THyqUcC8m9rIvLwr+aA7SjRJ0GK/hWWOXgoV1lIPVtl+e3XUQoXa9NBNvfEg8HcFan8blGdLAyfeZGCa5FMAOqlR+b1DwvGxh0xIf0lmqK01FnxSuFwu58PAU6Lp9jYSs63EfqRhoLOno1oHKWERHZxEKFIcyXsnSxCI2TEKKlVqnSobDqeJdYay2cCa4DjXwMwZUMP6NgDkHs+iR3dC64zSyDNVjpj7J4++7JDlJrGoHKMBCaDycue+d9+VRgnrBHy0KCFdbtNpk1Qhi0Z1O5XOy5tCCofq1+ADRVFgFRQUwaEzxTeD83Ma6quLz2TPefQTGIneeENNX1tKu7izl34qZ5BwqT5tlcULoo8VWEkb3gyOhn50NAjEHOTTxDUVLbjXrePxrXSRNFqUjUWym8GS0rc9mUOQkciSRnfpkwRMkP7EynSjpGRbmI9xUtJp7oAPQZ54pfw6FyNpoAhv0tQJ340F+uB1l0GQdg4by5x5tLkV8Vmg3wMZojZzi50AQzwPf06yvgABqIKLV8SxX/KiYDu5y+OKdGsZXRctAPm2RK4jSiarEnudzhDUwwscAb40lrRbtolPAdEQ9BWb+UStD9QUOllLg/Wzdl9/FZaIDRuzOzj4rtxwMT9Ai8YsE9m9990/HOcmWG16Dkvg5PNjwonOTVJBopn13GXNa9Wgro2TxoIC034NaDK9CMQs3QRJUdDYtirG3wu4jJutBS3MI5jDZwatDhR5kExP7WCTlpcRkV+J+EFnsP1LFAM1HVJIkNhQBxSyZW0zymklC+7RghgvUiqTDCtKSwUTpOs4CO8bBZgRsBhS8eBl+pvxLxoaOE0z5nnV7qjhI7hmVyowthNTd6qPVvEKaQbGC5oQvFFTptmjxoK5j4/WeWjCVWrk02UTh2NreUjQXXnAQP4zzeX5jeWVAykZKFah/a50ORgE6QwJGkJI2HAtoVIPhJQErrc35sS2g/boC5fJgjqgOZKzilRwOQQJxZJhDikMxKE6LpFpQyW1OiztBaEjtk+25TlMMZMSrIoyg3QEJw7Xq5KHhAHXwwkw+g07AyWsbDbQiSsuiI8NZBHtpVWiB4f3qMdmReYiJJoHN809ilwQ261zbG4P4sIHaGaN4mhz2mZdrC8f535LiLbqCDqp418YKL8kkkqEu7IP2FenGV9CZ11URtUCpTyaHZtpC4X62/TncI2gcQc2thiPI25xfg/DHKxnW0LpZu+tX3mNRcjpAJMm2dPOpmdT15s3j+v6PXq9f/8EX6/s/ert255v19a9+Zf3ktz5Zn3z0ct3sTusmI2d37pXcOzyoInpJYCOmuSD2My2uNnhW+xZgJoMV0FyFr6Z5uV0iE2A9BbXeySF2AhVKe/aauAOaN2LW8+O63h7Wbnta16E4bE50XdKVmWl0irVEcQaBlO+VOOcazHvRHUSemcHbSVau7Y7xjMADRF2kxLXpYb/t75s2NXksikgCW46tB9t7VmDQwpyoqD9n92YKSkb5ihiO0tqjXCGnNj4tACaOwbH02JxR1rrx6NhA3KfYacENj1S3DiGMnift6MHbo9B4eP7vM3SCIQF1tyM5awEzPMBynwVS1FO4dxxJC9c2VnA4DijsU/Gd9zlDGoriFZzRiSIxetDiQXDTXUt8HPP9pg5BTef9U2x7gJNnvWctKfpeat6I4modp3VTz4Qrz2L4rKWdkGQX3Q5YQownzj/zreU2Jy7bqbtwDjdxCHngnWCS3+SFUaV0nkSfPTdrkVZU2fxFsZKdiHb5emYP8xy5ad5/QQ+KT7iq7URi9yd1SjvBUk9I7oqch4t+DH9ay7YpYhVxJ55XDwPxs2N565gBSt/O4jOPMwLxagoam0NfEX3M+pgEftB/36sgg4WR3ZWKwWBuZZ9qq2WdnucZ+gCbtB7QuhngYU3ybOdBxLrj0rE3VKTLbqPQs5vBmh1qzyS/jV+X2WEkg336U/HpXlv01nrChNICMrTEADVM48QWMj+a+KRjgPzZARHyLszdkpfoFV19zTxzdFDqlXT28PmBMZLAynGPhhgBHEK+Dr/o92FbdvGs71MaVwtA0DzkyXnUZUF1ggJ1vf7af/2vNpu//Zf/7NnpL82Gabu2SiTBEhW0Oud4rz9qNoTG2kEuCNatOmIx5VHfOe14kdXHjs+3GnAkn1wq+W5Jpk7rKckmB0oerl6eQbRCEaBNjBl9vsHFkgXw9KSJdjbi4/6JBDUP83DYOAIWMWNeXFDYUBJc9El0SWBGTXcMMrpdu0zt2u3WXWyy7kS1bnbX6/Y2XBOrksx5f67EO+2F6iIbtwbEvffEoqCwLrt6TvKzbhIPvDkEW7HEygwRY6dYtcakxUHLUuSG+umgOA7UN9sv7aVNKrHhlU2yNO0Er3GmjD2Tpz1QGIYwdIgeNlNFwjVsISKzKwfNs6cmRhtZT2O6jjiiRGwcAFoZs0ZElqCnd/IPC536zvsEHW+Afh4hqVgkGyCIuD5/B7jG56uXJFcpXuT/lKISZa09vPLERKKuQLvzjDMvvkVc0QX4t80yIwjjIBoaRg97/BFZve+hHON+QMwfK5leS71kRXObDjQhpsrmEvUQNIk1GWKiVHiAFb7wuYgqbtfxeI1gLQdskIwgGkxFIi5O0pGVBAm8xaWFjcbXjiTkHZe3bK6ca3gDchvP5MeHoOe7dXP7AQcBaupaG/HOiIzgi+sp3pj70/ry7dP6je9/sX7jd75cX35+WDdXN+snv/HJ+s63P1sfvkxheFi7XdbqUGkscuWsW4n3rTUJ0esY66HyyNLSA42jxamIdH8IelwuO/SWxpqjXR5HUTvKOAeaVnoW3Ik1KVAzQe/l3WbdbQ/rej2u2+1x3WQEdP5Q2Niq86X177XEi8IXkQPtPIWQChpFa3BJ6GEt3qjiGXeFzU0FiB1MkiQje6qJ/aWnBWr3pPiybT+GOYzYpd0Qd1+e0bQ+2yBn/RXlo0XvnvRQ0gVCey15rCJF5Qvb7ikCJ5UlSR6agvKsBWUERJjcVW9wDjnmo1t45KPg8Ap5XgYr4FIDsmp3bKztOMwSw0ckXPqNFjvy9J+HzthhcbxpDoLMpy9nct4R3qCi23Yp3LdDJyL5Y0SnXR5RT/cqDd0mlNPVgXZXAZPtXtc2qeWlReoadiJh27RX55rYOxab2qN0O36XseQ5gwap7lAUOMQi4NI4tJw0FXM0ugIgQQKKKhLsoR2I54FSthjNPWaoBSge8dWJld69cYP1K+fBkdxBiOmeTAFvq8s1EATVtSCfUp/c6Y6MpqaZS2/QdRUgS2T7mX8+anhFGu+NG+0UPzKZQR+HUjEUFI+dC6Ujz8iuobGG/cXzy797U2eNZ/CNyZZQOUKnqnVZi70Z/nQ8R1BrPgDftLZcCLD3rnk6x1pCFJjQzo2nzEAM7aTo5NYaDCS4VC157z4jpinOKPS2/sd9Jmfb0BGlmyjKw8GjI9ldz+6RFBPubPe+yDjlvb7I/Fx+xnc/CeyMO5cbp60jf3r+m2/Da3MvrXRXi9zik2xngafxnoOR/67ADWvhav31f/ivNptf/aWfA/o77cPzSoasIh8hEqPTrChVnZoRW5HlQI0CNC/aCSUEnvpZXtS/+HjVxioHGm1pD2NQ1arKssH2meteXknaernx7XW809Lau+XQKAuzvoax0pKb97Tfr0M+n2Q242BFNHMwHZ4ysCDXIJeKgofrTiIr256kWN37evnijmR1d30tfSC2WTdBnWKX1YlacISyAGuVhUjc4CRP1baC3JEgjPS86yXp5JcLasJdOanIJeLYWw/cQau7rbroFQWMybnjJwnKHDoJVrYCfG2S0mczuch6gBU1m+Bni1FxXZBueEb9aXBakjiRpfmcrJldyfiB6CDRI+DS8oQKOWsrh018W4MKnR6ra1EdzjCwVPGxb6tCme+tmlKkqwgwZ4jIQAR2KSgQhg2vrMKo8Ka1TulftdlxJU9h5puXI2QRpuvCuAYY1BQs4Z5/eb+DTDj+7z3lcyej2HBMkq0NixYwCXbyrLJVSNDzb6tGtWiA7Vv+ptzAJDR57uH3OhDCaT5MdHlPdGShmGBnu5zkiUAo9YaOQCkVWRsjNjGQamMW+zzH/pqTcdjQFnbaz9PTHtcNi5e8006HKuJER+Acg6/s5wgoj+vLL5/Wb/z2m/Xrv/16vX69Xy9vbtZ3vv3p+tZnr9YHL8Ivd+gHynNmsWvHlyQwqC5vvGLCFKj7PEP2u90X/50tNGhDe4tXC1Yt/YKwZvRtOFRw5IPuli6h+Euqz8UPtp2eD+9266sf3a5PXq716va0Xt1eUdg6kGODPRTjD4v+xm5HtLx8Wg6xmrKHxsEhL6psRthRzKDp4fxnG5dGwX5XoewUnVp7UUgpCtxsH2tdN0MwqhQPb5CDKKhe9oFJ/pSM06IPWpZiQQqXyaMobpXW8IhNNj1Y807qPmNfsYmlRfUgSpPYg+QHMe/knils5/PgfnLfIuhGC5/PMefSVbjHHpQm96795OuKmhQ2Oka3XHoOaFcokZK1Xs/xGnCJGJSzjD+qybbX/9y2pLAeOgedoxG7inh5zlaMSLw0Wckzvb7uuVhkenj6zoxXeQ8iWas4Yk86Ypfu19BdUjTlWh/WZvPYpTb/PsZbAAAgAElEQVTWUulSOY3JDptFgX668iJFgEsfaMznDHjPOlHkthoWkmZFe/gnl694AVtwTtDajXsPmFWXA5PZEYK2I9K1I2L3XPAhfi6tDAHRdP8uHMMCAIBkHQzRNudFD0Ls0m5rPE2Ntaz82uyVElIwxrXheS3/erQDUucspiz+j6fXngekQmnfSz+Aq15hMjnY9BA4+7M2I1D22asbUVhHdzC+0sMBVQjB9QZ0yf8/lm2MC8aOLuCLybDUB+k45C9Q4Dy7GMHM+ZOHJaJKdlEbrIv2CMqhhTKUhIpOneInRQ6gjGeUH3Y6n1NNpWk4DMicZe6d54LlmTQIzqv6uEsuzf0MMFPHCGJjW1g5s4em1aIWcK1xcsDPRIy/9g//t83mV/79P3VOkoZlD3J/4f5cGA+vWGpTkMLE5WnEMoWqJS2vFySctq+p3WzdjWcm1+ch4RziBLosDhORQxJQEFQipKhIDN/xc4132s5kJTeFFVbabx5ihyCuR+2ywvUMqooHbT5rb6WOH2aI6yXC07gQ2jP5S423OWPzc7OTohDV8+0uievNugq/KyItBC6pxKvci/lxfNtQzhU9g+9aF8a2Xnz+bjAsOEoszzVmzWZ0WzbLzfamrRypGVp9lPMyIgr8Vavg7Ti4oN6oOrsQEFOB9PRA4pyxYBhLpsaUTu5SkeyI23JPsIEp4bwMVxEgRRiOtNSeZ0u7KM2PSZ672eCVlucX3ladCkiwCRxpaxbFGESZ5FfUMkFZnlTsyRIwSjnBKSKtSe029LpstYi/nQGGxHPG2uV5VJUskjrctN4Pbdt6E6YNhAm5CGycEdIdSGC8WI51GhcjELFY0rYlb3fGaR5HZBTRTO4P5DDJyNPKtCYROGebg3whDpF+gxcqtjp5gvpspgjIYRVPxbSaaYmBFNi22hFUE3yHZ9wBCBhRu39ImTthTYKCE7uyd/YHuYhX10UOoRRErBU0M9eT8c45aEbhHXFgB05UWJabSeKpnO9h7ff36/BwXD/88eP617/1+fr13/1yvb0/rI9e7dbv+/bX1qef3JEUsqc4CHbr6bhZ94fzut8r3nz39mE9xsM5rc7TkWQ1XKo8p/3+kUQnaFGK2HxIhpz4bEx68JSmZbZd+xmfDOertkfwse2a0G4FVTb6XZ8369X11frwZrO++mq3vvbJy/W1r+zWxx/crhe3d/qb4prhQZL3Et6eQyVSBPZwj0o+TgYz3pIDRu6/4rdSbSqUyftCABglv9mFRQsHmMhaELkgsIwGRrTiRLXE403U1ueHCnxUMxLx9Eu0CBXr6CjWmoiv43pKcUXOaHKAo0AHYlQyfBGKZuXOKMuLp2PPIyz+0mVLnAcRs5sy6GZB3Ip8EneajBK/5jC9182DPnr2aIo226DnFK+gzbnWTs0qzY2kszxw++pVUg/SS4LmeYOHMOdVLMsK1oAQpztnS1RdgBPsxlJrePFzyI+wNpE3HYC4oei1YccLQVZjdy4659gYvqvjqaNKi2w7TjrJ8Hv4UTutcubWp9s0wpwk8zgAtOU7CaxgQ5T0Jld5H9kHw8eV82zKZ4e/4lXu1Ra5yE+FZXHsSScTI+u8gyQjiUFSpkhg0W/Ie83HpWgUVTaBzXXrrlLP5o79nXdm4VbLSKp4vZMpEDQEvbg1iMAq8BL9DzraAhjagEMQiqsXNLRAkzLQRJNEMp+TWOJQh4wRT7fZwja3m/MiRWLoAya54wlMidfkW7Q5xe1QvwaJDH0h+zJR3XXpGNxBDKQoMEytou8ksKCg8Xnd5CwymebXC47MJEESYP5DPiUFoABaYYCOW24XHEBExNdYVNoaSWt0EkNj0wpOGmLF4fUMl2ph4Zj3gj84HY3EtVSnWpDRrSklYwpUdQbVR+FMUD51Oc06L5msh2Y4ji3J23/5v/mXm833/vKf1HeZm53RfTWoZnymSlQquv6vWWvrZCRKBvCqS8fzNUgS7fILqqUyk2q8gpAkbw4QGO6VD4nEDUSuJuoapnoF8XSFJrCndZ4qPDZZcnjkYCHQSsIMalQ164zzTHCp55qt+HDbzuvFzXbdXi+oAZmwdbO7YaBD/oAOjl1MElZAzAQW7WlMakUtyP9ioRJXhLZZRLdDXE+2GoqEaAPTw2hF6PMZ9HiSRodLGJyc8nxxxZU/w0g7+WqEBKKPiV0WPhYooDa2jdjYWQjQPcIXzbUqPHJCyzPVQ29ezZ5JrfIO62IAAgEXbrid2Xr4mWmZUzNjUBr2pK04kGGUtuGz2SKnuiJTqB0OCasqTJ+LCXi6ersrVej5cQ27k8Bmrd6DNjpGb8QsRWCKhGFQTjIhcmWjLD+dDayVlSifSU32D5N65p5bENEyoU7p+6CED4IaCktaRppCh8ccL9i1faUIEqFQPi4p4wNt/nmHNEcIDgl0tslUlFr56huad9kRiJ0EowBNYYMCgkEJOnxiRoMm/b0ut5WDrzE2aECKgiT75x3WKE8ksLa6deDYrlNoAvGrLSIDRaWFpEmUCQldhKsEV8vdWDHd7w/r8XRerx8e18PTcf3Ob/1w/fpv/mD96Ms8g8P68KMX6ye+/lXRVxC383q8j4gztnmxDcp0vOzt/XqKE0ILZNeIlT9UglMQ2AeGDpB+kHwm+UjxV7EOa73CDA6IHLpyG636s349jHxXFqn5k0Qydxh93Ivbm/Xxh7v1za+8Wt/69MP1yYsbXUmu77CdSsGNAKj86nSyEl/zTuNmwBjuitJEaGr0zhjT8sew04FFZtsbznOuUzslRUBJpkLHuV+nTdZe9wBCEZ0MwPz558TRoFF+FG3c7CvWjQnsCA9pdWOIDmz4nh2dHM/M0bC9KmVLn0YL1jgbDHj2nLB6KIm+2AlQDGcCLRJ7xVCaPD+sykA62w0h8c/7CJoZtNhzgK7CybGXTjL0nR0OsTJqt7tqcVXeww8NWnutNRWWjKJt8oOzP1OIFumCL+3+cVRrTfHRP4g2B1ih+Byf5aLcABMUjontRUXxonZggiKV2pFxbY73ZYpYkS1KCpK2gEUm9fqsBpHImnux1uaOfScNz6IoZyTuE6en9RQbuJsU8jPo5H2F/dy3NAY1DSab7IfE+Q66EKFOXHwhze8wSWmKnAhEU5yZMJkUZQ/EsioDiQYVLliQmItdokUSwx5IPnMuCYY4tXOz9ozo3aztjevMZCnJm24MoUTlDC5RrJZweriC2JfXP1QGkFXuUwoav0c+XIoXzhdJYh/5I5iS89CuzTbJeVwMTtfrOsOYguzD1TZ/sktWv/VyfrneGvEDEKx30nMu6xK2rzzPctMBBuiGlIO8MvI+12tcowvHONxqeOoOYmzMnkrBEB/VpBwCQtEyXIYDMH5+XCE61Ijnm+eZMy1nafae/z+5UkexC6CN77XJ/aCvWmd6XVgV5nv4U2E3zzlrUxqgXUHpLOOqoBuLFnO6a2jvlXWOgPm0Wb/8j/6Xzebv/OKfCIb2zPXpSFIfnNYifPCFT+PBkcAxFUMSWEd9dorVzCunckyQk0w9CWba/bQrc+wmge2EFcQT+SQsqfSUBR5PBg9C4cSs3JATtGzBBMXNZ8+DJtBk+hYVhAntBC9VpxUWoHyLIGvDhKDb7XndgQRdrbsgK9n0IIi2COEWkdRIHxh+CqhelPBE/Irg4qMYcZHHQNswtlryIkC3Efo888+SIPucOzIROkUTx7ol0NIn+ZNPlU1jICx3h2Rd1I4FBi9S/lYWodQ20V6RO/mVpmQJGCJ5zPJeN/jOyUl9z+6j3C+rTe24NptPeKe763xRVJgPazFCMWtI378IclT4ymYqpFRl41AvqvAEsVAFrOVGgkUP+PHLI+lVnOJzL5+qCZX87ZkgpepYq5amryTVE2jH1NqDdrh4toxypVnD1PxtStrmRGQE0hPE9h6lNwHk6iWjA1cCOCNX8zkJPhmA8LCOmdoCZ9m94/hJ/06SENsUoqJFGaItvPt68MWPkE0+IxBTubk2ogbHckkPIdG7qtaldsjbhJMF3aJevecjh0WQTNqQ+Fsm53ie4MKhTYEUfmqm4r2xq9EJSUERI7pM8nm/P63Hw2G9eXhcX7x7t16/ebe++Px+/d4Pv1xv7vOcVMuGrjNFtOK68lPH2qkjLTlE2l7yZRTBJoHNtehVO+pwfmRs0JqQGLNMcBNP8nctWjydiW1NZhVAuNfzxw7Q+DWeKXaDyH7rG5+sr3/ywfrkgxfrg9vQju5IjkAieO75wgPx4fpaagjz4tsyTxxIIctQiPDeh9dREZ/zzEvZqZ2QvsaOvlxJYNNahjaSgzzUEmkM+t6mk/JyHY+lsEA1krKkR3H0DE5ZI/khsa0rykxS6XPHMqs8WhHFJoaT3EDzKaJT30j3T0D+3Ed9rYv9liGU4U/PlCrAEtFXYiwVV56PzgzvOxVwjwALUlrECyoOme5MuYmhSeXcwG8a3vuo00fw6GjzAuMXVBN+Ia4XJt0CF1rgyWPUdoiuW8VvOkUIOdC9AwSw45czJEk411HtQ0MqiOauRXxuNGIzKVKB3FLIBBXMO6ecoqC53r2qP2n2pePaxxqTMckASKH6dGwq77Jj360ivIdWHjk7Z6IX+6FomLHDuBxBdDojDB9ASB3f08ZhloRUM5JXfr/M0OEGd5qUQIhDL6AgoJ2w8yGFxW5g9uo2jjpDR0t3rlQrXgmUAIEZKKl4qM8UsAAADk0pDKnd8BQVOE8MFWaK4rEzTJewPPTSD8V+G0YYPlLgqBM0Q13Do7qdAddsudOAeomtAV3kw8uzfg9koxFRh4+KIPOF+dXkPHKc2z2EZ+pZn7NlOhyesc4ohXPPO1F2ptNE7nlyrBkpXhS+Wzqd7lCdxiN6ACAul6JKGy+upAOv7DSYs3GWEWsz1MMOtlMMM2DIbm+6O4gjOWfVV/H2eUx2PeRfj06rY33Xdv2H/+hfbDa/8t0/Xj2bh3Mye0c7yguxXfRcudrGyQW/KpGYJpsikySLzALt4qBS3IOOMKHoLFrqgAFVec6+TrUyCaKHutO7OiuexFgkNW3cbP4Is/C2ZMa8xsyQ1kF2Nd7lgdAuqaULZ155XFdihkFJY5V1u9usm+vFn/y70AZi6yQ3MpulqEraBVKnLoIpvF4ZBvGe5QTTVzSslqs3asCq9Rp0af1QNDTBKhwvbJ5D9t6KCTHKeJRKfoZ7BM+kLNWq3d1cgyK1Xcf+8L/oydpEbRS9vNRJcH2H3HvHP1rMNKFkEg+S4MsUFDme2US2HmquYwJVv8YcDs8ipSYOeosVcRCRscpW1OXG0AwacYoplQGPA852uc/De7ZZ0tZ5W2eXChivyAszbuJGW5quQcUJBj1pEoPo+e2KEMoPbICVd2a3QUqAHq1r88q2KOVn1uTDOh7e4KUp8qCFk+NkXQMgWShYx9Dcg3AGe1iMJdnJtT2uYybh5PeYCe4zkNzV59Bwm4Q165QiiECiL2P2Hq68tdGLepcOBjzySflMTLi32rmkixHUM8hqPExP25v1sN+sd4+H9fmX79YPv3xYb96+W1++fbvePTwwCW//5CSVwwhC5n77rklgmcDTdjMZgZU5HYm6ZeiLK2KCNyR8PDlVjsM1+a4cosIe1dLDB3cKTkU1HTcNitIpd3JOEw9sgcJubEcFHun5tHab0/rgxW594yuv1k999vH6SaaN3azdNvHjFg9kE++wevM+9Vl9FvTkoNKTMn8smMbTc/a5ynr3re1y7G2uSte5Cmoei6xO5erPsa7wuM77boym5nRf2zEXZBjBBBSa2vFMh4DilgQSvBQUUDs7KljCAN2KlqW2h+us0AlSgNpbCSueNM8HFJswpOVJDFqYTCsZxyPuuTZcLmve8XYTP2J5jk76sxQnOYeepOPGoL1aBaarYJdHIWTQeEe9Ahh0JOnYDSFKbCvTy7dIGm64/EDvx8K84qlyG6ElEJv1ybK7JJddey5vZ7iwWeP4U+c54eqR5C2/mnPNNj2EDGLH3bpa6fJESOpewHHjcu/j/Ws89R1579iH4ZIxLgfuGPj47ULYvXwW9Y3Th0I5RVuXdA5BteIfgRknDR4pti3UU5w6QrVxnK6EYqFnz+b3wY0m15fur6skaxi0nmcntQHng/KkTSJDQex+mXPpUr96/ba0h8Jl3FTYplsQiDaj38Mnz7PJ3lSAFPePbRbn2LyxquW6Djqq61HvpxQX+aNvpQbRDZE6MgbCjN8lMZVP7TvxHcjR1mt+3uWcedrkyTHO2oQwQTYfBLeg21Dk0JBMd7TUTXjcz5NY6WHVZs25H+VYt0jT9al2a93XUqYSm6dwlwZBjgfVIq8kriC6XtndKlhFHVBoi86XXU6oqNBXYOZLITpv1i//4/91s/nbv/inzhy84TfVEsHqJz8zpOqxxrE1mAeaBHYsJYK6aBkj3Jsbg1dyfuq42fDUHrS3moycA1loObxKJxJ53Og354NkmlANl5melcSVyVyS7bVrMLmdJDdtxOzMoT14sDkOVsNoWyM329AFYpUl7zVer5mMxaF15QYh4JDApk1jRecchLTS5NSk9YG1SQcJONThyPQeRo0W5dAo2KQ6oxAVelTwQQCeBWrLyrG+8iUdj9e8hFn0Bj4LllZh5blydfPCpzVFImrAMkGzZQ2615aVCMMsPBeLFILcrRZVtvvyHm0tqDYV5QXVhfBv2n8Z1dhKTTTeRBMucXqRJEOeg8yxJvEbNKafiXewB5RDGrKwM2HFkYuio75jRIEUCzERT/CUK2TSolsBG/GS8GWp5ACK4EIahLGkFIQObXDNG+yl28tLy8WeEJCJzCA8IZ6KjpwYuzgIXw6gB6pv25T+LObYBGOR8OEJwX+FCkIlBNVB42gpJzZYTIhmRKcnvRxHctmS81NNQ1OAq92iBoQwrZ7IF3ONIleH/QPPMnsvAikSb6xjtFxJ9wAe6vG83h2P6/7xsJ5O2/V42Ky3j8f1oy/erh/++Iv1+t0TrgWP+xSx5c1CmTHRVrH9zJX2EE/inD3vslDY6AHAoV3Vvz6xIs0kILS69X1lSEhtwPj9AhwWZHl2de6g4GirnBhiQaz5urEfgVE8n3dyM12u+Y9aqOVeIuZ6sbtaX//wdv2Bb39tfeezD9dHr14yYvp6lwM0k1TiYqDHqC1Bh61oE+Q7nXtzL3SK3sCBIIYejII1OUQTB3IP95dpYyYTzz7NTpQziQUkyCHSNa5DxzNiPW10vVItAxW7tP3ZaWshNNmVM3lRKChFyeJNNEznGlFGy3cTS5INcgUPKNr2mZoG4uL7moSTz4PXGZrM+MjWWgxngNh3GccEEHvkJ+5uRB9zL6JtoqbpponlN4Ft5jyjzunPNNGl7ToDUS6OJO6T5u4tkpqAlD/m+ScnMx3FoMgXHir8/E5vKyInCOdNcD9t2xrTTnqGY5fmlCqSm7TI08bevgKNJbnE3khvWZE2hzvM53omKtDy/Bk0z9gvSOxkx4tguyj7pUCnmHRParlWWGHEVI13yQeC+ss996wj+ehfcE3TMYKqHNS37wur0zmHdNewI9wuRJMvzmQ8xofqkw8O97YTt6qw99k6JMYCvx2oWj0Juxh3h8869yba7veyfsKbqDYB+8t6ow7KPG10rUczDVJ3De2gcg9BqfNe7ul0kciB4Le7xHVoI2gCK5fUcfbuZaeKGY+k3pnCZoxyvku7t+6xJpiOIK7IkUhqN1tr0nYHxpu4vGMS4VAiWIvN1+TWmRc3FMIRF2o1hhVcmDzIoqcobf1/ky+Rl23O0DX1YK8AkRDRXChWoLU1lKJTgOG01n/0j//lZvNf/cKfPvNg2RhaFQy3cDhOtImoXEYElQeUl6M4IhOj0pIJ901g2Y12OCRplUfCJJAknBHBKOWX2J5EcWdrODwN+WfPlcYhk7N6qCSBDQckDz4/llbbtP7M185Y/cCDY6H6R86j06KCAOYwSvK5u75iJOzNVmQqZxSTseAgTks7B6Uj5TIWMImGs3ybCNRhALi+HLpsltxv7HbS/vFFDX+q6ByBPcE3SUSV5TNQIKGVC3AiWBZmKurraxehB0+eWQJ7BVJFVUlfONQV5ZGwhbfEgs/4X5XnzEVmznUSviBCpYv0gJXzo2KSYo9nIupJZQpPsvZOWK+Em5JnGE6Z/E5UyEFf35smZvWZNt7YjpkEDP2E9mfVwx6OVpoE3IqeEoi2V+FbaedBaw0+Y8fdTrABwS5X51KxSgkhkQH5ik+wI2FHYOCBm2vSzkwXG30Z4f4U/U0gS/t7DwVGj0mDfJ513mscNJz7bYuwys0MBjg/0ZIOxzPt44jNkkDnvWUAh2bdeSf6N1JI4d2Y1liKqaLVICF5TnnXWsfp1tAOBp7NbZdXfz62XFBYSIi1LLOdq8VWDpanp0d4iXv4q0kIFGY8HI7rzduH9XQ8r9f7p/Xl2/v19v5pvXs8rvv9EfEK4sza1TGyGYqPPHuN1D0iyDkKQYFdwXdq8pjqvOKXafdJLeq431b7BFOSz/GqzNxwp+Kl4Mi+ND4oihQBck0rXJFKlB9KWzSuCU8ZdNJuU5LQuJBQpIKAHNeWg8HJOHYKTutue1rf+MrL9bPf+nT99De/sT764AXDGpLsyH9tLj6FT55JHSVMYk3QppU7CTnX+d50Q/dDkQmsoR5EGtvWvnh3A1KK+pmMG3uRO8J0yiIa5X7z8iqXnSRU0VSV+k5UMtmwJT42bcYqnj9JXukpTWBp7RaYIEm40AdMBOXPVXjUCVdTwSii9FyAylVev/y8UGYs9Cfp9bm4gLBGatxHjd1WrTlMhG6eQRa3FYPWuH4s/QZUuFAIgMtmmEr1BYYYeYZVc8i51Y4I+0eoXvI2pdtlz7W7UfcarYfyCCtYq9sKsRegzy4DFIHwd0NRYtiPXRzeJZqAJIL63Y7HuHQYuxlxaxjes0VRUcKLuMqYS8udytzuB4OOqmp3mp289fkZk2JwOxOc1JMdiZ7ELtxQx8IOyunZaI1a+gYOKtMp9LtJz8YVgeff/Yy/cDu2nCEW4wh90E9EP1KwIYV+OLpycYroj72h5w/flnjJWVnRE2CVHRgHLTg0yeoue99OqIV4u2mJWjmbQcUtgOCz48n8wNAf1nvXket/3omdVv1OK+Amga0zDF29IeBl/RWl7P4bMGbEhZyJea8VD3umGHPhm6Kv0H1q3q3XNXzg0lxmiAgC6XZI8akvf5WcRM3IpUFS68Cxpgyaa4Frp/pCt7yIYPNu9e4GsOknSbObBLzzA9Zm/cf/6H/fbH7lL/7JgIH6co03GxWcicqQz0Wb5UlJHQuaFwT1bq2rHNR6k2mBEz5avOfu1/4QrlsQmKoDr+8W1hlVhoOyBBlou0T+is4BVC+MezVZxWqLcbKKwGzb9iDpJjyGX5sNzstRBKH69LRudkmWr9YuYq3bWxJYOEZJ7ZioZYJLutSEXcTN4JPrZBb08MEqQJBvJIqndYwtdMzkWWB5bWOy3bZANldbh6KcNlLyP6YPQahNsHLO9GY96j9Lu6MK+9gMYXOmd6RcsLYNJL3q+Xk8rBsCngksAa/IqXwsC4xRdrp5gyqKiPC9uZchk5eHJP+2419z2/FhDUcSAUBVn4x+i0pfJE3yd8Qm4Yx2zGfnbDunulO7UC1qGg+wEBFdkmHGg0a4Ig8Y72GSr2xwOXwiRmYLcKI6Xle6mQb8h2OKmCTdQRPvSRSvGZqQFnbeY971TIBJAMj893ymyGkQ1HAuEyiub7L2bSlDleF6X6yr7d06nhTBeTCpRqcFeEgCawci6El45OyvDl7IO3E8b1XKPDsRWrmSWyYAUZFyAMsbonPS7sZY3BA2KnQa67YIJ6UkhK+U728QjYL/6XHdPz6sdw+P6827d+vd/WG9vT+uNw/H9e7puF7fP5KwPjzu17v9gyOeZyRz7hX/VA2+s3el/igSoZ1dKoKnnR6az6hMzwaMwUdAVc/iYtnP+0zDdOlRFTvAH9ez9CKsRK2rlZYJvsHZ+KBAgnV+Pq2n42k9PB3W41Ns/ew4JYC+eHHrKFB8QjOprxyzFroIIHNk3WzWd77y0fqjf+Bn1jc//WB9+CIJUgqutOOqKB/KDNxmIqBFMpw9n0WslLQs0mKNYyqCoc6RZ49G5JLr30pdSbGhbkB1MvxEEL7hbsqFUbiYa9GxwgKwQwuw99LySyZNOgkK+AbRB6UaiHxAgnLQPXRNDFiHmK576AzCMgIa+H/tVjFFC1uwxO26ZHCOJeGelnbcYRLz7Cjmne+uXtmwtsq+tIRh+6KsL+c+nxmhZ+3uQICgYzh0hNZ29R8kKiRjHsZ5gkkMFPTl5zxz8qwB14oeQdfoUJ5xM7kk5lxf9m87blBlVMAbGj1v5dA2wSr1R7cVkW6mOMKxlw4D4njOZCldfkN/m06XAkdHduNVS4yaUcq13SLmPXe8eM+TgVR0Kwg01DDdbWYYDwl16QY8K5wuKrzh6aUDdUcHDfchBgjYRZCD3jXe+2dSXt1dpDLmvDMXGKrVFFJMMCMu5j+mI6VrEcIhxkSXYsD5mfNsxumO0r3rtCJPelBBN4OYz7RKHFbk6FsYdIjCha4SgZlo8djQTefRMdd2R6XU5dxKp+EeKtk4NuFAYKuQfCejybEt7cCnvI9cV84LBNH1s0aUzf42DhgvAhJK/7LTsV1XqDblT0uHsJPzzGXNc9Z20QKwbhih5tBuFhWWp18uNXsjjjw+awZVzHMowj+uGRQ+/GmhRyd6HIOcNSCoMVSLisqpVcYWrI3Fi8/x1fpP/vG/2mz+zs//6bNTP9xInilu+iRPquUvrEI5ZEF4YjMR/sfVy3Xa5KC2VUCDOZVnJmOBNDlHPZ+RQy3ZsoKVOW3Lr8U5wOlYJEVjNH4MInVC6JWXmCCNQKubxnAvWgIPLoEf8+sIYbJJfbmZpHUbP9dbBxTchOxaVX4sqDx3tQp7drgAACAASURBVMKiIkdV2IOu7RYUcHUiIMlOBchB2EqUlmeCii9HP86sy0GDTUIS8A6ntD8jkNLrFdXizGDfJrhmoSf4ZKRoNo4OAm4sN1iYEvoMDqpVX7+0Oc5nEvQkSiBAqBX1C0wqitdkrJ04jFIVemDJj5IDncoNk+PyjNh8tV6RXejmnOQJi640zqMKJihaldG2rBADXuc2yfzrdTq9E6mNmCGiE+yoFDzRsqGFIY0AOxuuo6KtGQag4chlBrr8H0UIoiG6NEQgmLu73n4KEsAEFdDVHExBf54YLxw7M5TSmebF3GxbOElDLcIe1/W19BgniRzW2ulCcFp5Z2nd5R1/uDbrAw24cYuwtYlDQ/YatJYeQowodFwke7BtQwsYE3bTOvyKrI5zMNCai7VKiq8XesLS4552j9xEua0m+tkftPSTcGbiWwz/9w72SJL57uF+vXv3sF7fP6zXbx/W56/fri/fntb902ndZzxsqEChEITHilDSdiIIQQMYSX08hJNMDQestBA8WYHx8l6eh6MICkiKkMpgyZNYpBuCWIzt6WcOM3Y9nZEugqAbCDPlscUq9697ZPhoIiIa02e9iL9IaXh8Oq13j09QI8YcPN7QL+7u3AtYQsk/vS4aMf4g+b6Pd+f1s9/+2vrDv/8b67OPb0hq1UelCJYhB9Wl9KgUsIkLg4gYf6b7UrHmVd73c6IPslKhBhP3drv17t1b4kE6Ra65JDvP4hyMotAF2IE4r/D6c4DU/ojuSlrOQGctqiNqzex4p+VBb4C2Xv9ThFyi9vLkb9v+051GxWs5/rVvIgFKkvL/G63bxPnKNusIi1m/7D4TGOOkvs0N/S3qyq+qqDTWZjpW2OZGiR2RG5zxIGB2KpIAarJu0UuqwVH43rMetGjWE4BF3k++005YdneG814a6xRgBR/gAGYDqM4m7rSghN7S8Z/p/pH4Mja23Ef+m+eM3PX3nBQAVhLH5MPjSENHSvBGbnjHlLcjBpGjyVl+R8/h9xO6SYTkNg5HesAQCvhNgArSejn/oOfZrwq3iK9Nwmd8rElxNnH2+A4rKnOL3v8mQmwTLBw66rU75zwdMagBAgVJzHbwUkUO7RjqgoIoMtdQu5VrvOg9N2wKtkisQ4lMGC0bpTbpgw+/PmS15BPp0obPDp9UoTY89DrPCiO/j2bLNUfLUaBkc5X18G6dT++cxEURZYcZEKK0tdE32EWzcM37H7G20oYWpawH6UQz2JFONzE5Xe244eQ8Cuc2/OSclfrYmpzElrA86QrQeT7Q0lMwO+4cYW0pDfTFkuSzpmInprjy8Sl2Y+ZM7s9y9BHnycMlt8CBwPOIhLlovWODdSs4EHBoIfkz461f0CNx4T/9b/+PzebvfvfPn7XMEB3TEsVFfDy9vWTFVxzacrZMXKYdsFuHU/zWtmvfKittUTZoFmParWnLEx/Sxg+Bd7xFswZCNQi94LDOoSCkMtubxObPYZ8E9kgCa+sggb+UhzHqp5pTuMXLpN19ZgRsEthQVcNxvXuxI5HlPvFzDS1An4A8p6Bv1yiyfQFaoDgXF9uTU0QRcnjcSI6dxCanqZx3FiHAHi5huHiXKpFnnDGxSZ7bvsWSQycCJxqJ1galDMroSFERRg7x+DPyO05Au5C8aztB5QYRO5VWktjQKuQxXvwOj7dpfmuhxI5OIAoBPDPvtZEygOSaQkVQoHTdNigCA+HI+u2KUjVEXbhUeX+qmxUYSBjKKs7C1ZwZdDmLOjPLcZsYhM6Ec9B5hVdZn6IKqXLz7lRdd8PAOzuQ5OXn4V3CubH1nuWRZ2dLwr7+OD7w+dts2qCvEYaMXVFFPoy/dQ0zNIGDQv4gLaFNOgOPntf5/RVk6JYDAjFhiwqLqhL3wwnH61audfG++jBWdcyBM4II2z+bFAh591mPmW4DuuiBnITOiUVt511l/8QdIcmLrgAPcQc4Xq13jxt4ql9+cb/evn5H8vpwEHV9SLGYcczxVj4u2urjZMBW7AQZktcG1EHAeBsJ+PCHyyfl5zwQLoVS+bigouVCW9dblDp2VR6syJQxgLU0noPlE06iAkWILTxilSl+pNCY7FoHpLOQ1v51UT+auqfzejqs9eb+ab15iEjNZxlP6A9evlwvgizTmhWx9GAXLTUxD5f+an32we36Yz/zzfXvfPPT9cGrJJWOo839RBzK2jxqGTSo+IjSRgCj+r0YIDxMuYxQvODfyx+9/PtOi3pO8OR8004H7StK31GSuYZLYTTCI+JGu0gX9blt37Y11tU5Scp7o3m5pvH8zne27UqCKA8dJf5+uiQBK2qhQxjJd4r+aFPVCWVFebPeKVS65h1Tqg8naGk5mJy7dD/KFa5g12w1g1myD+9Lf0rX7Wad48xAJ1HkDrEthXfnwXMN5dGiti8nc/ZYB25oD3anGHe7tTvDfZn4iyqalLqG9TD2rVasmcIbtLXnI4kyLTO0BdlTGvQ72SnxHxeVi7jGta2WoQVged4WsCK9QyFC5UDi1GfQteTY6gq5T+HD13Sf4tvuUwod9ihAkvZRni8jPKoz0YUW17ZzqBsACNII6AgUZc17gmpIUlcdTP1LpRaNEC3X244BKL5oozVoueJ4KXtuOVZb4CCJN+skrUgcIWbEqUWx3PoRYdV4f3vF8JbEbn63sVxI2y6Bl9CEEzvP5DwpEvXvJQErOMhZSycxibEUA889OcLHg5xy2/h2jzyn7Dwj3KZ1b4wcFDtJ5exTUdtx6UoxYuEBWNkOcjoAZo+ON7Hb6ia6eMriDOB+pswHcZVH77kVyqAn/9hejTsJa2js9sIFxzUpn+W0S99/i8GLC4malcRXrunaAQ3qf+oT3nXwN/67/3Oz+d4v/LnzKPNncpNKt/y6yF9uMgtL+FniN8jhMX9PAptKbrcO5yiMYWM1WcnfrQoR3HAR5TBQwHSIQeyVQGA97BVoxWcuD6d8uqo4U52CHo3VShZQ22X4waH+1wFgl/GvN/l7XAU26/YmSWuTaeyzTHRA+MoZTIVoku9CtgXnHOfMTr/4hZbHB7oAd9ZDfUbyUqWhaK3XHPyk/IzE7FSJ8hkVx4ywiEqdll7855ro9XARhXXON8Kf+u6SsBQR5e8UmCbOF75Wx/Q66TPiIkeG2krNvwzqEYS1LSqcIUQ9J1gwqz5k83rfmMg0AJm9QMjmTC/nEMQZLml8fUshgI/WQRdzKIM61EsYtFP3iNsYgZOUeywqbNIOhWBUaxSLCcfm5hikWq6aeCzeCIAJoLVlyrq29Vj3BYJ+kmhV4T7TIp9ts5LAwjdUHIHCkkM31mNBPuQDh6dqkZJ1M5w594FJuFPuvCZtxpz+0uENIA5pt8nxDcoxY4+PCP927VKooIUT3jZb3v1TW/bHjBJ4fIc91uv9/Xr99mm9fnNaP/7iuH78xX7dP1yt+/Bcz4osQQXzTAnkzRppdxJCbfnzqn0HUidqd1OcjO3PeELXF8JF+OoiVPwzz1rEmdXKuhfVk4Fn18KJc/JUPez6RriO+CSZrBI+EanVFrFcRuPN7FvFTCTYV6JyeRdBL/J3vCdRpG+gSLy+369HiuUE9i3+r69eviSe5AdJABuIFZnIVU1Sene1WT/92cfrT/yhn1k/8dUP18sOakjCDN/28gyfrbt8j4rbZuwjMZHiRCm+CasDSxQdWahiOM6ELLmO7juTTgQ30CX6JC+8WFuOQxkapENV+mmdXVA9fC2wSBB7JiDyKZ1ImyAwmf5pKUKy0rVQOytRYfdPJWVa4ZXOoAL8wpCW5jIJLNPnBhUOKmIRKZfXZ3UZmVkuvAlb3qM6ggvHDz5mkpWgdp2a5mQUB5P04EwnMrHRlmipWRWdYimVeExLNl6rFd+CPqk/4F1TyJEiWZ71PXr21mO9iHFbTdV3+A7OjIIdgYx0M9u6IwaugKZ+oyObE0rP2ZrnXZGcO8v9QzGTz8qzGJ/k2ci6pgA24GzQLk46i42H7sbsc5MvaRnjNFDOY90+EMZh/m+ipTyhepcWrSP8Adss4iz9yXij0NuiT8/n8rERGuVXBgwoFaIDIBjqA43EZAjklmaVbX652YJIxot0DcvrpDBse54NKVVrkrzp2D57+l5qPdaM9KJ2c0ezUW96Ot3kcbqRCECM80oHaRQpzVke2sW4Z0DfqJ0mdIKd0x6ZaDcTz5IbULTbZZ1cT7qnFmFSS4x/THtDr1AucgXN5HvkLfqpQ7MrNYuJXrinbFoYPDdI5KNnHQWQKz+94BFrsxatM4JchNxzBtEu76id1LE7dEus//yf/F+bzd//S3/hPFwUumNUD9Uk0+psYsYh2nYUh1JQmRya2cC7dW5SxOhH6RsGqIh1cDMIX2X+slrCBuviHpCXMwnsOAqkipi5533JQ+DmPLN6AI7HUkXOa+bAR5B1d7dbt7dB6rLk0/YIR0i0Z+yEFOb0BVDF2QbAcYDE0mqWxO9cTgtBpwTrUg+0oJrg1pYG5Pc5bEYJm6dcSxxaYvpo0EafKoh520kktNshcMJLkd+pz2OTbhYIKVgTQA8t+ViaNCt0y9i5PKqIgWz9U/mBCOXTg4C0lVgS1KXgaHI6ydxMKaLIQA1ikk/STNvG6o+DpAGH9nDUhCQJCYC1HJuZ6Kj8Gzh6KMoykW7iN7QQKgdt7HHwK8WUv1wlUNIceiMAGU9Zk3/AYERydVUYP0Du05+50B84FU10DK5Bw2su38MTzlG5tqpibU3CkYOQ36SlI/SsQA8MB6Adg+jK5ER3iaLVBPrsVtuzmaJDi67dgHgxsvzz5jIw4Om0nk7X6/Fpv94+PKx390FVY2MV39W364un47q/P6z7h/N6PAYlMhBBBSCKjWVWvf1qhTLN1OFov99e5Ty/kOY4mlkJuDpU9W6SS1rbcbUONfWv2qO85xDC7TM4IEuqiucWLeJKzwLBBCIS0ohD2ccznYdf7p/6HMPBK3UAipET9UhmWRMivPBgHw/r7eMBPiyuBEFhr6/XB69eMbQg8QbuWqdUDV3Fe7+Cr/bB7c36E3/wp9cf+alvrI9fZTBKuk/y8Wl5NuOy6KwQCmSXrFGdgbYtNKiniOPpQe+SN5q1icsEvpj+fPE30S6zOhPY8tn6FW29Ok2PxI5ifYNIzcJ42F66CDBulwKnQpzSVewgVPjGNxXFAnGsiAzKTYV2FUJKJ8jvxce2I6GbyIFikUiEEuFwBroR+E2/EKUr99bkuXd/GUZRr1cOTLm1OR8Sf8Ldy/AOJkXB0Q/FKpZyGuOL7KawyfMc3978niHNropxl4SDEb8pju2i0T1APDyFl6JGtB9V+BOf+dlnx5xpb/PJM9cexlESatcWCJVvynjlG5FaQbxNzGrs577lIGqcOOKkEX7pEADtiQLT36dDxfqyM5cuk214iw91HtMRye+E5hE0M7oCDlwHUsx7IbZsQe+1Q5znIF2Do3eGJSHAa5uKAix7UMEgtReV3tj+iXbgQFRUnOsntud51MmlEyBDZ0SI2RxnnD1Yz3QW1bpMR0yXH7177WSMs6gFFudadCSdXjqUCFv80tfszRg9hwZ3PpBtlUk5bh214EKQLXosoOH0q4BLmTR4GZBS/+t8dlyLjN59loRXMVHR5plW2Y5Yo+88T4dN6b0MLY5E2U44It8ixFDdEH9GOzFIcCl/jG+W9sdKK91CHZJ/QonLGlekXivKxA0KinZcRRhazFt8E58Yid14djqv/+K//783m7/7l/58mY/PSZLImvYlEp6SkY/QxwtLCymzxUlg0zqJE0H4J0zuMWnMA2FyCByrtPgr5CAJ1ctVLmnVx511Dn+xdk+jLr6oiGtMPgEaHkqM30FUcyClLXdcNzcbRVs3OUxGQR/LDocOpNKQ9+u4VCtI+VXyoVTVK4qxipnpNmylohi24eo7ia1NW9MgTj1uuwlYUhcrnB6u899KWBbGz4s16Bh4bYvZEatycgSiHbOaBYOKnZfXhK/V4thhJXllAYIAFOFgo2exJjClrVc7qmmxo16uSTjPY7xghf6pCNsm5uqCOHbzjJmWlapCCwJoJ3RJWzG5mCRkRBCKWeqTWFTZNljnv/MlTl9RcNFpZqgqXT+IoniXTiUSHcr1ndb1TRIeOUCTdOW48UqsJifxyobLiFwEdSTeBgSCSniFtTLRO1GrphwscN1yuGBT1pZPkRkDaGgKou8imnkeCc6MSGiFL9qSQ9IDcLsO4S3tN+vxsKXd/fZxv754+7juH57WF+/Wev32zXrz7n69efd2Pewf1rvHh/UUTjoDNSpeiaCPgFyeaMcJqiIWIb7wmaYd/95seQ7Ji5rXM9PhCPov55ntoOBMEWMRZb3JKI/6LSrUEn0d0aCzvN17JmeqUIcqovLYrsk4CbSJRUFqEeC6aPAdYSjvIoHwvQS2hQztvHOGMMSNIPZgRxLYIBoJ4EH1M+Ak42MTgB2UooXZFK9eZ9b6jvv/qU8/Wn/2j/z+9Z3PPl63t3Ey0JEADKx2NxcKRkeNXorCxkYdOGrZN+h0EHkEfhmQ4JAXERVRI8sDjcrzJPYIvmphdlnnKu+NcB5edt/KcRwecmkLfP4SHNBxQN9GnWhSqI3/8wiiZnqbMX5U9vLw7MA4OCDUslJmpji0L+LhifAyHYcW7hf3CZNoxVXPydKsvySmF5EQ3zl7ML8jvz1JbBK46AFEJfOsQwlKy97pa2oYct492EZmH41YsyNTg8SSFLfVibVezrwmeRS/JuSisVpUWmSXtca54tlLHCjSTXz1ALx0A2y7Zw/I4Z2iZfxZBT0aI2n3NzGB/pKfdvIa9ngVs11d3dWW0bUtuh2+cNrdcbp4phJkjcJ5Zw86WjXJazi52mPm+ZXHyPlZjvwpwp88d+mDJIflN6bLYzs9HZoZZqRaPs+7Iae/264PCvsAKfkZ03oSJxLoZxCH+FLgAPEja0atgCCSBZ4+pvJf5cN6xuU/MWioiLpFgkt6twu9xTNV+mHfYUekaofptVGgzHACOood7AE1ZERfjl8Hfum12MWOhWjOaZPE6Zzgk37hfF+yji6fFgqu2nbPKE9KH+H/K494LDsDNra9Xz/fACcUSqU7znQ512viehH9rCWKrLzjrNsRoScpdmoZIFA726T3l9HHDoAYBNY8tHGtFoT5Fh1JksD+P5vN9777c/btePD+3WedHq0TsHIAH/b36+kp0yO8sX0CKJVfKtc4EUSgFX6h6nH5CtmgetFFTJTxrzNPOIstXNkgiapKq5xjcsygrqUyjMqx06hsA2o1EqT0Dh/Z8D3j6+qLZqIWiWouJ5tNZNbEQwTWRZFqwFnFqm2z+VLNBEHrQciazGGQ9kcQ52eUJHPY5aG0mq7OhnUKglHPOSB72/IiEs8vwmLIoDWOU88VkIR8kilMp3cNHLVEIdC0nGrAlxvf9mDbLvqHdqRbf2GQAG3UUmWHK2uraRIqg6sCMNHperNC/zi0wgbPEXeJS0NH9iIQi4sEdjIStsNFlrg9NlpjzC4PyHafwQeuasfKylmdMXgiOaR2CRL1UqVyJvDbHtJGJZ+py4NcrRxYctO2eHRaCZC8sG49xIZQb7WrCwGtRJAjJ6gkQMtgK4+XTe8mdIyiogYKvnCLQW9FoFXARwASpFjRoBW53w+6Gh9luECh6aQ1dFj7w+N6iBvAw2l9+e6wvni7Xz98fb/e3B/X2/v9ehuf5ONhPR3ikuD7ifBxxjmPovSZqzbnpJ0Hl1D79BU6TUKrYLrF0WUEsH2VCyoLVG6gjjgSGkGt0PJMg1Tkukyw6rFIT670gfKw3J/GBQ6v+eZ+r8KuSWDLDa2N2hyKg0HIp7dohsrwHvqaiWeGP0fKZu0qaDuthySxT3uSWRKDq3hG36wXdy+gH00iMnvV51QHku312l3v1qvtWn/0Z765/tgf/On11Q9fEZ8QmLF2MXEabIZ3NbxUOX9Z5s6cRxzaw1NU0HWILiG2a1AznK5jN8bxqsNVjxD2gsl0tniuYjyqn1vw2pE5EtsOHAfROJOwRlOkJKEo95qOUgaqRH/gGh7+3tgTqZzWcWIsdBD/NC5st+kyBGVJPHUfoQtg2M0HRV+TwHa1TXuXeGQcUFA0TgFV8hdC9t/nObrGI+IUnXY4BO3RCrmuItBM8nWx7lG06fjn6RzUL5iCXqoQ3t4Tk6BIJOo4nRKeZqkDNnVq+2YqcaF7kCBB0xpHA/nAvewa2ldyWDeaUXCrW3HvMsa8cSrdPCcqpeVe2kcK7LSrATQSHxOLQi2rT3ipbE7yCgAVcGPGf08xmQ2qfoNxyBXi+oqcCiZKqaAaClzoZMzJsbOZf3A3uLybp3eIjF6nQ2kEPOhoW+t9kX5b5OPjnD1hERZu4WGfpLulUN0tSoapXVm7dD3rBT3U1Nj6TrGd9vcUf14ntUXi2kH/8Jw9mfI2cUqq02gR1GOQlDL+ON/pnlUg3cK8fFw9Z+uVPs5CdTUi5nSS0nBgw2XlDkPrAPiRY9zuvYUTIlDj0zHTvAAZ7frqdmDHF2pPfcWJrySMScAVcgnO9FnAPx53kpxzdSkABJwhE9IoI5Q+7qPF0FL0uat65nx6PvtiLVoBHUVa84xab0o5EIT4z/7Jv95sfvW7PzdFm6o9qgwzInwQgwZhg/O0Hp/ewpGLgCCiKqx/dndrgxJecq9ChLxhK1AMlY+P+sGGWxGOHfYxEpI16e3C1VPGBVJ+rIHcBG7aUiYVqvmTwGbowN0u07ScYHTNIXFGsMVEI/xL92u7rWn3BNFOk7ICdENfrCtGlUqVafuDtnBfughdg1LN+eVjTgCtFUW5L/lJxgdipH7dkXBTqRWBgsMnu224hUNDzHPHEqMJ98V6qHZh8/O2aculq6mxo9pEOlVVBxlLkjTcsaC9rbTnAM7exI80mV6UiAZ4kU1RrlRXx0PsvWxWUFBk+lA9aanSq46NrVooHjl84dfMaVz6hGwQ28VsLiyLrDEBe7AVM1mES4MnZ9ZLcFODKIKxPDCUt7EtctIU/LZO8Qk9wI3pAQ1i1pbGZeoo1WlEIlI9skmTcJpIKQrQd1NruLgzoPZF7ZrXl+/QJSBFHa2x+ijiygF38rB2u/gnjxdhy5jyLRMAgppmnz1mYMD+xPjVL1+/W59/uV8//vzt+uLNYb17PK/HHCLbG0a4JsllwtRlLvt4sIpWe8+6BjjQQs5REBRpExcSah0axvprmve9Tlwh5FvL6zNhkHKjZU+STIJRE+PokbTFm5aaiWMpT+/9XcsgOJa06ZvYE1hGZGN7zIPP+xo03nuaqq5tcyh0ClPyV5YJ1KILR244v3HoMGmMgO3h8UkaQbsfCfp3t7fr5ib7uAhgUcB4TVs8yd3N4RS67Dc//Wj9yT/0M+v3ff2T9eouFmOJX9MEbrF0inOCB0libVweeC+NjaxRKzuT5HKjbffF6UWRZgSLoXFhf0Us1z8SLRCZ1Fj9DS/ZZEr6ROkfQt8e5Psks+XCVzU8rjLszvJzk4xkXW/ThkUkKQJ+4U2DFtZdoV6zor6DoHbCFBPqalieDgXe1S9IrqRwVVzUoSXDb6W4bbIjgimVaVAvRU8OG6AwBi2Vu4qmoMIox6XmvlJkegfDNbTF2jHLw/0dZXbdT/ha9CJRcCsc1BqQQ/FZHANgMZznurUEvYBR0ZHp0ExEEwe9NjcEVmgSMMNPJiF2vU/r2qFyNYNHbT62RU3eGU8dFDl2V6L84UWScOGuEypFkfLQ80YV3uLK5KH0DjxKo+uwmErqN+i4BZHONjmPbIs/xyNXWzuEg0I3BxnQc8RpSZr5WfKgoP+CBL5fuwR0xuq1inMOj0wUKO8TsTpdVId+aCeYNSLiKz0t+UoKl736imYngBvsI22qLnQzqGdNbmnl13IUXbVoODQFzhXf/fjH2zkRddZt6IDH9O46DhMzijbPXxDJoRdSbuhnIVYunY9CSns0vWpTRNUyL7Hi4JnpX3F4sis9Hud5drixUezkkU4+onuJdAmLlOSH5GckrwJGfpgJrFqG+poHkAHIkds70+nM8YzLY2VnDqTLhWsonfbYsSrgzz77G//k1yLi+rNuc1qvqaLzq1drD3czyas3EKQxSahQe87o27Xd3ZDcnJogzEjTtMgyk/14uF+Hp/saTdQCCzpC57tPAluERJNwUdf5a1qEJrAmYv8fVW/aI3maXffdyFhzr726q/duztIccoZsmotJSpD9wpAswIDhBbIAgh/BIgxJ3GEYBgzB8DfwKxuQJYqUvoBfWLZly7Ip0vQMZ+mZ6Z7urq69srJyj8jINM75nRtZqkGhp6uzIv7L89zn3nPPOdfWDWvik4098nVjtuGWoA4QIb5S3jOmU9zD+HaKYzUQdK01wkShTqJ6GpASHrdzuyLMqDwUgIiRpCC+MAIBoue2rquzzEgPjzVQAei17Jl8xoPcggrqEEtSYK6QIdscri2EQFAm27DmD/rFQsjNZCWQKKE63r9GgLFu4lAHWVICJTcHJxniisbeamWvtDw19aIFBY262UtPbSrzblm4tLxBYTiIuR7TEtyy5P7SeayBbYL00Ry2/fNJPdigplxkU4WTrARA7Vt/TnOJtKAtuAnyYqRD/18oAlwwO0dqSpiqQM1kznulBJrASHKiTEK0SuLqhGRIT0337QMO27gLPbMQ3RkugE2afn64dgySZY9YvWB958wiR6bPrFbzyvcS+y5aVrRl8uS95my/XouLUZ0sBrV3eFyPn7+sx8+VvJ7V0fy0lpe6NwpHtdvOrUZGRY29ElNjhLoIoWMKHpZqqzGgQTEgjIXhGlEjrhwLKuD4C3ZW40Pf/LwkvA4IoAggyHBg7bAcmxxyTLvNsr+TPEM9QP3aXDij0yv9WCfjIPdtIm6sK+h8uAarbsdKzUMlHZotvH3HugifvG+aI+eY0KNaJWRYM4ot1wZ5wiqZReghYeikO+MTTgAAIABJREFUZjMNnoCfLQqT0aQeZet7UaKttTqo7fVZffjea/Wt9+/Wja1JTacqINNqjotCT/qxI4s9GeH1gZgHtWxXAFJL6Fl9OHgRZ7LhmnyO6UD4SHNCmvsPLQAbKA76VQHXXRv/nTHjfCWuzBQ6kqjw8x3HY3cEE8s+ktje4eSC3y//tMWRzxaoI+5aeLtDv1rTOjUKBN1M7W0nreZnyrBf+1CTp+JRHdccukVxDEiL1sJBJwqID1dT+JxD9f5mMIqpGdE9eLnY9zNxwQh5J/5oEeDPXhXWSnx6POqwNPabWfMuci/VkZJVGRxezplOwEEW3Uq14hzU2rEnC9Xy0HMl9OHdygmm+Zar8a6o2IknFOR4fMpGjDG0aDgWNdAAjswuNf/e16SYqaE2SmDjtzyoWrgTB2cYCgVJLOcCMVPJlFyC6FzK5SXm+xhuE7NDr2k/dnUS7K0er9cWrAEG0XqG29xI21UXwelWuLT9nQwKuPIQXVN8S2G0jFd4UzA67pA00vmlwMLVQnciNJOCGYcS6I9wVZXEOncJTcFUNHczksTGS9jne9Y9U/106DKsQ6FPZ5DvxVMrQyuIH7acgRDIsXZNaTAVK3vHCdpajXWuhTNOjO5kT7FUKCnuElD+tBM0UEdoqKhw8rFuB6hFrU0Qq1NQRvFvkFHvu4fAoDNRVFfnnGgNXYx1i690u1TxTJtaqcQEegJUEJ41ojmEvoiHKTIApfHWR+xp+K8Gyzkc4Dgy/f1/+Mlg8N/95i9eouwjwOlHFw5OytQ5WBF6kCHLFsoQ7nhmtA1Cb5SV52xaeI5qD81t4eRDNKmRNregdlMIWEGralKGu9jLkLBxXVrKJF5wOcf2JpM6fTSY1nQ8rckIwU6bck/GmralTa2AGgWluTwoKR2wpVIXQoeOKVU/fC7TKMJ/YTJH83SyMJe0LrRI7Ejn4QYcxJzlOcgVxCRUi+WHgoyKAB2cajsooWRgwZXdBYirs0zbstD6DFcqgY0qv7mqVFjaXAQB+c6B1HJYZ2KNJjzN5TQgWsXMh7UGJujrtbDslddipKAitLGESDWPVMkWnMmuHrE/YtE1Who2YlqJ2MgoN9BktrZG4lqZ1alNpnto9wkFJ3lPegBGOL4sUT3LqBldADA21Ir3TEEBEcIwn8QVk3g8/uCngjwj3msrD4+1vdDgDfGk8a5Nr5FI7EClVqGPFaMrpqaMTklK7TGYwiu8MvP3FgRkvR/SKdofaptg10MbVy4fEj+eL0d1Oh/U3tl5PX05r/tPD+rZ/lHN1Xo/V1tYidPM62c8Wa/xdMMDF1x0Ksm6qJqaPnNZJ2caQnBYpycHtTg9ia2YxGCt3EZJ6z0QwcgKuWoTfR8YHItwrV45UPqgcnIKItScPlf+Tg5i9eTlKLFYXC2aXxk6C8hvr1s2JUwmRC44anRXqKtyDg8oLgqGoItOboUymBURFNdCtYwItjo8nFuy7XDRUtjFvsr2fUpgzzUKW5QMPTdxYceOPxqGIl6c58T4MIot1YqWYmSgxmtVb9zarJ//8M16+7Xt2pqu1XRELLE/sh0GAAqsR9czU/Fhb+sois2XY9gF9AxQCZTFinOgpvpvC0/xkXXdxFaGuElwyLaXrFEmHwaIwJQo2QHFScRajcRpNLeLpIqkE8qMfr7FU53EtosLnZ4ghEGnaFO2gXoSwg68maLlg8rvG4GkuaLyWTXHU9xMTNMd65xMYS/ozvQg6K0dZPDa9bAU862FRHNNjlIWgdFlbDEd3RFmtINediuYzyOxRqGtASMuEO3haYfxGqytAxKc76X4CH0gNmKcY3m2oSc5UfXaS0ek/3uobPieJq7ikZdBKqwNWtVwY3UVyoHPRWeDP0ZBuoIumxXUvE9ocFicZSiOUemGdOCc4ywBBY+pa3wXXRDtZ1UtOBigak9SaEChJ0YxBdN/LwWeCj9CB8kPanYStB4K4W9xN0ljoVMsxzmhNSqmPchn29qOtj0LvaW5y+6S4MMNHaJV99ET9jMKtczdIYt24fHiMatCXvsvQ1PaNcJ5DjZZK8GjClIh0rom018i/HUxhcuJP0f3qxjl8w8xsYYsAaZorzanXbEZ/YaoTS6Mfd7RFXGnJw5IFyqg9IyUaJsTr3c3rdFQ61N7CHiGKZ0I4JWLySLVeYKAP9MVoTtQRIAMKzZ54EpPbnOs0oTQVzpdERVa65D1ijaAzjuf4eo4TitxvnB3ukE54jwIb7r4jjxzLNZ6ikmt1e//408Hg//2Nz661EHqSiYJrF6bgrZsrOIC32YVUbqqDYNlSFtQMPYwKJw9WfkN2V18GK112X4AYfvPZYfVAimDQGnTphpj+1JdkvSBgMq/T9D6xKbdqlhQn7tFbSGmKmCESYKdXSlcikIAOsWhGGTArR+QAKBqbTwSG5JYfl4tbXNxdFCFzgBsHqFEE799IHEQJqXzz+sFthIQ8n6jU7FYMjRLgeA6Or6CrqaDyoFsBlVagXpd1V8lkqBaGcwQPokHQCBvXr23FRfLU6GwqFop/ds0Wy08jzpdx/zc7VVmN+v+4J/xd/Vs5JsJTaIPZZuEBaltj0cWqHMWt02hcHSroqtHOqa0Qfkf7xHaACh7O2PY9iyorzlWfge8B5JNeNNW8WcYBO/6iv+9NoCjTduRtJyxvW3OHFGIze8VOBRMjmtteLLi57qA0BSuWndVf+4WIsppqkuSACrO81ouVH1WzZfndXK+rOfitO6f1P0nx/Vk/6hO5hQcG+s7NZ3uMmBhNK2t7R3zSxXUlKBbAGFEZ1mb65NaXx/X4nxeT58/q4P95/XyxXOm4nk/4pJBGwsEDhpBHgeS4O4irwBNhRFjFvEAps0TQWAsguhGJFFqxLNtdEzEd4OxwdzVP12R23c43K2IJ/W0WtDgbRoBBKih3E9omysmEAvCdNYQD1f9cjfBHkytMg6RcLCTBvT7tTAsLTqLTNU9uVjWfD5n2pjFZIgfxuOpBxuIUuBi0YVA72UOeybD0azbXR/UV96+Vd/44G7dubZuWy3tHbX7hZSKpuKn6y43U7WaOmH7NKNGTM/RfeJJGfGYW5MZWmEepGIIPDT8JOASukMSmodjgWgvFlVccaQ9ZtdT3hDc0c4kBgrpMd1KIkKNi3Z9kgIobiMcUP1+UczLHcHonSgA0QY4WiXDIpGT2CNt1QhsHF8lDLpg7LULXa9V0CzHAouh5KCiZx6HFhW12psR3zFNLB7EaTuDkoG0+azy0oKjazpECgcLT11EC4nM+dvgQIoPjxfX3rtg6iRdKZIxF7F+sULGQLBorJLAEmeg1ZFUywkBJxQPJgiCzFcGZcs7bEcH6T98zQKLzDEMdSMdErjOxDXQWSWc/H+jZuY2cq5wRlwJ+xo4aIeAlfOP9yudPlxbaGuLxuSzMsg/dBfM/22MlImV6oAGukmR0FSSq2un5d+e780URrHPQAhG6fKMM0wjtpU9zIGOMe3q9sCl5R0niQxhaR5x23VB0ZAoUs9tjuuGC8PwbUM90325U+UiiAELoOlK25MEesIcsQsNiX5mgjtAi2jthkLA1PVZk2Ff3DgBZCqXvVFpa8XppeOAWi4MctG1drKsZH8y3qjRaCvUUMSvPfGRwURXHHf45+1I0mc392T8rLsEjgPE1vQ0QLPDg8VbFDBJ6L99kQOwWRsSG0QAuiuwAt4wgVD7QmfsStBudJyhCLqe3/5HPx4M/sHf/tlL+3rZYolDW69soeDtFoiMmUE4VkeaExa4JxCsNQHrjAlZ/hCpc68SWmIBCaOUz65yXOlcmYEDhLSlSnhunk6DOlbin8kUPojgc3Nf3Z7R69Biph3j6lsBzXQBVKSrdh3J/4pTC6oDPC043hu3Rx4mWlGpMi3K4hOPLwxibauoWJcY3YsdRhwNVgE6bUtI8LTdfWga1eL+NAJX1+IE1shKOyEomKWN6AM2PLBu3/plUr2yDF6pkp0ABuyPkpIEmOvv8YuyaMGCTG8YpT1oiDYHk02gBvTIW1pSTnbD+/WUGzsb6O9AhG+rk6EVr4iwmiZBYAxa8ArlgMNSXDDaoUqGjf0b8VBBIcRVfxVrG1Yr6BS+uG1zEo9fH/ihPjiwh/PUXpmpbsH8EZp1AgtMcIVsu6UZexiDx7KHq8MarYlaAxJG8aBBCJsOUsvwh9cc5PEgpk116aT1bL5Wx6dVzw+O6uHeft1/ul9PxG89EiqrNb9dN2/crdu37tV4tFGHxxJ2Vd26fdOCoqPjIx+eolpobygx2lj33DDTZF4c7Nfe08f1Yu9pHR0fmNPFFJQErR5rGv5gV/dsDTLaYD2ug6H34AXc4goO6CQ+SUTT11gditBemnNNoE6cYv2+4hrQKxGBHNQcJ/+m59J8Mh9c7TaJpaaTmo5nVv3LjUQ2V5o/r8NFiLo6DdABzmouLr7t+16lFYJMIR5AtKfDWMmr7tcorMVc6mDAtLV4dDr1b4949LpVIkkia86fEX4ssmZrF3Xv1nZ966uv1zuv7dTOpuLYZWgLuGRYTS5EXq2y+Pg6vZFFlgU54Q8Oh24lk8Bmtni8LPsAFGKJEJAkw211c9nCqdTzNr1E9xSVuuM6SZc/xwks63bV3qPqcUKEUB7LRdtd2f6IZKppCz4jDKkIGWt1N6Kd8KNWtlMrMUYL8IOwQclhb9vn1xSijJI2dx/fWBw9dL8R1Qbx6o6YRWSrgS+Y/fR4UBI3QAX0AfAJ6WRFSBIHFJS2rES/Lz/TYY1cOPDdtllzlwEOuAXq9ijFv5vOk55ZJo95vwkoEKqIIMYUkmhKbJfmrzN0F8pKBIM+N4ldPuCVoFp0i31g6JLplNK2hTeujxfdpGkB7RoEXaKLPz1v0FjoD03JAP1E5LPia6+y/LxeZ4o5J+KsD3jTvN+mmbBu/L9XkiQoQ4nxq4Qcq0I5H9mq0AljEMv2RXZiJV5ozmWDF3R24KEqIU3xbUQSninxjQL8Mp0GcUtpfYev3hRDg26400jjoZwGG0noIJ3ruI4F9Vrdm7oJonbxXqEIAaD1WW7iYjRCDBGwzoSDmQSWjCr2c9pzjLN3su1nqR9TR0Ii+3UU/hYvtmgQRyCKs3TO3b3EvtPDXlb5QmhuFsHqM/UZXL/Foz5Hekpej/ElNxRw4v8eJ5kGlnClSSejvanb/zk++hTXOvMzrisUDz2I3/5HPxoM/pu//dMaGu0EViK65sE6+Bq5UgKbNkxax4hzUkkqIT0/cwLrCQ6CkxL4mS7Rk4LI4IXCulrRovYMYKEA2hTa5hkt1ocUygIndJqiZR9FBW8ncvH2tFhESBstQcHMSgIJ7trLBIqmSbAJ2zqoOXWqmrtyXq2P1d/h5aC41fW0EfnS04nU/ibg4Fmq6oIZ822TQtLosiD2MUGhkrRbker2b65Zwc+lVLgsKQA8ytZmwgQlHaLOEzMdBqFnj2+L9ZBbvszQ7gKq3RVMEQiq5aTcKB5jHN2aciKqoBsxlNpl5sSg0OyE2W1jt/fhQ2ntSKzjufGeioZlGUbxSd6TwHpNeCiBqvYgH5nyZoWwSctUbKAGuDIIPbpQO89CA6FT4fookbCIC2TdBvXhppr6IE6rSe3aneLm0jZ0QA2XEWSmW6dRiUuMJgGY1p7FP7oeHaIHNVLyuobZOQeh1ul2XV5Ma2B6i0YnhpKgRHygQQMSX01r7+i8Pn+8X588eFgPnz2rFy+P62xOYjMcrde1a3frzTc+qO3Nm3V8OrdVlnhtN69fq2vXtmuuvXd5UadziSWXdXNzo9586/U6OT2qR0+f1NHpcT3fe1Iv9p7V4cu9mp9pWAX2bJ3s9HOFAkCg7ATGyavRt6jcfUD0ZKwUo47NQbzjadr7jXjbCvEg56GdkPSFQx5kyrE5hb4TIgtBY+kVYddobVSTtXFNhpPa3Nqo7c2t2tzQqFcllBPHCZTwaqvKseHEifzByX4dnx0bUV2IkrGg+LtCgmJpk2Sw6Su6RiWvSmIZn0v8mIynNZtI0CV3EpPaguBHzNcWPVqLF+e1uzWrr791s7751Tfq+vagNmdVY43XzoQpkiIsmtyhupSDBGvKji52aFDhrrhMl8VWhTFfZ//SJRLvHk6iWvB6oBFtGkGmuLNLolFqeXxS6OO+AXJCcEmNn4TTaItRlohIgtpBaVb78orjCRovURkJCKOGY5afrgbijRiVxx90NYzBFC/oRMYfJQT13tNzPrMIz9PvwmM3XcjPPEVoG+D7YM3AmLxtilQBKbF4dJcwFmyx6qFu1v3wLvD1xB2hBSsUNGm1BwxpBEvvB0RPK6z5fupcqvDSGdEII4WRW7Tm8mcGvc5KL07QX5A3fZ5ABs5PkM0kIe0e40I9/tICHzyAJ7Eu74BEkba4qFutDnfXsqlk1jlwbjkG8JIRfzoRV8wmUe61210cg1PpOHEOSIQDaEEu7Pbbij9qxM1Jf7qE8ULVGaruoM/y7gl56eldCdAKqBKFvXi/PXACNBqhlilq8Tg2b7N5xuaUXtqftgtyxnrrtUFDUrwVIu8d4fXFfuLdgBCbMtletQG7PX61E9SIW4lpvPcL0ciinWGEfVO66DuJGmXrS3n0ipOuzxXnLxWJMF4PCMjZijYk/GMaoI4BQ42yHW7Q6REIpVzFIFza+54IJsAIoMAia3GAFR9ANVegF7BbRLbOFSh+6I4RuF3MWCjOEBsmp4brm9iZLRoLuOwnX3uoM0ZuJWY9CzeXGNjuSDrCfvt/+t5g8F/9ra9cYm+jJAchiJEvcUQzos7q7iAPRiRse9DGwZD3FVAcwJXUuW0HkuY2ls2WRR9QAktFy0g+eLJG/1x6ZFpI2mRM8hH3aK3GU41oHJoP4yrHwYUEbs0vmYk0KP2wyvJL8jQtITLMBG7lNR0TDkcCghYC9iDMEc5mDUjozWtnsVFM3xGbgVIKFaWV4baMZ9vHLzXqOiSTjCR0s9CPIdfcs7X9naAJcA61/xjjyCJYM/fRs4cdEPkNkRpICc4J3pS03GOpEkpEc1bsajACHXBbUJhWpnLRZqbScoCyN1sn0zoYQWzbPNx/32uEqTtCOkSZaA7Xaj63A3aSxRWyQcXNWDqqYx+iRmAlVOIafIu6Px9g5mSYj6bCwy4LjXS4lYO4xM/DyBXiKuaqx7HeazNDB9y61tzoKGPtmcnzd+WrdyB191LFnN4BCYC9EQeHNV3TRsYomgRAreWduljqsDplnTphlnvHWp1dDuv0fFCPX1b9+Isn9cnDx/Vo/4UTLRFhxR0Vz3W6uVvXbrxR25u33X714TmQD+d57Wxv1Gt3b9VoPLSY8mxxUQ8fPqrXbuzWV7/6gX/u8wdf1Gf3P6uj4/16+uRBHb3cr7PTk5UIsBNYhDGhdNh9o5WlhCu3drNm9VhVwFm048DN+2qCP9y89jbkOUHDUVKFRVJbNDVHj24EyKZENk05kr+uOWvhienZy/psNhrVxmRa17a26s6Nm7W7vVU7O5u1uTE1jwz3Aw7W8+XAief+0WF9/uWn9XTvSZ3O5y4Gzs5o3fYQ8SvxxVWXxhShtYERbiW+ciXQ/1exI5ss8WBn46ljU3vBYsFDu3AlZFpe1HQ0qnvXN+qjn36n3r23U1vTi5pOaCsLFXFr2YCAuPKgIFhDXaHeok3g9MA+cBLrcBgPU8dZCWYRMlqKaw4b50sPGlFMBejCn5GiDXSbdqGQTa7eSGBU+k5QXukm+Nr64HahE+qUYxHTrZpDa9GZYwolg4Ua2jcRg6HWh09pR4XYGkJTUxtWcUL7Wzx4kEhoWfxqBwzOphRoYMKgmolxJOok7W195q6gs0TFjaDObScWHjUoWegZ9j2N2wI9z1DVMGxvWy+0ArnnTFoSItaCLrxW9Y655+GQpN0ykJ4ktrZIRwF3DNPjVJR7UILWIu+PYRQrAmHa+ordGY1t8AOOZA+9cAvXmgAABrjKjcxFMBx0F7pQLOVy5vmcS3xWcecl1fPubXUIf71FZoEYc+6QF/C5SmDb1QKti2/FYsWs866m7OSiL0LMbesw/9L66xZc6CE9jlVJVTx8vWBcWOB6YxGp3znb1txm7RfFKqcYJNUurCxQpItnu8gk+41Geln6IOM72hGGkbEN4AjEm6NFaLemdLU8yt0Zvp6rik9oHub96rMz6rVpGeQLdHHhrwa1V3xeIbCI7R2jY0XKpFG/mVW3jhoV1JQ1xvVyHhNj2vNWBfZQXHFv5SvPeyeqASFWll7KBzIkAos4rFnNifWZyyCRZEbpmEM9WFnBueBMp0BUlbPz+vv/8DuDwe//J28bgRVfj1F4eNp5YRhtJEns6sQvxdUIARJEDJ9Yt008hiyzjO2vx1hOoVcUowpwJLmeymBUUtV5CMkOUjJB1yEOsirl5HjMwWnuoRE9TRKSqlJqVfz3rPSLyh2aHkHBqrxwInFWiDourXJVnfKI1X3wsqJcju1JsifQGu/Qhm2A+Z1o2VNPX6pqSWpZkmobnmeUqK7PCvYIWWwN4cSAlhuEcG0giZcIqN0Wp5WpJEzPE6QBpS7Vry/Jvmy6NxalNocSVSVctC+ohLDfCAHLiVja7gzYiQgK2gSmxN36YioK/DwcHbSRvBF8SJIc6pDVGvDITa0UHVD2IZS1jCrmtJ9NI0E1CdKRxMGbRer6HGSeKX3lm+tixegJ43b1jN3qjM8n6EoEdT220rxVvR74ahfnzYFWkowXq4NCF1dGshIkRzPnOOwPghaBWonrQdXlMQHZFiiTWi6nNRzt1sVSh9FhbFCqThcXdbQc1t5x1RePDuqTZ/v1+Ml+HZ3ObTSvZEV0C73j6eRazXZu1GhyrYaDzdqcrte912/UxuawFqcvvV9u3rxe6xsb5sRqDT56slcHpwf17ttv1O3bN+rw+GV9/KPv1Yvnj+vJwy/q6HDPQj6CJM/IwqG0iFfVe88v98FAcdNrlDOeA5tqGD4SAVEHSorLNSHIIKFQHM5rMUdI2bBeKIXsqbTtsM1aIvZKIFQxjZfk2Gjn5mxUN3d26u17d+ve3dfq2u5uzabi8mncrlA6EiTFp7HenRptF1V7L57XF48eOKk/ODqpo9MTI7Sm6FwMQGTdJswXe48pfigpbBT2zHPR9SOiLOh6NNhAa13L3V0g7TPT23QTavsRT9Rl2Byt1VfeuV0/97U36sbOsDYm6iipeAKt0x7RM9T4X1EfFAtMkfGgFjpQtrnxM4mYU0WFDignP1y/Cl7djztqscFpaowOU2hV+hP4pO3/3LZARp8sFg2qE5GOD23tnVVLkMS3kRhEvHRwcHQJ51LnhF1KmISnLY4geF7ni1N7BjOhUIeZEjX9GB3A1Ly0K4UWhQ8P8MEadagwh7+ThOQ0q5G0SaZ9Eivxwx+0IXjE1EwPu4jVXh/gThS9WCOwc/KCytu8v6BKLnrN96aT6LC7NqhFrCPxhkZ4BEoFYMFQkxZDZ0pjUE386BjrKSTafruy6ZKmw3FIXGYGDHQqwVQjPQ+uzy4IK5pWKF5GytF8AOqQIJgu4MKJprXepfaTz//V4JNwXk0po+hwKzjxAh1BplDF/xoKGWiezm++EsoZPMgeetCuFSj1eVdMyoOaoz9beNiIEzI5bXiMbD7fCHMSZn9nEsoIwEUDtPDSe/LcIyO95/xZ4be6xQ6H00msnQ30WUzfRDlPgm1bSq9B3jk0SmKr8hWdv1bzG1lMNyr8JRVuDPUhWWT9yClADhI6z/Q9EmPi+6szVZx7dwOcfEelHwG20jEXTBbAcN8e8KNrFRhoZxl9Pjz+diPyqNsg8/qPPrZbX5LpnwDjUPpwvVAMwv3AnaF0wPVQEGxBwenRvHQwApYJWVZss/AVgGyp4tW0VOw5SaIpXIgnOP/43xbLOjuZ1+/84+8OBr/7H71xqZtUVSjvSiVftMEzJqzRmMzu7ZFfTmB1I1GEatauWxpWUmtR6Cko8ZCaXC0REi2LkxwIsFUYSVgVSxlxWyVO8GZtqkA4T5Mh4zhdz8fqRwvX1jduI1A90k7mwZoMbXGVEml4SyQ6qTpGJMNGCNsGKRUblAa1oxEn8bmpHMxzyr87SVbCMssABOxJIMvDZ4M8Hv6SbW/U+knVmIRTdYLU+t4IUjWasJ+EP3FWwdxFgw4pz+slKOt2zMPTt3oamV4zLgUS8vjJt89ji2DCKSXQUXE2M8ZFnJ97hlL4EEFx2mpUBwktVD+X+AcaedMsZ9DvFa94JRjCjsyIndEm7Mhs5r/inUGNcELhTg0JMQcFVZk3j6s/IdotnuEzCXB6JrEPU/tPRtRue8smjqrbla35jowgZcerixA7NG9Acb/VftGeUDWdsba2nFJbW+3Hw0zXwfbIAoma1nC4ERSZZEoczIP5eX35/KQ+eXhYXzw+qvtH+6Zrq4NgjMZo2riG42ltbN2u8eZOXa5t1OBiVluTaf30V1+vd9++VQ8f3K/xcK22t7dqNJaoS17M6/X85VF9vn9g1e/N3W0P9vjRx9+t04Pntb/3qA6PntXCVIO0WBv9yEFCAkvmuOJ+a6JWxFUIXOigOOkNiuHn7qJXRaeSzGlNxhN3PfR5tqFyC/7E4h8b/78ytpbKP0lsbJK09hVftMwVFxRghXRuztbrxrWNev+de/XOm6/V7u4uz9/FS7h7mWHPhyqhU2KnFvJlvTw+rC8e3Hciu/fiRR0dndb5uYLuZc3PhHyCQjrYpgNF2xjOsp7fyenZKtGUA8rGbN1IqmIXe0/Xwm8SWMzCRXWarQ3r9vasvvHBnXr77nZd257WxAUY8cb+2M3bXbQ4kIl1eq6ou694prYeNG9THtVyLSEztXuIJh3aLx0RJVO3GAbiYQouXnWgtdVg+MW6byG0rWXw8UnSogR2aH9WClNGHF+NqRSyq/0pkAPHBBXzoYoktmpPW9VtGyAJGU9rOVfhgeVUJ0M6uNVxagpCtzwdizPJjPXWqQhTAAAgAElEQVTY4qNWjXcrFUsr80jtEy0vWXivQwu/KAy0jE368F4HAXVytepqXSXKtVRCYWJUDPMptPDGDnE4z5kVTXeDtjM2bT5vFYvky+pk/splh+Qoww8Mvuj1QQezYMl+paFFJZkXD5JisK0wk9Q7R0zhb1QUQROdshRpfheIoBrRRVRGtwyXGc4i+OHgbZ4yuBQqKABAQAoWfkFKopfR+SnOPUiaE2HqAGiETuCYXcdZ0/7UeheAGt6HHkMPRZDcIUCMHYNYk83N93Qyn20khytnDSdocqXBo9pATwRipMyidZFoGoEPT9eFnOVYoYL4zOUdYtuY/ZhOCTFRzyoc6SSVJOMc5D7mlyfWI5Cg469rmoaKWHHX7W60vkJflVPZbtIDEUj+GfWrbjOAHMUAegifz37YXOfQvuoRXzrMk4iD8aXt74RTaxlRtuke2sehSbrQz8h3FzSDUzpk6mV2UeyY0RZ9NFwRDGd8rN+fuNMpaI1iKylnaqWHSsWr1x6wBshahcHgExXnZ6eL+oM/+dFg8Hv/6fuXzJGfwZPxRI6oztz+oFz2qDYdKCtlvhY1AoDlxWktM5FqZblj/z4FAxJYtZ2aU2lRhom5DBwYaOrJoGriFiFCBT0QVeXenFGzUYnBpTLvlNSsTz8ES9oEbkll3nFcBWxt4eQCDgcYgLxhSXrsTiBrFiMPqYJ191mALUrrgONqywtFySFIjVAeP0NXvJl6tWqxpYoPwtTjJJ3IRkXaFZpa+w7aOoij2LYecJRiQApVoyA6MFHxj63Whw+FkK2fQYRJ9pbEGxWfQxAq/ZktOUJFaJEHfKeYu6cjgh+kkAOskRyuUuX7YHOxwGQNecq2yARxmJ4x04Ew9w6JPmB2z5r2GZBRpk4yHdjgYMPv03rT+Ex9pkY7yt9Q6ylJqDlFIAtOzDP1ivBOcgaNIPzaFsOZB6XEKqbmCiRmeeTgM5qECb+WnJS/a54eJBqD2kH6XkRi4tleZHqZ1v7p/LIOjs/rwYuj+tHD5/Xl3kk9P5rXQD6b9GaSxOtgk6/xZm3u3qzJ+lYtL7fq/HxWk9Gw7t0e1Uc/+1YdHu7XdDitnY0dOJjrGzXe3Kqney/r4wcP6+nhvI7O5rU82a+Lw8c1P92rA/FfT/e9+R1gYuHlJCat3+atIszIOFkZ/o+U5Ie6kTBs5aifu9qlFAGT8ag2NtZrRw4J4fKpohLaeXJ6WicnRzUXChteHU1z+narmelBadxKl5BKeJUcR4bT2tqY1e0bu/Xum/fq/bffrGu7W6nQscwDRYzbQyNzbpuSEGg9qbV+eHhYT/b26v6Tp+YJH58c1emZktNlLeZBlE3PSSLr/QEScHY2r6NjIeZ69xdOrpVU+z1ocEqmmJla4efs3jYIzHCtphKZrQ3r3q3d+qm3r9Xd62OjsLPRjL2s7zg5QUCm5Eu2exIrjuQssVNTxQCNlJRgUMdTindseGnFgfCJ8oNIhUI6Dh5C7uLQApdRT1jt9G7nqQMwsiNMPGJCa9Dew3pueKlEIEnIin+ZzlT4guxxLJooWLGjQnRGUkSBS1FqBDoJP0UHcXpgS0CGqhj5T92PET1ngTUEAQJAlBND5CrihAEkXOiRCwwhPO4YYttmxFfxa7zBM+wEKwLRFdXFRXfQQ8cSJaHYGkEtaEZsrKNWPPO+fyGVoxpKDOqkVrEE9NoxoDGN6ESUvNP9Ssxy8qunksTHvM+5Y5Gu2SJE06SCvsnDV/oHVzGxcNJ6yehhI3T2DJXgiJHsTEiMbZoSuvAr2/EAykWU8aUBEzMXBk6C7fIBureiBFlMBVfSuaFzKzqwFEEkZIzdxjKSAoGYKNTeTgw9vcnPOsVYHDL6nei+vUbS1sb+oZE/XR9uFJz1LUDO/XgYCCNZLXILd6opPOpa4EbR+YEEZOu0vZPsu1DpIS1JM0zzM6AFcEcRSQFie1FPeNQZQhve59N5T5BUwRU/9cQfVaTmLnvdUEAa3bSzAb7NnnCaaVl6FkrMJxOtu/gjJ2eAvpFZgI1d9AjltMfgFAuMwDJVNBGKNYlAcbRRzjFyMap3petA6GlTgjg+4EWvTgLPwBzm+C8DLuBJrMFYTg/hdmVYkRxMcOBQHLOjzOK8fu+PPx4M/vA3ft4JLNO3dJM8bItwwgW9msSQCVoxotYLUADUAtVLoKLQjUDuFmdQCaxhcBGHDcsraKBIk0WCR0bajqjchjNNIC1hqy7VwrBqP6NDg4R6bKiRVeB+K+BinGxY3pu6uT1pDTnBoCkKmRx13EoBmDYAbdD2W4TcLeUyc1n0eGjDo75TBQR3Si1+LwjTMLB9gSyPeAWOJ23XVbva1AfaIzw7uGkEQ9mAgXIaiRwp8Kk9L3T8qpqm2dZJOWiKbcP6eTTqG14Zbb5u3VAt+pkYmcTyw4lqKKu+Ghv/p85XAPGGwxPTiIEHKJB+LuanuRdCqf/UxWcsUNq83dWr1htBxGHXzzUseFeIJOjtUbgijZvnrCKIxEUkfFMetGGWWleiCviYSBDm4GkRmSepNLc75CffT9Y/Xrd6C1SwItNr02pcpqvHtYsajYTu6l5PnMDyTBlDfOGxjKM6ORvUs4PTuv/8ZX32eK+e7B/XyZlcPvLMu6TS+vVI5FHt7FyvW7fuGYm9HGzW+XLmw32ydlI/8+Fb9frN7dqYzGprfb3W19drNF2vtak8YTfrT7/3cX3nR5/W8dlpHe0/rOXRszo9fG4/WI3y8yQsK8iToIWPCF0l6J0DyCvK/7Zky5CuPNWol5kQJ2GRUMid7a3a3tyu0WjqpECr5Pj0zAns0dFRnZ5qHHXU00ZVOCzZj1rnBHL9UU/7m4zXa32yUbevXzfq+t7bb9TN69s1m0Q5G7oMewhrJxS9JBmg4vBhlXCcnJzUi8OXtXd4WA+fPquHj57U6em8jk/O6twMB4ilzakU7QUPUCy1jk7O6mx+5gRbnQ9RCDbWZeunhAGPzBU3uJMJbaqhUFj5wg5qNrqoN+6u1727G7W7ObEgbTzecJKl4HxyclqLxWkt5oc1qnntbE5rd3u3tta3KTYtKMLGjucHpUjemK107yYPdVuEOubHh1vmaCbkTdQOWn4SyHnctRNoPV8oYEq8mHeOjRaHMJ0sDNDJwHTIoFFQp8tjH9JupWj2oW3NAdeB12O8Ms0tBD2GWqQ2p4r1nt7DZ4COgmiJcqNWPM4aAAp0pxUpcFRB8U7RrGTYRa3BGYYZ+CkovqkLGYpTJ0FwfIMg+zQCrWoU0e1no09Y5ZlU5vMtqLTXNxdlmp46nBei1On7mi+c5xferpJu3ftY3tTuxikWiea0nslhShxOa7gWL1yzMug20DpOSz0TuRg7DCKH2FJJLu8bjiUYY0M73je+Z/Zl+DDEaSctJoAwaEJdW5/D+eVhGqF/OIZyFtVqjKtOKriMrMl2H4jC3zQFnC1cyFjZT8GD641yBCIQTeGsKz9fqCSsjHR5GtnstmLus90zQD31NxTH3fILozOgSzp3LLt2RND7ntaau8vQM+BZZ8Rv1p+GQ5G4hue+Ouex5vIoaNNBGmQCgb1cZuy7klf7ydJlYG/FwtIAjvxpAaaMBidBB5HOmkhCL5qk+b4pprv76AEnpl5lUqPH9dJR8Pv2uZTpmtEcKSk1PdD8eT08uuneHRlkRKbAMzRK61uAx06h6t1HbmXeMUMsSo4J6QrH68zXxxNW8ip7V/1zWb/zR98fDP7wN3/VGRQImQJXE2x1gpjJXIu5HrBuBN6pDoHzS821ZdqVbkAvAs83LTSmIonD0QHQpvLZYE0ZELJjxwCr55TAguCZ56pE1w8ho0NjocPyIrkSImnunXHwAKupkkKDI652m8H85lRSboPCx5P1TvsBMhMcGw2S4vh4Ounk0OdtsLmFlIL20vpr6yU2eHwts7z5XNpMrjTTFujAD8+jOQBUnQ4tNtKGK2pBnI3yMXB3y7B56z6EGNbAPxvhYwY2CHj4S+EtroQIjTZ3Ip2WLggh21PoO8/5yrPP3oZINVf+dB4b6257LkzvxAh+km630hgtSTumHQZAnZ3MpPVmkOjV6WiNVnjTLBjAENSlJ6KA7OUwDF+5uZig5lFRNirLKgn9gcTWFjeO+F38EBkVGN3O0cE7VHCWClrCKA4IcVEvalbLwUYdnYgycFxfPNmrL54d1PPjM6vfS6pgi9TgRTU3yAbyw3Fdv36zfubDbzrYHJ4u6/hsaBR3fnZSt69v1q999JW6e+dWzcajGk+mdXJ6Xs9eHtebb79bH3/2Zf3ff/5ntfdSrgOPaq4E9uhlzc9UZOItykS1FlohsqH/ySai6IqVWkRXqt4t3uqE1zzFqMeFbg3XbHW3tbVZ2xubNZ5kTG5VnS2WdXRyWodKYE9OYlGU/kn20so4PWIit3U92GSttjZ36sbOzXrvzbfq3bder+vXt2prQ7FDh6AORz340HLM1cQJhQosgwKcxKoQuXQS/fjZ4zpdLupocVFfPnhSjx4/qcOjY08WcqHlZAd7KIm1dH8aTSk+o5wgTs40PphYMR1PbF02cQHeiUBDGFoXeb4eqqG1JcrPsqaTZV3fmdTO1nrNxvgs67LV+j89mdd8flrni+MaD+f1xs1pffDW63Vr95qTeeyqlMTK+9Mpj9evh7NEzU9Bwqql1U4scVKhpMbWenpOoX85+QpXz2tA+1QHtIqxq8O51fCMVk3xsaJEgUh2ImoLrOZKDmRpJq9UTaxS7NXeiSWUE10Oeie+mcbH7IWISpOguAuSZI+CM2hxqErukrUoKMhffzbpqgbMZG0kAXKBnLZqNywJ1bEpbCS7+bZO5uLW4rarEtgAJD7DekphuKEpBmxLaGuzgCGO0Vqvua4UdUKexXN2i9yjQxXvp+kiCbXWCG+BFGn3rvYlMUrXZvTd8VuJT3OeY1uVuL70OYLxPYmnumyxuLLVFKIiumtKCdpPPDxQ+w3zCzCJQRiO2/lT83ztfJLWdYYdObEJAr3i7IajTPpFDFbs0WeAJEeI6GKIuG0ResbQX2WwAYScgAMiqacmwMzTzfKcAe5woOGUE18+dnLtSuECKR7p4f1zvoS3mW6ruw0Zkeok36it6jroVU4KvVd1baCu6IGg+xnE8RGL1ZoHbsQjFZ45f6/PZFHjmEKHVmR5IZSUd7gqXhPVVaQ2DYE9jn82MKlcWZS7kIfRbYr9SLqfFldGkAnFU3kb/HzQZLnbyJ0K9NhglsFBEv8GCfXGzhVf5ZBiC9bmPkcAHgEwiwpQo92BBFTp55UAi8rlBPYPfvPXXc7CrxB8rfZKlHAeXSNFeUjmnskrs2J5xKpioTJa/Ua5kMCH8lOBQ85aujGNfS1zXtUOp8KMUYA/y0T+WGZYWW5+BRUclUOS23g12rqKMRQ8yJCJ4WV08ME4uG2YvExlb2KrJYJvqxxFPTCnczX2GDSgLZowEkdRymJSeyr8JPPexNkAHWABsWipMtNGTHXG3k7daruVGDZ7pCV4qlranoKiz3ULUjwjHdAcxhDoxW2hbbpm2xglU2crdNvXeKlDziYisewBlXKLT+2ftH2ACeItGUGV32eKAItTcgD4+9w2I3izbXIdujpPW8nP5z49llKH9EJFEi0EVV6mYDTx3qpKXCS6EufdpVVDvg5FwhYlkPwJP/BlySS1iUEDIOBzjQrE9vRLJU5bUgEb9wh7RXZSHUN17OBI5G31YjQahwMhIQiTMJA/vxzXoqZ1cLJW9x89r4+f7NWzvaM6PLlgQhKhM5YycOGsmPfBKCRzXNtb2/Urv/hRvfvO2/V0b68+f/CiXhwu6vBI00gW9df/2jfrq19539ZYL18e1XyxZkT3jbfeqQcPvqw//X//dT15+mUdHT6z4MuIuI35s96iisGPUcEmIwejgnf4emX4gPaDijyPTcz69eCEuBe4EBH2N1qrzc312tzcrOmEQSdKRObnF3Uo0dTRSZ2dnTpY0pXI5K6Mf+QgZF85kdMaGY7rxrXb9d4b79RX3/vASOTmlkRuQqnOTUHyzPWV6bvWdZxQFHic0Gpd4lutyv3w6KCe7j2tC3VNBuN6undQP/7Jp7X3/EXNF7ouilblxfabVpyylzCx7/R04QS2xTlGYdflRSuhFSIV1P4cSO1mAUpKIsBxv7Q4VbZfbuSptSvRx0L3n/nnNa/xcFGv7wzrww/u1ftv3K6djQ13CozNKYlU215f4mKbApdEJOOWV0UCSYpHT2pPukWsZyWePJ0S8wJND5JAUmjIRl2WhHAIRm2hmAKz6UqRcIFkOZZgy3hFIUCYKHR6uVTX67guL08YrWlagf6aEGh1mCiyKSiZ/CfKBAlixovGccD3kMSyD0PFb/GwJdYhjtPBctEaqgt/T63d0IVAOcx/Bpni3/2WpIFIS5NzJK3NeGAziSwZ3CpxYFqZ3s2qvWxwCNRyUFMcebgsJo91XHXCLToDzwxEHVssbT6BJHjMSlxFJ9MpaagQxEz4yZ3AdqEBMh4bM2tXSAbEVaebqPvOOaV/Gp0TMkf2C91O75bzSNxFJ30ID1Y8WfMY4y2LTVoSWCebJE9eaqYRYljvc1LJakSKnK/6WfElKcJI3EjWoLz1EBXQV3c9gpiKK2kgZJVwZnH62VzZL/qoYAByOo7xcV2J6ngmpMpMEzO6azU/yTsdyIjlbBvH+mHEK1QIxZHe981DZ24BXqqmEqaYWruA5tGc0y5CAU/kapMiXYWdn0ns6lbPCupj0zOoYdUxapy80fr4XreHrrsSjZbSZVEnGeoluhI0L4MaT3TPUFnUSbcLVWiCemej9oI3EJIplS6YHTUCEkDBgZ6RYiQWrCsk3dSWgAGhr4qiKCrY7/0TJbC/8cv+q0zqkL0mhrzaXaocmMfdLShAYfOzTB1IkuiXi6UOLg+0kpmLjfk+fB56kPoztZ7935AX+mHBbY2CvKdJuf0RMjYOET7kG23DGZ4A4gonk3hQ6lHHmQu5muaE0o8pMvDYuiqHSE3SBdIU7pSQz7QVtcGwlIlnmxYpEoDwqxjigFAmlbkTag5rHQC+/253Z0oZSZoQXR3M8FWkLqW9HmK4A5oqIQ1VgL9iT8G4MJDsC+HQBtXC4rkoUCC4QDnb0zJQOYr3DKUCG52whBWosjlWCJKDVCZvOJCDPHs7rMFPVhGAalWHpcbTacQiyZkQZCfOQh89ppiA6ufiBF7vWm0RvO1MJeh596uRBexzDKQl5tJbooLtjWx83OIw3AsostPOSeuRZqBugapbyNhCYioP7ZAqMtYkVnjreZ9kSk8QePHBzemhQtQ2UYJ6djGu/ZPL+snD/frswZP68uikTo91rdyrJ7kkmR6lqDPCpzVhjt5aTafr9dabt+rX/u1fqtn6tH702Zf1w588rheHyzo4PK5v/vRr9Wu/9ks1n5/Up5/erwcPntV4suHr23/22CKvl4fP68S0AQUWfA9T5mVPtDcy3Dldi4V1/jk4YlYTZ+a8jPPFSyeBJQFi7Kn+IL6iao3PJhaXbaxr+suwRuOZ987Z2bJeHh7W/v5Bze1tyujQVCNBSODCQvWQH+GgJtONunP9dn30zZ+vN+7cccEynlzWbCpDCSbvIUjpSp32N3O8VZCDTvqwvaw6m5/W06ePseFRu3i87iES3/v+9+vJ02d1ptGKKVrVI2B8q7wUURsrMdKIWQm5zs4YL6vnJ/7v+nTkJF6eyisqXupU0Sl4/21TBs1JQzbwlYY/KLBA+8UINJHZSPP1ybg+ePNWfeP9O/XG7V0EY755rW/4sCvjc7fn0u4PStLZpWOwDgy9bauJaWPaBcbvEhtCxXj4/Jt1cRExo1EeHT/YoQmBAUWKGY9QzRIwMTWdqgVLDBhgxOvy/MjJq+IUqBrxXopo8w9daGBJ6DM9NB7dL0mqkm6KBE8EjOIbqzbinX16XVQj6nJ30PG5C0XFdZL9TpZpJSfm+544Fdy5MSc8IcTqbCFKoP8kcyzjdlLhIG8rLRIxD1AxpQJKHS41UAhAoVOMZIIbCnHOGt4D061sLZS2eydCPeFolWBHnGROpxMh1oe7jy5SSRr9T99X8yxz/36I3JQTpFVie1XA+kec2wmA4FyjGMaJBAAp4JY6laIXOnDzzJ1LCVhZCmzBAxXqH2fRRazF/KwybraRRXQUoXEk8YHnrjWAWBdngNiAZXy36SIt1jZ/NN2ReLr28Aqw4/B4TYOiO83QnoxZ9ceT2GOBxmh6xH0kvZcDFRGIobEE7SQcT9weSmHwrXMVr3mmfhrwQXwQv9nQBgyzwseFbkdOwMnNtUpg3SAd6V/ed8R4WtMUH+p6dLLLWY6ftXIkwBU6AAjwuxi004uGiSSBhaaiz5RdqTjyyktAd93hcbfFBBtKE/PAcQTiuZAjDWTJGtE7+5mCwsWK+fLS2DDN9ff/5AeDwe/8Zx9dahHat9X8C1lL9KABJsz4nmLxAmp/URfD2M+EQ+SEl96Ng4sRVMdKJtw4KWvfUSWzFrnQ4pI3bzItB/W27VCQsMedUIJUmW59pq3bQh1GuvL6jCRzAvJAnDGDslkdq3aIvtCbN4E4PNVIdtPSpo2ioOdm5yuVo8UdnlwButcWK062vIl64lSQ4HB93I5JgmA7jC4oIZ3wnI3yIS4YOECrVdk2FwoO8UwzunhlOs+9KznWFB9NZzozJcNLV/A+LFX8aTPqzmiNlPV+clRclB4UA8wxwzoEezCCn9FLB7dMwPEyg3MrmJ8NoNYu1mhKlN06HVHF0SLJaEjSjIhMSGAlDtT1kwSk6nMFq6Rar0K+fUGlLZZRQqS/q0Cs92XpT6byoAN2C8zFVDaofz4TvGzmDUdNtBSoGhojKhSKCtFqae8LvVN9tt4fVh96j/Nl1dlyWAdnVZ893a8ffP6wnh+c1OGZEjFvmlXiiEfwsGbTDbefp9OxbeP0zqfjcc1m4o+e1wfvvVlf/+oHdTw/r29//Fl9+fS4jk+WtT46q5//hW/Utevb9cXnD+qLz790sDqbH9fJ0UnNT47t9yrlvypc8VOpQqEHcDUEJ+0XFYQSI3mtmMed6Xqr6VkZW+gXknYcJ1B+Kwiqq6JEb62uXbtW25sbTug2N3didTOoFy8P6sv7X9bhyRFm2S4uCV5O4HygtBk/qMp0tl7v3HurfulbH9X2hvh28Cc31kc1nYWnamSHw9p7aAFS0fFGH6+E7GxxVi/2n/vZjKTYH6zX5XCjXp6c1Xe//7168OiRubBClNUt0jNhDDLbU0W7BQQe+iI3AhwMlIApWZ+N12pjMi45E7jFlkNKybIRNwOyOmw4iLDaieOHnwMIrCgEiwUJra3ZhlWb43G9cWO3vvnBm/XBvWu1sX5Z4zEHrZJ+xVi9O+9y06+w5SshnX73FHnq7nQSYe5iCkfgPdT9mOOvJ/GntecD1eNsSe1AXNgfulEnrKaZzTKfHnslulYklEvZzbmVeZTBMTrESVgRYRFnPI3KbjEwCAcjCY1ie5S2awbDZhIUB92KxeCWkp6/dj4ezaxtKBKIjOJrnVgIValRr6CXoXy0t7WSjoslzhAghFgINfoLKEGB18MFQCDbZlB3o3tV7LuyE2Q0Lp0n1STYnEXF7tgMBxGOvbp84Xp66EA6fu2F6hyU+Exylaz+FRCq29EMCSEB4/1meph9wTk7DMbEZgrbMD5PLVyhxK7HIiJDzMEvgRmRhpAvqOPproTug3HepswZgYX2ZkGerdIQHBJdFI9xfjDqq6QuIiyfJUJsX0mwW5xqtw4nsHRY+xr1/CRi1GhTjl8sIpWcqRjF/51Evqe/qRjWu9Wq8UjURswS1dFohGoW6zdOSbXlIwQ1SNRuFlVjFUZ6Js2rXdG6RC/L6nbRi0aGIqlHqWuNSX8BndP6ojWdGTwxniPiNwC5dIbDjW77N9GznKhrvbUoPT76jqf+XgotpgT2+8/nrgEgGUH0GtY6l5PIzMmphOXYpB7VoEQdU4EifYgsN+nOOy/RGapOhq8fkTT2WfrXHsUMlUaAhHQc4sL+/p98fzD4e3/ro9Uap10iBABIU1RK+AfdcsdygfCrAJbELtWKEzgZ5w8V0AdWiutQUQuOJBauZM8y9upPd9dBM0by5HO6fLVW2KRQC1gMbnusqnRtlG77UOFg7E/FrYrXRGF7ITJe09YgrlKV+LziN2ZYBhUyCB4jIxWb2yYItEEbAj6s/Dt9ebL/8vPQk497gGNIDmi3aKJi98Jq4ZKeKT5tDF6g5emmkXm1gv6VwMINkxfghbxG8c6JhZBseHRNem+ndXFxElhfi5x2dws9rGo0t1CLRkkT3GRzCb3QOTSZj301VYyJXF1B6r4Qo9nLze+ZTeAEtsfMxosOWgatI6f0EdaIVoKLAglMD3vQe1F7AjGPiipdEzQQCii1s9lckITErZNdS4ZKeO3o3aOAhtMpZFsiLVBm5qgTrJjNrENFvM2o1i1rmLtF7aJu2AIhuIY90teJ7uVlncwva//4or54dlg/evCkHuwd1oky13NxYikPTHIQTWAwqclko6ZTOQ7Man19Whsz+YmOaipfUCGXs42aDC7qxu5Wjdc36kf3H9VnD/fr4GhZNT9y+3y2jm2V/FVPTw9qca4gIXRb/GrtZQz4GQTAngAxpz2roKxETfZMSqSFYNCeYRKU0EaSXboU3eZE6Q1fCtpO/Ihd2FVtbMzq+rWd2t3RdKzNGg/XTSN4+vxF7e+/rP2X4uT2eEHegNttseZrcYZez+bmVr3zxpv1i9/6Vm0JdjUfUgj9omZTtfc1klXJAFY41K46oGLxFF/C0/lJHZ8d1dnZEaKz0WYN1jZrcSm6x1l97+Pv1yef/cRWWjq4pmOcBSiWWZ+gQkHbzxd1eio6BG1C7d318bA2/R4l6IIe5T0vzYAna4P7rw4eW1IxsYYxoXSHFmcMTFiau08xORtX3XdEKaYAACAASURBVN7Yqp//yvv14Xu3a3dH6G3zCkF3fSCn+IUao1h47GLSB43fv3YDRSmFFHHV79ndiKs2KUmh5bbYL/lEMZMYm6IVhzVyCfMftTck2qXYNiqYgQNOBMybFXBAUY6JeWgfzo6ZOiS3FFqlUKDYPSpaY5Wl1rbRxcyeb/2GDxT9OZ6hOOXQoqbJmEE4ToZUwEdgE1QPYZG4hbgXWFjSbjc632R/ZLcLxTQ6fu1/Cg2IB+2xwj0AICg8Cf24FucgiH6mtrZqJJv2tAAWWukx2C9xm9OtNJoa2yMX04xsbzTQlIzkkT1AAZCSuOtEPQMLGC6gRCpnVMf38CjptmCXaAqOEj3zatUdCJdzSBcuS2NloajpWSRA4Um7MNK5o3vWWZJOpp8RnayrgRgMOWLUbiZPOn5BMbAvq2KcV21ETqEVvlrIcNtm0q4SQZBLOq+m2mTIgwWn6kYk4lHsg7K2N7I95C1cb6cLHde48UAXzLWmC7DK5iHXhULAsx6RncFHDwfWFJcVvaKLieT9cV5gKBCf4eEwBlUoDPre6WwhXu4YxNjaDCVxISKnI/zk47x3NVwqbgGerBrgqzU9dN3QtjC9rb+HArzEw3VxJmGqOslaY0lgjbCLrsKEMX93OhCYAeRMSdKu9y2qobqXUEmYJnihKYrnciH4zmDw9/7jb/l6qO7U4glUoANfRFuH3Ew8CadRpuRQchQ8cC5A9HJO+2wkSyxZvERtvDausewRYmINmgdpH8yRdi4YlR6Ogg+bGp9WTIXhZ6TBrza6jff10gPjp2qkguLoVSBUYu7Pt+ffsmrUHmdsHKMrRqDxY+R5YHtBC4cFqOsCIUpyp40cmw7mDGPT1CiFOLwEDriT3jRGKOdQNdL2Mg81yRz2c6m0bQlFwulBBkZGsHXSMDRaF7RMhOTQNlGAU/tUm2Mu1oyvXRObWMD4a9oSI6iJOHwO+I3OuV3VE7DiF0ePJxzh+Ec66aR1a1Bbd6j7SuC47FG1YX468Yn617PsLWjBqovEVJ9xbnGUn7Xa9kaSwnHqNoPu1YgpLScmrHHY2TYmvKPVuEebMfOePX7PvpWpfn1IS6QzqbXRNm3cTs7cdjmzghYhBN6PCnxS2UsAJ1TncnFRLxZr9cMnB/XDL5/Wo72X9j7FpojKm/WkhF3jTuGJXp9t1O7uphM9IYpSsuvPNe3EwzzEE59O6vD0rP71t79bP3n4ovYP5jXwgQ5arWLJ1mLAvHD7wkd28uElzBqhoG+qiApLJdBbFo1pLKr4qQcHB3U2V6J3ak6gwSwj1SQvjRhYYOjWenx0xVdMAilk5uaNa3X75pZHu9r8erlW80XVw0ePa18TwU70+TqoKAnJhgmXTkJl8VZrNZvN6r233qyPvvHTtbOxDnjo4lOWd7JT02FPselz28W2uhAcUiTiS3NXTSdQy9ltz1nVcKNOlqN6uv+yvvuX3zZ/WBxZFTST6XpNJjN8oztoa527M7Gs+fl5nZ6d1XxxXgsFZr3d4bA212fmqPq+EzeUwMp4XYWO9pWKCg978Xol7jVv1ofSYlEnJ8deh/47GppQw7qxtVnf+Mq79dGH79aNbVEVtBZAYtbGSsb0AODbURASB0BAadHi491EIYzx232iEXXHH70LW1fF+shaA0avKn4xuStDEDJe9fxci0T7SIgZAhcjYe7/nddgpL/X1K0kF0b+6ZAxytLRyu/AiYOe3flZjWW1aMQ3hvFemOJp4pIAmpy17etJi3MlJiIZa9cLCul0oDzER4hsZ37HCHlWQ3ziGuPk5yQG7FDhmmrAmUGMhc9P2SrwhjODxan1pH3FkJScLeICh65jbYHoKkEccQjiZ1Xs6+cUG5rPSIKoh0rBrr1qh4p2UWlBXdrFbh1HPIXAK3ZS2YMU96Cj7KggYPZ0p7VNgo6nqPdso7wcdXDl7VKjtYdRv+ItlGWtTVx6HE70nE3ZEU2wx1xDI9DX+6xKbiCfdE5ikFKLxmLj2G4EKz5hxsFaIGvEFKRPhXx3Z+AVi6svjncKlfZRJivNUASSf943oiRoS5S13F/7oWeanIunIMCEYNISF4l6lnSVvRAslOP8NaCzsl8DPbZVqeOd+ODpAq6sTvUxoL+m1BAE0t3ScBUmgEETSAIb7QodoVAGUVtB5XOhieMBzz/7088G8ZpLXb2vpDi4Fujnmv6zdE5gkWF0LfTY9J3495rOmImlfv8e+d6e0lp/OEQsz9VRkh80yaw8u5eL8/rdf/rtweDv/ocfGpOh9ZGRYbH9cLLfk1rEd/AfIJhBN0RmTNVPgmMP1/FaTUeappWJGJJFOKgp2xdiQ6UCMTzom4LwK/YJClTYkTSMHXjcCGrMi5WZm+9C+4rOUfxAKb9qcDlB5JSD0a/MLY/2KaVS7/YEI1ghigNiUN32Rlgtrsw5h0cSpbOHNCioevZP7Ga4P3A/fR5TVKQARvnHiFH1jmzgn2sFbdbLJ0iqyiVQMCnGv7MARUdYBSO/IyxqhD7QtiCPgiOkj8OJAJVn2hRe5OHAmKbB9DQ4pNoc2TihBawCnw8NLUPQlvNMKRLa7oZAtwWa49U+dgk+7e2on7coyC1JoQgJgBEUOTczh4zJImpF2kbE1iIJivEwXhohEn9IXDMOszZaXgu/R/QRieNAV3TQapLR2OuT0YQEdyWwrHt53bVZNwpcTQ9R3nh0Oqovnh/WD74EedVkrVXnzocpz1yJ3Ppkva7tbNf16zt17/p23b59va5f2zaNQA9SfqSweJY1mYxr99puHc/n9S/+1Z/Wp/ef1d7LY3OKmLQWlMdtqPRc4q23os84moHooET3k3Tw1J4U3/bunddra3O7Tk/Pam/vWR0d7dfpmYYOwDlyq9RrAjRWYkGh/TpIhRbbjkydkTgTqMuxuTmru7e3a2dr09PX9N7kXfzg0RMnydhEKaGCS9uHhREttwgbVFqrt994vb719a/XrWvXLXiimEAcgt2Tki1cN3Q9Oljni1Pa1qYNRZiXDgkF8dSCu/3jeX3+5YP63ve+W0cHLylZhyMPiBC1YsVr9FCUPEeVWcvzOp0v6nQhtwAM2YW6zqbT2l5fr+2NDUSq7sxLwNc+2hnQ0B2YCE55X31gSih2WvPFIn6wxNrdjfX65lc+qI8+fL/uXpeNj/xbe6AHSQvrTp0GveYeXNDFPw2LbomrmIIDSqxswYv3pA8e9iCIC04tGjqg77UVmtG+8KHNU9M6UDKAIBKgQuseRNR2iS12zfRBunihpoTvb0sdt9mZAqnEVWwou6vE7ssJrmg8/n7QTLfu+3NXk/iythx8264lEIc6ba0lcEE9NrIjg3afJZjGpkhnz6hwYppR/EXD6eSgp5DirOnOIM91dQKETiaOqawRsevTKPb+PArenmjHjuN84v3imtMIHG1lWuH22Q4v3ePG477jMyVCTUe2Tpg8kCVm+E5gWQeOi0H+3dWKOFDvhTxBHU2SQhIxgA39Wp1hGSgkQGVN3atLJnfa6klc0XRfuXYoaBeJawgdhfMHzImIzqW5z+SMswWawVvcxTp0FiwfcRLxs4//MGaPEUI5Hmq9SpvTdmArKWP8k9MVacpd6EQh+uW5A2wBDOgsaetHSFGdt3bJyECe2MS5OxEgxWI5gAI9bs5b7qe53LzrOIoEUcezH7rN+ZIBK6bLeQ2iu3Ex41Y8pAmfACtNEOUBjlLRNyxFo9LZiv2Zc/VM4nO88DvU0+TzOr8AIeFajJYbwNTYZ/i3WGWxLilU8w68RZsqGlFbqEJ6l0pglRgLMNIETU0Y1B78/X/6ncHg7/4HX0G3GN6FlaOxllDR65dvRA/PMUbCERRaye5JDUqiTECXoEG8OlViBJRu0+rNoOKkbUsFSpLsBN7m+1QC/D0OzjQZ/extiGuURT+DshilH/dg1DUqcv5et/VXcToHZvxBW8SVF62MhGJZyCOVtA5xty7CQwGJZePAfSGB9bQXL3ZmVSvAe7GvkAVlnEHPrPZtVIYM0wF71eaBB+UFSOgMoicfWCV7bDZXgn5PtOAtKnI1i0IQK6tUjT7dYqFhhBW7GrhyWK7Yh9UBAOUhCFkcKoyO824stiMlpxkm3ouFEQiB9LkrPqPfK0mg24CvOACAsHJduAXQqtX3YIXWNj3GL4xirslI3e8gYiC/diU2mHL72DU/SvQREmmLpETzyHPS4Q7XCvSCQJa1FYTB6Ka+wzxYN/S4N4+5nTgBOju7qC9eVP1QXNRn+3WipCyTzHRvQtBMVNf8otGkbuzu1lv37tRbb96pN+9uW/Q0Pzurl4dHdXB4WoeHC6ODk+m4Nrc26u5rd+rl0XH9y//nz+rzB8/8cxdLfHbhurVNDLGpzaE5GMK/WvHQQXbANJTs6TmO6ubNW7Wzfd3P4uXL/drff+ZRpqpyQenhl/o3MpCMRB7USOb9TmBpdwu50q/pbFR3bm3VjWu7RpR1uC4Xa/V876UTWFlWKfFzwuBklULLnYrw+mhXXdStG9frw5/6oN594+3anG0gfrL9Doggk3loxUF3wnLnaoUiJAVl00EnPuawTs4u68HTZ/XDH/+oHj58YCoGAlPx9UVPCMLmcwR0xFZ/5pUL1VUSO6+TU+xdGOYwqa3JrLY3103LUDGvTSTU1b+DxkFF4LBtylObvSuWnZ6d1tlcyRIOA4o1G+NJfeP9d+vnvvpevXl7uyZDHDjW1mitK1Gww0bGdbKXtZ5iadMCmiRrqxic7hviPJAhUTQ8bKVFre3w4panHAQCAsQBRPFI/tQ6oMz3dQzWnmoKBgkdk684rLueYthC3qfRP3UMRN/QOyNxttBnINoa/pmx9q/z2kUo4+/LmdET4wjkSbo4VP2dPQXORR/olXOFIKp6T50MdaHOPtOzwUOXLoBTtsSeIKWcjAzDCYJpizijhlHdO84GJLE9oZI3RCxoOJbRC2Aa7+IiOGTuKOKs9mSF4NO8WgvOMvLUPaeM+FYh6d0bbrti6FKFvCg5K7tBPROdu52Iuz+A57oBLp4nom/OAZ9xrf3w8w6CLOpa0HolQna285ANnBUAnbJLM5mTOBChY69Ln3EBs8imXqFg4PFs+o09RQFaEFvTPsA27qJG9pqmM3kFpBEXbP3pe+Y3xRAFJV7lLTzL/bpKgTKVQyTdjIi40kl2Z8jtD5JPgCPdn/j8+qxQCPpczHr3t3h9dQJLkgwXuL+zbT5jt5VBLmQMQdqzB85FF/S7RyTrPCyOOuS0SZbNQT6roQVaAETwb+HC2sLTDikk69irUYA22EjzgQlhFHq6dD0XdCmDIRzzrHgSM+VKimMtOnWHT50KvTMAu6W8qAXuLLSWzuv3/uTbg8F/8Te/ApNmReZG8QXXBNPnNfMjVUl1ixfDa6r3NmBnWo35ruZiRiEew3tdOFUXnEC4V6AH+mxGKTKQwOT9JMmNqlrQlTnsnhluVIXWL9IjNo4ejJATp8VLtXAUnBjr2C0ABFO8MJtyrxTstEvdQnGkCMxvsRTtG9T62sA6BCVcEfIIkmn+ileHbDZaqXo1bUWbWUGMtgohiQk5IVPHINuJt2dfN2LGpsFsGg6J+Ks+iHvOudswWpSqYIS8qqLB6Fz3uTIqDn9KwdXTZ4SOuRWXqShN2DSiofck9BUDYv6TEl2mitF+ZBm2shZuaHwgvQn5W0KDUeaG82SXCQI9s5VzJDmJIehYhBFagJ9t2p3mVbtgiVLe9QYIjIUJy4wOtjgkHrXuEoRbbU5xfO6cFEPid7su42Z7zKB5PnqGepbNsbyUY8G45pfTerp3WN/98qDuP35aL0/h6rUwR89OE27wjR3VbDStn3rnrfroW1+rN+/dqsvlUT1//qwePn5az18c1OmZ+OMbtbl1vXZ2NurajZ26dedWfXb/Uf35X/xl3X/4uF4eHUSJjKCGRKILyrYbgZuHUIvANZJVk5LwiAUhDdHyXN/crhvXbtVsfd0CpydPHtTJ6ZHRdLfyLYRoPhllk/ejigwVBVFMm2ghRPXysiaToSkEt25eDx9UKOyozk7PPcL1+d4LUNg5iSYlGu8eRw7ac9ra67NpvXn3Tv3UO+/XnZt3ambRmy4ICyhQQlpOTLeRA0ZPTeqODMWhEha1888Wl/VM9lmf/aQ+u/95nRwL2Qb5Go6FKvez45D1cTtY415Unl6ee7SsXAsk/BIXVsmxOMkbo0lEbBMPdzCVQQisKQHg345A8kbO7+aVSWOgB6HpOUZgneATjzTB673XX6+f+eCdunttva5viQKi5yqnAiE3mYyjAxwYMH7QiMhoiQsdpWtmm8Oe4BOs0+iW17DcaCSk7PYrSbwLmBxq8N/TrrZuQIeMkjHFCmacryyTHDmgmjnZcNzjgLNoyQUQHqN09Gjpe5VOAAKUUPcQHKmQ9aCWEvnEXQCvSa0nXT97oc8Eo3JBi0gK8PWGf0tbsj/n0iO7w+9zkdhFt94cCazHwDqvwp9VwjNarSSPjMzuawjl0w4ueq7Qx7q7BouyUUy1cc9NI3B6jKF2qEtJzEIXEiXGCb7BAv0YjjQMTmiYQJ00Eh08Wumq8d4uaq6JZJ7M1gl6OpJpkdN95DO7ZQ86iHiLc5qkkhHC+vtBf22ODxUQ1xIKE4EN3t8GbQVUULzELiZnO3tfawQRc9u88R71yzZ7LlywGHMXyB0ZhHCglSRn5hYbCde6w6qshdneLfaSvUK+jX5iy5FhHJxT+MGCtl5xjLv7QQ5DPNafqe3fqHwPbkjXWh0/o8XQM+kig7qSELancHzrvQb1K8i3hSGAdU4srf9osC9/3y13hkJonLZt6CJ2hdDYSXWefxJqaUqGGpNu9w6d/XHMiJhLCay2n9d9ig03bRRa7AbBECwEei3IyzpxftdosAM+AGVyxisxfkKVuet6N7gzaFuK/ywK5u/+8bcHg9/6G18nz9fLb+7ZxQWoib+zEVjZxdDyJ7mKAt4ctKFV1M7TFYyGEV4F3cQJALK8+C8Qd+FQGWKWN6xvlgkUFhO0mjMIp5KfniHgFkYSWAcKByuSIJAneJUrzzkd8hYCgWhaxtLlv6kE8Fds32DEAc5jW3GALrPp2HIKtnCZ/N+c2Kttp00hg/BGrSJ60t+Tgnl5nHFq+s7YmSRAGL1dcWxAJIy0mwcC59jLzHZMQWFFhl7QgGEogL6H6Wj8k3emBamAC6+JRATqwtiWN3p+TiGWOgD17FMM4OOTjYN9GhEaRE5roJNVuFqxfIllDMduj89b1mSsg1SqaNEo4KPRLmp7F8KF28jmCEqso8OF4gB7lHjVXWgMsH4UazFoEUoUEBeaF+t3Cs8MiotuhkPQNiG+M6x7sE2Z1tJZboh/XmdqQasYUJJP++z8YlQny0k9Ozyvzx8+rx8/flEHJ8dOjLSmxQP3ATpcsxuN/Vc17newVr/8Cz9ff/VXfsGz2PcPX9R3v/eDenlwVGdzraVZ7e7eqN3d67W9Pa2bd67X7o2b9f2PP60//4vv1mf379fB4X4tF2k5Bk9N7sG79ZnZFkrqhEDvGY/HTio93QjCtDmcploM1ur6jdt168atWpzP69HD+3V4+LIWmppFub5aNy02wnuyhVxaeyDdSti1/DWp5dbNnbpz63pNxb+2RZla1mu1t7dXz54/rWNZjJ1pXRKaRR2AL9w8dCsxvU7ELX3jtdfr3bferhvXrtf6+thF4tBUI/hjdEzgA7s7kglSnVTowNM7EnIqJPjTz+7Xl48e1EtRBywMTdKKN9uq69K4jC38xNtWymj0Sonw0pPGNIJWOaxi4Ww0rq2NdY++VbvX92bE9YrTyqEiJIHklgQ2SnilSfLaXlwNnnDsu7ys61vbdef6Vt3emtS7927W67du1Gw6cwIrxb19GTP0RXDFuQVvLVzqqXagjuIqiuJDksl1Ou7oLclbdoHdlVPPIM8g0VGvO570O9Nn0MI2dzrWZVATaHsqZipJsEG/M5gkx+b/6dzQc8Lzm2ESJANOvlxB8Y4AUcPrM/jB2cNAnCtTeFhtWGA5H+nizTGgEcBQHzIi1txSH8SdVIXK5i5WBgOISuEOTrqAQ5xLSCQSZkwZitOMLXoVXxh5LGs7OmtJTBOPHKPtA4uFoP2xOx5aFd7qcvY3CUu6Qm1O7y5UqGFJbkhg6bw5x3b3TAAOrf3eNwjCSNbRa+AMQIdRV0/XzpOUvEbomw2Gh7W8OFx1pwbyDZZAzmNK6YBydoDKE3P1LaceB+5umtX0GQwQv3UKBFrKLvtSSLpo9/7JUIYAJn06+5EpgTVtR2dgbLVyLsOao1CyTZRzd/ijJOs56FvwGz976H2diObs8Ll7Re+zt3ALnGxnCYLeJXpPPCUX4jkb5fcY1k7yoFBgZEycuJouqA4fzwO+Muc/59cVn7xR7FglpxuQ1D/e7p7GlslnfsY9WMHuFPg0x7Cc/CjDFZSDQPFSQQqVh/USsbbWZva8vYTTbWYqHuCU/Iy9h6M4pEvNvvSf5SygexRATJQ90Qc6gf0n3yGBNeKhwHPeL5tRciR5TFEQI8VJi8clxgA3qMzVoSYqJ1OOsC4JpzKWTBbsKAkmUlsp3YInf5UzZtDOrp4sujAtIGMBfUxi6r9YXJqrpg/BnJ4E1qitbZdIThw68h9683lYgKso2jSY8sdCxkFQSR/2U1LLi0vrxWeSNaNy/ZEJOA6gIYzjqNAvKxVfFvWFbDhc8TLr3f64q8k5jbjmIMsEC1tmqA3il48yExqBhGOa7NJTuWJn4WSf/++JUWua8X6KbYdDEMiqhHSj0SzEbJK71ZQmPRnnq1TPFp1pk6VlQhJsjMDXr5a9q2tx38Jfg9ZxbksoXQPzrOX9pwSWw0/vASsaAgIztdnIbietrdlWSAl623/pP48GR0EB2by+DovG8j9tUgsFCHLdEhOKA7qbgsfXzTjA4dp6nes77XdKu8XJtINW6t+LqtNF1cFiVJ88fFE//uJp7R8duqBCaKjOA4in7H8QqKnw0DNc1l/5lV+uX//Fjzwi9MX+QX3vex/X8em5/VI1wGBre9O8163tUd28fbOu375bP/jh5/Uv/uWf1aefflLPXjypc7X3W7RllAkUFtu35heRmE5GSlzHtbmxUds7mzVbn7loEP/0ZC7KwqGTr53dm3X71m0Hy+fPHtXz54/rXGsmfpCrtDhiQQ7glTlm3h0IiM43JUdK4HZ31uvm9Z2ajqcWsOm6T05P6vne09p78dITp/peKMbbPihMs8wg1xvZXN+omzdu1lv33qh7d+/U5kyG2dCbLO5xq5m9Lnr52tp6LRYSTdGm1xo9OD6qx0+f1k+++LxeHhzadQHe9qDGdjbJAR90uWkstgSM1ZljhdcF5vcnJ4s6Pp3X3KggYq6tjU2L8oQUI6xAyCMKAarxLk5xNXFtFYRQPsHuGsXUWz9sK7SMBp1NLuv6xrDev3ujPrh3z7SU0URAAiIzeMp0YijgIuKLWNc+3vHURkSJ+brODCeI2oOOgQgGbYXnbpE+lw4DCWTWgNdEbHFC71LNRvwFcRYv+fxCCLUcCjJ22tMIm6er61CMaCEKscBFvad2td6BcdHDdIiA6RSWXT4R94Isef+mu0W7F59xfkUcnAQAfiCAA+dXBshksAB3kRQphvD2sLU9oGKobrRFPuwWryX7h8cOLR0rt4LTUiYZkWUf3sXwXwUmgY55fn3Es1p/7oY40Cjhz9nhJCSWTSoirF0IMimRWxJQ3ALERUZFrzas3IJ0LbTceRfu06pAk9WdF2aQxSTJbatmKoeAgLYBczyf1PJ85A6hO5R+OThwQPmbGE0zYucCmIls9iy9lFCHQpi8AASWsbck1JyrnBf8XygExjxNySFPoVi5tM7Edl/Ww3BGM4QFUa7uTBoShtHEB9uh/srjXPFDQzY4z64SWKP2cvHxHg8oZPBEPwPVxpPE4s6CTAGrRzQrfA9HaWh8uTedHZ1M853SCGWEu9d4r6Fex+1ZjVME3rlXDhqmqCRx7QT96p/YwlkMmjHIF/JrdlzNVDLvP3HEB3VpqhDiRMV0qAWgzl0kAh5SKK0GNbjoIbZ5Ip+LhhRiLtoyMtr7FDEb3PB0NMyHvfCobcWTP/jj7w8Gf+dvfGhfDHi3aclq1q3EEobtFRRpretBN0rR3AdQsJCPY3URVDnea3w23ntRXYZPlx2eNrQEPE3qDY/SfJBw78V9SkvAC3xtUgvD1BGEEX7S9u6Km0SbnItDnqQEqN1YrVt2LEpZ8rCw1O6GG9Rm/kN5Ror/4Vci6oLQJKFGuDQ0h6hJ/0Zihd4lCXbF6KCvAJI2iJ6D1O+eepKOXwKf95DvHaW5N4T/kMBw4UEAGtumJA1REYeFNqKSVtoS5jlp+o1H/aaKzeI2/cH3odYfxQbtEZIfP6smk2uJm9Obtko2LPwjvPQYjKAkhYlYqnz180KBFGA1nUYJLFO0OCzw5yNBdHtrVVVr3gK0FHhSWo6jGshUXQnyhbwkm4ICmdxPVS0Hc5YoNhpdstWZEwMhdCKpU43SNkprQkHf3oZpKZlqgEjPqYm5X1Uny2F99uSg/vKTR/X8YG5BTyNongSs9vN4Utu712oyVcsMg/qTo6O6c+Nm/Xv/7l+ra1sbRv4+/+yhD/bJdFZbm+sWdE2mch9Yqzuv36nt6zfrk8+f1D//X/9lffzDH9aDx1/U/OTAreUu2GjfETw85CNJiK5dCezO1kZdu7ZrFGg6m3r8rC7qzGr3E9tajceb9m+V8Oj46GU9efylByV4ok4QUg79vH+ABZCsoK8KmuIPstcGtTGd1r3XbtaNazt+jqYdxRf0+fMn9fjJkzry+NZg9Vn0vG1WmhsOqW0VQ6bTaa1PZnXz2m69fvdW7W5Pa2Oq9SbECr4WGYMOpWktzod1fDyvg+PjOjg4rkfPRNd4XnMlVDpJG3iw+DLt7ThWjA1YgZDoRLYtFwAAIABJREFUoMdLOC1BU2sQZM0XFxZ0nZzB7dLhq3tXe3/i8dgkgMlbcUVplIcokrIcq7iVJ7RRqSuKk2OPi9p5bU+r3ri2WT/93tv1xu3bNZ3B8bb/phL5HgCz0hqQEdj5IfEYTmdGJscKEaROCSycTY28bV6ii1ahq/aPJMnQXnJRLBGqOOfmznVxm/fofbMw+u1hJt59zLmHGBk/1RZ8mMagMI1LiQoPG8Fnsputjbo1m5GsTnjMn+vpXklyrFxnSIKvGd7N1bv2eu1WJ+9BArJOnmBYdKyi9Y6Xd7pFr1xTK6ppM2P1SFxoagGHtTtcaWtjtyWqiAAT4o3tuzpZMirbiCyWVwz8oevhFvKKEtFcw+hL4ldNd0rrj2RZ54nikf7dIky/ThJn7grXACWy7mZ4QlYSYqNtrb1ALEw1R9Lv5LtdY3w2wGV2fmFOtCYlUgBBtdJ3KdGToFOgBWJW8jsa3YzGzQCB0Gn8TnqyY1zEAKkoRPwc47nuuG98IdPcjISj11G8466VcJKso/lIt9H/DS0OuG+f0yCeSqAtVPb5Hc2BJ3W1q0Ii2SvuSVAWyLcanYUe15RC6TegtDluRDDn3rGLAaGwoiekm5r9xDQ/V+ARyadLrrjcrYEAMVyAPpEumql33Rm3OFaDe4L0RgzYo+vZ/wBNFj9nRDdT6cir7Lgj0abigW3CFD/b1jJgmr8zhUdsHuHlNwc6Ob7zuhT0YgiadrWoP/zjHwwGv/U3vxZqMMkL5hQ6hNsOg9RAeZ4n9kQg5Un2brfy98jc+RJ7Q9LHCioVRDcj217d0F4wRkDzw1kgTm6C4JLJZypTPCw98aIFWs5HFXTz8Mz9gLOI0pDscCXUDkcIThAooxGWVOcenjA4ocXRhvmXmgc+sahlNVEqG9mcVtu7RCXoIh8uLNMyQD5xPoijgUfDijgOBE8BBp3BE0wS+LQRRKq2b6tblK261HeMUOh5sQhZ07PkZdvuRi3FgVSXSkTOndxQKcITHo7V+gJJVnK6GsmZ9pQTl/jXkmR2S6sXlEuA8OlU+elhqjIDEW2+m2cY20Qd3pWCo7z8jIKa85h7dgKKPZofoVs8QnTh2q74yrYFZnbzaol7dJ6KA609GSn3KDeqb06cjD8Nh9f35i7A0C3kpQuTCd56XlIxlDY/TYXcxMnro8Nlff+Lp3X/8V4dn/Bu2DPDGmsEpHxcJ+v11tsf1Nbt67Wcz+tCaOf+izo5OKhf/aVfrq9/7Ws1Pz2s+ULm9ZdOWjfWx/YQVbU/nI3r1t0bNZxM68HjF/XP//f/q77z3e/XT774SZ0c7NVigXiJNhJosg41T/VKgaY1LQ7mrZu7de36tdp/qar6siazcU1ns9rc2q6T03m9eLFv4/zdnZ2aTCZ1cnJUe8+VXB6A/iiLDCLCOr5KYqEjtCuITynenfnVo3rt7u26dX3XFCMJnHDMGNSLF8/r6bNHplGciWubmd9dWK5EK5yNfn94ztL61rOeTsa1o9G1WzNP5pqMlraLU6KpfSrxit6Phj/IGeLo+NjDHegosHZkzQNKTyDV98N3BdE0SmQ7JFkDkhj4fju1zchbi7kyXlYXO5ETw/q0JrqevA+ED1qGjP9c/TL1KUM1PGggqFsXA7bdUjiJcbns3cfDem13Vj/3tbfr/dfv1GxCEq8YJv9tikSJhsJ31Qz48A4Rb+rg1rPg8G1xp91D9HPiwKYoMhXZ7ezwKxUr3Z9HQe135UJP6Ey0BdIesInD04aXzMEdtwTTDBFqDAfi281tpUSSQGvUTisesQz9BHoBXRNEr7RZecQIT2gPKxHExQCkGGERtCWKUtNNzrEn4r2w35srjE8tIryeHGe/6Ngx8s56wEB/PhZvJlHE7UWFNFQcUVQmdSmvZscLWVExhOVcdA3FSV1lknz47ZwdnWCQpHFPDGXoayRetqhM4EaPctd1yIqMvxg/Y3ck0Eh4eqIoy37wejbQgwS+yIbJNAxJOVw0TAw0cabGVi2evnDMcTnwWF4Lo3hPvAt8R0FDI0KNuNcJpAEf1qJKMHxCKSL1nOB/AvYwAS1c3zgZGF3OeWWwK57q5hC7lUYS6vLC9y7NgTp7+hLcTIT69xANd1J9PvFPdTBJ9nV9iL+UwKlzrSCFbV5ziTnnmB7WwnDa7kJgG7Fk4SVPydXBa9XXIIoWiGbRnIEcJbH92aFXrIrhFu3G3ziglv6uUGQ6ZonR3rKZTDeMsK9dPMLVtgBLhrXpjkJNa1u17G13TVVkgo52J3BN1pQj8ja6Gzxr8iGBe3p/0B0Nxpjz3u5UmaC58rc9q2UduzFgdNnTjC7rD/7ou4PBb/37ohBQ66x4B5llbwRihbAKalcwVlVs4D38p4TyFbcQ8vMqiSXscFh4MQJrwx/KYAMnG3A7He9s89E+nUq8UD/7pbv9RHsJnlsMKqwgZ0KW6BR6KCAqChpsLAs73HaAI7lS9OkvxLzXB4t5vwRTi3j8stVmFuKpAyxTXEJNcPLqlhvtL1/fCjrX4iMIkbzy/V60CspBpuG5UAW5Uo6a2wvAs+PZyijlqeQv5dOrKVfyshuqRcusbgtGnMDGSssbqadO4ZYgWsSa2hS+ViRitLV0rYl1sSbDtiQoqU8KEE8OP1BTnmfEbu2ksErkY+UVEaARYn9XyPUaReh/b0GCDp/m5sk6o4VREZHoOYTPSzFE27hnUK/UleF6UuWJhtDpEQkKaMtV4YTHHShVeg6+Dt2n/V4Hk9o/HdSnzw7rk4d79fzlsVvQDixrOmRRqStxm0426pd+8Vfr3/ror9b9x1/Ux599v/b2H9f+08f15s3b9e/86q/XbKZxq2OjtGNNcJpOjMJqwMFwpgkpzPZ+8fKs/s9/9ef1Z3/x7frRpz+ul88e19ztfagovBuGSejz3BbOkS3B0+1bN+rO3dtW/h8eKYm98Hdtq/U8HtsV4MWLQ9MMZN6vcasHBxqa8HI1Ux30lYXh9vardi7xJqCeoIi0b+JgVNtbW3Xzxo3a3tys9enMrgs6XI4OX9bTZw/r+Ytnbr+7QEsgvorHFHskl+kMaL/E1o6iF268EdKgwj7wXfANMtGqvTFR41vMYN/jNilvw36uvxNYnDZ00F2YCiBer9earwmE36jzchA3AvnC0unQj65rqMFk7KSdpI1CwEIxPGvyPJtmFD64RaIkqx7KoLGQpnbSUtMNT8ejurszrW/91Nv1tbfv1mwq9F37pKdpKQFFRKKumYp7IRc6FCWwQsQV0VTeH8kFCbqcN/qZA2pRPPgJhT6CG8XVlCMSgwhnwv2De06yo/hOUpFY7gKSg3moRFa2YEzPoaBJIasuEZZaoVg5AeqESJ8Jd3eVwDY/dLD+SvrK2iX+6rkDOHgCULw1gWpolUKxil2QD+C0pmWtlgSW/SdUtIGLV5IXi9NiQ2hXFFwObF3mtr5+YenkTt9cQ0h05qzVYKy2bES8K7pBT/+6qtuN4ptvjwhVST6FSSdJ8fjV/rESv0EWhpswgIFk1e1bo5zxVTYQos6injU8RJ4/XMimF/rMc5HnlNrr2sM4rAcI7S7AhER+7C99TutgsORjwACOJCrEnSB6HGnw0bScFZfRmpDUaU0jlGoUNdO0hLBq8qMTwC6q0WwIrCHRajqdMVfOXet7lABy/4h4X/XKpRBRIdMuTP4sgzvpHXnDaL0n2b3iNTqB9UjWJJR0RaEBwJelw8E+bHeBK+cnc0Xj6oNLAOOMHf+NaOMYIRoJPFvte/nIgkxDye8rRXeDiJmk0HvDe9XZYg1G8Od53+FGGzjB1rIpEaI1GsDy2Q91hBHBvdcD3HmoUiiE6V6LT+78KqJK/9MbFbelUhdbgKL9kwNCXVT9wR99ZzD4z//617FRCxfUtAGLtapmas2Zn8gCtdm22zprtWbRUcProIv+HYslj/ILbGMg29WJVhkqdaBbxrRySMWKKhvHVaztPRodpeokWPCiSGARDKDwCtncCMs53pexJoFbd/WA3X6xwTuBRHwvB6mIt4QQimAOeqrrh7/DS+qpF0FR1qIuTQuo2w0I1eB/sXgQpPT9y39OC9qLIZUJyTs8OSfYsbbKUbfis9EiIQHzuD2R48MBdV6ZIkDXb86tUSUW9criBdlgnj+1qV0M3Lps1CJtl/aQixdhT7bxmDnZtARBF1c1rlz/RvvTwcI9I9JlNy8yK5sqlwQGt4pVBu1Afj6nNeXWaAoAFe4gEAlKuubmrti/tU2Tnb5m1GzWcYshktKizE9bZOWVx3qJcUkt5lXH58O6v3dWP3z4oh7tHxu9FHo0dicCxFl+s7ZTGkzqWz/7Uf3Xf+cf1I8ffVp//D//cX3+9Ce1v/e0RufL+vC9n6pvfPiNuvv6zZqJKzkRIrpTs3W5WigZV9K1dAA5PD6v/+87P6z/5X/7P+qTTz+tg72n9mk1RzIiB1pimkolM3OeiWKRUM/d3Z169+23TCFQAnusv3u5rNnGeu3s4P/68MEjJ1qbG+v+XIm4jk6ParHQ6M9up1EotBq3220E6iSurySwOkjlM3v75p26cf1GjYdrtbU1czdgfnZcz54/rifPH9fx8WktehpQwj6wYFD0oKMUgClGV4dg2qtOqq5aiLRumdKEd3Nz1PMz5qZFxSv1vLccCZLXlZE4ukpy01ICS7EQtM7FMm1cHZDiv2q0rIVx5tdd1nQ0rPXZrKYT8edCZ0qSKETaokMdPilEILXAI5YLwWK5qIWTV6neu4ugrTau2Xhct7cn9Y333qifef9urWus7kD86+5NgQQ6BEfjYBskoVo+LEh4TWvqGOBzkvh0aRV8I8bEmub/6T1CtbqiV1Bk0AkLezkag6adLGvoiVIBS7oQiv3Ymm0chVwKlXkFaTGwyGhZx6+I4VBdZ5Kg9x/CW9aNzqiJKUh9P6AQ3fwWJ19CKgYs4LNJ0szZItqPCkgGuhiCadqb10TG9PoeJLbDF9duCm7otZWT4p19W8LRb63CaGVPJ3BjuTxyx8x6AdcKcLFNezIfkHOWNh3PmDNCn81kQCUt1moE6aRr1Yh3no2Hw+DSANKeLqljsVr4PVUShJW0D9BInwsieiWM7WSHa0t6624Mnq96fgBSVrG9IqiLNqZFTIpzK/F0EHDlHd7TdN+USIK60gXmiMTi0rlAOpwATkwL6/hkA3yva85tDffBK1ZDFEjY5HsK0p0JcQanAqSJThOxGx9Mp5EElpjBFLteF83hZaIn49gB0PwcIvZrMRaIOsOImsKHklBnK/uuAQSAxti5meOudYPwnLMdNFcob1tyUrx0kZzcyY5Noe0p2V3REXpdpUMqYMZZL2uIfAjaj8Xkbo9JmKeiK5Zkpu1AD8TKc61GqyFWWrNMQKXfkT3rSaOsLX0OWEjTgJTwyjpS21VovH6f13/5J9+TiOtrl8xdBoefTHXzENmnU/m7KoHBg8zcmwRgJilFterkS8kriBqEejgSK4WovQkV+NhkbITwmkivMkGEF+QEzFYloExKDPwYPZs5E1Wi8KUDJlJ7/EpTvhulzIEzHGn8qj4Afiamug432Ii4wqaiMY/M0PdpxgYK4ZmtPFEJYanqXuEyMSUFJSDVedwOfICCSrmejLm+kAVGFeoQzGQTLwy4xl64OmgT9JvorTYpv5Ro6qNJrEUH6Elhvi//R7WlsOBAIYl3GyuW0bV48xIxParRXGh5pqbyynjObiG0oAE4n+LDWJWfb1pnXmxsGoRe8I0BZHL4tQ9eqnjakKDoTsx8QKgtSUBgHCr8ypHvJQHOASzTvOwW0MKYMKiMgDNVyNV7ou2/0Qo3/xZ1tC1pUlDpwNezkEPWs5PL+vjLg/r08Ys6PNPBw2Qn2RsZOXGxJDHQsIYXw9qYbtWf/Pf/rJ6dPK//8Z/9D/XdT/6S5F32bpdr9f5bb9av/ZX/n6p3+7U9v7K75rrtte/nnDrnVNmnXO22y25f4nYTd9rtjjqN+APygEQkBCIkSIiAwgMSBCFCN+lAiARIqCEhQkJICAmBaSUgeEDigQceeEsTty9ll133qnO/7bNva+21FhrjM+ZvbR/rVLnO2Xvt3+X7nd8xxxxzzO/W3c/d8qQ66VClfZrNeE8KTgq2F5freu+D+/V//J//V/3s5z+v8xNN+rogs/aBFJG/daYKItFzmsWZ1OHhYb15714d3Ti2PEFd+Grgktfs3v68Ls5O6/333/dZdbC3ZxnE2fmpp0EJxKrBBHkZBua4fUTbN5BigK/2kEa3LE9VjZW94+YrySOOj/bstyqd7aszsbAP60x2Wq0baYZgYGMzNCXJMCDPcDQVFRI+50ZhdTjleclDGdvkJ40cLjGniWmSqXMqsRngGRDggqLP1G8xr8z8xuLIB3ID2Owlfb/Gv55pvOxSGmtiqCzA9vcO7AGMppOJfZTCaSZx6dO+xwCOS40GXojNlZUWB5TlB5yCBga7s526vb9T3/rSvfrW23fq6GhWdaWSr965nk6082k+sqZSyWY6wV398UhNmMWWolCdmtQ6U6g8sMOuAgHu2s0CKFcqp5KMTtQ7kOZLGMw0AOcZAyrQvStGKzmjd4G9JUnW2PrHHr9qqW1UVACPZn8JeO0VK+kVDKwbVu1Coc9WNWqvVtJX+oBNadXnE6OIpzN5XWZs7qDFI1bZWit2Y+60NhOIDV8za8RxGFztQ5p9lTw2yaIGYy269tckkdCBrw59dKluna6rK+nA1acgAKtjHTvGgdXUl3dFz2cKJAEs8aSu1My8o3vGCYFrC3D0NSPdMmngATA6DxQnlFgxcAKwc249qtYp+/wKMitd4IotAsqS5gCsaQDTe/OZMFQNYfi8YgbpEbIbcsywfUqg3KHOb+9qL/NohJ1REFNhzZF76Ryz/MGd+hpqg40YTB7SAhqWqKxcmeQBdNptqd0vTFjBmqtJ3SDZjWLXpRTNfIcsMEFHYkwVI+878r6Of3TXwyC2laNP9vhl26870jnYTY5knAAY8avnPgwfSkRTnMHiFo9yyWDc4CUHD49cJVliMhvT6QC3nQDQGO01lEFGNMMRv7tPhuZVSfyyniKn6OtjzGxwm5sGM2o4DkDNxDuumdwhYVc1q2U+uAHRuAiTi3OM5C8W8Zmt1Z8pdlx6T0i7vZQLwdW6/sM/fmc0+nf+4jc3lOJS2pJ2KY0asx0J8/WSOCBdmOyRjX6BCLFhb2NG7R+arNOrkexV2ii9XI0EUwC25YMF0NG/9txq61HxGRVTI8sgSwDcnMAB2d6ifunSb2jBOWHJrFx9RjKw3kVadIjLmYjUXXoYSOOjqI5bLQpYX4EnGrmcQRj0OjSwKZMBevGY/I3NVBa2M73Y+WCBo+cw83OQZobhDwKwNGX54PQz6HuP/130PQbwwwSxlBQ0dtJaHqac6cCbzphLr/8NGXI6Wq3BilVZT09ieV8zbZZu1lOwJjVq8aEjUUonlmApcNNx3cylraIyplB/ZkeLwRZMmeSaEqydHvRtHaxoqmIseBgBL2ymWbWvYTdd2Q5H9+aSXJdh8TlUud0SC5X8XdZHaehkKNO9ugnZkgN34YYVNpDYpWM0WkEd9l3yebWe1YcPT+qH7z+pxyfntjkSePX6jt6TLHljGy2xBHrft+99vm7fuWWN69nZK5fSjw8O6+Wzl7VeLOr3/unv1Te++Wt0uZaM7/fq3r23arla1LPnD+rs/GW9Or2o+4+e1//9//y/9YMf/bDOT9U9z0Qgr7EhI06SqIBh1waen3Std27druMbN+vGrVu1e3iU8rD8WsfWu777s5+6anHn9mt16+ZNZwwPHz6o5y9f1vny0q4FPDPKpUMSkOTHYS6yAkIeB5ESx/3d4zo6umGbLj1uXfdyeVGXS3xwX52e13IZLWWWWjtRNBE72K2g5+GQFpyIDprjiW9usJX/JHeMPZT3bua5kxQpmaYLv72I0UlWze1prfgEOCa+ZAR0DiNfl7XSaYq7uHRjnIP1aGTP2sP9I7OwDuRJcCnJEjfQ2adbeVS1uNRwhLO69Kha9ON2CYg+cCSJylQAdla//uV79WfevlWHB/LtXtof2VUbHYI+LCgbkujqMGUIh5s3nSzn5w/Nm8hPVm5OEmuW8nEnft6/GO/7uuPN3Y03ZpkUjpktHbeRjCJ3ZzMNQWhJpVWXNEsAETYXBgrbNWRBjPYFNOgdLfxODBzsF64YqmCgMiPleMqiSgDvZMBBbMJs13TB12/OkFsMIJZpWT4nlJTbgk8JGPKFrauNx1NGL7qu5aW0mSA14SITD9EBOxF1kxIDbOy2oYqbXU/QQVo4cfnKjh9aM9YpK57EppDSMC4DPf0LgIITT8sePO3O1YDszSQdHo2eBKn7MVwN62Y906sb7wklOOPRbsilAG/LvSBdYPb0TkWWwNohO9TXSG+tapli6m4aFtOPEV91nA6uAVg3RcoY3/XooUcFxhEtMzIHZDFDVaYtpAxQeyx9LMJUuTWjSj+F3qWdDaIPxjYuZ7jOBCdXV7W5knwFQm69hMQYbEPtEsHYXAwgIE7saKSz3M8yaD2uF9hyalpjiJHICg3W/N5lx9d7CAxk8BhNcLPIftx2jEBHSrO2rOpkgYjXO5XTtqUjsZH1pL/W3w8hOCRT3pokSuhHpZeOtCfuIlNfz8oAtqs0TuAiGcL2DGKuda+2bzMBQHNhe/l3NZAKFq5IbhK3A0nkK5YPEosNYCMJYXiRzh0leABXbSOdR3/4D98Zjf7GX/yNjcYz6gMBityIrCewRZD41reHlKAPKdOhZMMGfM2uGU2nX8+BCJq6BU1TB1Cml8AyceiTAfRoTKh7G+a7VG7hK7oxl9bji6b/9MsLk5hQ4ofcJMzQdUcZwSXqdOGTEUYLE23J6urC2g03dEVWAJBCDwV7GGF2Zm+LedZz6vnmdIcSUAR00I/hmba5WtdicWUQraxZQFLkk+2GDdLRsrgk7CxMLCesthUSHqbAwYFxNFYeWjgAZhq90BoL0HT5SbpRvBXdpGBJBV+PXVUyLmuB0wHsA6MN/5lZrfvvUYTEymS5Mbf283WnspgiGhwcg2xwjSSCQ4qOYJuC6yB0yZJDhGAt7ZHCkJqSdJDG4sv6mnSO+gLauiO+uk5qWA8WwTsq6SoQvPf7czBoYJ455N5AK2kqYeIWkgFZ+zyrR5eT+tN3P6mPnlzUyblmdsusGWmJDm1teAU1NIEsRDkRjOfjOjo6qru3b9ftW7fqxsGhm4EWi8t6+Omn9fbbX6rf+90/X/u7agZQI9KN+s3v/PmqvUm9886f1C/e+0l98un9ulhu6kc/fdcA9uLsHCuRGId3ebGbSnSI4mzRLE7VweGhx8VqaMHhjZs139ur+Y4YgmV98N7P6+GDB9Yj3r39Wr3x+ht1cHhQDx4/qgePHtbJ+SuDqQG4htXz0/fabt8AGEsHdCeQ+se05ruHdfPGnbp5/JqtsBQLLq/O6uz8xAzsi5caztC62uRKDYGbnWhQ3Ad0xmkmqke9mIaDTPdJyI98wBeUAxTuwH2mBpRpQnCJnSWj7mzpTMnl1VWMfylVgSTpPfEpzX7S/UmOcXauMbw02OlzpC3em+/VzJ303aDg1YIazQAs9lTalR6OcFGLxcIa627CoNlUpMLUAxVu7o7rW1++V1//0lHdONypWca/uqDqCgb6YP8y6zWutcHTbm3cHZ6mEzWhojR2EupY7EZIPJi7e8HmHIqLSjgdV7AtA/TBWklvobI4NRl9L17fiucz69hig6Q9PNnzb0/Ba0cSB7YYp/ela8dH9uNpVtc0+Gv5VZp8uS7xIP6uC4cVDP71YgUmL+3QwphLpjKNzGLB9LscbUaPpMTssPV9sI7YL3LmmTDX18WL2130qsI5BqetwxPjdOiqSUuxGxtG2SeqaqP3e3F+6mYySyeMjuW2ggMMOrEMVTALRvx2cS6SvolHs8IUG1DE7QY5BCyw788a09jtWYuVIRQeOKDIq89VXwZxU8B5sbiI9WXLS2DqcPOJ77uZbnoBZBuiYSy4lMbqyR1gTcDwjEhB0ksiwD6b00QVHKh43dpinkrHb1UGw9r6zWMTJr2rbZcMigBV1oGKrIrutMv9ekECdJLbqH/Fw4W6ld39J4wY7sRXQkfrZlXuFrnTsm7TvvhOc54xgMNTTUXmjPa9tpWkIa+JtjTA0CV26eVjj9be793Nz/kEUCTmuI45vE8nv363kXj5/QL6x6Ux6l1hDl5xwok0zbKKNGBvVrrGVNAigSHpJYIixWiWFls0JDfINVzttfaZvhVrv3O20thG4uKqtM5r5xo02nffEH/oOnhtNrKlUzjRewa8u4EuntKy1VTT8R/+ox+NRv/+P/vnNgqIdhcQc+RZ4+UpM+oi040YwJru7uk/ell4pip9Gkz3BX4zYYo+2x6pFx9O3ZTsn1x+Q4dFp2eL/8nC1XVvew15w6UTVuwaZZWkJBFd+8CJfUTwlBO1bmLxd+Rr6ExNxodbdQTUuR+JorWYYzXisvNQOqMpxaUyJ4Ns0RY2iwnGs05/qSyC8gHjCZk+YU8g3jfA0xOM1DAhpmrb+IX7FAicXC9m4V4A8eqztQglLxqONPe9daSUwPTZYj0pv+QgMoiF6TCTrU0cwMei9FtD62xmOLqxyBlcQu0N00/AXfspQbgnIxYggybVaBvLnJ7P3s81+lcHWQd7ygqMnuXeYI0jw5FUQkECUR66s8gSdND7jSjgK5i4a7x1RWiddKU0IiqpAtCsr5ArYMPT7J4O4nGtRvM6X1a9+/iifvbBo3pyuqpzI1v58nE4OrEwXkNTjaSWTHRvvKn5/n4dHBzVW299oW7dumFrJenmHj38pA539+uf+b2/UDdvHHqjn59N6je/83t1+Prtevdnf1offvTz+uzB/Xp+clrvvvd+/ey9n9fLFycAGzknuLysq0fmo/emwx55RQgT8Q+8AAAgAElEQVSSOCQIgO3s7tdczWNzlbSrLs5f1cmLF2aS1surOj46qjffvFdHx8cuh3/08Uf17NVz/zyvt2tyE1fjow+Mit337lK4t6u+Xm4B+zWfH9Rrt+7WfLZbL1++rJenT+vy8ryuVgJp2Kw0sxrcwkN1tZG9cP2fxNWgzTSaAjmIExzYgNHOZQf5QUZ52mkgk+M8gMHleR2GTNRqIxV31tu5o+2NOHgYx2jRLGzwWuX/pZ0PpIXVHhNo3dvdcwObiALKmi3FcuE+djqsTyURZjfkOLBSeVlaWDHtNOvBBKqJa1K39kb19V+5W9/88s06DoD1NYcxHpp2UvWgOULVGmk84+4xlGYBFRDclGYpKyP3gumLRExrLZ3qbj8wqJI9kprFAGz0EwD+RQRsVNnanG5frb5ePQUlBlUHaFg9V44YeuPlZsJvG/tt8SSwlB6BzUh2erHl8rXTDMyUpFS94lOpgTmeUKiD0WOtYZN9huk95IBs/SHJtxht2F9LQMwSxaLQCTaA14TFalNXC7koYOfmBhYDay0fydHk9KJHie2hj8OrVV1eylYo06EEz2EneOpprGWoS5dsqT6Z7DPDJ4AuwoTR6j6/7M3K1/H48DUlvm88Kpku/raPU7wjPjIxM30ZYrynOr/S9R8GFQsoNCKelWNvb+GDeY03GpMq2NcaR5rGMKvPGOEY3EOAtPfzuEY+Bzn/2mSG+E6pXH85CTCzBMdgVQ8b/WqPJQfEkiy0K46HYfiju2KsZKMnYSE7MMiyRpUGPOcTIXo84jxjzgGKIjGQ+DiJimxA5XutvSsBsY30yQxBYnAT57cGoVC5TmAbqlr6XNZ7u2no6fjn2TGnD5usKzfgURGlaqwroQKBQwdVT6Ao68I2XGmCNym3ai3vVqClc3q4pMRz58BbZpDKbXp0+BLioGOU43bAdCqCg67aZCEpTLuYYCGnNaJ1I8cnfb/OBRFz6LPpH2Ji2uXlov6j/+1Ho9Ef/nO/KbV1Stro5/qgkOExnc1MOtmaJlpJ5c59vxCXf3r6kcpPmX7iDHbqA00XYb5hpayIrL1fOhcrsIwORahcGS4aSyh7NSSgE0ufgJQUeqFDgCBsUrqXlQzTWwzA8rMsF3BZDEE5AZlOPAU3mAJtkqUXptkROHiDUekUrd0165ng7EEBIAVKl0A+Zz+jnbryZpNHamw8sgkHC6/hMOCIsANCBh3QnUg5ycy4mjlWS8re2gQGogQ1DxOQcN7vEnYHnR7Jh4sGJiO1yNVUBoC1WGCqwySNac7otJllEo8e2k9RgS+ZkO5V2b+l2i7zcaDgBsDEHW+MaLTc6KXN7nJgBODeoAo6GVcXZgMGNt6Tge+WX7iESGDlkBWoJRtuaUXqOLVwAgQLSeCjs5mmLwJbZ//8ebz1Vhcc3DqUbAQxqcvNbj05XdcPPnlS9x+8qPNLJXdo3hAzpFEhyZXN7tUZ7KZHMTYjeyqrmefe59+oe2++YXsl3c6jBx/XxcmL+t3v/la9+bnP1Wxnvyaz4zo8er3W4009fy6brot6/OR5PTs5qfc+eb/eefedOnn+0hOglLCg3UxpxpmwDlnWTL9vAkdsqGxxF+cJkzw0QsjpQgFSg0Huvv66NatqIPr000+sVW3ta3/WoIl0gOdnpQ1uC+h9YFH10Ocikxi52WmxkIURPoCkVxwu/DP/tu2o1uMWxFKyTCKboInGEUss9isMaficeM+ih4VRhR20Sk02be7MD8y1VAeXiqi/WNvS4XujZ2JOunq935MgKmmXllf3J/Cv5jfp7eUqsbMjSy0xjQQwdTpbExlJhsF++z22zjNjNPUePBM8YE7XfrAzqtt7q/q1t27Vt76iaVxTLIH8vGHCHeECjEgCpJXHRxnpg5xMxEZS9bEkJtOJVpHAEMf0PRyDljjZnL/nlovlpYFI4AUrQzTnBnpm5pT8SJql6Xlol/F6lL6WcdyjEhMLePW89GgAzeyI8fSiYCohXczILlzBcXMPuj58hrleCqXx0YwNpLXAjoX4ijsRhWrhsGz2XtK0XhN+dsiTiPs691KRs+ZyVpPxER657pQO0+a1kepZpk2ZZQxTpTPh4lINjLonwJZttii1QUv0NKqwXXoeDP7QsU1lT4m2tayuogoYi1lNNSIJStAsbgIe/ICNVRMbBh8ptvXQFgCIJoKQkPgZGB8opl4E3Ol6BdRgNTVgwj66biZT6ZezxoB5ojVxFnvMdkGIa0JK2CJ1fMbGNsrnRnzoBy117NSGQRWx28KNhevEYlM/U+wnSR/Nb+ielVxoaAa9EQL0Apk4AZmI8phaJQZqKKLMrSZXplcxeMIA1M8IAElROvZtAmJqDjVWkFabc1hnu1h/s9+RBMKsdh8JbHW7c9D4jSxOv31+0XwUkgASsd00sDFEUEXjOfZzV27ojH7c52uzqpLjhWAjIyJBzPmGM1DqM14f1+iACevDg2RkjRlgih6QCjBIlJiHjj1xPvuTiqhrFGifBf5V0blu1+UJoTimBNc7uf1b//AHo9Hf/ku/6dqJA8cEhwFHv3iG+TDMdBdK/Zl/7k3XU1TIhGBCJ7WZzDMeEfmAQWbKbiQQXV5IuTH36YUVTQ2ZO4wgoJDyOpNieIjm23y4YcFk4OiNpAOcAwJiBwrd9+RILZqfl2GrDovTpYfRSyZIKjO3A0MaWBQYKMuTmZmbzBxjN625QSAZsjejNqIYBjHNlHys38XMzC8S3fC1CWN+mZS3KPuQcVg6YSlFd3s2E4ZWZxuEYHz7cOZyyGCQevDkAbCx+fDi5P2DxMnclIECTGjqQpOTA4S21DRhcKg1yCAxoEPTIJYnBUxxaWtrYYSht4B4nBeip0YWwtO0WbXKpmHKmpZDLK/3ma8NG+Bjy0EizLUnjKQz1Yc760MHBhPMAnp8YKwoYSgArGTKP6nT1bw+fnxa/99HD+rli8taWFPV7LuugXIJTU0ke7h0BASpqWsqD9Rp3b17q371i1+o4+MDs3wnLx7Xkwef1jfe/lJ946tfrf29o5rtHBloXEiovr6y08Gzk9N69OJF/fzDD+oXH/y8Xjw7RcgeuzIALOmb3prHOTtOMDmJKjxr1CvAgN25MhmtGb9ttiyP2MNDDR8os6XykPTXxCJpy2zyZllXAEeslQBRvdcdvNL17Cqj2cVh5mbARgBmX2qu2eyCpToBukkWceFIlSITn8CRLXkhagDck5wlySJxRnemg8sl2SBnay7Zdhm2wXFAuR1QCAhGX8pzhQ3uKoiGGshzVu9ICSRjfOcxTY+8I/Z5bRRP8sp79LCTToYDYm3F50cmhn1Uh7urur13UV9966C+9qU3PG1NAJlDLqxbOpO3wEOJtA5qSsQc5iu7EQD6wzJmDLNAkUdoq6KUmG0PR7GYqTbwYtLOYRsgfbZiS3yKrUcEdI5KTUK6B6yqAMYzaW2wA1TFxKkfByk6UD3lXZ69/wHBwcAWxhb7tQ8sbGJg24QNFoAhO1L+dPNas0d+hX6zVMyUcEdaRcISiyXLgyiVu5cjyau0jrPxUQAMlSG62RV7iO+o80hYpGt28r/SKGL1XejZ6xkD/HC3YM2pCRo5CF3hSFjQ9cveifNIN5VR5AE2vbfRe2YPuZGWpq2WHbFz29sTZSQNYhkB6vctUNWVN92IrgfNKK5CewaL7rwQ4FNS4s2vphslLuFHfNbhd8taj7TOrHa4CYMcgVpkCia+BhaZd9+/usLDDgUH8H9wNPLneJ2h9WSp9sQrYlXb8KnyYgYzgJSvx4VC30e/hCSPkTXG6s7a3ZAxbuo1iSNCDF90NzJ7jeo9iP3H2hJSDSswKg74u1Pl4mG4b2iQQ3KPwkPqczEUZSEMI2g9rGjwUI+kZCPJkbS4XemhoQ/qKk1flqJ1o5teW6QlTp7a0gvbzEFS6HXF+/D68Hh4bNh8trYlH4WlkBSZhseNcG7G31+v0J7Pfg6tWU6yFoCO7d3WIvFv/68/Go3+47/0WxE1ZE56uvmpLkTb4R9PYxPlSRqeyFFB0PkKFssY/70GdLwQpAbO/LrkGc60F2SWIYxhAKe6zigVdlBLJLMJPmyKbSQs5lRnnYKgKOyUJQJa0Ncqm6TE3dMk3Eg1mrqUKU0MKQPdidaoeJwj9k7tYYumQ4GtLVgoS+kyeQkIx0fj3VqphGCbCa7JVimYOtZsJkaQDt3O/HyYeABBl3t6bG9zU2Fq89S1iNHQ4F062JWxk51pqQxpcGMtc5dJaIoTsGBPx2qkN5OSAAeGTlR4z31we9P6EObteyV4gZNxsvnRxxpiZ6zsMIFL26fLVF3ydddj1lPPoTbQVDlXLAeBnV0aTVQz2B5gkKTFrGs/L1h99EYw04wSRGJhhieuGzIWp9zEgbBYTer5xbje+fBx/fj+kzq/kCcn4MYd2DF4NigLqtO7QNsIMwnLh5Tj5s3D+uIX79Xt27dqZ0cygpN6dP+Tun24X9/+xjfrzq07NZ1o4tu4LpZoek8vF/Xs1Xl98uhJ/fS9X9THDz6rs1NpLLHQcWNhALSrGBkwQrmRYEUpKs0L2WyGX0mQjOuiQXUZ3yOjKZea7bn2+Z08eqe0zCVNjTgPAGBVduzxvXzm1oZJgZ5SZpBigDRYsJEqDRVtzwdIhEX23svn9ZpnYYRh8N9v1x22Yuji2seVsjdSGcAnBzb+tk0UANqxD6QprlUDW+sa4hFOLsBONaSdnp0DTrL2NUFMSQxWN+lgTnMGSToHBwwHsdba4i7/moGDZZ5Pqw53L+v2wUW9/YV5vfXmGzWf71LKN7AkiSG1Ddvq9yXAKEaqnwdldEqPaghpvZqICBqNPCrSJXkSUbPNSe7ZB70fG4JwoBm4+UDT84s8wjZZkSh5qApSBUuOxjRLOWZ4bcgGUSBTbFGGFeSduRrlg1/EViyV3NCVqlPM8sey63H8juwqawipgD4bcLptOmzpjSy4Ohki+ffZ4QQwcVYANsDIDTmjPUBtro3y8Lqu1mryovzeukLJBrSvZAUklt5nhj1SscOiogDb6eebQT7QRKY+wkbp3gY8N6x5GhapBPqzfK4RjdrbloS71xcsmRNFb/ZIZUxMJHbGmpBorz6JNPGKnHEMUuTRO5QNn85UqoQaCDS2NEvJHGvCdl0c3UNyjSMQCZoSG60FACwWNGpi5j00ixhdbyKtnq2SPM4fKsrIC0houN1+WMRlQgTJot2WLHkiMUWzGiLGScP2Qetr8dEF7BPfqPx2sySleVxquuFRwNWTKM3ac3Y6hvqdYy/qSBCgiGQz7yPM5dB87ucXuVRwlJvQ4xBDRQJgjDsRLDIJQOQfSRuQ6yjyik0nhnUCZDmEnxPx1DjD8p1OYnS2ROduDAIOc/XVxKGmUEYy4PgCMQDTuz2TRAr5OVlGAAB2IgnjwbWHRNGekQ727/zvPxuN/pN//s9KQr21hYg3qg880fmZUuXkulk8HVDxTWsNKHSLAKR+3rTGYgMCipo99aFvtK6DiQzaXX8ZY6pMIellGHIyMJcHjcrDdGSikphJd8R7oWMT09YgZEIceJ4YNhJwVNmDLld9vRgGTbDSIpctkabmdEAGkLKhBaKtxbSHG/oSB6Oe490ehJpeYp0lTISFFuM9M7E2r1ZGFssQ3dNMYHWspgQ0lWYFzEjK86wZLzIoH7LXSqliogf7JHteZFa0r5MNq9Jj27VQWux5yCQR+gzAWozcpfk0MKf8oolHaIKS2epYcpfvNqPycSQ5qfVHnb0zEaYn96wMFp1TD36ssD+wTirHUP6DmXfx1xqhNGxt5I1Ko6EDs7NgRkYa4CSYqvzEFB0YYX6m1gdrTX8mPW13nPfIugbYcqJwOTnA9PJqUg9eruqH792vXzw+qcWim+aM3Tnws8bdDR8NHsw1DLaTADkTTEceUvCFL7xRb7x+u/YPBTgW9ej+xzXdXNW3v/5n6s27n68dlRA1A24xNgA6XSzr+dmifvHJ/Xrvk0/r2YsX9epEo2TRbFovFS7BYcfXgMepO1SdoXfymHQj+tA+DilPpSTV56H3WrNh6ThuaoCnGZ0p2TrdgCSbPirNOKU7NxUTe00Oo2Ypy3b1gCgZr4mhsVP7vkEpejEGUAQstW52OAy6ueOXAWyDAYB4o662nGn9HSx6H+yAUpJFC0K0lkyOoE/ECSXAM41rDvCQC5Z+6P1JO6xnJXZUTKwYNdwIAGpO+gKsqY6gM5VcgTJne0oqRq9rZ7yu/Z1lHe8v6nO3NvUrnzuu114TW841KkZZupJExE2GuU6EX93csXUpMZOpaUwG1pRw7U9tnaw2BWCtmXzYRRqVSIwa+OgBn2GTY60fKIXuZbFNuGSgqYT6oNFTnyPSo/sLBHpVdqa7XXET662Zp+w5sXJ3vs4bXDFsNZpKleOEl7MYqcjSuqJoCUGWncq+mYqGc2UccxTjJdNKYy9JvMA34+IoLW/jBBpYQCw9CYRVd1s7omrdb9e+rkDrwuNjlcy5aQwtq0eTXqVnxABAyYgAVlo23Jild0MlzY28sYVqBtLv3J3labqVQ8CMvSXPWHSyGPobXGfevc+5fo4Gf9hjAoAjywnzyzt3eu414nNR+uq1fmuetlO5mqhhTpZPBvL6TRMeiUyD9d45lJD1OR4NZl05Tjs0C7K57AYiuULsxIw74+bhJi4W3NA81PG9rbpwVEjakgEAdMCjO1cDOzubhjmGKsX/OutOF8MEKZqWrJXW2YFXFmvAZe+ATO9rfT1N2JTTqcRiIRUAm1iAnRdXASgkeWbtRp8bkg5t87qmqT6pWtZEBDF8wrltQkDSGaoDuEWx/twYHbkB3vxiriH6GkcRG9G9cqaqgVLVBT63k9MeSECiuZUWDk4ysTE0keceK/TXaLCR5kWX6fMVEiWx8Zrs7Q//0Q9Ho7/7L35n41KqFqIdA8iqFTz1Ih20okPhpaRE5QBFN6YnttgmAqbUulX7rvJyADyUAbUQ9RJXKxYzwItsilIBJdjW1EAxx9zYZ1zsHaypJCvSxsNXVj+L5jA6Nfl7fq5ALlYldqQYTWs6pUtQ2e9iIQ/FwrvPYERAjdIPi1fZlB6MXrb8/qKQixWKgXju0dmEg9isVlfSeG2Ds/VRm5GbO7qpQIwGmZauTVR8jwllU/TQBQf9aNo8li0lEG2MicXZ20YM616smwMYDk09vkZKUu64dXUdr7qm/hUANddc68HdsR4PTECnAYLsuUsj6EoxJPZh4nejZ4V0YrPZY1ykk2y6Pv1eo+txKLQOkXViXaodJgDYalBAVRoLNVm6uTNXJX9FDO7b2ameq5IWW8zo1pdumFJ27uqBxwHLb5GSv5sY/OdaJDoo0MDqILlYTeq9B6/qRx88rk+fn9ZSI099kHLAoL+mdaiByNbCTOE9k408mWlsK63Pf/5OvXnv9Tq+eVTz2aaeP31Yr54+ql//2rfqK19823cpFwZNQnqmZqfzy3p5flUf3n9a7338WT1/dVKXp7on2JdBP5XkrvWaA+OaLlUSuWgC09FqfOE92mwNUbIbIUh6WH8NiLwv4wCAJilBWAsiljewnzlEGgSGTQXARgIT0EpCjpyhnx/vLuydk16cTgZWN6Edtir2PB5FuR2v25vfEgeE6mE4KRH7/gfNGCxU/1JDIUAw1mQGsGGH3TzCajUja9ut1t/Ck10ul7bTOr+UXKfHDGsqVxIxv5f8fGpp2VQNitHcSi7A73nJqONod123jjf1xp1pvXF7r25KT+0hVXq3+Id2VUHXRvLOO3Kz1EYJEqNNmzCwZKGTD7skKGb0ZJzuFGecLDY4zK0HyGkNXdRsorL+hYc+tMaed9Ht+IrzO/RTtOtHdKYCACIUummTI1tJKo28kmOp0bjXosmMJEjSgOv8QGblN5rkSe+axkMlcuwHDmMn3db8pgnZJE2XPaFpcWehzCxmS+O4XcJU7Bkf0pijvbOmgYqScJeqVX1TXOlKoiYhwaAPUw3XV3V5cTZMrLJ0K+M0PbrVyRJemPjqmn73O9NvA2jrbUnkqeyJgaTxZTLdC4AFSLPYkaJZNmNJFj0ISkQwPYjAY9AqplpnqybirCc/ucl2W5XEtkk6Up1zc0+m0zmvxj3Zh+k805pxMhIXo44Rnpbpfd/Jta4xTgguK+O9bAA/ppdGfArJVnyE4woE459zMJpnrQmPSVfp3fIx7tXuDNHuZ9VEXgZIs+zJVnJ6r5xtOsMMDjOND6AVRWA8nqPOT6md8e1XS9affU9tk4kMUwOOqLBQ8XMItVwqNpTebxmdqmsdXFK0jvFNNT5se9MmAwcpBI2sfa9eKz0cKkMGTAAayEo6iJySAVFo1D0a3vcMO609aemAtcKxCwwO4XkwxU4JsHqUdH0yBjAeiM1miy17GiGRlOugqStrMWyyk7Ql2mAqBUgp/tYf/5PR6O/8C7+1mToj60kxjACj3B/RcNgGWC1evINLbqzLipr0A2ikmwxbDjYNIFYr7xpiz0gxMZmUwlNaM1MA40BFTaApXZNmHgWAt754MCcYUKO/zOIO9awDTHFT4BD9HRYbs/mxM3pdo3w1Fazk3cdGlXGuQI8fpwMo1jhxI8gCotsVDzsb8IdBIcfUA2MRMMQgTgFqMtN4RDOnjFVzOc6rWQFCQBtZRM+Ohm2F7dK0JUoW8oIjOPh9SEzthhOYGDHSTDhK81J3Bru0E8bJI+d0jfjyYvsRuy3rI8ViZBBCmBRpgTyf2QEU4fxITXAuxaP7gX1lc61XShJYT0HMPJsscAB6Oylooa5pUEgzoB4ummb0OJRZtfmjz3VmS+nCWt40cDEtTN3gvFsY0snAiqUmHanLpGazHVtfLa7o9j6/Gtc7nzyvn3z0pJ68uKwrjeMys5PybECLrHUYIMHR2wMgLGNpBs3DOEZ1986t+pUvfqFu3jyu/fmolotX9ckHH9SvvvnF+vWv/QZZ++qyVqOLenl6VicXi3r6alHvf/KkHj57WS9fndbqQv6TlIuGMny05rAx0VK2iXof6gGTNGtQVgSsRsPqsztTwFzOJ4jb1sc6eDAWzG1+RbjvTPt6PTOqJ8MFW+3qjW+vzZZGoITo3LeMiQGGHDSuWRa1JRRroCUJfL+vMfrRZkb732adBn0318y7CtsaTTDNLQGBBn3bpG9gNAM0c9SSuF87kBtDceiu6iyDDfRsxLpqfTlxjf5t0JMNTEuz0pC7WmV6BjsTWXrN6nB3t+4cz+vNN/bqtZvj2tupmlkGFHmF7y0NT0O5Gcs9AAz7m4OP2GL7Q7Fwji19aOudzz2+1geSbYCIg372BiLCmyIbBAIva7OSw8BFTWW/OIwFhVV3AmTAMUc/rGTW/t2mZD0hjnGXISrA48Rij3GW/jDxSXscJ/eAoX6PDeJT0jQIFemAGb9iK8tTjT06TGnGwTM3+zaOMZZvoZMzg6pGNJEf6wDB6eTY1ofsmz1XZA3YvK8Ux+Ib6zKziJqeSqQfKzCls3NRp6cnviY1OBooRNrWk/QYZxqdv0G4LKo0AnwnQwsUg2mS8/Nz7GCwCUboqRr63dNg64ZlVzK0p3VunXjiJG3jB7Ve7dH/4GZW3U8awvziZPSvsc+XJBSWb0R2kvNXABY/Wa1JPeNXVfWK89Racg0EIo5bi+kYphH10XjyVT6LfCZopHGYOYA869j3kkYtNY4xYERnYSqnrTocZAcNgCHK2F3cn8kzExdhPAOi/PxsfUfyYzunNIDmwPaZI0sqJy8u2WeIgvdLJ84pmV+ToqABJeHA9H+ruV+bpONymiiiOVe9KfqLDO6x7ERVCEgI26kZS2AzChbpqjVSQGSfaqhXIkqj64CfXPrnnVpTbRkRU9loqpOMBlbdjZQ6W32d3TfQDZSTwn0P+YZBdnTVahhjNgCHSVeWfaUC3r524YqM+7XdlggvQC0gnz6W3/+f//Fo9Hf/pe9sOqNj0hbsKxkruUm/WEiClEfT7IR1Bo0M+gb5U3ou/FT6T0z68a6LQLoua2x3AyZJoMkgiyar0yJgugYZKx/d7G7uvK7sapDhCV6ECspiNbESIdPCwJdLi77FaxSXAGlURZu7W9Cl8mgGzehJfM51MjqNTMjlqe6IN/BLt12sdOh4l3F+s0HR5NqJgIyJshwlBIG6BqaUXzUfGwZWz9pygGj79IL1jsS+6qnIzFhgV6UySx4EZFOWsCzAZa7cb/xuW5nsTeBSijIuHVIKoikbtNWPGeFLa31to8aWH3zezHybOddhBNC1tMELUC8viYTWgUf+pTPezF/r/QiWtvUIKUqdTl22rXVEN0enbA6uWNk4G3RgIBAarLjsIy9PsRRiwGL4bA0N7g1oVrscwwHrDHSq9QMb8/J8VT/68Em9+9mzevmKMqsheeQssAmKtZFgpDHBQSwZMxZL23HIR0cH9fWvfaXu3r1d441A8Xk9fnC/Dvdv1Fe/9LXa0TS5jSYxXdiO6WxxVU+en9Xj52f14uzS2sr15dIeoUoUABZhLi35gYGgu53yu5/l0LjaTCEH8FC2v85cuaTMulEAF0LaRgGdhdGQZP8ZCMvTW4lLwBjlKWQj/KQ0TaQr2tfpyV6wgyTF3aUKK66RpZTxM8rRYLhL/+BlQDbOGw7EEaHkdMqbaKu5LtFv9bh+P83GKvZ7hGgaF3LMtX1L++oODSqxu/L9xXqYc5gdKwZC71DWWvqenZl0sDCwLf/xQdZd8GG/dV8ediI+azqtfU0wO9irGwf7dffGYd29Na/DPSX8VzWfiFGLrCKMKz7GHPwzN2wwHnpo4DHbHY2cgQtaVet803zpsTVmbEm+zUqGhQFs6GGJ/btIPwRspm35zDzyXgcLIw/EUVzn4PJj2uojarmSQ4GqVXiZuvKSRMYytpwLdnRJYwrJ1EmSK/TXsGfpJnf8bikL1kgw0fpsRvj6/EqvQJMzrqYlPki/q/XHyNerGu1hUDwAACAASURBVM/UULZLU6MbP8VQI1Vi6hc9D4O2OjInEiLdupjShf1VL8/PwEGSUQx6euwWrbF08TGMoDv59U7mNZ3s4kfrlaZRw4w8V2WLfofsp/i5wuTqVpvpj02iK44QH/i6ajQoPumdGBq4GBMgOdG1dyOTPY0pNQLwhqoWOmnLBdyExAAJ4j+sKSsgcrXED4ClfrWkMTvJcoRmVpH+OQHzGUpvieOcsYQa5CiN477Tv5UIrcw+z6byXu+GuDRGm3DrRmfIDqcAQ0Mda8eg0NI0Elwzlzq/tPwTi0iEqT5TsSYZsg+vdaqc0xBxmtrX1SuzdbXyWRSiMDaZ2+pQDx/Qc+yen0w5894IU+7nERznitFFuqniDtL6Z2MbRgSLBGReQsuH8ud+GOx3yd4mIyVLixoZWHZSQZRnEMGkVkqgYoas567L8SAL4S7LNxm7PEx1tHRVCQtg2VKQEHZ+U3kfOi96mMEffP8Ho9F/+le+q8GcBkqyiTApmKkodKpvG0BChm4zO4HDjDbCtgMRs0C2bFUUBK1LNYpv8S4AT4JuZuJmtq5tcLoJCW2NruvKeqCesrE1q2dTBQhZYwQYoREA7Z7p8y71pfMOABlmwMFGPnEAPYM023VpgUkzosxC3b8KEtLuEFjQZkpLpPm/MTcP6+WNM1aJRQJ9HQzaYGTYPTuYRa/n0gAD8E9ds0ey5rl7HVNOgxFIJ73NsbMZDPz1wlXmyli/dGHCNEXz0+8gZVNKD8qydH1q1ugmhDAh1o/BRGvTdVLjjNHdgNoMhMu1xvDaxJtOtrb0wp5GDCwHSQcpCq1aL1Prndb2soqMPfeqLltmYEQEnpJJp6UEKLJKNmssR9oFwUAWNsIanZSS8IvNfNoWjGvjyQN0TLOYNvKjl+f1ww8e1YcPT+v0Ij6oZuDJShvANgAyCZnrGJhRi9HpgBbxM9+Z1pe//KX6lbe+ULszJRELT7ySZvLg8NiAUZt3IVbH98XkkYvluk405elyUYvThQcLLKOhI7OAbemRzrAFVDZovGO/DOXu4ZBLCc8argRbHRc5xJwMNsDL8ULgZr9ziKacZTa+tSVhMzKDmwCo8hnfoYhPM1cD2FilDQ078bC07IGvxwge0DqADUUXT/TJNfV74QsDYCNJchYvnXo3gFCtMLCwJHu7hmgqodGwn5vP51j4kCBnqIefi0rLiUk2C5f8puryUqOApQ+rUiOXRsDy/FLLvOZm0A1M2ltiHfXcNZb4cG+v7hzfqJuHu3W0N6nj/VkdH8xqb0djjNXsBJPB+6cKYpZNzKPFMitb8Pk5uWkRxmhikiCHvSeOUYXzyksVC50iB3YykbBcTqEdwxn4Ep9wM6vpWM/P6WmMo5H8QZvvTBPRWIw/5XWDMlsVBUDpWbfO2ckp68wVFgG8dgNJgyIkBTPuLdUanaPJdgPuvNaycHSIvaqJtcdxprFUALDUunnWtipBnJyGuW7MRavYhha4BITj8RrV3yMpcLUojBKxQuBH3r4Xtbi88MAKPw9jORjcJmuoXoY+smyDATVixdRY5/dnTZbOGXnMEt84c7I3Y11EFaUnmTUYEevIVEokE2nAMUmgSmEzoYCqfra6TsVPT+hs67I0L5pR9cRN2EWtDQO1HhPrxIeznV4SpEk+R/wYghdcMYkVnPcwwA9tZ0s1aPyDDKJBjtpQSxW07vGmhYeLTloJX5qeWwYEQIoPfqwXW5YG4Ia4EiDrd9J7wVZdPUACKi74Ays39jrHu8FpLCzxHyZ+6P/72dltYl0bDyIiwSTzSEripQjx5IZ1/9b7k70nzgT49WZKlrOLsK4jyTmYPIaPcXyP/dxDwBh7uO4DLvCapA9GWnNNrptMhIOUzGnfYx1GVYYBWC7ve00ztle+0DQ/sp4kw7QNnxsoOa/t3hCZla7XevGQUjznpt34WjdBXq3rD/6XH49G/9m//Nsb+/jZ9F40NcEYkyqVJ6CkOR7i7yrIazuOtjvitXU5DU2FAk2b+CazQg/A6DlbauAP6JG06gJ0xkkp0S9PgEW6U73MZKnu2vRhrAO7mZRteX0rFCYzIM/L9aeMhC+pNi3mzypX+IC3oPnCL6gXlWeKO/veAliLuz3CUABW3eoq4Uf07zKbQKQYyQiSHdSkLaOz17KCNEX0KEw/P2uf+kBnUhCNtXof6I7aUqiTjGZvxRRcqYyn5+qAw3Prka4GDtFgdfc8TKXuXfehZjaBeVhTvV/YS7TKnp6SEo7DpkaLhpPdBv9oAl3ea5sjLW75fw51zGT0AByXBSziw4bFB6F+nvW2SW7SlEVnYgcUSgstIgf6pxvUnr26J6aAsVkD7DUb2+b/CMjxyo1+2wc+XZsXi1Xdf3paP/rgYX367Nz/3RKaXmNerX6sPAkIDq6kmc02z+ZPNZlpVPfufa6+8vaX6/jwpnXXT54+9rQtDUhwa8Oo6mBX3rGjOjqc197BYV0ux/X4+WWdvFp4lOz5mUaNXhjoDMMnzOzlNBVb4jISdlwwLAI31yx6hkNIQA39u0FfLKF8qAYCwTJeZ2+b9cZqZTj0wmoRsGBOBgs7//xoh10KUqYdTVmX28zkBORw8qA2byCe0j9+x7CxBgtOCLtGwL8NusKWgL6Qn6gpJG8MT1LOt+HA8ZvqQRCONbGy6890WavBNwyzIU72hytwtkyC9bm8pOQuK63dHXVo+6RJ1SDfL928R26jQZafLFF0ZAb2zvFRvXZzv2abRe3PJ3XzaG4guy8ZgWUJVGa8rs2OpvElE6PMM/ggjNbd0610SOlQVVd56xAtuqhVgBn2gTxH3qf+b8zorYmDaXN8cDkihvV+T1pQTLHiPamxiF893lR/oLHJahgVCunxqBSIYRlh5HLoJahbkCL2yqBuC4bdXBS2eG22CNCH1jIOB1ChkdHkgB1IG3R4HMxbBs+TrhS3xwILxBUrx12N2LJGBukmAmhEYW9yx04uPWFK07dUOcsqdZVBa4qGU/T/3DMODDG8d1yltKs13428sMMx+jcpAKCgYUjrQOtD7xp21Y43kZEpaRCzC0Dl7LUe9ipNS4knnfi6nOwERZ87r5knqYX0snl2QJn3vc4PXAfceGtwAWvaMoGWxvlpZn0CjIlFnsDmz2IIBOQUDK3Y4pEBbOw/nSRcI3HiFdzVgO7DwUGnbaXYGB5nLB1rg8BB1od00facvQ+GgRegBmiXJrf0CFj3Qa3ZMzTFcb4J5TEql+oHzh0NbtUAjyYxayCJTTjC6GUp9btB3B7K8zgIkOhDYIDjDMYn5+jcDbIYwtKMuSPnIIGLpVesP+mz4BmpsgKplyTB+HArY3OtIk1WAEmGbSCVJMaOhOfSS9BVVZ5fCNAG8amluRJlKYL2rqrODKsQkP0Pvv/j0eg//8vf2wBcAYTXmz9W6zNuOEHQ7KDE9vEw5FBjc1LC7aM840NVmvbM7aFtnRjYpXn5omW6xbXwCGspZtTWDpRXVOZ2LtY2EWEZuhRtoOD4itWJdZmhVhpobX1OtfgVpNHxuGxoBjCNZS08jxWKy51iYB3k9bpzfWFVddh4eI0vQXpLbEasR3LgBSiu3UABgB28KS0Cp1PPQSw6QqYEAYr1mbatSJchWrtMWxEgcFOZgITKO9IzbbNpN+CZro+eqi3HYiTOdSmjV4DbMfM2NOyY8RITTencNlZZiZaKuAoY2EBtMCAAVg+xtUKWNmTWSfxnDYabuBgmh6BN0yQtOQtMRmIVdO80TzEXWSAbtsgNEXFutah/ALAkWF6REb6zLrDpMKDTug7gINsLxJmiAT6/XNenT07rxx88qIcnl9bFAida18Rag1lpOLS1tXJe2+XugR2gweT27Zv11a+8Xa/duu0y+avT0/rgo0/r5PQsVYNRfeWt1+v4eFbznarXbt+tGh/WT3/+oD57+KIuLs7q9NVJnb56hZ5Xnbm+MgZXNIb2brwOYlPOR/MkvTc6N3RxOGsQowVCsMbBFm7A+tfAF4EERiLBysM6SFJb3sN3o32F4VWc2TZAIiOgsbGBI/Y3QTpDKgCzy3ATmkaR82zLed0IkkUYeBBrJb+31ipzFLZOvX/UwJqDKwL4urk0+yJTnbZuCmlIc+WFGLCK3MblLoFYNSBs1MS3U3ONj45kqhNrr8voct0cpRRaTHEalDR6+LXj/bpz67B2xsgC9jTI4MZh3TyY195cQAIg19O3uhJDI5yawEQQ4FNp9k4T20xC4CDSv9Ddq8DecWCrOe6uZTWMkjjrQOuybWQ+Lls31FXcwyYLLXgD0pwTYl+zh3X9QHn2jcGrpu6JaY3zAxIz3tyVG4lS4jUyj1bTB23iqNaaR+ZKUtZ6V+ktp7Xy2ZMyts8wuUVoipaGB3CdlKIVe/TZui+BJY25ZJokenORvgATRDPxh02HONpJ4qKZcH3e6qouzs+HeMoZSuzD+N9aljizCFhda65Ug5YArN0biD+t5wZsZLf6XwBfs/MmgEjUnSR5uhQATLIWV1L9c2Rsj/WRJuR5PXr4ibTDebdullQ5mQEWun4l5mYVdU32blXsF0lFsqMeEzZUGn0cW7beo3iqJxYlWfLe9nrtqXdMhmvWVd9PUpr6gBsYYRdbOkAOvPUcHZqM7SLTskK9FypYil8N8oj1NCHapSLXxchUEBmxv71P8RG2xEFywexrRqsGuPrbUk0KVsHxKISe2fbYfzXrb/2yCK4kXem/cc/HWD08SooFYJEbek9FL0pFWOsAZhb9uthxTeMiDnp0s6+LqXNOctNI6BJ/4iHWfmGMQ/YxRrerkiRsjvZYQ1iOJQDbTlHSKzfWQfqRZ5yggS8uWMLiJ1Wi7NfPRXTfjX7O3xSA/S/+8u9sXGpyZYbFgt5RC/zSAwiaeeNQaf0K5XyXEhIIEDjBPpjlbDuGzny9INPZGaayR6s5y3FApIEL+4Ztp+FKIC0HkDF/mBN+HkMCyCQCHNOwtI4OCr1UswB4lAaChQLX3/bUGBhYssZuGGG0mmFC7LTsJeuuXQ48dKuXptqVpTA5S4ucrEauDAKv9iD1KEUEzs5Krc8CWIiNprt5m7Uzx7t1pNeZ7Gg3zSIua311kQWbjthkXHTOR7RuCxu6iFdrgLVH3gnERkDu56sgNUHwjTMA1+Vs3x51zTDQ6axv8f2mcYPGAT3pNqYGOJqoabBkOxddm3RElP4sLtems8REgBydNKPx0o2c0qJZmFhxEOwIIr12KIWRAXpymQ/X1ocyRU6BfAAxnmSzU4v1rD66/7J+/MFn9fj0spYOCAGJWXskG5QaW6PtTH34uoy5TQmpdaD7Bzv19ttfrs/due2Z9ovlqj7+7GE9fXFCA9xoU3/ht79Vr9+5Uc+ePa6bN+7UfO+1+vFPP6yPPntUF5dXdXLysp4/e1oLlaeTIdvezQGUmhPPGFG8DbqVGFjmkFJfGpVgXmA9nF+2T6n3cUpg0dD6MJCkRklAAJEtzjIOlLGcKv+5ID5o0Qw+MuSho4iZMgW8TAMzZJCW1mXHfm/J052gZ3qcDxBKw/xiP7CueNfWUwUFt67T5Soz0rBNoI/2s400J40F/bmt8Rbo4cvTfBTvVv90M2spOUvC6Nnp0mohbWIU/MRerR4nG6N7NbZ5/WRf+uCJTME6WIN1CbFGdbQ/r7u3jupwT7FiWTJLubG/W6+/dqOO9zTEQGU/WFdKuQJoAXOa3memEEZez0gNZdaLD2kk7Ju7j3VVZuq3riL+3KZx6xKpkIFBEnY/TiQAg/5Z4EbTuXxQ+a0MshtYL/go+2oOJAjyEMCuzgvsnnwgOukSQ3jl5yuNO1ZK2ce29Gn/yU0tN1e1M93j3FClzyVUXE3WOvDdKKYSsN6hDnUkWbNmAH1/lDO5dgFXVd66iYYGVn22Y7b3TY/g1ZOFcXScNWOPdnC1vGSyUEcmU2s8d5plsFnqoQZqkHV3thcT+nwmcOk5kNg3C9hrvofPeDqbUT/gkepo1p33ugBo3DZMGiYxXeLBCh6GtJLUS0wlsnsSSo8uVqx2c7bAq1xrqLQg54gVpfW5kg6mwz1jirFwpLJoOOoEZeskQVaT+GxXGyweAZWa2NRSptS+3JBFYkJsBsB2ZVM/a7la4TZkYJwKkcF+Bgk4ruu6c45Em9tyACdvkqlYb6w9R5JmKzdJ0Ka7liVemenunhGS+I4rToB1z5L/mIHVZ4mASnnfZwj7sfNL+6bH733ihnWdv6rmajS09ln2Lk8wP0vLRedrEgQnPUjL+hy01CIMuMGlCUfFSl3jEPjTBKaKtBI92HbjlTCkun9/T+zPJLlwJUJ9PjqDVgD9tvxrJl17mKZ0iDxcjRRDdZ2R+iT2W27goYXr+v0/fmc0+qO/+jsbW1tdMyru2K5FqZvtxq7WOGhBe6ya2b1rLbBe64hTdfB5c3VzjpED7Gg3Zpjttc6PsWwcEIA7LVS8XPU46I7DtxMWxclctHhmxiLqRlfJdXuqiMpbLvXoevQ96eDstpLB9w5fPQFXlc51ADeVMJ722LsAdJcIOjj1NbIgyDgJbBLBkRWTZVgTEvmCuoH90rzJKIWYNc4mDpRIYwIaFG1+v2MvmmiqDP52WawO5JSpzGHoWanMLh/SHnbgQJZuvlhloIHFNscd5/YRZJiDdUzKVL2ppX2iVn65kEE1BzONOGT7+gyMrZEEeH3EgLjtfDjA04EoUG8GEONngtXaLNZ6rZ+BeNyHcTztYAiRu6yXOBAwDQrazMzAZIYDgxlC9DkEr6UPLTMh9rLD9YDOXTVxibndrcv1br3/6Yv6yQef1rNzTVUCiACOutkIwNG/4JUob3ktx+De32OwqGAHE/m5z79RX7z3+bp5fLOWV5t68PBpPXryDN/jWtX3fuvt+tVfeasefHq/dnb269Zr9+r+w+f13kcf1sn5up48eVyPHz+2FhY2kKTOI5S9BSUiS7hMOQybtzQi9GQWiAQO56Gs6gse9FfcTACawWWDV7p3BV57/Kefths7VUFwKGNiUJ5Fyy94nzCxdgWJVvvKJW3Wp5NlMw8NBnjCPpaG2JLvHRwX+h1t34HjhxoHEMoFRF1r3mqgGxFCW/cBiAFUbkAIG9wH7vDehyk3GUssz9OVktc4iZjtnBk0ujyfBNCgnttMKT82eBm2gQH4usbrTc13JnX7+KBuHe/WfEcgSV6xm7p947juHu/W3m5kBK0d7HK/D0QdShk32R3xrtzEUSVyI5qGpKWdoUnP5EOSThIEr3BLmmCqsKoSGwfDqgIdJIfWINr/PkwZ2KDPx6DcwMkJI3KpPk9clk9CZe9LddnbcxPXB5MKJm805Q5ZgnWUsQbz5CElwz28pP2gry4N5DG3VwMv+6RLu4oLsjbSr6mTIyVXjLD0XalT3QSESqUZNbtBg0zFr10UdOjik6rGOVmEGYgYxJ3b1g+pBz0cvhf/PUwYGmaBKX+FbdJohILJN1iN7ZUqebpf6yHbh1tr1fhSzatXlmf4PHb3v95rJ71iVufZuwIOW+nbxhOkdDhii6RnaYZvE19zOzxcGBjpfLC2cn1ZswmWgUhz4mJksophoSxL7lVrQUM/YOcoFfvSm+RSzEgDIZU+GqMAbpKbUFZ2khDf905k/VOSgGmBaH16+ItkZW2xZXC0pFlY997l8kgd6RHB/YYGUd4HTX0LM81TnY1aK/1e/LJynkcCqFhgrWvkUwZzkXtRMNN+UqVR4H9ZwhusjSSUem+dMxjN6vkl+rgyTWWXczyC2dbQtiXlRqCTnUmCuT0brGNPIsAQEd5Nj1N34mOmVntdTWfpifHwEIgxfbZGImsT6GsF3p3MdvUxnrLon3lvNMNH767YsZTELqSEJXBIXagy4N6BdAsd9h/88U9Ho//qr37Po3VtHRKxeDfaUIzQN6ixCdG3fglnoPcKfR8tmgO8Sz5dythmQQy1YiSdmTwLrwFTLr8Y6bFYmD+MvY4BrDfDFsC6Ez0MACBWhyjG8Q6CKUsZxBrQISKhY5sMAFaA7mpCLpki5SAdJLrW6HB7sXQx1cCPk9/lz2iE3TCTUpbWoD9bmrsuP+d5UcbDXsbPylVIGNgWyzumRdUPuIoeqm2kAnYp+U2tYcRbNV57Zqm5Hy/cZLZeh73623dQJf6xOju5JgFfg1xrTDPj2OeFxk7Kv04TbpAVwHjRuDEI7NetoyGxwJyd1ZTHFqsOOtp9nWbnYRmsH/T7usAs3QGSjFVrSOt1MkNXi5VRTMyhBtAX+9+U9Dvxcgjy4YlOkBIXvnze2CqRCcCOD+piuVcffPq8fvLhJ/X41UnpUehdY4kknew2w/XmhgjAPzDMEboxAC/Xg/57Mt3UrVvH9cW33qybxze83p8+f1X3Hz6qxSV+k19663Z998/92Xr+5FFdnl/V5998uyaz/Xr3Fx/Uz+UH+/x5PX7yqM7PNEudaT4quwoctM60G6Y6OYR1725orV0O/QaP9jkMMAxGDNgT07L1ztS+6vHGPa3Gk1e6lDcMPGkLngAedlhvDAB+zyeP16zAK6Xz7FczAuxRPE0DkDKMoa8fLXkH71jSDcM/OonMXO92j7DWlf0A84n6FvsZAFaXtGFgWwPMOmRfNfDPdJvIsFrTRXlIoC0g342uKaFnSAwJ5ba5zBK5sFKWAK3XtTsdWw9962i3jg4PAPCbTR0f7tcbxwe1t6tRtTDf1s7HRZn965tKRSlVXMsKxAYnvg6JGBIZMbDNTdA81883VTSDQn1Tj5DExUDrgDiI1AryoTWneDx2Ex5yKjGgNA+TmhBPsNUjftIUBAjqJhXtPx1w8sft6Wz+Pk/syxAdJ+JLD0Uw6BVDtJQLjgNGWPvIEnr/Rg6Do4n59hzCOS9cAhf7yfXRiMskRjfHOImH1fM+3KTyJoDhZmANt1ADjA7ldlTRB0Wi4EfFJ7PuAe6wsh5KBEvla0BnjAl/xrEOZRRgCPZh2Re2U4QVNYjxxcYqaqKmw/MamcSJtZQHRQiMKsmgesh0SVhvgVbtSZM99nw9r5mkX2beevBQKj4GsZ2YkjgN500G7wzlY92vbbH0igDCviYnu4D9Jn+a6HEy7FhPYqA42GezB/Z4f+lf2vOx9uxmVA9yoJcA5pv9RxUPCSOPVReUYQRNfshCznucJjBYAxIdoAuEjMcBh/32HdkvtatAiiUMlcCqKglc9g+aURoaVVGWBITzxJ2PyCtNPqFp95Wmeu0kQjjRVqXCQ1qjuodYcDpDvJnhQDD1vf5IqMBk3UzmCpufMXjR53GqT1RGYHk8kiC40I1cPp9CTKbBHnkl1QTfT7S++v5miMGlV5YMMVEvDWdiYL//EwHY3zbF4Qz72qHcs8sVJLrDtqE2GdK2ux02kpchOQIEKYbiQyD1zca1IBOVDAKaDVwp65WWIyJyB5StbQ6dswF+15uEjFP2KB0F9Alc0TXfADb+ky1tkJA4XfqAyZTHMrVoaMbwAkzGkCYdrkE/K6DHmWcGETjI6yEA3JtF6pcPo0wAalZC89Kd8/iZAIBxgkBEz7bhQKDpqu8zInRT7tLA0tTksAqlFscxFps3pZnPbclUTLentihhMIDWZuhrD8PiySkEBAUrLSa0dojQDSoHlaS+EkNk25QN07hgD5w+mOGFBXG5wsE3Xa7p0HTjkDtjYUjRgGcWuKdw2SMrjC1NPNdb5a1Rku/mVBKJMHoBJlq5YG51Pysxy9hOq0F2qqbzWm726my5W+9//Lze/eSzevrqRS0uV2jC0pGKbhQjaxfLh43PNB/YLVgCACwHNA4cqzo4mNfrb9you3fu1nxnr87OF3X/swd18uqFn/ftm4f1u7/zXQeep4+e1he+8JXaP3zNUoMfvPPTOnl1Uk+fPalXp2dmMQRiFXzl6axyZpfwGvBRrI3tVwKnbNCc5Xq5UM7n7QeMN1sZGzCYIhLEburo4RfNAGeBs1MHMAcAYcekmTBDN7ZSICbItctHT6lyDDDe2DKoMLOsZWfn0TBDWOU+W1vlQ42gCnMeV4sGu8O0mCTT0bV1yZVEkwpKj9H2QeTpgQAt/9h8Hqxt62GBeE4yfbDBjBFDABF8c/ZcgKwuV2yGkznpCTdV+ztjN/bdNIDd96hfPRe5Gtw9PKzDA8kT9AwVP6jQWDJkA/4euAAXQH+R2HqxlzxLIDVx0kDUoIKKQct+OtX3gQO6zIGoWB/tpS0MI6lJudCAwZUxLJ6ceDrmCdTjSzt0Knc1xWcR7OjUMTjOIdHv+bG7NEzsRDKCzZ6btgykdR4x0hVdrb6HkeJIXmK7BeThPZlU4Gxr9xuv9V67Jj2UVSeOGXjQ2KJ45TfuMnw0nwZ7ABC7BCzSTR/9px+jHx0z4KksxBLO60KERFf1YHXp1scP01aFLu2HjGmXj4D57bQrpi+h5yVuJShRvte5vaI0bDbdyzRsp0+VtjvUWdFLluqIx59vLmsswiFDI6SZtf1erO2ozrFGWO4C3kwFQ0NqhiTypyQs+TrJqmgSTINUqkU0lNFo7s/OKFNXTLIvaUZnfbcjj8362/zfemmmfTa+cOwJGYGFXEswtK9pTjPg9FhcNaFzlqFLxtnHkzjzctFvYmtn3bQr5djpAUIRNLZunVgKCWRg2o4wxiAwpLb2M7jTnWUEc+4J7AGR09WTpmybzGomlttuF44mM5KsGqcggUEao4quYhKOK26MjtzC+8pVU84i4iGOIZyNgkWTa8OV2G84KhAfcTeCgOsEUxIP4rvOXlVi+Cx97+9//0ej0X/5V75DQmJ6u0eo6d55CAiWM8ZNZYRselP7/pWGrX7IerCeFLKqSfSXBGtlADLBvcaCSEfiA41Owpm7+mlqEpL3wzZ6CX/nNCjXZNF79IYyd045sm2D8IRTgJKuia52gE533sPCdgkCMBIJQJIbQjQARYup7WdY0PG1VMZqDQkZcqKkn4wnm7QYP+UzSyPS+OQXO0xThIyT5gAAIABJREFUInOn8zWTqMzExAqpnRlyoHYRwEoZLy6HhjQrBDylRNLZnydfOblo0C7AwLOno1EANo0Bq3S+Onh2KbXZUJhLNgoHC5+J+JspIdl810ZQWuNiILwtubAxEJfjHUi5WVmb/Cu9T/2QtqN9HQzbQD8HIh2brMieZmIP0+hxYNVgd5n6xUHjAQw+NMU47bjpcDU+qNPFvH7+0ZN679P79fTl01osrmq5SDe/XytuBT7sU+oGIMIhteVaT4wBp4hJ14Zc1M58XG/eu1t37tx2eVSNXM+ePqvzC3Unyyppp7733e/WreMb9fT+k3rt5t26dfuN+uzB4/rRL35RT58/qRcnL+vk9KQWl0t3Z+r7pjI5F4BVMLjWfMkCSX//oG1kTHInVkOZbABZ2eE+9PrAy8CC6E2DvRL7ASrb3xnNOXRgd/IG49hHhhOZNORsDdLROUlWYuLVWnRecOtytb+GBiQnVS0fSjOKD4A09Pgzulmh9Wj6vGhl04TaAA/tNqC5O4wdI9pe6RqT2CC8EyMQSeRUQ+UnWrI0ukFKosUdyoHaSfbxpfHLrIlGW45GdTif1cF8ioXW4UHNdnbc5KTmp9eOxMAiI5iNNTBDU4eQa9HtjKdsNwPR5U4K3frJQa9o8CTwoUAhZhEARZwXUBS7hBE+SVpcZdwQQ8REsoOGD2YRpg+5WAz/zQ7GKsh+lvpZJATtiAC4lh80GlQADIDRSaw/T0kxGlA3Szlx5s4cU7QfpwIXgGT7utqxsBtdAVMGa7H6M8B2lTFTDAPmfX0ZHd3DGYh9Gc6T6pvOPlUt9X7FwDrmr9WQcm6JAjIwWDuVmMBebTfJGqeBWbeHw4OeMx7LnQQCmqgi8mcuPbuahE7QQLsHkYQbNMNGQE8SReLi1M7kAOsWQMd+UcWVuEbzs5nYSAj1oNTUp3UiENbyEgOXxGRdNlU9iINQXVyRgSaAJ+IgWGPnJ2meSuMmTXS6Us4CywKvMrwhBJnuzyPf9aMse+jOf3TWihkAMphW5H5pcGqPWvu1t62fzmCqowBMnYc0QWEPJia6n1nswfL5nDGAMRyEtr/1XrCFE6FBzwyuRchpmMyltYFczfvAUqDtdbH2Gqw2dmONGLwaf7A/3ZxGUApuS2yP93yACxZWPocBs3aWipad0dJay5BJOBI0W7o06+qnxBE+yOtYiyTqmg7KEJCw9FpPPt6ZpkdhnaYti050/WncXC8v7erC+PSq3//+n0oD+xtu4uKAQDjOEaSXg4VEU+Hd4MVBCBBtjWdbnXjbOfuXEUhK8Y4MvGwfANeAMv3TKk3I6kQLC1YFmw+0lRy+jbz197ojglYzv2T2hM+t75z+O5NJ/BnpeHM3JjolrF4AVBiAwyaQgQLOFYzV+cnxL9CXcYje8MqopCEBwDaDaeCkTCQaOmK77oGgaMDhC952UcKEpNya5472I00n6drzpaU0zXOnkc4AVhoRDw1QBqfgQ6ZI2gdkgBVCAkJ9gUybYNhaK8TU3gBxMuiA6ma3zEDnKIRd1T+cYIbN9ca3w0PE5ckK8bdTyTlNHQOAjQ9e3hUbP4eim4MCYtsCJfdCmTaMbs+wb81UJChu3hFD7fK/GujEACiydmOcvF8px4x3jut0sVO/+PixAezj50/rakn2hwaHUCsA687V6H6Imj5qh/3REot0GsKC6LCerOvO7Zsu/S4Wl7VYytx8YbmJPm9/d7f+qW9/u3713lt1+vSkJutR3Xrtbp1dLOsH779bn93/rF6dndXp2anXkuU51typhIrWzVYp0Xe2uT3J5LY5x/rldgBIR3MfVt5Tfulto9cvuYEwCSVrSa8akOZ1HHuVbnyA1coyNGuappROpyInEBhxx7NBBM1mMH0E3IHFtVwojEYfutnT/KD2go4QWC9nGDay9bW0tVKmXuHA4l20/Umtz+6wH1/JHm7gY35gAFsq01eKfABZRtwr4iwQhAsXG+2dZQSWg9DYJqZDZWcxv/s7szrYmbqJ6+hgv3bnuxxmm03dONirmzePam8+qdlE0gDMz4De8W8enmF8Uv1DdVClqcLxPPpLV2Xww5aNHl3TWkskvDpU1E3M2G+qCo4HHm/dvxqQxVtWVRc3KPK82ZaUELHZErsVFt6kRiYKDT7k6OQJYrBt2r9dC+upUHLJwctWn3ExnB1Wg8Wr1/HUzTPEJthW3E2owKpPgrVPBzfJBmcTpIl3uZtwkQu4ictTzQA6dHzrGatHAJnYcnlWi4XGb6bkLBcIjzfVuoFpc6Vq8O4m4nqAQrOiSeAAM3kcIUTGM12T1lNIG5eyYbl9vc4xAqp8C6AM36s/d3v2uBye0ase+mI5ttalqkr6THSZ0Dt4vkoC5kFsBqoQRD66wijiytIMc6qQ3juKDYn9kQpA7PWUPbH6YU1NtgUbxAIOeQxldQ/ssPRBz1LEFdIea9mlG07TG/tXgDJWoU6gchYmMWgUtvZ5FXmfn1HYV5MqvC8iPuedSBw3drXfc1jxQRLpvYYHLok8NmHpmEMqlX1hAJvmLKo9gf+WFDaABRO1r62+xiyzCW9IRyZ0/jKARd+vEdmZiujVofeAsw2Vdq1lWFhp2m0lRyc0oHvQ/yNzdCLpz8k5mYAAMcn4c51xYHVVUXGa0DmEKUZERGrktixxhbx4s66rhQAsyaxiwd/8n/7JaPRH/8q3XV/y5nNjTHcZ6hp3IqJO6ak9xTwUIMHIWZo0mAGUfvkwksrMVM4ChHbmTADgJmnGkXeey86ePGXYlSAQbUgaSLpjn46/IHgHFDRsjGKNvseMQ39WMoI+f70YtSn2tg1WxncwfW3zpZfbXeV0PKPxAqKQ6eoeS6NfPQGEiIK+iEAO2ImlkjcMhzyd4JR9YQAAuGYPXapvLUrPoybzYbOkczd6LIu9tRAM3tFWbXVmXd6zUQjPfuhE5YCF0YIlQRcKw2hWrDMil6SUXampq70mOUy86B1MlEWib9IzctNAypEkGGI+GVDBgAd9OMGedm2E2k408n2DP2UYfEo46FYJ/LDDg0bH5BusqgOwNxpgyI0gmanuADLV5B+ega+3meOpGNhxffDZs3r/0wf15MXzulqICYkRfm/APnAboCc4O00IcHSQsvsE2SUaZwIwncswBdsEjWas+d5BfeVLX65vfvVrNbpc1/JMz10lmFX945/9uB49flwXSwHerY6VDJuks4EYGXoDs+yNAExmexNhCN4wBEy26tJ51mGjjiQ/BunXsnl/eSRIVBYoIxOk2RldPoTlTzmztauOXYBNsTVmtjMbvBlds0FhI0j8aADBki1F3lzTL5XhulbqF5CA7pgSRtdrm8DZAH8A7gn6vZ9j8DAcJCTy7VSSgRreQLE0SwLMnuoDKxq2ZtTCzGj/iGHwrjJ4pcoznY5rbzqruf69M6rjg/062N3zkAMdPrs7o3rj9Ts1n4uBtZMnRV+fM0s7EwA4QoVEqkBSy6FIBYvnwfQ1DQFAA+9SqYkHEQwAWDdhGGCEJFDDlw5tM7ftzxv21etAYBt5mIHawMDDULLcGsCmAcl6wzRpDomEPj9jYM18sjq21ob0UOCGgp0TZEicCgLSaDaT97kaYNHhDpO6msxI5acdekhsOOyxXgygzvPEAQQgaMaUp5lKwqoWyzOPo3Z8FhBwU1iTDDS2WRIThxeAeOK+3xWglQRTB357ZOZ8c9yTe4WYe92ziKG5p095rzuB2F671rQTRgMeErdOQPq/Wy7A2HgG1Lg/3+O6kd6JWBBotu+QcS9Ej5utWorhCp+UXz1Jj7VA0iRgjH2YzybtzfS/EBP2a62z2iyzcIU3SL4+TXYZI05TXjxsbZXYNnescccLVw70/5E16n2JnEAWNrETDOuGM9r1xUjoBoyQxnOf7jnre3y677mHRwwJXdLigF004qm6xuc9OoqQSXrvsQwbyDoYY+I1VUgDdMMOye5IoLVGcEbwg8J9xG5Imf6UeNcTFscqCUBzYq/loT+RE9neC4CM5FDVbkmP4nrk7Exe7jhSAaTTWzDYfrGqTOgZi+r9MCSBBC/xZNBrN6hP9ceSHL0jzmBGz0/r3/sf/2Q0+qN/9dsbLpaswZqkHFLyF8PIusG7FgMayJVBKoJ2hg4wJsxZk6E0OhEL6HNo6MFoaostpNxgQ4lpPN7zJCg1YviAd9laFy+LpJSRk2yiN9TDw7+VlxR9pxps2hrIf6aHKyaBUoTN8XWJfgoCWPsJBjCysMRbI+tuSOPlRsOWSSBwQQGwZmDDNvcUDAWm6FUof3WpEICh7lYvmJSThmtMkIDN6oCmALHN6u196p3f3a1kMsbnA/MFAG1bDgT0YQ8MRAlmbsaRub8yIF8npUCx4uTr6JYcbFya0oGo7AgrLbyW5ZOrLsqeZMN8aDx8CVxKnKYTaZyVGdKE4MOfNmOAwwDQ2QDq+vWACysP9IbYXJ3gqCzYgNflOr8n3aO6b2G+2uQeT1pdXw+RGNdIOkIFVM+YxoTZEoLaqdNl1ccPntXHD57U05OTWpzLLDwa4hVGyl5F6RhuwAyoyyQgCpkcePFoxeKqc9QcxGLMVP4L46/9NN85rDfv3atvff0bNV6N6uzkpF6dvqrnL1/Uh598ZMZWHfsDwzrwIc04diGb4NG+pa2FtYbUbCCNAE2hA3YJ5CSAYWYICkM4pjs4iW27HoQgGBqwkqQO5SkD2WZTGSbRII3DGnADMwaPTWc1LCyykgBhB+QwpdoKwGUY8JheOyH3OktwdiCLQ0h0cRwrYcz9rjrhZr3DWMWxICQGFxoWIqwlGrwkANF+be8b+QKMDyCjEwDAPqOXlYx4yMZwz5S8Z1OkAjvjqt3ppPZ3NYnroA52dqx+m05X9bnXb9dkOq65J2oRB/W5cvHo94jFFppgd3ynJM/BI1sgWDDtNY2nLYOKlE0N/lW9wF/ZwDcxwaVav7qRAWzrgn2mWPMOqBhPdutqyVhYMsver3pHdCDDyhJnxBALCG7cKIQm1/KBMSOudVROajdNYiTGnCdT68InnoiYpqWBfOEdiDOUlEmHsQfLWG6CJIjpX4DVFBXoorc1mWIewFzrS+yoBgFkA2Ul6faoesmFAPB4UecXr/iM9uBOmRfQKwkEk+b8rPzclPBf01grlmZEtBwo5M+NJK/9cXGrIdZpsU9t6aSKk+5Z+lsMy2PaP5ll3Dbl+K64sCOILS7QNHC3swZnJ85FrE+dmx4t6mfaDgoBsWE1ryfFJMdMgRPZgCvHguECHpkbay31zLiJ6sDuBzznCydtFh6sz4emLSouOi9IfGngotrgiWVe93FFMFlIXNDzpMKJr7AJngwTAWitaiM3pj6sU4cdGNw+c4fE2as+y1uSyPTxdO1gGMRiqpwhRap2TGRPRZf9aHYQyyn50qa5LxJNaYxp3ktTY6R8jijW4AIoAccQI3pXS4129HvMFEMnH5FPrSIfFcN+JXymCZgAc3BYVMROvOY1NV4TdqMyw5lGn4HlA+Mpjk+N2do3Nxpe5KFJGC3pbI14EwpYyYlM05Q53E7Ceqf6qXXx7/4PfzIa/df/xnc2VyuYHHdXmyZGO7hcEwxkAcNRlm5Ug0o6wtxJqI3vaScEQpWdbObvkaxdfgSEuYvbmac2kh6CskMmhQDIyIhcpvZvBamUPczcanehYRFIovyUrC5NT62d8khTT/qidEFwiPZJIM4/x23uZPBhSGgIy8Hl++4GgTBcLs+HPfRnCNRjKUM3Ki/Pm33wye3OwgYYlAuNl808x//WfmgDzADE+rnhEecsN8bAlnC4jTpm4S7zsJCcZfqMYSG084NZLWhLGNvOCA0SYk2Sd9oHsNeXP1uHb95Nl048OhJWlN9ADLJQrZt0y/qw0qKNLZFLRwF7MeL3taTU4eerRq0kKH0Q4RLajWQEqXY5MPAymyDArLXDurAa0KUHIYes72Zgu2N2rRWnQC6pyKzOrtb12ZPn9cmjp/Xs5UWdnklCEG1Za5mszyNgUW6kztfepu6cTUNX6iC8mwxQgM2BJbBGT8y7tHAjNaDt1p07d+v1u2/U4vyinj99Wq/OXtX55UWSBcCa36PP2zR+RCPtIyjvwqbUOYT6oG0fwkETHTbQ1ycnCksstgCWWLgFsP46toi3MdZGaWprBiSyFMpKCaj+fCRClKgyfzxMNe87rg0BsJ4oZrQEuG49gUu0YboyC4cG3pRZu8PVJcVrFmHtG2puLprAboygcTJexWE62NDNRIduCZT3vnKu2awPRVUSmQYffM223MarM+fpqUno5XWQC8Rosh8gRlpWrWeZ649rZzqxG8HefFpH+wd1uLtTu5Oq3Z1NvXbzyE1c85mkOXosgInh58bn0g4eYaIzBZzrD02xvLqoyRTSQXu9x8Ryn2q4oroCzm9wkDRgMnZMbcsxPSL5kHYDjuzpujlqqApYGyvdNiDfcTe2Oep2hm2EdaQhRQC2pzwJyDCal2E5kUTFZsi2iCNpgunp0JhVZEmqtugGVGnAhsgg1npDgJAlYXLM0Rk2YWIk55J8PtsxAMkEbi9cP816SAGIuwK5Yo/O63Jxag2szzo3+TCGnDvEUUUf2A1pJpPSnAZsTJXB+mxdG8k8wysEpMdOgJCqaW3pWkXS7Djuwu6zYXUP09mONfOc/bguUMGj0idcAPGjDbWq9TIONyI+phAFlqdpLLzeS3oAiLttJyitNNVLSLJrTVyx7+wz34dhpL1+By0NG+1nRK+esZoaGYCkn2+tsdlhzuiJbRBxGzBBria+7MUYeemtM9xi6NTX98ZH2suPpBlJjwz/IdFIpNm7LFNFJRKrllRgkdVNaZBsQIlIk9Lg7n1vkkbrWYyn5C5a31qsewF47Xubpmf3u3TPAoQOEgmCETGeBJySPASRY0C7cru3RfEd0u7yclE7loRojaQaGIkEmCmDBIwBSIpcmTdW7EQefKKvl3c14Hab1Dl5kLQjuAVpSqSbAujxgue5poLt90uD/EpVi7X2IwONiKNVf+O//9PR6O/9a9+ywMUHqaO/QEcCr+ni2Fe15kUARgdutIVod1IGircbth8LW2rQWd/TUTL2MpNMdGjj4aqHR+erMkoFckrL2+/vzMIbENovD0uTHnTNLC6HYgVA4zgOeVi6/vttsPbG7mCcw9KZpbt4Myo1YmTfbrox3ZFpzV6LPlvMzQQuolmyuTBa6KWiC9P2W6DPao8+NKyMnHUvgjPglD+sDxI43up5OWgpHWiClkfu9iHt29YiiV4nMo5rVeCW9+D16oCYz7PnG04CBJ0wKw6I6cDMiEIz1DEa1ma0LVO8/wD9MPRIPrL43ZwgwE7g13vW90nnt83ZKOkycpDnSEFHay+6I7Nl6OD8tAYBvA4nbSYYhe481cayZnW6l6k6yljRIWHlRNOTqgKyZbtcb+rxy5P66OHTevr8rF6crWu1jMF+NEC9psyChvljc6LNbJ2xAe7gaUyQsG7S71M6aYLQOvopSpvzms40tUnaLcT0Kg3aTkSlFAPVTkTy5CwN6JFwgFbKac18Ag4YkJFAQGUwATyODsMUMfZQB3Qy+y2I1SO2vVYGoQwuJRn60L7NBtB5Rs2attbb282/c+DFIg/5gABmEj3HEdhyQA1lVICwEjvgYssaYL3R9AMU8ywi8fEe9QGEUw8ldJKA5q7bW5jErKUY13X3AS+UOob4MxxzQ8NP62q3McinGjav/l4TuNEFC2ZQtia+2LZsMzWA3ZmNaj6b1uH+bh3vzupwd1r7Oxs7ExzsaSJX3onjID/XjKgrTzQ/KS9R5QUpDsxwW16Z4RTjpNnpdhyJhtYd6UzWaj0k3sZUYBxqxzPb32myY8s+2IUw5UoMGyh3czCsWY+rbfa7G33iBGBgF+Y+wJpGqWhv+wT3WdKngNYTkiQzzyoQRofsg76lVvaM3vNwGYFz+ht0U4rlVzWd6ppkG4hjiUFvNJZ6qK1/9ulgEqKT7gZArN/V1ZntBwGH2+qj9551fwE6EHP+b7G3VCpJDr22dZAblOsbLwLiqACaK8155b6STAXTyHR79ArURJ7lfaSKq0bJpmoJgFWzGaNpBfixCCQed5ORmVM/C5p5txOtugInciLjYl1tA1NQLcIFwVpoL5r2E6YiaIzka9S1SbuL8w4KBq1f9NJm5uUPLEa7Nfd+Ti31y/nSNlaOaexTVx9YsEk29R73Uo2CBUaT22CKTN2yjMiaWmwhLKA11nigXQJAd7H1HAB0N692rOA+PP5dLGzkbgaIJvbSUOmEDNA2NliO/aZJRAgr9LZKskLU9HRLR0Xt5+vgu+tOkFJK3tQIbmsz7yk+FzlCXAH8U/B4txOSm9AgBmlYzNjgDHMgMetfnI9dffJPd2NjksXRzBVaqnPN26KB9eAVV2fbo7jP1lX92//dj0ejv/fXvrGBOeyDLEHfHbttCyFBcuyB4iph4bRLwMy6NrPmMrsCp16Ayi/pavQ5mAvaaFJUaJI+uFK+cRY8XEizK1gz0PzCiyebwY3Am9IsJzQhZUTKzs4EvZE46Pw5nsSSsq6ZXF4idmHoEvVvtDTbA5E+qh6RS6nJQdUNSAiwxeHJkQBNI3jMz6atOFrT1CZaOhTdkkr2aC1WT9hI0KeLUoBFU7EIUp4klGZwSykMYBtosPA4tJF8dMna4cPdiNtSqd9ERiEmv3dDgeZM08TXjBfP18J4l+gBYfGZptTixCWNN/6+DDWw0fK28Y63B9PlBrihMSai8sEnjkCH3kbBWe9Rm5215/cYcC6AB5usT9V7QCoiaQQHgBiHeVUDWK8PStNes0rU7IpBl+3VpurF2Vl98uh5PXj6qp69UmBXY01KxwO/JqlIPofaMNZiA5PR+sJtt7mf3US2TB6WlyGUcCztT6wDQFmyqyJ45lgbdiWWLmx565cbcJGIxn8xKd2QtEQ3tw0pW71d22c5sNuqLSDA+1PXlDJbyt8NgnV908nYbAwNjKz5bnKhC5kDmIpxN3DEti8d4XwTJWlmjvNaXOp18x0ekjQTwHb3NZC4UuXJ2TckPejn2KcMN4nEJqDZPLAnlGFORLKUH95SBx+cQfkOPjl8rzG6sRIJM9zXH1atE4CskUE3bEyHfACJAysXELJlqKXR08k2G83coDWfTi0p2N/dqeO9nbqxt1MH86qD/VkdHe7WXFbGGcFJgxqVGBrYOAysvzYYUtm2JToBkr3HhudKDG8HFrGwdNb3gUgCpivW2lnbjH4rSSEJCKtqEIYzBBMK2ZcuKZstCoAd9KORGrmpF70mByMlSzO7HsgQoJCzQT9TzK8sjiAveKYGRiZNCM/dcDqZzA1gB69xajZIxDwFi8MZlk5Vl3TDg97RdXIymcmSTKmfj22FFhe1WJxCzPgLFV+1LwDMra/mbIszzkYAVqV+rIh07bR0oK8VuJZFGlryjBqPBZpBts5gM+bNhonl1z1lypnekd7VdMbgAZMYrMmlnBIkFzCBkvXcuZc3iM4tyREYYpCO52z+NCh1K2uSw9b2crwTYNpKkv3MUBi/X1fHsO2CVIvQeZAJpbrUzjRcUj6T84rKrL41DiqJ99ZiJ6FtnT1JHtclGUufkx3HfFJ4uhh7Rc+Gylcqs0nsDXzj8Uzlj3OAHg0AVsQ2OYMzDt72a6mcpn8E3CCuOIC8K5Hdz+Dl3A5AVPpGJUlFdM4Zc99N+Qyx6T4hU9SxHtNZSqLQfS+Dg5PfP433rP04vmZoDkw75/ha57iTihANzVS7Lyek3lDl097Vs9M+0vO+LpXJz3HFi+5HIjP7cLlUv5Guqerf+m9/PBr9/X/91zYwMq0FYeoVonsB11ihmM3IHPPuNE7jhYk+T2ASiB3XNIelvQgzWUOgggojjB+ZGAeCm8BKpduts0CDRxq04gsXJxo//JwzKFHTnBDrG7/MaF7cBb9F52RZRIoY3m9dC7aNKZ1hpgPQYH7LzHhaVRvqWhivB6oSirJjdFcG7A7cHKKDXyZxjk0UE35KctHzNiL0ZQqgLWqtkb7W73LAdRe8FoCemcCr9cfpCOzpaTwiWD7zVQO4tEA3IQQJREsrDFgMpBgz201BnOxCGKLxdY80z3Q5131K3hfdYUg5jwlP3eksdoNEoJsrFAg9Us8kEbyaNhOsIcwcMg/cLegsXeo027IC6fhlXW1qFasW675UytMznc5rMtut0Ww/2qer2njqTrRBKtvPdjRjhcRtNKvzxWV99uRZ3X96Wg9f6CASOE8Wn/vFmqwBLFwWmTuWLc7OWwNtthog5xJeGkz0Myn3K8ilg1p7whrlHFz63vby7carzpLiFWzWUns+DUM8ZFhFwMK2+tClcustncBwsBGkt/cEKwIANHuR+pnfihjBqUAsnz3k9WZJqdxIRYNt0HbbmXUxCAEc+uDK7O3Wz/aBp+fijvzsbTe+OYfAXmvQKA7os5lS1g7PJE2COTxJcoEczg2aKvB99+eze3wgXZsM1kAXBxMOpC3obSacvWvWKcwVB0u6oQN3fHA26td3uArGs8e4O93V47ETBQGNubSw02ntioWdz+rG3l4d7W7qYG9cx8c7tTcTgAUUb8eR9vuBybBDjJZZM+U6vNzcqO+h25qiRycGaOANhqdiazR/XVWyAMnoS20e7xI/cqgtMutGD3S0Hi+77ipWmDKe1uBugryJPaFjnObCjPPNJK4BDBiMbzvoB4Y5+4Szn9jBEL18p5lOvdEcoq6A0Jzld+XSvMCF5EghKXwWxJ7KcVygRx/PqL7RZLdKTcmqPFlfuair5bkPXgaHaFsgH3ClKx3V+gsYqgza6WvzPHniJc5hbSQvtk3AFXLIFQ2/P84mJ0VmPuOzG9tLAL16WaNzj2e0GS4TMg28AEX0nHQS1y4S9Kl4cEN7iEYy5v2T6pB3QCq33ucBItszGMmb9lIMEdjnwhyeUat7xinI0+EcPBl6A1tbZ8DPAAAgAElEQVQHu0/FGOxh/3Dvr55kJk0tyZt1mnECkouGyRGDT8aWao1ospurU3Es4PlqXdBjwfSoLX5giiDxn6Rl6/IiOY1ZymtjrXtPkHTBdjJYIBmC5Zgp+WfYEhLN3FP8s4ezfqjgrWviZkuxocJaSQAap2T4EjJJ9jZVIyojrrybvTYD02wm/Uv2Xr7mPJNn77hM1uO95fcSG049XwK8fg4JFm7oIr0gcxgGonNCo51TXUvShJ4BvMj2FXl0zgQ09wCN6t/8b34oDexXN4h9c91+SZqEhfEsZbtkAeIHPeuai26dFwA7mhJeM1m+GRcWnWTznkKkjM2JXqyd/IMV1ARg2+etO/070+JQalsnvEf1kCNEhm4bTskB6AcsQmamZKrr9vVT3mZhRKfbANiUO2P7XFrzoQm1jeAb8NuHW1SWZmKREGSqmRdiB3OmpXQmRPNSGJGYnCNmDoPlEmd0LimbE6hoJPKrHcYKjjW1lmCfLswu22FenRJotJsOJt1MIh2RAGkWjm1S1MXr0g0gpNnt9VrseYLX4LMbqwIDaT0fDoV2bLC3rLNQbHf4/wI/AFAt/OVCIwjTIerkJ4mMUVEa8AzmYYDtROATmNJ6D80IfBg2lRhTyzF0D7Pdmu7s1tiaMEk4LutqIZN3fG614XcEYJXI+UDfrcX6qh49f1n3n5zW/WfLOj+VFgeN68AiX2fiwGhDpcA6slgHNfPW09rEUrlLXM0hTh7DC/l5bzN2lXpx16DUCOALGkwJ0+KK/HmPZaXk2OV25Ab4gMaH0wdmj+kDKLTzAIwjjQvtAtHs9tCoEZZrZ0pDR9vjQPfR5EIiRAOfn0v0pWYvQprQKCGQSiHASVaSgtY6AbIJZGgxiSsaj6x//5L+LAnvVkrQDWzEi/7MUGEBAF3ib/aYeME0LP7NduQ9+FdY4G6iMx5vUenAUGyN3AnIjLRuoa6brBLUDZYzLhTP7FjTmSSQdhCj750JSYO0rgcCsTvzOtrb1OHetG4cYbM1szUcVjO2eTOrpYvWA6Z72+vX+l/FeBnK01fQVkehXQO12YfqOfCsd68rmBc3ozaQ0WHnSYswi/TexavXFQQAFqVx2HmSJmKw+R3HF65xYH4sZ0rzic+WdM2nQtBpYxMbhjOWAuA7TcVOH0clz3jXzwDtOLFUPRXYBRlkh6nGsF4HOMwnCQaTIFvmgWVZN8HOa6MRukrglECviDM2YbcuFoaRwQOpcGa/AywAYwBBAPLgquIzmWaWzeYyZ0k7OKC9hAboYTd4fCNN67I98VfyPfZ2IpbeYyo7AH6yQwFHVbFgw/ADdnLm+ABwy58ARkJDhDbL1+ouuokoDjFJUDhPWfs0lG6rnmjlM6zCzypNv07QAO6D9jiJv8BYN3jj+UqfAlUqgR+eEXEVf160zWGG28HFiXN6OiQ1tKuF5IqcYz4H2hKuPcavDVFxzApGMnkQ4NhSJKQQOd89wU0gnvfeiRsrqm0y46KQOCi7TNhOGqkVLyYrrbFLj6QVQUIFqn2XGV/rGBj8arrIVUz10GjPRspjo4+tXKwnVga4EUtG67pyJXZbuaLKBhsw/NPXm6YsV9KS/KV/SQScG0PdD4UGHhKMKjgAmlgzUj+TfNRt/1f11//BD0ajv//XvmwAi2lzugPTPQ4uDFOZv5Pou19CbzZlPmwUGA9lzDCsdP3DHGo2Lh13/CJj7SEB8t7bKHPNzx73IRhgShBq6wzYDLNFvsawj13WyqbkSdLZx0brAyz3a53QllnFPYGFrJKTGYz2drv25zBH/M7ryxhUzJxtq+NBELAWlggYMCP6dyODgpgtKNp2pMskfUDy0pAAUEZUOcTj2ow3CBv26OtpLzE9NlPuL0lGmNJGgyRv2mxcZUfuyU1mZw2oyxjIRmBSAmhyeEsPpgDKuN1+CJRTXAJ2U54Y3HjcdkB0ZOSJOYAG+65UjtKRcqXGv+i9WkM7fI8O0Gs+sA4IKiH2wcTzMOPmrHTMnG2t68m8pvO9Gmv8rBooxI4ul3W1OHN2qD0oecHMs9wFlrSZ5UawqZdnF/XwyWl98vSsXr44q6W8YLvRx3Ex4CYd8V4/17bwVehHykj4BPtAigbYTK00cs7ied50IBvxDYeDARm14OFdmUGIDhm/XxIIMwjR9rZ2LqtlOIBgGLYuBk0q+OpT8mnwCqiJdjngQPmDOuNVzrbqxtefoJ4JPkqGtD7xUoattC1NrGz8+OIOIcad7nsYjXYeMLjIvu6qjRns0ahm7s7hwIM5Yi346x1NE/yoTWIB1FKCVgV4XzUrwd6jCaP3b/LibsRI8sBhA0AjZoQxsJl9JyHtjhItu58dbwLGIIE+5UGxQADCJoiRAhlwTKeOq7LO2pmooWtcu5NxHcxmdbRbdbg/rVvHO3XreOp59PQEyjWAZIG+BKyXaPLowSva53IHUXOjmqlgOdeji0GbPOhjO47ZKi/xJfEJadFVjadJKEx6ROCh9eR3qLI4zB/Ti3D/cNOgR5XrSjNO0/o71qf8waNwDrsLsUEI1N/le1M56OEhJkki+WBfBrw7IdT9R/riuNXWjGLg6IMgPmnVYpFoZtoxOCVVpbomZGRmj785jW49uUgs07KulhcGsGY/tQegYbe+uolbNLhOa6TBDinqmE3372Yj0zBcS+9fYgXXCztInNH1rNKMK4mEm1NV7XfSF91zhlWYCXTPSSQ+qVjaOsoldWJtJ8+OBEnce5Q3UqNIRJwU/fKYb/I2QC8ADSDrxNi637ZG4/yFAQeY0WfTYAzZVSc9HZdszeZBOXuRTujl6X0gI+hGMTHP3ttm9KmmWaLkCnEaAX2/24EbJgesHwa8tuc9wxqaVOCFdQl9u4cTR1r+EDmC/r7lii6Jxw7L1mNdUU7S4YEh3RgaNlzXE2oSydFmXdONGr11luLTbqXvUOWyxU4Y9SQ6qVDxQVu3g67kNeFkwBiHph7PS5WmxwanVd8xEmIJ2WdLa0iYhXeQJKrCSrWLZn4qQI7D9llP5am5sUHSA4AV7lBy8df/wQ/VxPXFjS/UJ0GMqmOMj99dc3lky0LKzu6tg9J3xb4knYdah93l2gcOOpkIlccSw+v1gcqdcayxM1lt9q91gQIeuyzcQGXQidmCI4AFp1vKtmoIisUHXc6tLekpGI3uA059rK7SRJQMMPxaBwQ9dKtrZX+lspA1srBknkjhg0mn9KJGCuRRNWqBtj7Y/dbxL0MHRiZvDW0wqxe9fzYlIaRPWiit+2wnBwKXAJ2fT4KvfpblOWMdYhwKwKk07bhWSqEeo3TmWa9LTQApxYzUyQrTosYn5YA01TV7JyZCAv8z/9tdin7GcxuA22nAmhqJ0PvbYHEHX8M+uNOQoQDtAL8SwynfS7S3DkjxrsX8m2CnuEOpHxkD+hyyVYGlpVk9uUwo7u3UZL5Xo+ncjIJKRHpeV5fntbwUAysrGgXqac1UbhsLTIqdEIsyqourVT1+dlYfPnxeT56d1PlFpCHNZDlhm7jMDkm/tXoCfHUGmYx7OJBcRAK8moGk9m/tq7XZ6O26ejBogambhY2Iy0I03CRe2k/N5lLCYx3o22BQmjPBjiUaN5O0LRHgoJlK2zpocdOwUmoiwn5HV+HJRl5fdKuiYUX77Mq9NHUGjthg+X5tBdS6zzyjANlOjtGTbQF2l+YMKmwbJFYSJsWMWtw1WnrQzN//z9a79UqeZcd9O0/ezjlV1dXV0xwOCRnQg1/8YAG2KEOAIPPFhr6IyBmCQ0iwQQvy15BmOEPSlizDsL+HacAWbcOQKMtvhmSKw7n2pbrOJS8njYhfxP5nU2qi2D1VdTL/l73XjhUrViyzUtaa873FtuDOANccpshgFhsyp7ZhYDmQKM4Sa6rb5P0iAUmiHFDbz2J/8I/3gZmFlMNBVn4PZzWluHOdWIPUQj8EE+Z+/TXSE+lhbzXgYLsZb25X436/Gt94ux+/9G4/9tsXSw4ACDRqMXBlcQrRnzu5CgOrRp+19K1hl8bN05yax7S8JqNaXzpOA0J0oMhWLwAWoNLKHdKfysCk4yX2V0qRKo+0fr5nfaausSNNFR+piABgU5FJt/zxeHRTpkF6pnhxXqDD5WB3bQFvbe/ZOCwMWTQiQfH7c5xBM+rE3T7TnfjFz/WdULlAiiHCwueHn3eqbJ7vvnV3v+738VGxEpaRRIL9oCaq8M5IbiwDSzNvvHSr9yXvAUQzOKeVmOp60Q56NLgTFenltU/Qwt6s90xJ9LPBtkyyAZWH1atiW8R4fzahYxBZuLQmeXQxzXdq2UOZY+l/dQ7MSVSlK4hlyDcgYdgrnEVumpY7geMRf2Z9c/aMVZDWS1IpoQEVbWRdR6QDAsDKT17OSUlEvGxIXKbNYypahNKV3xNVBJ0tO84Rnz34fiPDW7mJ1xKNavGtXw5Zl94HEQlOFLKekRkFoLuaEjliqw+bDFxwJVTvBPKLRLKkFjIa4oceomwri2vSrCsI6qY+scxMtFyYccnYFF/68xsYz9QNnHxl31NFpfHOZ69jMPgDslUfwrQu7zSte3820kGdo5BjnC3SopMnnGyhZ8mMGNcQBE4GFA/lW2sepMRBQHnUgxBsT7PBTDf33e//yWr1g2//+5eT0z3pm3h5TFIq4+N8PDAoIERfeNn7YZIpqlTFdA67Ammx87wDoORzJksOBUWxbDw6sjq9JAXOu3GRXYYBbczws3lgYKohC0M6ARUs8WwM8xJXSbylMjJ1ZxVhHcnwWpIC4GkzQ/Vn0+o6/L+xEtO9QqbFaDkMiv63zcO9gOVzS0Mc7GjEymZfJZHYx8ZFF9SM07X/NMCFKXHZRLYo3bAE0KUJAyartiDs4s04n3RPJAN2YjBjyaLwmwgbTFBStoOrQEtjyCrkCau/rcIYQJBguWiXfY/jebycP/ieXzxGUNrSvcGrbNEYvwfAt1WaHSroTrWJdMqlSm7MSLoZQUCZiTx0reqi2+BW39tk8AauR2fXtuBxEsbUm8MR8HQR26pSym4/brbbcbOJvu1yM45Pz+P49MDM+GjH9mJgw96yyU72Wv38y8P4f3/6+fjJT74cj89nA3tn2nPNEGrLrrX738/c59VUh2azMiVLa8AMZVhBnjqlX09AWbi6zKROBh1Q0/eldVAvXYHvMpAGr9LPeU23gScFVxtOh9FVcu6plgo4NwauTnV0wCsRysSxWu3QD8OB44PBDI6VvE5adHDqj6x/TSIhC7ITlGWCVFmOgvyrfW1EV3/IKyY1zgECLL4vSxzQ6/N9lJ9ICKJbKCuSgLpUj6qTD8s3mzLoumbVB9yUDiu7Pv2dE8+TVDRZnBqygN5Gwu47S2gcMFDUhiAmCTCAi2Y5+xRwhoRADKwSLsWc25vVuNusx+vb9Xi1X42P7i7jm9+4H2/uJYehtKyGLjqjZUmDNKFaXJgQ3S6HiD0oDep0XbcGAziBxBYpSbxkYNX7Ud4OmHUDGlUmMX1Tf52yoh0nAgqY4qUmJWIDBQY6mukjkNYz7gNewEjUYL86mOQ8buRzWnAV31nGs2JRZsaxLKXZPLr4x8uHTBlqc4oO0DQ+OfYomQDkeihBysAFQo6ZasA8HxJ/SNw4v6T9Xo397a2n6z18+AAjbhBMwneUf6wnccFcIr3CZpAKXXyyHbpls4d8xn7ga6wRXYI2yYRAlj2L64Z9sJOgioF1eT+SMPeduKNeoJJufrhyno+WP/wMzCUywKRf7jqvJ27ZfWSG6xXxn6FE1fJTDdDato2SZXbgAjVgY7kWQGqAzi+GLiC5OfnsWIZicJbXqSOkgUl+xZ0O0lEfQyal2Umjk/+Ss2VvIWGRS8ziV0z8RDNL8tn3w7jivh//3EZer5TyhWcEhkvsIbkY4/kgBp571S/Chc5ptPh+BHXVSPWFihsyGFWO/Dq8BgMq1cwXCQhVWOnp1ViH9R2Ar3INXVsbHWnW8rNxAoB21BU5zxDi+SkJwIaQpKIEBXZ3ksY8Lvs8cbLnHH0BxAx9LhaLwhscU96PVXyK8PD+hjjwO6zMUF/maiAWpZ4tYI09EfW7v/fPVqsffvs/cH+G9E3VJZHx6yY5PPw5mZAExa1JfLfpWiNzXBvoheZvoM/Poz15tO2HTLdb0qKjVC8U8OOHltGGLpWGgWnWbhsnFNQc9Z6mgYK1wnF7n3pggrz7ZK9TXQ2HEZ2YhQYwtzxNxnE2uDtTMnvAi3BGF8amJRgyXZWR9Dg5yB2rw6CgfyRLI7NnEzrUxAMTk1482+Y/0ZfRg9OyC4DX5YEI3831WXenCyBoqHy1FntoKzEYl3ZBOjHp+NZ0JNpLT8ElfoPNjACAdMiauUJkmyev56rfe3Snr8tXZi1khybNlDS5TRJ0KRl0AeSAQXS3ZrvREyitM8u3pHNzZqUZ2QrjLM2n3B6UFcKIw+6KAVmP43k/zmdx72sZUY7VduNfNmfX+xDAOr6Ml4OYHjat1vteb3EFaEUPquk5h/HV48v4Vz97GD/52Rfj8VmHT5hBMTTRplb6oA+cE3WmofQiXfFtma1BurJoKJNlNVB5tS1NNB0YwiQ4vZes4f6Y1wbJXEvulka4AQTmZu1SVUrtzuSZQCR7MQ5IWSDRMGSGs1UGBzWmc+ngkym2NWQ+JGVlg0+f91eSHgXD01GdzLoeSkwC/hihL6wjwzUW8ApjBvsqxwWcNK7Lc7HRCTgDMADSFha2lRkBwn5ZdpeZWhrHrvfx1CCnKYv1SQJ5zdzA8MHcgLNxlFj0hPk+J32AFv4Jq5pSILrdBcD2EMdWjefRn9OmECtv05lYDZaBFQv76lYg9mbcb47j07e78dGb7djfbsZuq1iQ92/w1qpFhFNOrHS4UDlhGE3VF+iSGVwAa2d9vX8C32IkVyllVkLism3YoliTYdmlffNgT3H9g8hJHtFp1LQkTMD42YygfkEq6EVBIHhaVmQHy+ORnlbrCXYRdkx/j0qIS77Rq/qkiPXejVheH/YADjexrO/G+obpjOj+AlIzqMPveIjlqhSB0mg7vzU5qWVRWz9pOIUat8RS+lDOsBuJtlQp3OCHbh1ghvIIrIipUqlbz2rt84c1VKnAyTpHmPr2KNDUKLlFJRrsCYFYnBHiSBAgaJAbOyxPwQrDRmIOaGB6WUaLutqV6oPm0Tu2Re6k6Z0mTjoQIudMDzTF0+jkJ4B1nGdf40KRoSFJsFD/hq12EoVemPjKuU1yjtuOtf/u5c5gpdiZ8a4kzYG1hghqQ5li3tZn+41kNNUi290Cxxv2o4Crnu/aLCxn3Xqst3p/rOezHS+oqBHD1pbEOcbPwSQlBJSMbtw0bDmbG5P0PlutU4WTbn4lMiYKnNRkfYc7rViNs4C4qQTQI6LdVM4z1klIMx4Mr8/AJP28U9w0zDr7syAxdW5DY9WBgyRzPhvFfLsiTSUVWET6dw9WKkmYeGk2DUzhmM/kIJrcwrcj3TDKjcSDdYiNKmc+ye5q/Pb3/4/V6oe/+R/GBKL6iDwkZXvJVn3BZfM8qFCrCI9YU+rpMmcT8vLMQlmXoxcvkKEyivSGLUdHMze0UV85a6vfG1kABsEO5CmBLmbkHFqeaW/9Uhi4uBzY8kTd7Ra81zsurzsHGACZMt08IAsYYv2C9getlu/V4+EKfinToH8K2HAWjMC/lhN+Fint0u0caYReL28xbzNOrNYEwWz5fdu0W0E2zIFLtRHVZ2oWCzDegtJfeQ6yMhm6XimpZSrWJKZqHZJRfORT9JpMkIOFiz7jcIoOzNd7pINe4CWblINMh+BunAQeq/3081L5CpcFmFKYbJVbZFNjTYtG1KbDdHaJ14bM10RCkUieccW1IUHojyXHdhyO23GUxNpCza2nba01pLuel2JgH5/H5UQjUOiFcesJc5JUtOR7Noj66vE4/r+fH8fPP/8wPjzrWcSj1wD24spfGX0nfWGZfIB6/XTtxeR63ifwyFW0wpWwlFbBRJ+tPeChEB4NqcRSzYCsswIjunX1C9uoatDFFKnar/dFg2E6aQVI7YuraXuMB9VhsN1qPy56s1wOrKTK3JoWpcQseSQAVvo+AKxuRHHpeFTJSPIIgAWJBfpUACugns9NqE1TWS1enDilNM9T7WQsHXqkrd6jBrBVW8BqOJzb2q1gGYcMf85faLybrGzZ0ObI/hxYY++irr+CiQbasHOt4LQ7Xt+DdnJJTtHVc40VJPSc7+HqO42mloo4jY3VwCqx2N2sMplrM+42l/FqfzPud6fx8f3N+Pij/bi72/ldWkpkB4MA8Vj8wZLw/GzAf2U5BgO1HoeDmBfGUvoz0ngCaxTQHgrZ9ywW3Kwq5IKfXl6Mfu/48pjqAkbqihdHdfipIdB7iNiiA8vXa2YwADb67xri17PN/q3+JgDu/HNLtjKxcKYilKf1UfA9mWbkmCjgrQpgNI5+5yk9Z8oQJfVOXUQ3OqUFPqwBiZXP6BWqkdRHuatx6WnImqDLX79qH8nzUuKnPaiGaYiNJk1o6JEi0H+A3pr+EDyVF0AC2KPyJq9bmsY4o/WRTGFMYhMHDNi4MI8e4gCAaRl5doX7WzPAyEOIcj5aWtiktMw1IYkBPCQlsHJIb9xGYc2miDL1kKTCY2CoPYs+02SSk6gmSIvMqox7wRcWYrGWNEmjCnCbVgHg7GlcH1RBpomIplnGQ+M9zr6EGYQZVuxES8xABO6D4RWN9ToDldjDLsPKirtg+uVuJ9159KLSrnrqXfXBskfjSVu+E7JOcbr9EbUPbPXG0cTnJcMd6g6BRy1geAJYffaUhoLXzGo3qXdFABDLgCaAqleWk6YQaWZ6lwEuBqyuEtAUidY9xIffbYCy5Q1IMLH5qws9VTmv+JxhyAPBV0qmdNZ0NPZ3f/DHArB/xVak2nxLliOwoA1JuX8a2xrEQj+f1ahj8b02WcTnmfZgWxLralSOAMCuZNRrv7PaTHVfaqPeTl+wWd53kC8LsRwjWOo0E2mjQMsoLkxwFXqJZjd5yA4i7v7kgHXgtml96H+L8cnOKnHgcKUcJXDEBDEe7tKlqu64ZpJXWpd42Fnb5HtRLhNZgkeXhuJ32pjvmfes50Y2ZA2swEEnbM0sLSAlTA+HcLr3rV1JB2U0XfZovGoK4j5gXxe1R3xuu4BcWpR0Am0jZ7kCkCQDNPtgwUTQcylw7GA/nXXKFF1ZnMosHWxA4w1T2VgXSEkA6OW8ql2kaakZXq7Uz2VhSMjoFMg16Wc7jmeVbeRUsBtneTRuNXkGT0EbX7/cjMevHsf2Rt6aNEzpGrZKdnyyZcoLfaTj8ekw/uwXArCP46vDajye0K3aReL8Mo5O0jLaOLpjXAG0TQlw1RAbP7lbWwsRXaiPsUxIYu1JWwrLAIMAiHCXqEquMeDWv/18zUKkkcRrAG2qkgOtus0WgKAXDRjRHHbpfnkuCoyeXGZgQifq6dQRp1hQmZjRtLLj0eCUY7VNhdiwtXtWB/BB7KuBPtm1Dp1jmBuCXho4vKb4bwf/q0aXMhfuGA+YZN9luoyfKzcGTiqDkUaZ4mNn9V93cPDn+WfaDJE1FiDssOcS3xKDeDf9h0OauILe1JCticdf+LuVJrXrfakCtRO88qErTe0EvnyYV9MqdloCsW3m2lzG3XaFjOB2Nd6+2Y03r/ZjJwBrfRmSBQzgk9iaUdMhGl25Dhsf+kitKt3B/aF2btFI+2fSyOWO8OoS9TxvXc2wU0Hsrzq6llhhfcFksWBg6Tb2IeVEPW4B8ePWYVu2bj7+jGd2w6X3HjPafTXRNnZv+TyIVzdNlFRxmiByyEpjLHuvMrlhm6vZTOmSsa0CBaqHkvyj71dsF6O2tvbe8c8WKDEHVKy9HvQSAEFKppjIfylBVFzZhJnycopzyNSjToxaz0/2/xwOQ5aPNtwxX8n77fTb9JY7M55X0hJX17R/DXij4/b2WCpk7INYZ1ljqXUvzSssMiO7q5ustjygx6PTmQw3JXj25iVJr+2mJSNN+CI7UQKAW5BwR4GrvkuPCa1nCRxwgRhL3XuGFLkRsH0akX6lroJWM04G0e3O/aw9ba9c3Qvv2a4E9XkNu6iiHhPOAsh49H6O1cM6IRUQP5/HNrpraZJd4UoTsqV4lmLpzHngvHTVUbIWJYVr9x1IduIxyyYXF9cWs+G+z5BbsaRzTE6jHI+3ADPryiGOIRN+WyYO9XDR+OvZ9Z0A2Jtk6G/r7A5umraCPIBzNMs4m4hYujrHTcJBXMCqd5gQYFqAG0IEAqPEAMC5MpMxfueH//tq9Xt/+69c/KLMXqEj9BFqClcHVTJRI3H0IGbaPOWDw2OVca56yO5Sy0Q/ZcBscECs5w3nYTpMUE/NCFotHXQoPVyuTgtyoNllzUGLJorgbsCeQOeDxgED031igJdmDlNDgsgV4iMbM14JqCfit/FmyiFhYH1m+rSUFoNBBgZ1OdJ5obxEg4EaQYuyd7bHcIVpvG/fOxdScn26l5NniqPy48ApAGr3pb8iwA9dPYCp5vHIDaDi/Y4iUSBmVJZAiYTDleYfU//pDm1wJZnJgSS5QRpCHOKTIWlEIl20AFhKC2iryfB4/rwDgSMCujqv3QBXbV70TX5ufq+Tm4xOLId5poG1DI+FizRYTPV4eDyagV2ZfkQLp3dyPF7G+XAaH758cDPSrRuSsO/Y2QJIgXUR/WtDSyOuQQZ/9pPPPZHrw1E+nZRAdEjJuWB6A9f6xY9ZWvGeNrwLlBHiAgL6Y6/khqSAAjEpmtAGU8ESd+OFgpmbUzLOUwlk/HBtm6i/F8ZGQFyg1dnq+mVst2JfhB1UKpXGiTKwgb2EKWJRw8hZUmTHJR2oAHXPcz9fxuEAgHWHvxlN9rgSAxrRFNBPdoCgpHeDFvYsvM4ettTANjDtvKJjma0DYGSN6Cnx36zbZb15h9lPkKy+POkcn1sXARBA/k7AaCplgFweTZ8AACAASURBVHD40gUYXf137L5onkHPXUwJeO1azJCX/u8pW1rWLj/H2NggrMlCLDi1UonrImd+Dv4D/etK7KsaEgNi12PsN6vxencz3tzdjE8+vh9vXu3GbietLNo7xSkDHLFeeVfuTjcmoIMdrWhAQv67hII1dj5oGNGpOC8wrQYumhEFhLTeJC0TV6xfTKVyudlbf+0ESMMELDNINQsJjxrtlIR1slriqy2uZyRkfTTpMWWUfWEwLiebDCpwUFvK0rM5SD+ce25Tm6dp2ZGGMwX2KMDTHfJhWvP8ANgFP7BbPDf0rCT8cScRIHYoToXEWkhkFj76nWRxxup8FYB1kpaBO5yF3rlzGhdVm+Ugx87x5MY+64GT+BoEWOIiAHRriZ4kPUjYYMmpINIcXKccdgA7qjaYELuU412idlIdi8iKEuP93D3pV5C9N1O/yAoNTvz5MMFiJic13C2YM7vntpsDc355x7u5iPVA45SAOiy4J1nFBWXabsaVBPlWErlI40CSPWa7PtGsxoA3zyhxyNIM7StVD8VQE4PmOGQ3GqfK66OadysmXgvCkpzJqKL9tjxQn2cwC5h0krCWzAGplwd0SP9sORhgFbsvxX6ds5z7degxpWdMJokA0h2TChE6N5lB2gixR9UZJUnlMZ5QatAO7rDkLE2haIWpwtXy8MWDNGqNtQz+oJ0pANZrOo4EeXZUbiApeG/EfupHL3aeQaL0Mn77e//bavWHv/VrFx4+wJTRaLLg0AINWW+wwKFuBC8wc9Gm4CA1PZ65ux1bWOH3lAG4OUeXoZeYjkRn9lhk2MrCZamc2Lohnyw59KwXXEAQGon4sXnKVnWLAEAraPwGpGdx5CGjyEuCUm+nLhZV1jeJKfbS8xaN5qojzyJX8J9REhLTZfZrgmQOHHzeYHC8gPSyvOGzORIjrjW6HdUmUKf1aw/HbKpORemRWNbNnbIp41EWgYU1cPeb5+BDbYcdCMJ0RPuUwAiQxhMWcsNUS+vJoRYBvd+7/+TKONxQFVNrM79IUaxHjL6tjQkhkdMBK53PwZ3X3gzpqtWlCPi6mfDKABopBqBPi1xrUx6L/rsugavrFD+702U1DofzOLhuJZF4EcvNOB424/HDwzg/adQxnpr39woQmnLE4WkvSgcIBOdig59ON+NHP/1i/OjnX433T+dxlJPBmaCg9+XmFWpfYS5ICKgEY/MU9X6mIhEcnOEKsKrZzBOUUsqXBm6jpipN+qm5uqaJSdeYrFxsnCbpiGGLC8J0HJBGdAPj4YZAd5GwZ2XJ5DGR1tax0qXJk+5KS1VWYdobgNizg+9Jv07ncRIDK5bI2i3kLJTOJC1AJ629aObE1lhxIxAY9p4k6FasH1PjKSMg6WLpOhhOyjOMsEEzB599hEumedvRwer/rM5qnouEQSdGrqDAUP1FAOtyrNEp+5d9DStecL3wsBl5HGA3Y4BPsvytMLgzMXcA4qYKFufnWToESF9gdeQGdiyha17vUiBW7A8sq4Dsatxtb8aru/X4xsd3BrF3ezxh5QpzOUv2k/HXAV86xJhNTxnfU7Z8kGW2e4FZLNTq2brZ3juRkXezEz4PNdABLU9Ksf2SMAEiiCt5iRp04PG9mNE7JGffazQqtoKKvSU9CNs44lYP3tdAzMJeCfsqOYfU0wXzeFUQtUAYjUk5uN6weJO6b8HrQbFWaLWd5XGK8CLJdEOzr2XKq/3twR5HkAB2y1daT+79m+LUz1OFqgSIt82kyDYAVoLBeoXBs62VG9QSw92cBI2k+2NtMMrarhCWAiT6bwRgt0i7ohMGHNPAxT6I7/m0kav8JdDGPQfERgOlyEu85dpQFtvJmXZZTwwZY40DESJMLHuNZlOdLQXO7E3WIj+v+GjaRc+hdoqtnjpZTYOw9bjCEyFLjG36ffQnuL/QCQa9HZ0URVLNlc/z2vFSiaPOcZhY0x1tBH9RnIzPuh8t0gj9wyCDVEWdxJ/HRR3Sfs869/aO347NLvMf3FOiUb5ei+lLsffyZhcGFnwjmY1Ar9dZenNufPY2fsS6KjEXeU18Zl0ViBRUK+eY6XKqUJqwTTJmZlkxdmmc0phoSDQGN/mcDDNP4yNY7OUFgI5MCfLLlT9/H04NuFUoqdIZnuY2J8pp7A6Bw98Fo7ZRWuvjt/7BH61Wf/Cdv3Zhs8fLy4AUBtYdX36Z6paGrsfmYTs2lhxQYoYB4SRpYt1Fg99fDxWBiTB+GdtaXYY3qg9wNpz+MeRymbmaiJZ32hUrk3QBW1HZLHjM8ZOFWHgd7aNPIZwEXFaJ3sWHldeKMlDNqn4CwPolYoqsoCaTa19TdJQ1284Wg6ZvoBIgYdRNyqzVHirLJ2izCdHZ8ID0J9qk/BQ0PF2lfn8U7ec/lm2YpcL+Y5YKPFZX75Ds1O9LB5XAvgDG/D6SCTcI5OBvicEaR9t4aKMyinBxBlByAOgFjESzJMmI0URmgZvBiDew7uGsEYVpQ4y9mQ6+o31YyfT9eSqra0+kaauASE/HJZewx9rA7rS1G4Pe+24cFUzUxbu+NUP69PQkt0SArwPhGIenrUGYrBZ0dXdqgLnfjd3+ZqzTxelD2QA2FQKV2Ner8eX7w/jzn305fvz5w/jwrEYMWY4JyOo72DNURAKAzuiOWMspoVxpjyT+8j5xuT/aKz01TV7aAE42WzVVMZBAQX6nYQwai7vZjf32dtzub21qr2epwKftKO2j5TKrFzNeYgi8D2OTRKlI64wmJ2kdDVDFsB7VuMZ/qxEPVp5GF+m/DGJPSj7EoLdMljHNKVlilSUwnIkrwQ3Opz0NrpY2ObSuF3bOD8Djyg11HOLYtNDY2e7axpWw+mFxW673073GnVf7p8dUwW7/qPsMximymXTzmt1CKOa/PsmxrE3GpoKY8zdygVyEY1OYVH5+mXKEhroPooACRsS732EKKUit0XTuGbxuaO7a7zTgYDXevdmPb336Znz0euffM3OssrQYOh+qxAtbd+lQ1g6KdZ1ZObGD58c52EDVABhAYugYd+P29lU+h4TfIEjbW8ltmq3EaOIhK9JFJWQd6hk96uQQYMqzUaIEILPcJU09+kor8OyQANhxTDCou4yNGZyMcFWjrafFMe1HdlPtoiaqBtAZPCu2I1nQ+xKRYqcUcw21DMMJAHbyxXtxxutosPXehLtdjrejAJ3Uih+HJzUty9c1fRGO2ZxBeqe6Isk7kBtVjkVfrvWRYXFxGQiTfWW076qmztGwxJL5UxETC6CEEsvK1VpNvWjn0ZNmMqK/J9/rEjIlXVwdcHqoTl0gzhIU9cO4dM8ppZjcdIt9GgeTnEOtNE6de85yfYekIWIDxdVXIoS7CLsHUNPueYAoSShJxM2sJELc4FuegotH9UKGoZvVP9H/hs+jWVSLlkpgq0OALnT7AljCXQyByTQ2h89o2c9KCrJf03DqpMv6+2fkMpJZvLAOOjL7ePpqDvUAxOozDuN0fuJ6+uyTRFqWIwnBJsMLVGY3w5BhJLpzNbIlIcT3tkhCfxRiy5XUMOfaufZdFUBlkNTppPeHNFP/UAWVbZca/VZjv79NHiIpqGwoo0+1TpoJfm5mk44GBmiOqeUs9OZeRjcLnEeq4Uq9WWhcI2gWyxTIjMYtlaBr++3v/c/SwP5VVoQzcDr9CmAteIcLmVoIo3iPmUVQzCSXlJ1mlpzSvYXhNCA064Q5rUFxrCC8yGB+Cdexs5qWCpUAxHKnfysTYdxhGBbED6inlqsLyYB8rbGJclWUjJVb1+LUppRAHyqcxjRMvrX5aRKiC9L0tk9TLLPMmhnsIR/wBImZqWMH4wwoB7GDcw4rmuOqp4O9dOndIvJ8r9k97p1VxbQzd0YW/J0EBMsARks6RxOmNOiAyMJioTPGzuHWLDH+KUyaEgOhTJZFVw2tWef1FSqId6MY+gruSQ46ghgNaJt2xMxhOXY0gAIcoX/Vpdn8/pSsLZO7zCCWPYouC28/LEbIQHBhcLlaLgzjZjw8PY/D6TQO55O9SD2E4LSb/k7b1WXc7zfjlQDsbjV2Gw4SBWlb1shT1l6Km3HZ3oznwxifvX8aP/rZ5+Pzh8N4OIzxfFy5Ocmep35+WU8GHQnMkdi0Ym7eUwBfHoDe9LCuBqmeoLQZtzsOS5qq4nm63Y7dTrPLtel343Z3N17d3o/dTozqwQBg2MRe2lhAnZhWwCQNHxxe2JiVBXp40Kx2rfvLeJZE4PziBiwzrQ5wPGcBU0kDjkfNSo/+1eUz9Mz4Y8a1wh6wYY+uulQpQYVldVm+jFrZmZZH4y+YZM7B2J/JoVo9YJNndkY0sMWB1pfNr/u34CtNWWGXCkqTKM6D0J+1vJ9l5O8ySAUNZ6ou/y4AewXKK89hF9YTMvHNCU2TdfZDWWB6r7DrU7wX+7oW8LoRQ6+EeWvXgbvtery+uxmfvrsdn3x8O17ttx4927lPjl0CnAKTrgS3IhPLwDIhKyUouE2Q7wC2XfUa23F/+4onbh9RKmqGLusby3QYoqB9iLOBfliG/mYQvbeSOE8LriutLTqthRmOEwpT2NDrzeYls2YAgzI87b2whZjtpqLTt2Yw3dzWel/p9856lnIvSWYSuy7ADHEW7gIvV8qcCcfe56kcpsx9Ph3G4fkRNrr8RFxg8Cv1CzSIP2nc7FlsMefodkv8upwmNJwuO4Z3+WLWnPYFftz2pE33uX6f0bU0gA6dY3EJ4Bng48zgjBAdHgXK/uV7Yh+lipezCjYygFnPtegAyQTHT/bUlUzH6yTaYsdIPw/PszVCUkzZ7tRPQ4UAPXTPZvSRdg+ylArLMJrBmNbkBMnSN+EXkiD2fROuoAqfJwGzxiVUIWFWiW+2BNQZ7IpyplNJWuYzj3OKMa2xczuLRYTNl0RgDiVI05F9fa2N3o7LWXuB+5fbBmV8jTDX+UzSYwelOUYa6grAHq3oWh7PUd8kkWNv6qW0wRugT8USTHIKgKUnB2Cuj8WrWNe4H6ezmiolEdL1JjaLcbfF19EVkv3tzkNUtMfwZe0eAsA61Bmr8PypvtCMhpyyMY/zervZmxB1b4qerQnEU7x7GacNkaafoz+jydXv/OCPVqvf/7YkBC0hVQMLYAKcFZildJeXe6MXYcsUpSc0jmCrksYTl22kl4xQ13PBo2ZJ579dCgwI8Y1l6lNJwurjKE8wTvNKbOyHAr1tC4o59WHmbyxi37/qqYwvbEnCs429luioUzYrFhZDbpoYvOFX0nQpO0lWngNGG18bACN39JAOHlPsr/ti4hJsrfYFpylyC14sL6elC0BufdDsb+tNGTOe2HrZPcv6mkgAXH6KHqgZqtfSYivD4tENsyAonjLr236yaUawk06aU9CBJ2tMZs3BAouDNEPrApE8Olq+h5KFBPV4IpZtwu6MpgoBros3sjr/QR3WkJ3pOLX9khqGpOPzIYoGy9oYO2OADHgDGc8ohwEdkpeb8XQ4jefjcTwfBWBX42A9+tag7EbszXgZd7vVeP1qP25vtaGVBBDY/IQE4O3LqKQNAPx0eBk//fz9+Nn7h/H++WU8HsZ49OfXpbdejy6aAEBy/7NDNYMTtDgsI7C9Tpg1sauW0lxsZyXrL5dqJSfYbMZ+v/Om3653tn/ZbbYzAIq9wGuxk74W1wBzXc6mK5zHUk4JxeH5CHC1dlWA92T/SoHYjlO1j6vZWf4OYBXQyqjiAtiW8ROsAmK/jh551z3rfARNrTNvtPGHNUHJ7vpX0YPXgKevgRLCG8xqRRnwr31/pAHpk48koQAagADODhKuDVMOOaoRMDusQLSH4V9TRVoEB/1uh7Cc32UjqqO1JOiqiaZfHezrhNWFPVdi009urTTgQuBNIHa/uRl3+zG++e52fPrJ3Xi9V9PXGDuBEOPLjNYUCDinidUbnT1EMw7sfK14DJS8b0nqVO3Qd1E9O4+1p28BbnX4MClQ2nLZN6VL3sMkxOKEqUwEqu8nkpXz2G+2eFjb0jAAPo2r7oHwuqmlltAW/Qet2tWzsh6i7nCw6XqGTRh8KM4C3vtLcgcNi3B88DAA/Mh5D5nCZQY3biyxFnKULZjx30sZVyyaMgRTsj4pws7nz135EkuHpKIlaYMjjfK2LRT9Ea6oRYLkju1osY2B3VCm/fg8LudnziOHWPSDSBmEeDjH3Mjqz41/sgCb13cmsOUsAHTg4wmQK3AW87mQNa2OOAm3HCXVmKtuE7QiscFynA6wsc6fQQKsaxxpkEGlmdqLgB1knayvleYypC/BDXYDUHJF1ZOzr4Apu9SlcyrNjT8L8w3TrgEBBrM+e4VtdC7Ik12vUlZXlXt1uMdt9o5YR1WCY4el89DnWj5H96+KlEe0wtC6EqzYbq9iw3B0/nWBCIBxPMICYxJuluamogUTofWqPgakK373rnRx1ntMstc9FXM/H1tn6X7VHKwEBytTGq7BLB2kdD49Ox4o0RCh4n07kxZVQXUux4kGNIhEM30vTprCyoN3cCxihHXfhwD3k+2yxg3YhMtPNSAeyWhzL+Pv/uE/Xa1+8Bv/sVVJ3ibSLAT02J8OCacfKqa7YTS0iNKgIf83WJ0aIyhgcONehFYQRDQuVugsU9/zWG+ZbQ8bAMChbNIGUZ9K9C+HIS6b4n8b6ba0mPJSTLg51PhMALzGiUpKAMs7b8QXGqC91l8k0C2dexptu8+s4DYitSVenxNPW3ek538rE/ZG09KtnjKzlmOzVc8/ioLoFDX0oNeMPjfk0Bz/pqiUBGMy1dGfyq4jAwm4foKeNanRiS16uwrV9RgEPg7jIp+12qRddV0DXvNLIKyRxGWrGFCrSC/2z++RTlSCPmV92XGcXzoju5ZVZLM2LR/YhwCidW1inaWLoZv0dMQo3E1eDo7ybkUjjARDDUlke4wUvhnHsKeH48t4Pp7H00nlfg1o4Jc12C8vY3sRgL0xgN3v1emKK0Pk+PHWJWlyknfZjoen4/jq6TA+//AwPnvQf7+MrwSSbdQvZQJgzk8/o149atmb0F4y3mfVZeu+a9tls3q5BPiQham27Uo8WsU+3N3tx253N3ab3djq77q58GZs5LSg0a7aV26qivTGgQyFm635siZOBq9yC9Coy9N41mAHSQNOhzgN8PtiWiUnkDel/1sNbLbNIsvnsCDJzNSLmVRYtZj4AWDLCpprbJHdEMPSoJPTxdm21zOgPFAiZc3E4WzH5DKAjTTGECeWyws3tGhbiw6/hm5TdrySLWk7czgDKqgqNWY1GU0qpb/rZC/lvL9wTySsiV/zIE0yDm8ShioXNZsv0+bpppcXM7D+FTcJAUqtKdlm3W4v49OPtuNXv/nReH3r1iSDVzGSGJH3hhW7WdsqT05mz+Vd2Cmn2GVRKD+N9UXNX7Bn1gTKasmVGYE0ybCIuRrPjO9rrJkssK+eG0cWezj7oMT6TywcZeeF5aShA228ezM2+n4BCD2w+KzqufrzX1zupHQe9iqNLBA12PZw5sFE+4xRo5McFFxujx3WuQNymqTjf03DFYxUezYsx3BlLc0w9iDX9CbtFSqBLt3mrBTrqoZhJ/OulOj/K0lVczRe1UvERajmSlCGojgm+HxBi2gA63gKM7mMEddzCwuoSYMCcGYrM+44zZ+cwZzJBlFZt7U+rIaSM5nRpkj1sm/duM1EPoEdg82pG08Z2bKNVnlJpomDdPqvbHUl0mvRO08Jlt8lrD1/npQ17CRgU5PNuuczCt4YoBXOaDtV2U0TGqmvKq7S6p95X3Hd0Vnm4U6RutgXV0/QcTqE2MstMpP0GuhckwUcxv96J/ih42/aeAgeQmaQAniqwQlewSBgL+JrJBXGZzD36Lshn/ye5kRG9sHRgDpWX7YJC2l2DWC9OG/xgo4TFesVWR+Wbaq4PTG10t67OEp4BqXXTfZDJGlE+pgB5LvapG6M5wENma4WazQq0vpiVcHxHraXv2MHDeGMIRfoJkb/l//4/9Ikrv/kQtOC7o8Mm8WKRoUAVjo/N+bfY5IP3d9sTDMafuAEEG8Cl7iTATm1F9jRIghlrsXjZoCKjLEeUXCkN6nNWf1s3mebmjhUYAI92i8MB1kimS+bnwwGA+YFpMIcy2qonm8tP2izMBpPmauATwGzAY6fTQTTbjrqtfZ6xWBI2pBgmkMeFwLuj8YkmB4fIv7cPNcI7MAF2INokXlYAfx8nqsOj6dxfnk0u2KQlK5aND91AajeruxXWQXArzrvCXps0iUDh93wErFlTd6NWSj0x9iUELz1ne50dcOJLD9q7k3DBSUAHRwsUiuo/GrjiOBSvNwE7gx+j0cBVosfKZHY404lBpgYps2AneyCMDbjYF+5mwGAvYynYwDsi8zUdR8CsCeNfjCAfXW7M4CVDsnlcGefulbZfymwnaypPRzH+PDh4MNPsoQvH4/ji4fTeH84jofn43iSpZa1pGicfbfRm7n24BJE9MS2NdL7h32mQgSAxetPTAd+iW3m0qG1U0l4dzs2MsJWA1ckAS6virmVdVbYkpY4tS1t6+Kihg7aGzOv0rKqdHM4PI/nx8dxOArEPo/jAYmA5QIH7sc2MG7IqH4SQAkjFo/UlvbJPfEa9MuZ2dhSYrSEhUTTx7N1atUahHLJHvC+C3CcFZQJTkFjHLn+0wlH/dWpN7SPz+t4fnzLiWGA5wOLvpy0PmXDsk5Nb9gXJFH9wJhsO5wu1agFvMNyTtbqinhuQTNw4Eoi0ROZ4psshxTnLAkQ467BE9ZMk+XogNmvx3h3tx5/+Vvvxpt7mxo6GbLnsYlUFHw0HvKOVMaEMVimRdFYQgNOnUQAfHeQDSEYmE+edNz2iZwnkh0R12mO5Ac42LzG4//o5+cpUVSIopKzxtE62VgnopmM1MFOLlqPmgjYmIU+2tU1yWiYMOPrr62fzxOXymlyqQ20fXZXui/t+XRNm7VShMLWy4ypgGnmscNedY9fu2zkncVKkLWbCUiZT6+YApNI+V3jr227l7OXYp0qT62YxMGGwEe51QBWzwcdsgkYMVj1S47GXqwao7EZ721rSP8C4CtmAOb5XEBR5Dhx7umACPWD0PC2DEyBFdUZnrGjPuNVbuc5s/65BhFeNPqKLe2AG0bNK/mRBtL+6JY1sPaQjui99nMjwaNLmLKEgRFN6DCWEBzuASlRlPMWnBMf+SQyTbIsg/NEL/ownNhkND0CaVh2uwN4yEB1tW7YSfKQSuE40HeiNekJXpVSbsdN2GI3bJsFrwTDXxwyqyCQ+M1zoPTvwTR2KqrNpnTu9Ay9eACFqmUarqA1vh8v9hBPZclN94pdsMjo1LHs8nS+cHyAaVwn1Bu0XtMMWYlh/aOJuemRMoZBful9Z0KyvUskr+rFQKLAEIoFLGsNPMzKsIdLqZLhQUoiTnQOKSHRWtqO3/3v//lq9cPv/M1AfCZGeMm0DKKspyWUlARmQ2k6gHUxlhFQ/0ojTzRRfgAsMrOSxla6Ub0CjGltWeTGgRjedsZ4/k0mPsN69E9hg+PJRicq4Kvf458wTRcHgnAi8MGZnuLJT2R27UxsUxrHoFi5vel1uvPQqAXWzw5s8oHOlpZekxLwRXoOazXJKM3uecIRIvpaX0GJFLDrb7dpSvegBYS+R9ZlbkQT1VcdbUyFzycFLnSN9syzUDsNVXYHyFX6RC+7QuA4X8SakO0sQnU67Dc3mpGu+gmHDJ99nV2jpSUpUbMWXcMuczlAYdI92S9eTLr8YyHmQKd18TBezk/2khyrj71QzfQZuAJiDWCnRkZNVFlzZgQEtNfjFBNrlfyfjyrzC8gKdNLwpak4EgAKwEoD+/p+P/Y7MfQERo+TdbBRCVSTxU7jw+PLeP/lh/Hw8Djubrdjs1uP59N5vH88js8eDuP949P4cDiNJ5XY5X+aJAMZQTTBmaAl0EDA9zwz2CYnccpo8VJM3cIAX24CBrGbm7GV7de2HsxrrIw6anSjclSsXMi34PSSIFnb6jGvdO972IC1ek/+dTw8efKYfk+BTyBXgQPWsOXU63cfrHj1foseIV67cxd3AEp+rWKQ6HhlJgO/Bpigj/L+QEJrjauLKsNbprbymbAWxb/Oo8NiTHTrj/63AezXRQiAU9yewuyWNfWhSGI8AWz4H3TmCnZpggmM5iBNuTsML3+T5HxC71QXZobgvRQNoL8zYNbJDaNlJTXRgSJGdre+jLf71fhLv/R2fOP11o1e25Q+zUrqiERQmEVSTXEqYmaRjwZHMM2ARj9CMz+vzWqp+cTJd9hGN5rsFi9sgKm+LHr7s7SETBaiJI2cyEBniFWNqCOJkIC5O5rN/oixTTxLRc5JfLwoq8mm6paxndv9XL8GRG6Ugr1SwkxzWmRsYzM2N3dOWt1/4h4Iqnb8HcVKVYGiNzVTSULHMoUc4XlEEBWfUQiiurlcAR7Ha+IXMpkwvgIVBpEQRbXoMphTN76BHX609GHg3HC+qAFIpV70xHJfUZK62WnCGBaD1neqF0DTMw38GK6AR3BKxpGm0aQZQOJSb8gqMbl2GEEbrh9kEh19IZKFSdLG8oI9M6BZ44QgUsMgJg1+nDsAWA3znmmnk00aPZHIAczkJW84Yf19nEUiDWhiRJ9NdNUZy6vzs+Ph8d5t135Y6ysyqZVbVxWTn9IgR3VheZ+pBKR0XMN9zvwDLGvOA/fV+AwIg2siLlIPg0T05PW2lpTENlNyu5n7UJ+h58KAAoYzyDvYvo6zuqOkyxO+gumkM3WMMWMGxvPnm4nn37CksSpzMRwZBCc6xJGrHCGotC59jlFDgMiyvZg+j0ENnvilczmJSGWc2jP0DbEv8RTXGgD8KzHFTozvZH8rFujFsxb/3v/wJ6vV97/96xcCSI3vk3FrQ9oVINSuM76EW2tW4z2mWcDV6ESgbOASmh9dbDa5btSLsFqOTAHxqsiEoJS8sX3iBtsNSdPFlZZzygX3QQAAIABJREFUlvkARW1OcOD0wbvoXaod8pHujD0DFgwozTfDhEXkzKEi8MWYOc8OTuB1WJeXp7utMfVXwEHD0kyJzJjggHciLATBzt2rLktzT7M8r8w44nZvAm9CMkxGJJK1uOw+WQ3pbyR+xo4C72IpPDPRzFmi/pvyPkL3sgowoeafzT4qAMGIjbOCnLLFmEP7KssgJVufwANorwNd5WkwBBZpKpPE0TaWY0BgAADdnipZ2sD55YmRwqt7BzuAA+UDgxCDZR2uaDLN14SlsN72fDOOOXwkH3h4OozD8WKwqf/tLmgFRjWojJfx0d3eAPb2Vs8mzIMvTs9vaymDJm998dVp/PjHP3Y397uP7sb9ney6+MwvHs/ji68exhePT+Mrg1gJ+sni3XlaPVkaI+bov8ypR96m8i4JAnuBDqRWFQRMJBPwQWH2FtcNAVgDGE1cMgvLIdoKBQ0XYlvPZnkAsGKTT3ZpEEPgUYwnsa5IKOZEmdlElH3X6VlFVhNcsr9dvou+uxiuu/9K4soeiKRgBgc3TyyVnlSrWR/Bg732CXLNYMPUoC3Nt83u7ZTMEjX4rut4FCsjY/KcUlMm0zKa4sOiw+PHAaF2PTFbfg3qC85bim2zTz+/8TV6/spPXeUI9ZHRoVzudTmd5tAeM/q3mvyQmSjpld2Q1sTLeLW7jF9593r8e5++NWu7t9SgdUqAx028gQF8gMc5tlTl3Ez6qwc0DPl53GzunKju969S6uRAdEOGO+E5lL0OO0FQQEkA9qqrnOQg7gzW4ZHETSlDphwBUklOmV7VM0nxUQ1QkXJ5Py1xxY0zKPJzALX5RwNEMqUrE6ngpNXgucEQcI3POUkOnrRYXT27VI7pfuLr1UjoWXpPOoLzS/l4LL/8lmPqT7kexg0GOnpjncfuEdD4zFQPX/Be5e9GX5j3RCqsBqCwlG46U0OdfHcVV3ToSxohIAMRwmhgWRk+wehmGfssMxO/Gs/PirVivDLoSFW4uEtca8RphBbgQeKlz6XhKcm82L2bO+RkOk8zAIGvFJsoC6YnywMYMKB9V5tOEiBbeJn9xibT3tMnGnyNy+xcgCSPKkf3Wsfcpy/DhBEgCB27DFIznMVSteruwxz2vE88tN1l3AFEFCkRYr1nOFETgTCIEHsw/pXlqVpW72WvZkkvDNjEQAP4ag3nJvJoSSH/8gyELfwn8YN19z6sLT0KOdcl70nDF5W0alO1ZyWR0LsFK3mnhA12b4tGOwfM0rdSCg8JEM4rANhYeIRBhqHGWQnPfSMZn/chJUOOgmPSh+PnCrY5HR/G8ajkNT73rniokqlRtWP8/f/pX6xWP/ytX3cTVzvomdxBoHPneTQWKjNQtgipmQui21xWQvrzZAfq4q4+LuAleb/ZPm/80PLOhpOxeqBCKG1eRHSnZpD00ijXkE2jMbPxczrxv2bKP4EvoIoOT6ZuyMi7jI8PA1lYKAOynICxeNhBkUnQyMU0iTbI+KHq2ajLW4uunqpmdWmO4BnUC46NSmacTd3mj1lqlb4LOwtntbHjoSJHYQ3tT4yD48EJ0xQ9YkbX6dqd9WTG9mJpw3NA68msawcrmZM7C2r2LLspRu3dKHOVHqxjcG07A4vOYRIpxUVGw7swmJRClMzA6yeztu8gYnb9qN/rhtIPPqjKSo/BE3jOuVOyjWVmURRUdR4q6Uj5yIedslWNrGR62NPTwYyo2dcA2OejgjwJx269Hm9f343XGrsp9lLbUA0FG0272ngs5vmyHV++fxp/+tP34/0Xn9my6tO3d+PNnfhbAeLzOJzHeP/wOH7x1eP44vEwPjyrCYrOfcrusdgqKjMuAUgZzBo5pOEu2iEHkTCTNMiEXTVbrfKx1jRlbZWGzV5BlkzgoCDW4QHSs2r+gB67WBWPeXVZgeqAu5mTDbsEfCUbAvaFTZuIE9CdksT8XclHgHgA8OA9guoVdx9sZvuiNn7owxiH6b9OZdDPjBHHYoQ7rhvHDUlIUjkyg5nyW/olSRyi4w84LivKtYf1nA2gVzeX//Tfs82ZrjOnpCU6GZcaTSPgO0jbfy+l0wABpDOLpK0uF2jklriG9BBtIfG9HC2Hct1LtP+sgbUkpX7BNPGJxbq9OY1P39yOv/ytb4z7nZq7BBDRXFr/p8+SC4bivZhbS5sA60wJ7MhPQBwacD1/zVq/jO1G5XbKhDa0X6tSg6+lNd2ToURj6PVl+yXWvcr+zQtgYiVrkV8xE4fMzAfMOo7GBUb7RQmyzqMCBn9e9pQ+S4DW9lWWPGFrZSZQcb8NYU4CN1TLouq8vKjErvcqGUHkIIozF+nwM/rU5xx7xo5gs5sfP2cOfxJMW7+lQVcAy57VmUrEeii1x6Qq/V7B0MsRaZbfQ4gB7Lf0D017nNOwVdiYiaVkdrwZSpMuta1UYGhT8p4Y7B3zjIbR7zuNZiZ3WHcMINF1SeuJ1RjNYNLfs34obxNDKmMQIAXQKCnWNauvQSzs3ZDJPdLDyAMMxGiAqte8op91piEA3AhtC07IF2QjTAlUYqb4JhyxWkvyxL3Yh7hMenxikQHKZk3PguQTiyxZrkEMIUtM3I4MzwAvrgbmvz0eXntezZMddhBmPFWxel4zAAW2VH0fXhdikVXdVNLn6WF0gmgPmKAK/hGINQaxBEP7It7hdmHI1LpcMxlIExuqnAzhUB+Eek1SFcs0LmR+wjjay1gUoq/lWjnfl0QW4oznZyAam1UaviI3ssQQecIcCiJ7O1dIXfqJHWZ9kmFf2Uxas/GWNqCXvO0RH1qtNTfYqYKg3pjL+K//xz9Zrf7Bb/z1i5kbT2pAP9lucpgtWFL7oPvGip5hGsuIlsp3II8hd4MVGlo60wHELcIreBo2XQ0wYBKKtDawG4uX5mSynLKk8zld3HxXtDHpO5qJekq2GBVWN0LXvC07IkLmrEyJw7pebbTbcbPSHGlenM/xHPZYEmqxq5O+G3axIKFUygs1AHDpgVOMcYZheSoSn84HZCuwuoABB3u/ZBauslULx33AZXEQP6MXXGQK9klMuQBtJy4A9luzTYY2o1gJhOXdBApem/XeBwGJBeePLJv4FDHO+ChiAxJroU7R8CGkTIxD2Qx+DkL717ka8eQ/wasQCwTrY1dyg9DmZoV5T0c/i22MGHB9QTorDZR5dwc1f51O4/mZkr5cCNRl//SsQwFGX89Sk2ve3O/HG9lobRXgGdThwL9Se9l6HC/78eOfvh//+sefjZfT87jdjvHL796Mj24BBOeBZEDyhC8ensZnXz2N94+SHKg8r8M21Z0wiSQaAH77RRatTZlBNJ2xGTILizVnAAyBbtFdIqhHK8cesPbTgnccBZAQ6NEjW6lMJhEtbDjrAJeJZeJUy2c9OpM0sy5J1/sxAbTdr+3x5ychjag6cEAE+9qlIclX7Kq8Jz2oKbPPxfx6PPEystQMi/0qw8BGKtF4BI8FSM0Vxi6PGIH1UrmANvt8HcDC3i1guomkQU9sbdr9vjyPsINNutPwRXSOw0f6DfpgYDGIBZNFzqVUiwiorbaUHWo+L7IBu1UoCXMp+DRub87j4/udGdh3b147yTGTbDbFqa2dLVRFchOgpvzEi9bHoIFQy+15h+k0RqolEATJQJzeewoXWmwAXMQhASVKQgGFWPhF79xELmuuOmjcCXB6cDUuo2MpWLngyFSxDNCpDMvVBDGVnpI06W10jTr0bySdOY6b7c52VZb3GKshkVpLJ2qpFExy2SBbB7o7PHI1XwiNUKQE6Yz3Mwurl0qjy5+Jna0WlXnVzzM8BoqMEdLEWKQvC8OvZNRSigyg4P4P43R49DXw/muNRcVN/5zlTmBGWUwbTdc6692YGODIu27sUSMV79w9F0PPBb0q1lTpHI8tI/ePLANdrgCpzkN+4UcqUmZvEPuiKZ4mhHw3SVTTwe8FAmtnsJ9RvP58jTA3iFWFa0mGDKRD5riUrZgnZlTsojW3GaYxk2Mqgx7qUunDDZ6mJPS44ZzOJDmSsp1M2gDEiHnZ51cSA69XSzDDknvADX0MTuCsUVZZn34Pmra1L2muc3ld56sdCpQ0651FDpgpZ+zeNDQ7wSF5IGZHj+1rjLTPWmutMWGUJoKqXK1NCFgG9LJlvc/EVRgmFWV734ZAjFSNNajLxQXCFe1YQSqZRdus1cPaQf54s1Q/0zhogO/rA7OIPVf/C/dYVwPGtiMvUJVQ6j/i93/1T/7ZavW93/zrF1gG0DtTGOITZlmrMh80kw5qYdPWWviu3IeuTxm0wwh4oGGZUhLFZYDpWfWwY+JRZp37YInlhoXn0Wa4GSONNQZSWF50lJrDQ0vZYYj1YJ19XnlGzlJ/DPj1wLDnqvZL945nGwtcG55s0SMKw/K05AuDwIhcC50tGQBwOjAmi3M3vnW6jAclgF/dc7IdT+2w4bSE47GycMMTs8gVkPFujW7Vgmq8U3291rwW3F+Di+junPXqOqJ7chksfqBa5C516f5jseLsNYLsAFhbfGRajvVOHiGJ9MDlLXjJBPRs5jA/HIwpH3togRq4VG7ajLODqwJIXQn0HMPKNvin89Vzo91cwmhEB1QzGxofuPFAg+MBa6jH58N41i913J/EOhIcfJavLgavH8lGayfExIGoJiet9MeX1fjqaTX+9Eefj59//sH6t/12jF/95N34+JWSGtl5Xcb5+DSez6fxeDy7sevLD8fx8HAez4eX8RTg5bQpWlQy82rOK8y50h/N6TEASizLkizloDOT0INc1ZJk/dXOMV4QdmSCT7MnsKkU1ziwnD9lznSTzojfrwrqDdplBluJqfyF4EhymqbJBHofb2FVfdQLZJidJj5Mdt2+jnFesNk8n2UPWnsDY59C0rZ0YzUOmeGs1VwSv6UIqOtdmpQAhukK/osoPQ+s5Hg7hfUzOpzEGnPw5eevStQ8nTSJWpKkB67n3CZK9iXsevSlSxqQJAJLrS57QBkSC70sxSyPDjaAxdZGPVyWD9gj8jT2q+N4c7sef+kbH413b96M+70m+eAsowhkz80kALoeDQSQSwGAX81DOZR8+JIcMd2P5NHgyA0fQGmNKlWs5LAm4zKwTfJN1eRKa1vAWktBew1fmZh70E2qCScNLMi4YS0WN2FRjnRzSj3AQ/fDdJOk8g8JCsuNYQazabhdfi5ZL1pAHgVxuqy03398Xv0daeCBwcMWqywsvR1XipWM6rZTge3Guh6Izf7/yQ6J88gwmiB2LTDBDm2o9LCKwXaByZQ2N76YVND9qH9DOwCPZ7ksiF1OFpNmVWI361nfyFQ1l+X9PSIgcEbQQyRhQCfpWCMPVZ2znqTFWW4zehMtvE+a+uRVLXIA9rb6V61GW09m0ifOORlV7wE47J2yuTr7aqGV8BHQSGLUZB2v25I4qeRE7yyZnT4X4g6wZE/TNmmxA3yeqKp3vuj8hlVsg7tAqFnv7FMz/XaO0OdiHzcuHyAEzciHFNAeipQwncfBXmhyXbedpF3Y4o6VNWPMREreFUlmxwf7nc9YxlQ7mha1TiRPoAmqlpOwqVRWTZQYl8g5QY4QsbDyIKBMiIuNmYG3pWyR5wRH6Ipk7QiGIcGjWbBDPnrmhZQxI5y45ngIeVSCBxCOLZvYWOSN9OZobf7uf/fPV6vv/8bfuLDIAbAAHGQBWsQCIxYKmx1J840pXZA56SMlToPXlibCNPnY8eEVHY3HfWLAzUJcwE4rkoDodG1GyM0BQIdgcsOU5JbJLnSPM84QepPMOLW43GHAowNEu6cj5HcGpM2qa9SGRGzuMrhfSArm2exmowUo1Z2XB+xn4VIMfmssGD6vz5XPSSNVGQX7z1KSUCcEPn28YMaLLkyxAoOAn16sy6rutGTEqKsq8bIL9Tknr3hB2UmG68Y+ROM68fS1A0L1VRbtZpJO3AUYoMAh4Pt2FomFDobYsBb1hPN5m5GRPBeGWNgmJ6MWGbGqkr2+mwEYzRRr7eJsFBExi/lMqZEO4XbpKrPfoIHVL3mWyhlA4NUs7HEcPEGKEYjaATqwP3p9O969vRs727pRwji9rMbxsrLP608/fxz/5s8/G49PzAy/367HL7/72KyWS0Iu+zyOw4sGJryMD0+n8dWTwKv0Y+fx4aCBAJlsFfClZ2RWJiX2NnAQUAJvWtKHeq48Luu6egqKPPMA9wugdI1dHCXjIiGGcfBhJFkLmKKx7xoY9vBH9E9itnwWOvAkJGE6W+6zM4IngYG8e5/u85Qe94Iml0a36F7NXGBX5ZGnsUBSePHfTXUIrVuuoyBvyoVKC4dxyf4uA9uhH/MT/Fn5kKJ8Hgkh62sOA0AIg9dKfwwAF4jB0+OeFiYVachsgoubAk2Y3Htbu5g8U7QfUjBgjGlQwbC2EiJ+WgMdACuDcU/bujmP3Y3W6rAO9htv34xXt3s7DXDgChDmwPB1qAMfxppkQp+v0jId+3jcKnlQcqnr0OElBlYxAzAioGP5lckKNP5mEGdDK/crEA0si+DDZdF0tEceZIbXNag0qJChhMmDF9cwBK0x6XF5WUQmpwZtrFIXeFqqZ8Ui+8X34PgM60bjbYbetFKWpQEDXDIG2QwAlh1BIRI7KyU7TnjMioWZzcmjhh2ayHD5Sc0UoN8hM7Pywk0wPn1Z1/p5j+wVXbHVuaKBE/pePhFNOFaAZsmdfOBvqvezdqIB01cfcesXjZ6xlMSeqYpIgcB6qPOcSb9iZWWrJoFyWEaalqXbDYNnWRqcv5k5M8Dx2Q1g91o0W4v2FbaWhMiSBYNmMXIwl8j1iHGVa1Rl7FK1Kx1X7yuxSs3AdPKL9VRyBXhVEiCA53qMJY3ae/S/uJF4SEIIsQTjHrmEsYs+L+ceNXKIN5FVFzUk+xT0RlcfA9KaE+EWfQsspitIVGlJwkne2sC3AE2BXPxiHafcwEllFwe07htAZ/ttkHakimwijaYtknhVHPL+zRCjpQYs5EyotCLyCVcZrGqEqHSlQgOHjPMUE2jeRiaD/Zu16mTu88yi+l25lSNPcEQkmiYX0yCmO1djofpLzpfx9/7Jv1ytfvCbvz7rZIxio9yty2ZONib1eQ3oKgpezMpyg3ifwjyC2Cu270XrphCC9+Czt2cOWW9n6yqyCR3lYvXhw1bsGmJfQ8lO6bIdC9ZMNt/2Iox9T7WXTb/pqiEzr7Ys8+cBX9qEMXwWU6zJGRJ7Wy8TvzoFKHfnSkdZsXo2QaQQiMeT/bkBqomBGAu6eYEeAkVhZF0iCYBVyUaZjOUJAEWGIvB97TyFyRIQoOxSexOX5wNEm5DQBZgOQy9GwCIdnpmKEi0tZ48Ch4JIQGeCjsuQaVjrJBs9SzWAAQeYDEMzULo7M4JTrPJseLFdjg5KmhrMJibwkCmmrlbbHOutKBuJkWvzDKRLyv72kJV91sqg8SAJgXWwArFHl2aOWkOMzTJQevvmbrz7+H7s97Kg2hnMi9UVc6qpW//6Rz8fP/3sS8sEPHp2vRm/9O7j8fGbVzmEZZ2ViV+n03hQE9ezvmftn/nwzPjVo628zhl9rGeDb6wbkFxRAFy6oqF/R5JRXNUDCvixgMsGuWbhNEAs7OYEsN4zsCowE2iqOfYrB9B/pOzqw7dyB6yXJteaUqZjWJpwDHy8f5ja5uAVNsH6P+knXc6st+wyurEjWHFmALyaSXDQYy2QtyY2OXjDaBQ0+pBkIRXm5b4AX16b3l9JCHJ8TR1iH7QfRstxQEsYR7SwYjwx9g9m8ncmsb16MzP+mbnRIZgBJUWheYdMHWqnP9d57d5AZ3ukRKWcDMyXBj8xlWKTbuVSYRB7GVuB2PXL+KU3t+Obn74brzwAg45qN3td+YqZMTWxGfZ8yLWApNSaWv8MMbaNIQI1683tdDth0g4MFf0GxOA2eZCpwAaZ89lQeQB2KbYDfmrnZ/lUO8/rQOJmTmQfBrDS3tr/k++zzbLfVSYVqiu/1YA2+dQqstIBB50OTVgis4GMX320mn5/+uaM2exwDVtxCQhExzkJmzLAlX7Q9OKTowymrfVI7EHFXZtlfwNy/ef5lYSp2uXZz2DGNJKKuVMzPhSvxkxVi9TIDHXjRByBXA1Fh46zhMCC3n0bchDZIx3UMUDlce4t975k2MO0ZcQX3iBGZ3gnNMYX23fl26f7HImFKgViinfj5iI9MrIyN/Dq3AgjqFhivXT2t6UlkelgG4ilZcRvPpd07TpbXe00ScB5SiWSIQgAIlVekVyoOlgAS3wRoZLm4pn0lyzDsYMEDjkXFYBWWwCF6m9hn2d0r+N9YnRiUJupcdZAjmhbsCuGlsbHZC/+sqWZHHDptCaxMAlarTVFMnjIRqQUxiPIHLz3TE4SYUnGOA+QwoLvqBTgiGDmvtVAM9gZSGNiCcJG5KInogbUGz9GL2/CL/paPQxLB8xyg0GVcMlVA950NX73H//fq9X3fuNvXmaDQmUAKbdQYuKgmRYwc4xbJ5KESbAOP+XQvDi/agSwGfOmIAfjUObFmTanX+IQgcgbxBmDc9x0I5O7W0JAijIDFA0raUjydceeaLJGOZT6+2UGm4n69zHfF4iVTodSSwY16L8d58VYkuECLPFhJXO9CkbelXTOWjvkz6LRiClfZC36R6JzEgaVB8QMyH+OUX/oMnmB7n5NWQbXCJWGEDa3TGmmymsOFp3mKEpjNDOg2ZpTvGrTORnxNHj5kL5H9uDNmhnaum8HnHpERs+ZjcxCZhyvSlskFCxGd9jOgRewSAbEnSHujZ4RroeWLtSYghl6SyLsxtqQYfDsUoUOwosA7BhHWWc9IyF4lEl/1sdR8gONjQyAffPqbrx792rs5AO72/taCmB/9NMvxr/60x+P9w/qkD1pm4/9ejO+8fHb8fbN64yVlMOBplYdx+Hl7OlfjwcNCJAWbXj6lwC33qsArK2rXph6ZV/WJBucMUvjU4cbeB9YWtNgVDIojYz5fQjqHEhfYwAnYpq2P9Y/ZhAFAO2qUOl1Gf4wVQpDxzmJB60ezQ+ku52Cp22M9+e1f6FGZWqUIT6ZHm1rQ3qA9jxY53dcJzkd71iU3VL21wFsYwGETruPk6xFsjJLeNGgh37+dzOwOUB8X9OmjMZTA9hrwO9ENtKGrylYkQ6QSCKb4hBaGA2Y87DYkwiOFCPYDmamCTdJQlqWSABjIL9dDTcYamqbfmks8nZ1Hh/d3Yxv/dIn482dprcpFgTAOpYwTYcoCsBBcqWfx3bHcapMdrqDmTak8nRKpZE+WVOoCyqn3ME0ZmJpOJqNQtEtAngZmS3m2DHOvRZXGv00psK+COTG89jjo8Pwu7yPJAxy4eIJYQA9Sq99F6001u5sOu2k32PcaBrQ3RgXVVnEYuoQ/cq2iDZ9j766Mjmm30WzVwg0+wDoH4mIPQwjyap3j0FxtcH8Lu+jhArj2h2/VaJW8lkteGRzJJ0keC6d+xkwAREZQJqLcjRwrgigeKY68Tz9LZAQCu808Xm0btg0AEzlQegiAf/ofuUgUBmY39+U9pnzn/ZTOpPcv2BoEBlfKpIAG1U8legAIFmTgDNXglPBq10auS5gql06LrDH44z0RmcLVUKdhwBYZDGY9WMFaQmG/45YZ/oyznajiW9q2Nye/1R5cybGLs/9Jgbh9cBtM3WSJT0ry7si/UsQIH7FWs42YDD2XFeoBssJameWfgO/fywPqTKVTCJuekVFxsR9h31NUgTg1t8EjLq6KgLqRLM0ADYuVcZWrCukmzDKdicxTsTxoE3B+umZvGvPa8RxrSUzxEJVLVe5vday/n1Bkd2VfY98Ea/em/Ff/KN/sVr9w7/9n14o8wL6vFAC1PTBLk/4ghrMtTCE0JdRf5T7+AVLuujDIEUwGWYsquyedIS24xFLDJq5KNuR0QFy7SFnmj6lzNg4OTCFamcgQDaPfzY52Wwu4tDt5JD5HfZEJIjUhcFepylfOLu3CDzsWJqROq0JVwYdyHSB8j6Ww5UsDABrOwlra2MaPHWwZbwBs7DAZcgQOaMRDk3vhSSLEpYGv7g+BzB79/GCYV25B94JByoMeRipihNdRsqYVmekunb5/cFIGdg7e4YCaKMPzF8Wc5IRZ+Eayxc/QTZmMs44AFRHq7LKalO7GgC/DyVrR7WieR40/9U9gtG6ZnijS0M3JecEsa9rT4w6HE620RKIPQo0CjytDmhvT2cf6K/u78Yn7z4a+/12vGzEDO1sN/XwfB7/5se/GH/+s8/H0xM6X5UZ7/b78fb1m3G7l1sF61VjV3Wth/PRYFmNY7V8ku6LSTBtQmKtaUDD4USQFdDF3zRQQuveCcqVBOCadzUwalacA8oMTIBO9k55wcC/OVGJ5oGFmWjzAWQjb9OhJKxjJ+F5ydU6K2VsUlYYSdbtMpbSzgEeHiH2WUAWBlr/Zl+nxJzvYl+2fJY9OSVDaeiKhrbXRyF62TvV1SaIRfrUaX5XYD5X3WpTnxH/rmwDNg9/VcY9AmDRCxKpkMRMffP8IPajk/DMYHcCWbeQ7BUxp1SximDDJOezYTmuWNlYhLknwTFHoBo9tyQE+41A7GrsNquxu7mM2+1pfOuTd+PdR6/GfgcDi+aQYTJ4MTJCG2cLbmCzvrNFl5+nD029K12HuqSVrAusCsASZ2CGtmOdn4EJTalax5OaxNY3HsdMY0wYsgBYr521pnnBwvpAFKNnYMV6dxOftNORC9i4/oUhBawlxSyBKk1DonTu8+eiMmvG2qYxpp3fPmtcpowPdocW3GBrBHEjhtj6Iscns3oEteh6YQYhsiNF8vfSg+GKSTwzg0yJ6/47jeFcZ7h9SBv/jMgHIJgZKi91yreGa2HI7Lwgj926mQh4meXUX1es0xRM6WUZAy6dqgmYOhDZvioDKdK87evzMIB61zoTmd3klp8ZIetdKXml0Ri3iTaCJU5lAhOfh65dAI6GSBrj0LDqTQKNH08XAAAgAElEQVTaLVnzOy4m6CnHZwL2W4kh0YNESwXLlpNUeXmCHVmuZJQSd3WWdPdzhvOPPoezWmNYkUwJUKey7MpoYq8BfHSischscx/XSQJi15iAauQrAPtpHReNKV6ykaEoZrrRMj7M0ZWOl/iFGxYtDDKTRTtwodIXrXHYV0vxfJ4uWlvZdunGvRazz9E3M6DItJ0kTJQL/DkeINQpYhbyMQJ4ddY0OJ1nqRwbhKY6kOqPJGSOaSFM1ThpaYtGHuvsk0OJBx4IM9pryvKlTmJz1fn4Mv7Of/v/rFbf+/Z/nrysm4HFSElEU4Hq5YfWA5QuWikTL7K56OwNi+qHnMMik6XU+ezfu3kgoDjDojEJz7mULb4GpvXCu6DSHZ+F3YDPg2K2NVlWAr51IlmKBtbLgQ8wSAkq4KoaKwE1s6UVrqcD1nuIkJN7qyg75Zc0lSkoMHpOiVJAvwO8QBnWXCq9YRDP4obXTakpIJaMKGWoaNFcIklmbEAY/0b9TeZJh6GytUm81xx09eIYOWodaTKnxWtXn6Bsi8XvUr3fHwCW0qsy4ehQE3g16aZyjXq9VqIBuwMo87WIbVUIkUn++Qm9mL39yuYxZYRQw+b01knnPI1vkiZQFsKbES2rg4o7TWWDo+5KAdmLwevT82k8n47j8fA0xL4elWzk8NH1vHn1erx5/Xrcv7ofLzcKcNJyr8fnXz2MP//pL8YX7x/Hk7wQzzJu34z727txf39PA4n1XdpcCshiXfV9T9Z4Iq0TWMv4YjtRlLpjTwnkSs+mYC65gYICnfaSF9D80BJUta5L81FYWa35rDcf8l30c7lSwqN5DuAKw1KN5zoTw9o0lbge66jqNFnQYYjSgGhT+85Fj9MIBy+xQe9ez0Hg9SAPXq1yA3YArEvzNsKGiSkgZIZ33BCmzVT9fluV6TkTJwK2ZsBebx54i4ac6TzzeEqSSMkR7RqHGetR329waY0Zdku6Xzc/5VonW1aGcBbZmkATv7AW61Sg/hmyoDatEVpmkOEtJmfnnbMly1oTO2hGFCDd3awCXDcGK3tN5NrejLvNebx7+2r88idvx+12Y72c2BWD37BaVIJyACeZUEOmfhHHKw0xr+XkT4AQL9H+Hb1HMWcF5IBK+hFIArY30qtKVwh/xXPmvtEm0sFuhtdaXj0C6d2xGeL+m4RncIq71An1bapVqRg7NgrCMDkp7WoilWM6tkQQL9yX+zoSkyXV8oRCmgYyClpgSBW6aBcz3tqNT0oIjOCE5GB7p9THIYrDmAYeDuRJQBjk0jehZ6NeBoMWgf6cm/A61Szqa9Yh5WrVlQqjR3nru1Q928JYj9PYykXB/Sy42Ni2SkMPfA6V5QPsmeGywUv029MJgCqK/ny1IdnB8knA0b4BuUfADBPUkL+4PJ8hEwXqMKSyTVN3P9Kwyg3YL2LRYTNxDQE8un/GqKUWTJ1k6KsfJ+vFM51uNiWygSBwSLI9GDHXNOOrz+FO/gPsKTbbtkySFd1l5AEwmxkFbr/e+Ocmya5Ipo2tJDFi0HUrNKjdrGVhlbG8sUsEONI8b8FMS+4+x0koVCVGWwp7rFGvnqhmLNXkKEUUxWLbYELYGQewuZACCDimSs5gJ/CAEzBL3Gj0s7e491JcCDLh0SmHk2hkP1TVOZe8C0TOpAGeM5OqM7JDWd5p2MrdWMu+TkMbTLDpkjJD3YnNM/7vGSutz/idP/iXGmTwt9zEBeupFyykSzMURwuHdKdtCHTIp3PrB8gLhtlL9pUSVDMZ0HfM1+2uoKBAZK5WigemS8hiT3lawcPOsqzdKdQnGGGt4o0WSYKvYTKEZZFSUU9TC/E4GW2yYgYb5LsdbGloaut0p2Z5pKBpt2iX0hlLEHyxyT2dqOlIja0UmbM2N7oeRrhdAQJrPdrMJp8zDndmWl+LsXOA5ZBpY0HF6AYBarxzsxtsrqKcmpLwZusJjuXL7Gz2e9aUHB3aAmNaLHpH9RrUu0X6oKAiJrPieR4H9j02YZ5elQQ/l2A0PSNaWgE9dzhq+peY/Iyu1RqgkYLOZoBsLTgAKUxjSfLhsgUHr0GymM6zND3qdt16BOrDk5wHXqyBfdCUqfMzk088+pcgeLu/Hfe30sDurRZxk8SQ+8Dz+OL9g8ErHbz4U243Yp7w+dX6xOID+zE1iXkMayaiMOiiFmCU1d2R6jwiTVyx2RKYld7Tk8UuF3+Wfz5yHCoZ0cxegZlr9lRrmzrG8s8UyIfjaxDT33BDUrwQ3cSTa6MjmQa8pQmsYDqMkhOIdrGCIJCz8K4JdNhG6d4EYB2OJSOIP62vxTIEgLFTtvhKtiISEpgzcDYeJEHUg7Q2F1kMY0SvQF4qMdonkBu9n7RNRa7yNV6W5cX9ezpaWCINAvDXfV0L7LWRvUxKWjaY62CUIv/ts94kVqpddhRYPnN5awF2xbReK9H9Tw1kLHTqByvWNfKB7Xoztjercbe5Gff7l/Hx67vxq9/8xthvxYLqnaMjrO+lS/uelkVDE+sA3R3QG39vlfcV39xDbyAI8ASFSn6AbIkkNi4G1ofCQu+2muCVUZItHecssNfjuj6fBYOAFCuW8h21P2pjpxJE/ZkHMfgwPji+CJyrXNlqG89P+1SflpHNYpFtT4QXqM4mT0LyvaZpyOys4ksa7MY9o05jAdQRrj13GGlKN7lIBcUMg3xbK0UO5vHb8WxlpxAnPaZ1Oy7uGs86M9pJ46vfPb0mfjPWiyeWeN0hQesYbDr9BYo14Qngyrmu+KtKKICA8bIAecu0zIhGd5n37/1tXSn9Lm2Ka+O05G8EqA486n3RB9EiofeB2xuYoihgLwArttj7fzp2RGZobLIelzPgfklEU3mJftUQXLEj7hk6qzzcxfs1Awa8jnJ+hCzBGF9rJQxpvNpNKsUnmrI75xFbnetgKlXtprD4MsFnUoMJkuCqJfHAd1ii9XtXNT262E4rcVXyaqO6Pa3zvONodmQvov2G2cWbWe+WNUVzNtiU5lE//DBwkzVu9Wi6tqiXKNKKVFA9ItrVpWhQQ0AYz7maXhkIyaZ1s2eNnFXyg9c68g9sQVV9wwqOPYu7wCHrScnadoyT1h1V/FaikaECzKlI0bfzO3/wJ6vV937rbzGJK53uAAooaQiuMoP4+5kNsIoBcTsUuG7cxahC/liuaPNBNwN0cjrEfqJauQ4s8OzriobzvUzfYoHBfnJIeqRpbXCm5ICD10chbX6UGa4MpZW5tlTrAOCMJll/O3OdSfKz0E6UZ2c2ng2O5UeZHxgR9EDpns20F4+v88JT0K/PLJt4Ae4KHAtzQxdlmuTSpYceb2ks4WRU2U3XSGOQvQHNsFH6o62KMg0WLGm0UqZ6VtaYZGBeu8MIIn6Pg4um0E1iuBjYkFvPJP9H/qOMTWwJJu+sC5r2uBd9j35eWp34AxqQSkQvFwcAkdnVZMlD5bOb7Wxok3a0AWGdEZYtbehgPB01Zlf+fZIRXGxjpUlZj4fn8XB8HE9HeefGqchesOqK3o397tb2HzcaJytJgIHjQApwIiOH0WEP6B9l+QKt+n5YVkyoj5pm5Ykh8a/z2MY0nYWJ4syvBpT7NQtr8KbPDhtrL1c2fbtqzUllNGEPddYq+f7ZCc8VgM3s6v6OgYiHHsCUKpgKqNkQn6UePTpsSisptuXyw2PBy4ibYJhKjBu0YJMjd56d99r/SiQ4FHI/V6CVuFGQR6XETCi2yyRz0Nez7YwDlKZP/hbX6pImRyFJdZLjBm7+rJA5jZnL45raXt2717Kt9gJkLTnqtYCqJshT81/L/T1Me69pMENCQMNVmyPQhAcQJNbBNAG4HRPq4xuNMyCAQxmALd3rGDtJHfxrbTB7u1mP1/uX8e71/fjmJx+PfQYa2GrLzI0OXeJVWVitM5JT9irPtjpF7VExJkii2pFt66DEY8CSfooGEP8dJUnWsSt2iNm9M5ulk8Tkg58PrKRAsj4fzWxm2nuf6adr76hr4yBbWe6FHptmqqP9mn0/X3OjoaPfOCFOEqZHZFno8mxsIgVCbiQXqr6PzdSBBKvVK9aUmM2TDl9kXi1v0riI/pR/wi4b4C1VTlc4U1KlC16Jt+5LTWnpdvcGj07VDPPymS7Fm/lcqo6ddrQwPpAlLr8KnNsGE83iZTz695b9wPnK/lcVsh2SAE7iQBpxkoBbvuVzAEa4skDv3albbXm7pf4MsVHRuczzzY7hMZFozAFGkfKotCx3IIBv3zPMMqCR8jYTBKPbTAJgR5M0NuHBehnrHdppgWcArJoCddbkHTlOYd/k5CbMq0/OJFxakJA1JAViB21DlZI7ZKVIGuwydXYKvJqIMKn/2jZnw5gAB55aGXoqZUg8R1uPoI0zkj+HvcfZDANrFtbrMC5AaXxnemdWoq+9XrfgAK/rjpPVe/D5KyaVkj2AEXcKknN6RGgOh9H26SMGVvTJmYEQauGxDMHDOyCl5KVrQsZnkH4vMkDodNhhnx9f1w6bSEme7MFHGfLw3d//P1er733nP7vMrkKX4/WFzFjuSdjRlz0N/EIcVylPi143gO1kJQMzshGyAF6xDn8zcO5r4HRC/5Iu2HngVOOCRhB3gjSGpNQAGxMbm2RvDrVpQinFiUYr+pjoUzTdz5tMAS6ee3pZ7nxuw4yDY7rZMs2FQ4fhbQRBLY7l+iNXZmKIDwU2QrWoK2lKvWHMKSyAoZYlwbM1bDcL5MNQnYFX3eN9Tm6qUBbNfXtMr0sPxD2vVR9AKn+qvA7D1WYoJuZMjB4WKxpiLygFdy7KZZ/O6y4LHe2cs04dPmCNLBtldHgIAia0MdKdbiai1mwKrujqkEyQA5VJ0LPbbhWIgU1on3VgAli0nmC41kO4+PlJWlRl98MTuJ7lCnA6jKfD0/jw/DAHP2gSmAKXDt7NZm8G9marLlns4HT31mvakqzJiWIea0YlkKNYUrOJ6PCs61Nzlp0h2PxOIgK+wGJk7wRCbFjovswvfW+YXZfywj7x92HmVV7UL6rw7AueF+ZEBZ2udDqShrHk0xJQO7GFwGpQRRThPQTMOpBGP25wk/I6Wbn+N36UZhE03UvPTOsshy3gXL8fexpPoWEBL/rOJoGR/3jddjb71zrMKD0HgLLQAdwuD069KJWYBu5g4CWeBcQuySDvwPA41TX+TeMW70zJS5LaJEEkuAxSMDhLcO5haqDpawJMG3B1j+SdcAheJcyVQWStxFEfBnZ+jpJAyoQTwErqYD3sjSfM7fVruxmv9pfx7tXd+PTNq3G/243b3Q6rLbGwmsJ0IzNzmFVRyXVAqL61HcfYHhLTpY2N+0/uSV60khuJPXkMbgwoTiOpACvRrJ3oPD1cTbDVc4VFMg0xZxp/KtBngKvrRB+P0wqNnkgP7mHx/Uu/FzKijYjtLPcPXLlYxKCf+M1kMOemklesNS4WzW/3LGBZseGOhEP7XRZS8QPlrAtT7vgowB5bQt9pdLoe2StCh31pAOp1w8x4M9T1886OBr0vcXnmW0mE+zkGE86O86xmJZHGWhhXEQ2yF1PfRllggDw6SO0uyUNIMKw5LiANsAPItjIIo72Uxwtucna5FB2bLk+jCpsuHawBgFpjdxpBmeeF9I1zq3EhTbpi/tos3ill1X/6WgGzlK+DKVxpgg1VxQ+ZHRMJsXtS0iA/YSR2SIhmSpxEknPfz8Nk8vQ1yD6k3E8SSLyEKac3QutUoNNN2nWJGXfxi2Wd0M2PH70SE+Nfx9Ami+mfEdiEDwwco3cFezv9Zs6dSDfdHJXr4WxG801PDQm/qwOpePqM11ksiUsbEQX8w2yXXHLj10zQqp2PrWgqS3rmsNQ4D7heqn3eYVl9xwX1erJ2nEnDGFn8rIbp+5T06J707n779/94tfqH3/4bFx9CenmOkinjtJRAmsjm7EEY1gAmE1aw9iWUoRzWU7aDdY2aI5umGigArMozeuEb27AUASXzdZckgYANSqY2ySAFyDMCZ71Uz0t2l320I2VoHCeNAk0/w4pBjzszdhclGbyDTWVxpfOryYgKmEY06ULxQoROD2pU92GkBNVgkW3RTGUrI788gFw3jKehTVF9yha2jpHdVQ7RjN50rHXWFamEVzRZk/Yu76b/EACQEZRNjn4o2TTMei3M9OwoYy2z3qOhTJmKAKHmps6+xplBz4Dv1vXTQAY00uYV2MlIyzCQa7HVCi7ufCTzcmYZqzvWVzSJNmlPkJ0ODgy4MIPxfB5fvf8wnsTEjvU4yAXgqOat5/F0Oo3H5yd3/9N8S6MYmiDKWNtbNWZFx+aDN9F2NgNyyDc710SfbkjAtCbEwJ52HyzlEp4LVlFkGBrvR/MLEo962oq8MVMp6xFrkKrfzjtNcyOJIY0l1Vla0kbNMcffFYB1uavrgu90o0SM+btaqCREG9f12EaiVkjSwGENdLrBpbfT8/D0sYA75DMwqiVHfT8OjrVFylVV8xumEXB3JWNwcwbX3GeWVZv7CgBO/AHoOqrPyo4jkxdk3Q4i7TDLzt8zQ5kGPZ+xqVKQSKe02UfsJcJBUPbXlYmI9/G6vnrmKYGhf0zjUao8GnxCxYh37nusbn1aHgGYkf+08x5TdqXUdSG43QrEbsbdfjU+eXU7Pn19P97e39pdQADWFYWhch9G8mZxWoFKI55JguqUDehZF8QXkl8x+TpQNjf7MFmnoUoaQBIHG/2Au+cdJ3Ec8PkQf1nOVaQ3umUxqdLFtQJmdsossJqpsCUTVoE4kR79Sv+qCqKqR/URjvUS7NnMruM3CQPnZ+7RtnajH5fLA+SLQEljjln4zRiZNtaJjueTJAuQFXZfcaLB39UhK8mCmUF/Poy+kzN3mVOx0nNh5DNsN1KAcN8p3aP956R3E6o+wwQMawvGemkEdT+B87I8RQMXgdiUmK2xF6BtuRYmmjI9DjxY/EXOFnke7xRtK0kZGKCaSq0HGpVJqATImICW5nCzzboPOuHpgM/kSYPmAPiQU5ZBVFbg260tme5f57zOH54/FQMqZrMyJDeKNrvN5qFlGAQN1hmeUMKq4DAYGq/S64SYPap4r6DmEGUIApYw4eFKhs5nHHw8bjmNUkjPqGhKX98mRcguZC+ODj7r9ef4qlLxDeOZwQNlX4U3rFmNFWkt2wDHxMDp0NHcwH+gX7WGKwbkOXIGMNLV3r6k44BRvwa9S561SKAme3AXIt1wutCzInbiyOMYEBKD/QL5ov/b+mwrqw2WM750zFaM1bPX89yO7/7hH69W3/+tv6b8IHpFmA/M6bVhZCgs0JhGI5c9ABN0hnNIogm58lsLnS89EbYovBBpXlzG8NWEPc0DlnhX3Whk3Qv4QmCPlo4ma4nXEbxbyG5gG+1GOiIx2E/GDdKDKfF83U6m0O8oA202wuhBuuOb/7W5KsxZbcL8jPR7MqBeugH5jup9Ss+nT9syC2VREdiFUaMTNBtwliACx10qgB2odREHd4Di1O1Gsuv5ygAYgV6zCBaIMxKQTkj979quMLUFbWX8YDVO1vO+Oy0GKo6yc5jrjODzRCx36qKRYfStSty6HyZjabF6hXgzpvMz2Z8bNWZXdjZgJBKWKugeUso0cy+2yBo+jZxlUkhH8En/+vhwHL/4+WfjoIar7b3t0KXXPaq56swwg+fDYRyeFVRjceayPmWZ7U6lTgKN5R1hS3nkZIYYlIt1lSXWwffq8lc8eRXUyraRtSO7KMBpOVpvSc+uLhvObI0ItL7jwGENLY0Vle44FbD+SuUYmqQ8NcaBWPrnLnf2DYE3FY0ZIFlfgGfWROUs7bAn+24TRtMwIl+L9EhzlBWrrMQ96nqPZxLU6++f9CM7kWY1y0nEAJSlDgHc6zWTEtABBTb7iRf5TaPFAtQLmGf3tg+kJabAsBfaNgGHhYaFbfINy8F6WJqOGvf7KQWwBaqzAS1+sleZ5NeAtgP+HP6iUARrxCFBZKX0sEwfqzbYh2cZfUXDXONmpWauGzds7Tabcbe7jHf3t+ObH722lOB2KzN7yQwUQZWAHcZ2q8NfciJAkVeOTyE1sBGTmaLFfCJ0djRTujlUcVt6Pmv7qAM4JviA414cjVWadv8AHpEzx3GjnjSwaDr7vP3KnQDp3GFIiXsIfOAKIMV7NhaMblBK5c9lxzBayOBa5QA8+hlLc+o4B8gzg6ekXQ0r9Ry3FzrPQ8/iYg/R+M36bdLoQslLennOqtqDueRq72OVuxe5Vi2hwCkMgOBdAzigdEjBYP5CVJitxTEAhhhgUnbP8ceA0i8is+Wx3sLaiv4WmDoNdjlYgmZm298Yu0dzPTTUuFYDxghwpcG0DBwNa1wLwJcYXf/41B3GakOZ/yJPvZS4p8OM7Raxm1SjHCNs9b06Q0pipBveoCZlezOwreAhWakffREJzX1x8UnlkxhBstBzHKBH8ghwyjk5A3oT4prs+0X5LLDmM2b+Zjm9N/Uu9NCkPRerzfOjCk3zI+cBGMEA3MtAo2s5j3G9yNhmP2ds/Bzt23xp8Hqyc40tUT3Lo9U7zu6OBgbKwiIvhGSbFKtnT5RvD44dKp5NVrFeJYOM37vzGwC6P1VlDN8MiYulqb5WskyvbUnusqbdc+Kxxmom5r4AVxii0aRPgmbiyE1eDNf4u//on65Wv/edXwuAxYSabn0yDkbHpokqwdJl3JWySWYZ+yi8amxohzetMFhAcQXYiyg4ZGeVM03Gpyw4M5Z9oIYxLZvk/50FnhGGHs5jwJNmo+hzl8OqTC9NNy+npxxkPAyapMqECBTpO2TBkvnqHqOb0l9AHLsWPzm68tnweUzJJgjaYsVqa+KgZqZr40kS+rL9Vhm6shQyY7ryojvz4Q0Lar1bDIIpoVe/wrhBsk39F/IMUvGkFrr+MI5MxdHCJQu3PZcYUIMpMaTKrKItyzQxvGPnUR27GDIitDExgl6prC3IqO8lo9XQBqzDoP3R4i4OAl1bCpRi7jBnzzANg2VluAkq3hBiO/g7NlvWCtKhEnb3q4fn8Wd/9hNv/Lv7j3ycyXtV7gDSlz5ruMHhgu2VR5OmCTGd8/b53LZ0mQ70TiGKywRT9yjh6rMLxnrIEBhb7eeA7/haPeg2yKAFVjMHgd8A0Ot3CZLETeQLnlymBMV6VTqBtfFP8RJkyg2glCAMi1vWk+uSVVBLZNEY2id4AbC8k5YrfXdeTuxx/lEiqusV42pvW1U0kkXrXp9NA7fJMoxEsZgDF1NZyL7pPIaVLlvQyFKonMSpazux6OsSgv7dMJhXrOdcvrl+Adgps7B+i0ZUld+14HxARFvany3oBdSHMVi2RZ54QbEuMJ24/oDlPuYR6Wa9pVmBwy3dzxPxFhQsELjJCFWOAJhYLnUeucCpJAS77Xbc78Z4e7cZv/Lx2/HJ61fjTnrvG/xiBfaOx8dhRzjFdEufApAc+2h2ktyLeKxKkL5TNn56borXSIXwz1azksq0Lp5HFx+3EEvGFM9Stk1THeXNAMnNwpTzfToTtM6fYTPPAst3Zl8NCGKpSAWLMqq+xhxIm+l8VFZmxNnG5ElVP6L1JdOy3MeNI6l6FMygRU4JOWeTpyqFSfXatURGwI7rjrHcwr7HYQICgmRdZ5AZOoFiXXR8c30G50wtSNWrpseBe7Pi2oMEQh7F0QHpUqzbskKYDMUeZhiMyABtaiRotMWHaIkPOZIadIw8X+Q1tjRyLMTnHiAKWPYatl6VUcutAtUa8sVWmGKQc0bYLUFrXh3uSqD0DGl29rnh6055e4JnQTP81z35y/ZnWpcZiW59aXT5ri4tzCOaWT0yEkISeJhQSu2tlqQCkjijKWa6NyVMsKc0atELzkAEj+M1C9xm8MYsnXkascxZDokGGaMzuwDNSZsTD/OQ7rlSUx/e8YnrdqjQKGtyHfYYbKmZ7tz3WOtciC2Y35saqaVNTQzPsBknhWqUbwVQCfRscCe+NFFQhcQDil6kgU/CZRDLTpuadd0TjTLYbAUwE9+0XhieAIMduVuG4Viedjp5yMlMsjJd1XHTyb02N1LMv/Pf/K+r1Q+/81cvFTTTdFO2MmbS094JdsilMdtFpGwfZoLy+8UBB7QMKMNiA0CH0ifgD9EA1LhZts0YL9I6Rr/iCy6FHOunTvFwN6CE8roOfBlLkwNeOUBdEiENJVc2W6iySU+elNH525wSzo6qYdHL0EaJ20GMwJkXDdWl8gAsMKysFrkzwBt0mNOE2mcNVjpseqwnaoDtsaTWlNaCIhs39LNJgDRtUGaouHoBsBO4eL8lAPWgOKdjeJrio3tzI0CuS4FHnfBoi3utdFGSGLEppu2MmSotajwU2+nt6R4OThoIocYqMTuZkWwdK5vduclVV35BDOJ0PVvANBosJUQw6zZslp+rGayNy3Snl5shAPvnP/m5Aezu9pWZeoHXw/HZoEvd8M/PFzOxckaofrnZ4VZJgq2GYL51HTrsl81E3di8vICbRpxmylT4TsCj8QrPzBmjD0TWWMviANBjijLobRfVB+u1ySDrGc3Zfi+ALXa642jRoatxzZ23ZrcKhnstgNljdBm+lmib8VheGjQb5OiEpTub5rrqm1duyHp4eh7PmnTmgQzt0oV9OrhMtDTnOKVqJMtIQQe5yIIcFxzg9XqvQezCmqLpKWgLULxCpn7Cs2zP+pmsVb68f53yHHuEa4PB9L2nVOqSfPSvxEQOPgOJTphKUuv1uVBUs0rFVcbzkA08vxOmnvtrzCPxieYwF9tYNdnd0L/cG9eVIbATNOuA20oLu9uO++2NAey3ZKX17uNxt92ZmXXU1HlpMCWAeBybjT5TmkWAkq/LWlSAhhhGxVxpCmGkKQFLSlUwq8YVpouV7YMp9DPa3o/Neh8T9CbYAg7RI7qhLAAtz1qacq1dWeyMcWtgs06TUVZZGN/0XFyBSmyWwjjaoQIAy1pClgDYDGtqM3UhB7fmAXIAACAASURBVJpMSNxgArF+Oxkd494A2Jckw8/CJID2qB5cK4NUDalAxb2m2W2qGwZSrmhRCYJAommc4sPXp4Rx7VonDBGghOs2Ol+D15UYMzfz1hauTdawfNYRGuxgfC/mzleZmN8GbUsxAlxhfGGcO2SlwMoVWk8w1HnQvpAOJiJBZaIZTUc6H2z2b6mBrlrv+MkNsLT10Z2PD+gyhtnJB6iaSqnkgrY6Y/wtYGtalQeAxboq69fNc45nuCNB0KSZMzIOHI7C5NpdI9DADUZhkZ0I6VVDHsFsI0PpK1ZPhQG59weMK4mL/p4airGqQhahioJ6RhirbpxgD9yQZKpex+nBpXyTRZF4lKGMV6xlbpYulRDTU1ZjY7DQtJQDuzBxNYRDJKGEFu1/+qGEec6nZ9+bK/Ou+ohhFdZDR1zMpWTndHmf5188ydhmJcSW75ksvCIPve1Pvi8B2HpOMy1N2K0Vp/bVbMd3f/hHq9UPvvMfWU1Bdgzo831ajKxPFWtJs4nmAotRRAHQjoSAPbjhBDUd+m3iwjumANYWJy4NVPsBW4f/agF0DgwHaz086HKCChkJnnGxSUkJXA+V0lGsK+ZkEsoZ1mQ48ISljo8cJgltGIhBcZpaeMjZ8C5DMdLVbJr1tw3kYUusrcsc+Ez0NmOTkanOuN2ExMYlmy7rAQurjMnaLB8OK8+x9uHnAzB6KwenZdxqD8upoTql0WxNQERzqw/ArLrlNW8+A2l0p2lXSpaURRxWToyhF4W1PDAe6GCaUWKFRXOR3ud2XOL7iE6V50fzEirJvNxcURrVwsQBFAjMNjaP/hJ2QIcpHo2eeiXrq8fj+MnPfmFAtd1rzKX+TFOyDmb8BLzkTGD/Vcf/MuSAFzfBBMDCMOHSe83mhOL2MxXYP6px6crii2CWcrMCpLPM6CaT3Xp/hYU0A6ngb+cBkgf9HxWCNqtTItpt1uP+fs88eTWSCTzqc05kwgawtlgBvC0d+cl4JwDTY6e7Ho3pPC2LiXwIotf1yRzj+9XY7rbjiy8fxs8/e2+Hh4O+32W0ZVqeWGGHDqJU1i6ngGUGscqaLK3B0OL1yBrm7zfITfA6gWzfS6ndNC8kUXSJrMlgEiI+ML78zWHnpCncAToaF4P1eMemSdSACXEsWs34w/Z7rqUE074s2rxF14q20Hq3loXzHmazbMqJAJ+spWrDJ7PM3vRac1IcgC/3hOj5BVRvd5vx9n49vvlmP37lG2/Hx/evDHW2kQFJ5mXrRLH7avBZKcEnropIV4JoGQGmn7FZojIHGwQI9NrzZ6LNdTXIuzIMrB785m5s5flZv087BzAkAJYXsgNGMMmKkxqdD5qKpNKyGFzIEzM88fl0JS1ggIQEZqzl5brbWGvvqUUiWCplg6USk6wGXx4l8dcg7Wrdiv4SU80wGdkOxsJrMqzVcIbY8GNrqRoAyf7H6cX8Spg3YjjniaGY6S3eB0k05ygAYiFEPJ3NjwtNpi8/FTmBauyIqDLIyUUgV2DI0hCXn5sMwUQqQcDrtCCZ89fgb81106uBnaQAeCtHAmGcw1RvCs48Da3WXGZGkQZ4XziOi4WtTZLkPBrpXnIoor52+MbmU428s3ci/SShdzvINMkpUkg3ctlfN70gM8l1aTgUcpIay2KCCZKsIWtLhTrnL3IX3bGeq6qRyBh8dpsIwUEAnW1stlyFFqBUFU9TPNNz8iK5zu0YcuwwMGxVDfKK79H/XWzZWRcBJz92VqeapoTkKG22vHkzmEDfh+SHNaZqq9ljV0VpriYeUy3XP7iwINuwJ7ISjewNENNitWbZoWhFO5SIjHnIucIesxNr7LOqO8ZtJfgx+8Ge3eZDWD+sO84yVqnWGgnz7/z+/7Jaff83f+2C7ykAlowfFpMH9GHc3CjA6YBRBoxge73GpaAlxvCKsIv+EoIXWXD0awr6ZjlyyPsFRZg/J0aFgWkqlfnMvOR0/BuYxkom2a8zaadEZPs6XHjYBHluH7sJMhHng8mInE8gFk4nMd5tMW5MVgUTSbZFPLddcroXySaAPDnAA6BxQqBkjW6XZjmXctwsB7MHG0tDmQOCAjd1mZznAhIMTpgHFq6MBEIvAt2vtLkySJbuhgPFG8uPQu1NNYrP/aX/EX0zi9rYoxN45vjZZIx57zCiAFhslfBvRNfEQlutNctazzJZbdhEW5e53sYiRnfLpoLxWTabn1+E3W60MKAIE3EReymbpsv48uF5/PRnn43Lej/Wu50NqAW6DWCP0sCex5NYUwWiU8YsdqydPDTVo+EOaALB1E5Vl8iiyYQhuQEMRsKaJbrWly0ANnldDnwmjbRaoOs26NFKaPNb1pVZ9om4ODRkjfTq9Z07yQW2YHwkjXkxG6xnI26N9RM2Js1AlOrJwCHvWvqDmTdcTIJOkoaFEw0ogANrINfr8fkXX42ff/5+nDS29yJGFklB17bHxlYX2HsAjcarNaWjaNtw9Sgbxn4t4LOGMrpyeK6wDmGiCuNafTBeTvmVmKC/wVrqc/ftl1aJHEfvWkzEtXzA+rSsyWxuPI9dDl86nSmPtYmPdW2NWA4dZAew8I1H/B4hmZgbHWEkK2Vc0STn3OmKcFNETPhBQLE4A+jQ1KTBAWvruj/ar8a33t6OX357Pz5582rsb9DHtjnCTVwu4QpAHMfapXxVuHh2BbAGI37AxFBbr5lpJ8S4aScl1WmlFQ9OCGrpV+MgkL0kxkk/o6YtdJklPuI34Z8TAJDLAUmxyRQn+o3j7WNAU+3D15O90Eniv/T/s/UuOpZm2XHePveTmVXV1Ze59YxI+jFs0gQt8VVskxRNjyj7USTzJpGUnkEwYBiEBdoSaL+EDYiUxxxOd3VVZea55TEivoj/P0Woh83uzsrM81/2XjtWrFixYrg8xR/YdB6uEhOacW2z5XNBMSz2RWZgU162jlV7XcSOyBgAoD2VDST0XOXtiZ+rwWgof39S5cW1aUrsnWsLAaN6gAK77p6XHdMh+kjd186TpDxNysQD1Rqfco6rVIjsdGCAyulscGPplWJL1o/L9jCwPjeWu7GMZaKjiIcCcF7ZhcJN0vSSIBvCIUhfddIQSY7Boht/9BUAh7/XnuQCTWIa2dt1SjGYdszRT3VIRq5LAI2XgwbbPREFdplY6Ua32kSVgRSROfu6+5yZGmmJHuzNQsOce3hNQCZN0wXn8eUA8zTT+cVqQI8ALHsGdyb2UWUAaGpD/HitS0ImVlO/S4z03s9ff/tnwj4jIYzrg6U/Wm9J3ryg2v+AD7ymTqq6h0xBNVCpgSK5S6wRjlMVcrWSVaZK8iVeptwIiYMrw/pd9abVqshABxNVaAMMcsWeRr5zvjzHaYrkzd79F+0RGGXOog524JxhK7ZCEk/9idxDuqV4oevV9f/eH/+lNLC/euXwCDgkyvrmYT8FTMJ0xsjXZWctTrPGadeAxw2YwnvMG0MvzWiaQ1VNBj4mYonii7nos7XhDf/TQqXvZ5FAhqZDPQFfh7UnF9n+hANw9urrrPeMNNP9+emgI+RKAIWM1kOb2sPQOU4mqbjM1vF5dFaQiXZkH6LIZEcOndH1cTjBRrZNUQGC3yFAbd2ObYXadQc4NoOmoGTLDDIuxifWIJySCZqQsDSTRQxJAZ2gNMSho2RaihnYatPNkqTrP8Adphgwz3PgQAB44XPaSgRlbemP0NRqEQsEGsBmdO4yAJbfFVunHN4cNmRxbuZxYOFdNBnhvfYCusgzHMNZ/dqOxcfzZXz7/uP45tt34ySGZoWeVyylAKwsr44nDTYAyFmHUzlHPhcAS/nC7x1aA4bA7HGZGqzhFADwZKW8iMY05dWuITNtYsUyoSplc/0+AT3/HpXVA9LMmiZxapsEWf3VkhNZGN1tdh7LaY/DlqWvL0MG9mak3HipK++hS2kS5yXpoVjpPn6kc1zraxk0oF0fD2Y7CpzV6CFv2wMH4/llfHx+Go9nDV1Yj9PLcjydNDkMnaA+R6N4rWmOLo21kzpc5Q0t4KR8N3Ua+07jZFIJSdjYqTJUdu7m66wQPqMlWyofM3DN6XfzffVtJrFmvCpAzLIJH2ACrGmAzGFWOGkHigT+NrApmTDoLqrLNd2CV5gOPDWnxLKMYiQ/OUbCrFWHPssLavLNPmVfRaXpJwEgZwTuw3Y1fvB6N3742d348vX9eLAf7DZsCZUNLLLQQ643xMvbhhjOPe7N4SwDKHwflxfrhz2gIY4WAFjtb5JliAsaOusr6lWtn9tsxzo6Sqz9aJaMKjoHtBg7JcNIzmAk1ThKXIc1RjJD8qvDHK1oPaqdNJfJKvgK4HBViWiYxpvaHQp0Q4Y46fDP6yzSIICnsYjdUM8+rANV/VHDGsyky8dpmfGei0wFB5wksbHO6wo2I5zFe3l5HpfzEwBficJ6P1YbWU9JTlGNpD6J81LOCGKYfR76Oc0VTwMNl7rTtJXkyMywPaG3jPT0IQXIt4bV3IIAZLrL3eDFOekpm67S5fx3kxle3wBraUDrbBAAq3OhNk1eJ73W+Df77XOGTSOJO7JZWszrCQcHh2gANusM+QrNfIBvmtADnBwgMlDGPwoauGXjWzFrpWWWywg46Rc0+ZydJPCSpzLbWEYzo2wE2c3eZx4YQhXAzgHGWPohndlaN9L9CsjCUNMsBxnIWa17ZZIeyUE88ZNE6Jo9iayewwH0IiGRAOq0ZLXqPLDkUSA2OvTKHJScaX/R1cLn6nphnKUFVrOjsJk04zAfEJWcXxdPzqK64EZmgdUMRlIyw+fcaGQdv2iI476w1WNaZ5xs/O7i+rRYjf9eAPYPf+fXr4yszKY3aIrw3Qt9bvDAaBeDahvdazKLOle77TO5Rcun/ZM0M3CAlSW175tRPLOG++/2P/OhUx+4LErHqxhGQzdMOlZ8zACZPBBgB9MzeCDGYM6cCagueedw14Js2dXA0dMjcF6YtGDxxzOtn0lJ1nwpWIWdcwNIprbMZU9KDtYouWSibA621ZvDG0iASos4TGlyYXwRs0jTmciHifFU5g+oLS5AQwjrKSbBLLhBGmVbDzuI6bNLwv7slPlSpvSBaiDPDG4dOnQSwpQq4Eq76FJUxeOy0dLCjpDdLhNmrMnmmUATdjx2Q2WjKHGnccw60egxjb4WXqvaIM7I/X8tE+Mpp+RH3rqSDEge8M2778Yvvv1unMKYW8UtAGu9KjICs57WPqG3dOhSA48Og3V8QDMaEVcKmo5oulKsziQus7hp1EtJzczABNT0zLRe0BQim4ncxNYwAGI0tIBYq9bM3FGibYgy7LScQcDkOrar7bjbbMbG3eGwiQrc0uOZA9rQzU3JMYMhPL5PLz2TzkyZKuDzrNVMqIRQ4FV/a+QvLguUxl5enl171zPQmNvLajtOL5txeFmMj4eX8SRAm/d7sv1XErSscQJquoldNqRRomNnvQ6mBjaCW8X+BaZENlwefO4GyPrfJ5Yy0I9ujSnuhL4KnOTbC1j1CGApYqNVAOtkJrZnBk3s59qkGbQ6Cc00H2doHHD8FZ1rMj7YioCD6bkERDf4Z4309mYmNklc40NiHM/09v6re+zEpDHuN+vx5f12/OSLV+N7r/fjYSd3ArF42GmZJPCBGtsoD5NqPOWXG9C7Wx3Gx6RBDkQtYioW2afRThPfcCYxCBDzpnestedx3aoFoSOU/px8Uk1NYWJezo5BmtxmRm59Z+N3x3YjVe03Q4ToIWO0P5XM+T2wV3Sq+wD32oARhA1KBcByCvq3iWFq7GU0K2eX3l/OwADYMZ54zwZ7THHUwJqzqmcryuB18ulQCh+b+hSfpyxepsgpKRSTJZCahuZUdtSEU4tFzp7VuK4Vo3Fi8PPR+aDBKgaw+FFbneD1rPejM0Frlj6Ubhq8N1LKrS+qbX+qoRfbuxzLNSNoPXBCbG5kEwBYYinrVu8l7jqO073OVkVFUuxILlNh1dqzp7cH80Cm0dAFmeHkwWcvDgCKbZ4aeb6MdcgnzjNhFhrI7YLhyibYxqRZ3BncVO48uZW+KaX350AAkM6wXmggN7SKT2n7GSh3A9yovlhgE610tdFN6CL90z24IIcM0Kym3Qa2NCvalqoaMu7LV3TRAIoQUianAKEGhW6ipDpkdxtroyt5YCyyh26YCMNyzVBkzVha8Jg+Rd+rdX0eY/Pa8aWTwij2ciaLLNG5CSGZOCT9rcgQr22SG9hWrU9VUZBQUj2svhv5qddr+hF4liIb2SMeQuKfZaqd3ttP/8VfLhZ/9I9//SotH53AvZjQ49Hzeak765673+XB5qzXOkjKFmYx0lFN1pOs3QC2s8B189p0CkR66FlctGJlQWXCVbqh/dmG89VdstANojO2j0XWbnYYRF30NBAlqJ6sPWAxmsNqQ+bso2Nu5zYBuwnEh40GJbLDltIoiSezckBPHhEAiwVQqlb4sOT8JTeHsQmwtEcoz7Sdxfo8j0a0birZWJsQJv2Kggpdj5QuYomVaUtkjrwvAHzE7xkN6M5mB3/GujHZBMN0AnrqXxbst1zF9A9Msdlo6P/oTnZJUUDOgEn/96klUBueXLK0No6yTQWgnvBik2kfh15H+j6fg9L5jv24XNfj+fTi0a8///m34xAwA0BUwI7w3lIFpmyV6ATArhwEq+9au4QaJk3s6mTEj+7PtnABtPaldMld1wSz7/8fIGvpgw834OgE2KKtg4GdASw6WGW6PLdEefbWdTDnfrMfu/h5cjhdx1rMmaU9wzpesWj6D3ssRrvFm9xYt+3DwkLg2lnBwMpVQGzyx8cP43h6jPBFVZTT2K5VXtTR+zLOy914Oq/Gd8fLeP98Hh8Ol3E4oY07WSfGBKHKBjz609ejOHDrk5oEOZPi5kMQLqpA1v/u0kHL7p1fQNC7xa8tyXu1hWFzKPeByTrS/4dphRXR84V9V4f7wiNA8RzO9BhLVRhs4cRLz61r2duCZJKKSQZyeA0VePrtT+U+yoysFyIF3rjt3O69F2ZMjaV5Ji1/Y4MW2YR/UZnuSGwWY+yXq/HZbj1+8uXD+NHbu/Fmv3Ez13JNvHZ/ge0OAbErrR2DOGK4mw9jwG82OtIP2KBKXYqJAIgA1pkx9mFqINjmRJqWLCK1JjJlIcfGJKv2bNZeUJwXiCrxUe0m/thmeqsT9fPBRoqGROQvVFLqs4k8C4Y5Nohh5ZywTWOSaS7W3/XqVOwlFEm7qEP+OW4pM+i9qFS6ukNGoHPPTZKZdKdtqYRW+0NI1u9eZ0nlbNgsAaf057Om2DEnw4P8+9aK89Krcg9yT7Au1FIyOtxVStbe1RQ2zkjYwynPDokgT2v9zEbAKecGb5QGHeT78hkHVGioh3ADmnB82mtrWbxAcpTueq8iKlfIaDyqieZfW7fJQ5vphtaO+t3NzioeKTzZ7YXti+xKsZuKL+NyVe6Wq4ZBtJu3de2VsWH1ZNVLrsUMbLaN9r2uo82EqWPFbg3nJV+15QqpVNpdIbI8+4AT51XRqy4eqU2ZZkasolMmftUaSky11o0s46QnXq91rQyhMIMq6YpJOf13yupKKDciL8Tc3gx4Skyyc4Iqzd5XJHPdD76OwTQ7+7tmvwnEau2s1q8yfZJqOtI2AL3ux1KdjCT3IwwJiJWcYi4VVHvF2sc5Fm6Rvwm60GsAfgPYMmwBxwx9bpu+SCQrR/ndP/kLAdjfuCowg03QNpg19VzhdCeGQSULZ/yXSgloOEUypyknzUJX6WjCgHaz1ICcNpX9WIx76PIsfq2MtcTxAXoG1EGuaCPQ3livFY0HzEAoaniCZIGzhi6S3RxasEJeNBnxBvUNg+us2MEOBrmLFRoczaAWiJ1i46HZLEd0HFoiLTx9X8EH2bV1PmmM6cFnQHwLbBuErzBg3rA++FWWisWZyzJsBK489H7K4R4c4IXCYuI6oexhqrTZpIcRkKUhDHDIhoaNWI+Nmyt4Hn4NBqIqdZOp24rIEzsyVcsaupREvEilJd26QUnm1oyxhaG8tRtxSiRGOGUMyy3DiEjUbxufacqONKc0YZlLP+swvR/ny3ocz2P84t3j+Oab78YhTLiThPb524tYkoJnGNjaN3U0b9gifV1Bw/Y1bjhC41o7NGft1oUqOAq8CtB2fjwAxEBpMp7XmkvpNTL0VI7DggOnzAxHrsAMd6Zb2Sje5ReOgt1mO+729xwLuVbJBzcCXZIYiEVWI9o2UgyvG81lfxlHs6IBxi+XcXx+GqdDNOFxCdEBcjodxvuP347L5dlNQNvVy1hvX8ZWrLwz/cX4cBjju+fr+PnjZfziw9P4qOa4jBl2PHHu2o7dAqzZvooye0HPzb7tQvT76LoMmC3IS0I1+W/eANiW1apzYRugt6qu2odj1pTes8aGav9L+6mSu5v5VquMBiaB0ZIWM20LnVbK0tzjGFAJUtwzgMll2IApxBTi1fwXIJBJemTqZV1nZvmm1JY1RGJDA1s1v9wXuR9VExrWxNQ/rK4Grz/+4n587/XduFcJOk2RAj2b7cLFF+05SwgkLQmlUIDgGO0mDeQCxAUSUpc3rd+lAkNAqe8p73etJDwjnM3jKE6K6dXPuXue50SjEpp+JVmrjQBsp2jxfjh7pG/NBK44XzrOKcmM33abz6rfZe+FEXY5sm4vMO2q0jCEhuunC1xAMf7ZBcvSv3qqlaQEnRAI6FKzs3s77GqAvt3SKMcV7Vu122QQgaUCiiEwdY6RLv9jiWidpL3LKdfLbaSd+cPazjJnxAPlA/b69oCG2MEu0ejbvcWAPgCmyYeBg6k4A9bTMTaafuYzuyYbQzUDWVecv1ITy3uLB6yS66Wms+FOwlCclZuRWRowlCRs3SNp1Ik7ySQla6PXTP/4/tWciysPvTtKLJWArlYQSW4ipDVkGqFuXariodlbabwB+roMfR0MxHWYPwhWcKKWZwMAg5Oo1I28gIQdygv5XSswTRaaqBLiOnEKWzf3fliLqrijZFoYSdILPULhHlVpMxSiI2QnJ1euH40z/v0V4ChRwzNa70FxNGRTtOnsU9heJz3BKUg32YvgUkZOg+d4f0rE2pxNZVKfy/NWp43PfMck9OHrEAKQZ2jSkWdoXcPMBorQJ6VBTR47b7ohE+raI7UYv/sv/kIuBP+VBVMEIRYrPKjUSP1hghVsT7WpykAFSA4GsJP+1fseYOr8V4vJq5YS98u4J2scEg8LoYd9FGvp0m26kdPEQ6ajB4mGw+xpuhHJmqqZJdPjSzTLuKtxmfG49Wjz5mUT1TqrxtToN7J524wVDVAnNDESLdofuAnfu822w8RQdqwtUIXqMJWI1HWf8yKzCMMvErBjfcwFTakPCxkHu/RLRo62jO8lI2oJCPYU1jMlEh8i82xtDh30SQ4e0bhaPmFiCdCryRpsuHRoeG3o17LgYtE8lSSQT6A74kGQnaJzohzFrGZKZS0tTolTPP88uSbz4snq6xuLz+zTUSXt5TgcF+N40Hu4Q4t5Xoz3Hw/j8eNR/aDjdFGZK2xOGG8dEDLupnEgRTOPQC4r2MANwOFdZc62ARkg3lliLGz0nun0TPk0log27E7Jn3GZmI8DUpEl6OgRUICxjfWVEyjs1yihF8Qu3HyjZpft5g4dXabJbXfL8fp+Zw2cKiNqYNNUMVkgWZKp634Z4/moPSSgux7n42k8fXw/zgfZlqzHSxq/VJ57Pnwcx+f3bjC424pJOI315jru7+7GfvdqLNfb8e7pZfz8u/P463eH8bO/ezceT0wga7eoD6loYa1MCSsHOKtEwGk6iCt/QVje8qmp3vh93TCUetwuKU0wOEBuQsU8R+qUAV0klnVXcFjU83JnuaY/taMYTbaGYAjQMK44ApYmJvnYSYN+Y4jv4AuCv8Gp3U0F69pPrUokGTVomsE6e3X+FfxbfyeHSBnr6a4bo3Odur6N3AhWY3zxsB4//vLV+OFn9+P1To2AsM26M4FWsVfnaAs3Mof1q4ruO0dyDcs51Po3rgr0IhCvSaCZcNeEVHIV2GsxZKAL3of2X4GMQCQjiwGqesdi/jLa20kd47VVyhar0+oVQCDKWcdiHl6JaZ5s3DlUrk2cbKxGSictPg2ZJAGptqVEau9WgWqNlPb5yORGxgkrNkbK5fHSsPaK4Up8LFWxQ4SqJTSM6lwR60bSoQTpGIPVaEL9tZSDBdyO+j1YNQoc9DmaGDA4lTZUDUFIJJbrlSVFp5POaK1zxV7p2UNg6OotNaABzYBHydpRX2PNAoi0J+QFqp9liEyfF40+auDFS17MoRNCEz5MkDI4ixSLLZ9BC+6fSMV38mZNTMjAIu/j6nkDnhg3SjVkatbO4Lqy8W3GrQxMyY6eJZUgmFQlSPpzW1gJSJ1is2Vlgc6JeKZPel8WPgkSoM3nfxuwS7zpa3XTaPJsm1HWudaPzkOxjLDb6HSxiFuP80m6/F2m3snmDrLp5DM0g4va/1AW09PVkGUB+OgtspuIz2OdBZmoJdliPlveykgs2m8yN/Ofrx+zh6L9NllJ1RLaO8Shq6QzpmGIEDhHMcPDdyp9cEN3CTjOBlsxmkiMF7wTGcVfJa/RoLtxDdmI3vnv/ZlttP6hPBlgjWLszHlrM4Ypepo/uPHsdAklJWM0JzmMqP8AXoK0zXC6nCL25qupOaneaW1jdSZq7RVC+hZRrJtY0QHv8nduRMAPU3vnmpRRqFPn2UqLcZgsmOoNwIag3DexvH24sW0Aln76QkuHq6+PwyPNYtbnzrOhadoizwRstywMGPQZ5SwZn1psVPSJAgBiFQSGCxzFzDB5Au1oGxPy5ynL957qImAdsb8lyUOavVhxasQiaBB8KcvyvWTvvrcGhKwCs3eREnjei5MUZCUwatEYO1vDR5GAT7mjZbJmYEgNFNTlpK4DU2OCcyi7FEHjmtaZGg8EKARS371/Ht+9fxmHg4KvOocVuhmn/mHGZgAAIABJREFUaolBzKKtGRPDLObDc6gFollHBbBe0x4WITso/Rn6P5e6zfjlYHVzAInB+XQYL2ea2Zz5pvys/1ZzlTVDYZvFbtnzfAqWyfo9mMKj0rCFY1EkELJjJtmNGNixGhsxoKv12O/ux0Yl9zNBXKD1zcPOh6Ke1d2rV2P/8DAui8V4fhaTvzGb+PT4jPWR2IfzaRyen8fx6dlJ47ll6HE1gD0d349xPYyHu/XYbF7G3f1qPDy8Grv9K4/T/PbxZfz13z6O/+dn346fffN+PIW1IexzL3p1tfICwPox8FzZFoFjbVLKc/I6zO9wshjA6wgXUAIORroB/5Os/aarP99DYIw+8QbAKqgKuPmdmQGj1EYXN53WMK79DAJLrwx8l+uJvtd7HhSeZo+A0LCl2OnwMzCBfC/7PRWSHNhlJ/iDm5uZYBmssuPkbbnezX0QEVReFmO7WY1Xu8X4+otX4+svXo/P9vuxV9Oi1uxazL2em3a1GFiAflT6AMAyvRmaUmDYpjemZc3a2ero3YwyaUMBpi4RcvJhcyTpRp/qVK2pa4qifGJVm5hMq9HgYTmkWGGwlkv1baT1s7nR33tttgpkxjzvKjrwPmfrMqehH/HhjPTEsDKaX4Y+6DClzEl84BxCf41+t+/G6toXDcrhuQvECPS5E7xnRWIycSqNea3gLJYAy/QKMFwh7JiIAjdbatiL3oNApFxgNpbDOJl2c6yevUAynfwGXukjsTdsRv06R48Uyv0UXs76GWlx47Sh1aLkzr6znPl1D9D9M0SAkbrr5T5MaF0ApA2GgeUcEJgjxqoxTS5PzOpI57qtzzqmPPZ+Bs7aq97hE+NKJeImMTZwnisbXruWJ0LQQBRBetn+qlXgEC1utEpC5LPdMQcnhVYm9b7S/pdknf4b95/EA7YJIYkfch1AMlVfpCBak/WP7XTQWKkZY0bCVHq5+8lTJkTOpLpgxjX9MP6nfPb1DFo1hSBzf4anhDFRrxp9byd7CT8lkZPERJO4oiG3NVyqtlLDKFH1OtF72Jg4cSXEOADA6mEKqj9pnU1Np2AF7fL1RskO/R/VUHNgxB/ZWnNVXiXLG+N3//zfyYXg16/zuNaKj8vpQfVOmWzYAAI6bJu0Jh25Rhktlk65O09BycuxGH55R/biBdFTLHorY6gsgzbyEOXS3VZhdsFbQOslnxv7py5grI0o8dCoUHMioh0lyJS09WJsTgw7WI/MCQQmoLv07GCe5jNfJ0yd4R/qbzLujjKfhkH0IFR2pleJhYzBSspm6h6tSXF5VTcTSBbgQ3AGsDhFzN3HUfZRorR1FdT7pN9qEJYIX/qruBPwVKI7TpnTDUuxkoLH4jBo+YTSZYED/y7O3pqmUDMAQAz7Hfy8ufq59f/DGsPP4kX3WLkGLG91u/rd55fF+Pk3j+Pnf/dhvH+6juNBQY3JZuahndXrIEE7JzsRHTHqsm95o+DV3c4GUzXwljxCazXZp9ciQQ52VRufZEkA1jPQDWBVtlJZU5IJ/H317XqPACfej4+aso/plFaJzUxryjfgnnanf9qApD2jZsO1AawmKu0AwIL25+exSmOf3utnX3wxHt5+Np6P5/F8VPBdjOPT0WN0xeBa53U5jdPxMF7EnGqognW8aB+Ph8dxPgnAPo+H++14uN+M12/34/Xrz8ZitR+Pp8X42TeH8X//zbfjP/783fj24/N4OrVyUQIVe59E/rmsnGQIsF4njRnwobVOBlrYluliTp6SE5ZbQ4c/pbpz4hj2lYOHfclIVKYEdVABnrqwXwL5yGZI6phkRoygTE/EnpPkWJP5D5AITNfln5rBb/986nbvhLvY4dR5orEW0FMGluayIOPp4Ji67aGTYKgDNq13DBDWZ2ut7TfX8b039+PHX74ZXzw8jIeNxs5qvcrBQtIZbR+Na4Yl1nquZQl3TwWOiUkkDJRtcXBAbkQjiLXskhC5xI/lUzWJreRRJow22nuj3qspyfqQiPOKd3L0cQZr4nho7sKRp/68JTN0tQAC7c0pCYq8CMN91icHZjCwE9qDJ0MRW7N7nePXDYZYSYl1BlUwmMhVokCe3kmdSvCfDQUixl8jrNdq9gIATu4hBsbEd8fpxI46tkw0XJhwxRwlpU6s9fu91gVM0N8qKDFsosmCOlAlT2DYEJU1VqmnMpqN6xCCTKl0JYIKFgCdBM92WD722xCF3nMiiDKtcrXeme01TJUG2yOlaBhvs87EBKZvRvIn4QrjM+9NMIoTPxMbuUavHZJirK/m5BK5F/dWH14SXwgxx2oDQvxp3aSkilimUsKyN6ECY5rl9qj0JqPoWlt6VzVAbLor260oBfM4/zIxo99ZYof1jzuEwGaeYUghGsqp1PIT1Qqx79E3S5PdtVLLqb0r0hoqBAHoLI5zxiw8784JT0bd84wycMF4SHepvaZ3j+687G7xAKPjFUBEtHVyXRokdd0eEJVpm75ehhMxlUzJzMZTNSULMn0xkZV6Z1EGeB+of0NT6K7jH//5/yEG9leJejlQXFh31z3TWCY/yknXF2bRH4OZri9mcitoAxZNF2h5akhPA4ifWKb36GAGNGjxMx0FlmLWxflQ8zrJOFF3ukcTrUzoKt89ssccL2R1YjOXR7ozAyKrxYVyQdyvfURwRR+rkMVI35kpmRawu0fxCaRDEqP9eumRrc4HnzaphdFhUJgpDmPohpqMMw3nZmBhmj8G63VpkFE8zDSA293jDvA6JNHHwI5yzRX7o0UmgHMI0bzV74f9CapwVIjpssu+MGG+dkfkJBKRLERlFSeGzHHOAUoJ3cSymU1YVzp4q+F1Rpis3bYzYmAzScorzwEU5tUH1Go7fvHuefy/f/vteP/hMk5HBVCaumgsYTP7sHD5VwFO2aG0drDHlJ5iJF+DZC8DleQqfbhtIsOex0Ej3sNq9HDDQMpFm+3W2lSVBzUBCS012a3GvjZJwj2Dzehd5EOLBIYKJM/bjVzRkXpfajqQpVcCyTKnlxfs3dhtd2O3UXnlOI6PH7yx1YD22eefj/V+Z2sxNx5dXsbT07OB6na7NUARALmcALdiNjydx7HtNE6nRzOwmnb22ev78fbz1+PN55+5W/Xdh8P4+buP4+fvnsYvvn0eP//2cXx4Ptpj16IMUvcwrBw4bWiEXYC/rGl/q+2wMDRqACVSRYnUY8K9XaogtdQvSKzKUva9dP/q+7DDwuXClmYpXTvZ9FjbsK9hW/n8sjZlDkkwwKvAxdkpIlKPbpMcUmWged95Fm2IzKEa9DkRAX4PzvMKnsNeJwH1J0+ALw1XIQ78OWambxpRvRHRSL+634yvv3gzfvj523G/vIw7sa8CsPqn2egcqnLmWEsCgIbuE+/M64HZ52Y3BUAFEtNtXelQpv3Ya3K9HRtNJQrz3slukOnEYAJMmiQDKHnVAsvEQ7Sb+f5KSqxB5zC3Nj3OFgDUMsf1GU7nta2+0PjXCYVYliRl8cGToUxmVMYTiVcTZUfTACU3qPokD4BzVZAOfrs5hPl1VcbxXV0UGWEsr971PoMUYu9kowbulRGpSao8gZDnjAwrSVPlOQKw1qlyPQBWoa18xSwbk6OoWABOrvYLzXpzDAXA1cHEZ7KxtJgvfTa6eTrDceLwc89EP1nJOamkMOfXhv5UTXhUaPRcPDI0lpyAOf0UZzh/x96zFmvxDacarD2fxqnp1G/siINLSve2aLTGMsmsEzSame2xe5WTTphzX3kkGrE9dqm9bJTDm5KzNAE68WHPoGykOct7OC4JeOjPd+UnkN4T4yMlheHyKP8riTKC5tysttbNzdpF2FSa/DDhRwPUUg2FQyypEgKBYckiBA510Tumhsr/PJ7e3jPGH6eslcoCsJ6zvMHxGPIPa6vbJEJ7L43CxnM43JAMkNzjgZzYPPXcxFfcCRCVAYHXAnp6ZEiuLMm1174s9OYcXm/pt/74f1ss/uC3fw3iJ52JvCdRtmguIBiLcJIlTxpQ/AYn0X5myusBuRFlpavHe88aiEk/poDCw52ao7x4VbbTDuKhWKDeUm579TOiVi+W6Q/apLErSVOYO9hcXtL0CGkh0ddibxWz7ZSPOm2JP2vZnn8yHlJlkqM9N2uhYv82lzbQ/ITCScZG6a3X7Qx/eobauJy16px3qSBdfDmPx+WkBYg+FScFPF1VWvfkKR9O0Rf5PzIlI8bKCPgpkVtDauaJTNF+bQHrlPxusjiDK71LMii8cTPMwef2lOeg2YlhOBpNuT0UqHGgsp4Iai9mL7GzIesrUIna2r6DYmt0j4Af34N9Npl0tVjvhpoDv/1wGH/zs78bH97Ln1Tsox11pzKqda6SENhGJt22bVJLVq7rokTMbGczq3rO0SKRnNAQY6ZaHbJ+9C0t11kgU7Q363G3vxub5cLDBuaEyWHG75zxkyQeNJHlsPRqaLNDnDOty0JrpM81G3BmTKNB0FiN7XY/dtv9uN/LombY61bsjErFd/d3zhw8nlZ5s+QCh6PfvceIkp157DOSRDpneW/ncTp+HC8vT2Zfv/zys7G/k2XWYnzz/mn8/N2H8fFZzK7GyZ7Ht989j+fjZRz1OyZ9Jgc5U9fCLE3MKsBzApcJblgEoU9HmBInhxs9LGGIw5m1CtA1+GCrTiC4oNlP2ROfOnmosiHAtD5XDSBUUYi2EwvawKvPiCVXwdZUtaIVL9rH8pTsFR+vf+93trJZxq/eK9xWNbENKe0Wp0Ll6o47ngusk+QbBLBmQz3Nlm1mS/N83OQ3xldvHsbXX34+7pdns7Cvt4ux22pNqXyrWC2Npw4UMbcqB6rMSIWBk1k6S0lRkPhgOMOeVzmc5DPjKTNGszZclF5p0IVl0eHZ95q1kthc1hvfVRqGYbUNgXwtntCVl08TlOKM7kNxM5MK8045bKnW9XDtgBWYSSi8xfLDuFwfM84yLgluAmUqpGNpqj3GVD1YfbywJv0Z0vKqfO89DPBrAyjldSyGBPBVGbGnZsvL8Vc3WHRzLPPlXdaVQDL+0nWb4XPFTDFpS5/PWHOReZRl22jYqioJFeuOfgruze/O/QutbMLaLq3ZDIg14w+poia1c8vlGrBgujRj5c1K1wEgJWcj+56F9NFghaaznEYgJ6cefoAfKksCggYQrv+OrDDJT8kb773oPu10pHhrUK1qnOJviCpXj7EF87132I6b++KeQ/AN8sU5g/hA8kbiA5s4reIMp1EPguXF1gLzfX53ITgslxRvKSaegBcCT2eqFk3K/Sb9WFUdna4mKXVdqpKrPaVKx3qp9anepGM6c3DiUJJgl4Pr3h6/xjpKWlwBFJOshsRK97QcAM4A/HrF09TsqlnkMsgtbvS2aYTDFpZ7Qf3CxeNBG7eTDMghPktLHK9hk53aKxrekapnsBbrjfisFfnbf/RvBWD/yytNRWXoooPPYQbgaWCvJYZehhYmGSEWMrXJWoyrJqBMUxP0ip7GYvEEmJTPWdgkidcn3YcfCnOSzU5GNwWIuo6Lm39iAZHMywFCmh17qKlDmmBWQbuzG89ZZmJKDw/vb29evTy43vkhz6WCqCBj1h9Q6alTaGa0wfT5Xvyx5GK6RNhRmxij3zL9n+eF7pESBOArCjBlLS49S7gM2H4xIyp9KOJ6fQ6BTsyvHqRofQmz5+lcul93hybICMCKpdTh4gwq4wydpScYOPBH36f70ffKMsnPJaCXjlKbNEZPEz1v7qEd1FODVksb7tYlQeifUa6i4U+B43ySXgy7DB2Yx9OBTlOXTATGluNwXo6PT5fx/sNhHA8CTWJn6fpns8Cina+yAKFcog3XMa2UvbAKwW8VZwhtfpUpXkzFt1OcfSBGc9JyT76w8WvFH8Qj9e7v78durY59TUASgx+mPOvOrHn8GGnAFPWnzyBw2PA8DYLY5Qg0w/LhO0qiILub54MOfZUetwasKv2qpKUy8f12N7b7HYpua4AJHCqPa1luxEY72yfBsCGHxuKmXI0Z/Nmygbs7WW5dxoenD+Ob94/j2SN7l+PohrDreH4+jcfn0zicXsbhrEQj8gdvrzn54TwCbLHPqi3veQ8gczkphUiu2zRQAMGn//gkac4f9T0pSaChKB36HokY79IkM2oE6HSlySkl+jFf75zsc1iFDQWRNx7GB9g/h8fpdLVxdSBBIuj6zq37I6Dre8v83RC/E4ieE/7EKx/qEQqEySbrInbzTObZ7WZ28lmU9SR5uY6H3Wp8/koSgqsttb56tR1vX+3tOIElm3oO6tnLk5A1m/1MPVCDg9cVYDk4uHFL16Eom2fudY2Vni0ADW6tkMz9OT1LbAQIzFrjiQvNQAmt1VjqxNHFZj7WNTPyc5rMGPCIBrPlz+D6yINookQX6DKwyAQD2JAYCzWuKOHTmdFGOciYyYViGp5TCQIyBIdL2TT54CbZhF8mttPoK/xWiQegSAkBlpB8dxsKsWfCopCSt0AqDc30LoQ59O+LjCNssu3zXqjKcG2pA+pdlLXtoCA3W5McumInxs6MKdpeOw1JWqFSsGMnTUx6ox4dvRDRg5ZTspSr7KTOAkZMTvI57ol9sUtradwWUboffW8TsqzjTOdk7cLseZ8Z6OpeqTziwYqMxlhmoWtKUpepUU7i7KserYirs2IYmRhm8Gs5lwDe3ONCzgz55XOXhoZP9OsAT0fcyWnEscV2fHiyd2gJlVqkipzhdeqIj6ynuoGtahvKkATkOi+XncGoMI/tIJ3YZvS8Gr2GgN+j18LW+mpZaR4dt22zJVu4sMSWFlgXjcYXPKD3zb0wwCejblP1sfwjg4Y0GQ8XKVhU/T6azLQewiSbMCRp8Pq0ly8jmDmDOLtRRCiOxDbPyQkM7KStDdHjPfZyHf/dv/yrxeKf/favxb2El+BfZ4JGWQUajmoa4RcKYiN6bjaa7nFrPhzrWPw6lOSXt1x9tDmuAKwOW2QCLEZdJDYYCQAGpKLI+Tyj9ym/iRdsmBixtRczeELx0tikbNSxcuooTSehQISemD5LB5o1cW0osG5JmyLTLxyIcAbwRLIXge9Yhjmzz7WnWcpbf/KK9QrPAIF2cGZSzDRzmY5PDvqbQ8lNQ3i9EkzEiAqYa8HSgUf5SYEbXYotzcxe6Vp1MMvqJGUMLw4CjfWlatRzmY2NM7FNbjaA3XDY1Ug7vT8zEv0zbaLOtNYLqdbWSDRlpXaUiv1j0+te0BMyVcMl+XjlMhpyZXssATNpNj8+PY6Pjx/H8ZgJXToA1aT1shpnsbSXhb9fQYLsnwRV92yfTjOw2syIv+kkj/+sx4Vj/mIRvYE1pSolSThMhOdTkhN2ySlG9G7GnvaBxWNQ++J+vx93khKs12NnOyYd9HQc2zDfzFakH5lYtTgDfCa5jCsfaSZySduGgtFkkgxJx/p0SmlFDJk7t7AtE6Dd6TAXW+SAIHZnPXa7zdgKuOpANuGCftH4VQmAZRbal9iHadqX/vD5+XF8/PBhHCSZkDG7zO/XW4/jfTpcxuPTwSystLYCsDZhj2Yedl8HbvSF2cs4QIS1KjNm4+1opCfw2GrBfwLEulozHyRiR0GOHE7okHGSgHmtPhKk29IxwxSyV28QJExmFaWFmundaJUm+mg7iIRNN2CefWciO2l3PZ/N0I+q28M23zDLvYxZwxrqBRidNdumt7lk6n9zMlr/Vf232A6SH99mNPnb1WLcaxrX8mW82q/HT756M77/9tV4tddwDNkZCmlmWl1A/WYjMJozwoe5bYYzSvVEM6On4rG/ZY2lmLWWvtMad96P3s0MutHCKe4o6Zjs/GK1RRWEGfY25onOloZH4OZKwDolVPAXLLT2kaQR/cvxwQRr1p8ArGOPYislYzcjiSVygzLDZTwAJokuXe9MTsLyB99xrTHHcFsWaq1Rgqf/AKbS8iUn1cReRqoWvNQLudIimEK8qPV5B1spQVLgVNDGWbs6VbeZCh20K2NPAXodJkTiCOBAv2+QqUpph7FEj8gYcpqUBLY9PtfjUutRK3ZxMRbSOasp1DcKgWAGzyOuicEq/+rdOJnLdqJfAsDlaY72/IytUiphyOeUYADssdaUx7XAtZ5rwCDYFVmUH7FhVrAKZ59BsDuLSJS8Dz06GfBsR4dYcpnQEDBXfLbUCJmR+g+QLuS0MbBFX4v2lBHcAkAu6mgSnl04sKiydMTXWjKtjVPRD6RfRHZzyC5JmiC1GIbzosE96rhVU5wrh7GC88/o+QnAPlElcfyLE5RH8+7Gwn0mJDZOCNxkRfOXK1WesNdmcu05KuiOh3aKyvhXxRr/Ls4RuV2YaHJTmKxGQwYFZxh0RhbF+oug0Txd4sqCnip7+JqBjYlAbNg8brfNzdfr+Omf/l+LxT8XgE35wSbCDkw5ND2nl8VvYbSzR5qCPKrU3pSgf++d6vtsiq2LOozzi5qoGPfqLT2Z1jJa04EoNDOsI5k8us1S9WHFnL2h+WTJkpE5m85it0+lR5PKngLvMqZEIRTXImoDnwFWzj7dkxeEF0UywYAW+w1eT2Ot6+vIuGQ+DaSUlciGrZUMw2UQwYDgXDNOuNajRNca6ePkFYuAGt2Zsg+5FXhyiY6LZLlmTg2+ZkcBOiqRTaDa1ILnnblZLEC/liQGo/rwlt6qTw4PxroQ0FN2LtBP9HmRjsaZrZ41JQTeFE4ElP5ZyGgEaY6Z/AwDGvghuoGl1/zuw8fx3YcP4/1HmeifxvGgUaVa9Ww0B7IwG9YBxc6rpXK3A5wEXkGgrQzgPgAgrFa5DRIEeMpHJzP7Wjti1mAKylSQ/ACSfQh4OIC8T2ExpbO93+3GfqspWSuzENu1AgLm4jOALZBZDAHYeXgEWmWV78SWwr4mUIYB1+cdj4dxOGYCURYve1QAdueGlcPlMp5kyB6gsd/uxpuHO1+X5RvpEKaEKEmBkQhlznymEzBZSR2PkRdgnK4teXy5jsPxZXz34Wm8fzqOJ7GwArC2cYk/rgEMLhNBl0kUwtrnWRLQ2RuzVAlOcZYFJLG9oTeb+Jk1uAGwtsMKy+rmujoMNPvPvkRHWpr15rMLgqb2m5TNs32954zBiMj16S1AdOkzgNacQ235UnJow2ufSnLqKZ5NiOs/+S88U8qX/IZbF4QOZAlchW3K5VNJiZxCsE3WWtul7bV+8PZu/PL33o4v39xbw62kRwcv25SHpPDNfBGYL0dIk36zJEjgQjHFYhKXVKlSKTmay66UNWtl1JhBP0LxDUyvV4GfJ5USxzev0YBClx8BNSU6GF6Q8r3XULj02DE2LlP5EXBV/wTNXt5x1rYzFtRnh50GFGOR1zCKfLpQqn0BswDkvFlrcJEa4P3r9ihAAFxX55tgX5VeBScuvlfdpdisw7jKSWc80xBqIpG+Ei9hNzimEdgTBpOQv8DuUZWAgOjZXWcNxQp0+XyPWez0ZIh9RbKUvNCgNKPblRQud+N4kgxgO64uRTOtSYmorNnkSWurs0sak/TnRyZj1TqTBkwYWI2q5n3nveOUy8S0JASyV3OlaaP3pbcV9jXVRqoPlWPNz4a+FM7mriz30zg5wAqNnp/IBjpqfOrDIUKRzJBwQcTo+cahIFpl1AX6vM04Z6wy0oRoYAVKI3MxUaTnZ4CbaqCSOa9bmrWtQ23VI8NTGKwhJlYkHwDfZOBa1ymWHwwAk8q166z2OF9VO03mJIExYSUSDGCO1pX17rMiFQGAquuE/h32g65/sK9XzYJ41fufpdCMF0mmsNAlgW2FjZiFvFBWYWL5hWF8D3EpEkkp/+P1+iEVOdDGT//0r+RC8Gs+K1jgCRRhF2TS7GylLyslPXQ30MeiehBeAzxpRmkpJvOBnRlkHOFU1gkD6A+HpZlKNgau6JRgIePvikLHmhUQCs1gnvrUEarSZei12SJEApSYUnexazxhF6KnW4Rh9ucB9CiTM0SArJD7EZvmbE3guE1rJoiyTCZdEx32ZrYM3Jth85wBV9JoYfA/HeHGnJlU4YDZ0okWRuxEppMS5gjjcDI4S4/UJGAGgQCHClKX0Ikymcudg8Bm09OIuYDFNIt5sVVW5/wDaYIMlgGudEwSqInebW2JC2oE5ikRS8NlJgKto56FR6guBdou45t378b7p8fxdNAI0/M4njRWjwBNkhQHaS95Wa6pVCS9NYDzdL6Mo3xipReVZ+rkHEHGaQ1xhk1QnmVWNgy4niTfI/Co36c1ScMP07c6WYgERaNZ+bkmYBrlerfdjLvdduw3q7FdycybJkcRpWroqn2I98OkuyRh031KA+5s3aA6B7brKPLZFPN8MgtLaZ2AquCwXqlRZm/5/ofn5/GkJjaz3GO8frgfr+/vx96jQ/lcBQ46lXFQ0L2rOU3ATPsDJjFstMG/2KbFOFpjPMbz6TzePx7Hdx+fx+PTka+HKZusneIjMcsAOn2q4Kuac4BS9U2JuGFVWL7lIX1VkxyB3wOApeKgpMnv3ewzTGynsfm9eVzhDTpMRdGfkaSh6z51remby8liwRMZQWKVwQQXdwNgYb+8TxvKJp0rCX2Z8EK3T242WIi9wv3VNqzf3xKcS5FmNWbwF4ZhqptRdeDdSwu926xcLXi7W45f/v7r8WPpnbfbsdrcsTYmiQMx0NO6FE+cdfBJAOowi15LYmEERgTW0OxtN2KL4gRRIkMgKEyCoePE3NPQ0mQRUp0YJ0bU4M2/Qwls+kU6LUoHvWN7PZjmtVJbwgLyl6HzK+4nti+K9j52iI7TJhLEflKGh0HVYd+YHbClODFxFNV3p7ISIsZ1LePtJE4clPmb8ZiqqjlxTqOumcnxaF2jjOyRn5DMVWNoQiGFJMicmyomizqsrSJDbCZjBUb5Gq26wYIJj3TB2x6Q/g58jTMyPjIDoJF6QDb2snYcz++B3aUJqUmi14q/Jwb+1Mvoate5YrYtQ3XcECXSQT9Do3MJMiqPEGxaY651yJTaAAAgAElEQVTwRirn+3NfCsKNNjcZQKbByM2+rmol/gvERp4BCRU/9Gho2zjthjPdn86ujK53f4eqnVUFyZ7S7whmX+MqpgM0nfcQIVRR+2fVU+t1Ic7Ag5whQSQtQjX6HPuby5Howr2al23zlMOPkhXho4DQ4AUReyRTquQB/4lJl7FQ459jIs4IlgaZzEIepD/jTIo1mqu5SYiT+hHMmrDFFcjJGMQM0zgh07yjo6dFG8zkNKa8Ue2WHRzyVL17qq6qsJMM4DH/0z/9d4vFP/uv/4srtDgL3YHZuiZdtG4stkjJeWa29AH9pNF/pm0EafMQk60naFLOoqTaUgIEUlgE61Pi35a8AaCsTCx6RT8kQDEvgM83AA4D6zFjfvfYWtkuKewHVHj0JxEpI5rnGqx/6TSyHt6+kcxN96fqAUt0HobPZRpNk+k5VzanzgxlrWEjHaj9K5mgQrd+BBLp6nXWnFIbP4MOFOlFiVwYOk8W80LLLHIHiAyZ8JMrs1Gj6nTjpxTKRurc+mjpcp0EBoTedDwC+GHHwyykHEww5JqYOqYsC0bRoExZn0sQsqGii1+f+3x6TrZ2HY+H5/H+8cmG+27QugjAah9pEUv+sOKslHQgzhRqHDLzat2s5oCfbQKtDPFuJ+sQPtfaWJsbluUHQMMW0TGsZgeM+AFTNYUWwLPtmUubsELoy3gcdYvSW92uAAYCsvuNdKlICFS2VdLqBq+MtqykBWgCgNV9MkwincfTpLOLf++UALg7OiEvmnIFtMPLdXz39DSeLpdxul7tOvDFm9fj1T1NZrY+0oHrhJJ59ALoAp/SSmm/K1hjy0J3K81ryDYeD4dxuEjz+jI+PB3Hh49P4+lwGkdrjyk3VXvKfoveN0lONbAG3jmEUrGfSvE+64IyYaiDOH2/7KvQoCSD2Xo2Txfr6jJXpVC1w2KPIR+Z/yqEuAVM5G1xSvDFRa5AYSyBnwoH1jkd8vEpgGUl5WC4gcE8nwSMJrDGM/F0Lcjxr+Pu4oMxAeFk/DcHZLSnrXC2zCkw4evkIDLWF4BdrS0rUZXgYf0y/sEXd+NXfvDFeHX/MBabPaVESVTCCFLOVOwU67aPFImSKv6xifm23UHmhZcsGkpr+Gq8H2A+geSFxFnmkPiZ6Bn1bcZBCx1mWi+UUl0GTgOqn4usluIG4z3FaRo2r8l1Ev4slperytBK5udYBojtagpg1qAekSA5g3zAtuHX4ALqBncKSBX/sQ9qOsUBXySvNLCpkMe5MYPxlLr9/mAiVblcOJYrIVCnvJ/I5OBBX0VZV3T07K8aulE+1rubyvdOPFoF4V6RGlT5GAAbgG/tt2KAGVJithM5N97oGQKiavHI/uS5tL/EDWImL5BhuXxtHabOuXjLVkIUr3mz4GaX8TJF1gUQ9eCZgGFAM/Gzky372d5GbtRslbBxowlSpnJaOgZQBGcH/LZczdbEXcY2YPFAjzm/zjbeo+KnAK5K3XtjCeAoZyy2o1hUYSHHdbSZz6NtnDjOWmVfUirdsk0072xXmnxPSyE6V03c6M8Y8gFRF7/awob0VEzvSWN3Q1QSdTNJ1J68WsbCW+kvS3oMC4uCHfyENtskwmR3BjliAOpR0ZE6JJYyMp0Kicfk6tlpjfvMQP+qrLfTyfwOfSaFOLsuxk//zAD2Vz3IgAanGcQCRjhEJ+1Tsmq9sNXyFZoRs6O8eaF8OuVVKrgNBEgQ3ASQTK0NYHrebjDRprW3GhuwmYUCgdmw0uG5RhiXHOI5wDloYDurhXU/ppFyrE3cBZcpFNJbuHmNt2sLCAPgmFcHqPGQswG9iTONYjo6KUewQRMc/DkEmEol2HQI+8lEaqyNVshAWAvUjWIEfoIsUgCzHtHgwOy0RR2bMir8SCxcHmkDRwJWRwV35rpAksdFerpZyiIBCfaJU8ndXrUMGiChodzOaFXYQoOMZGf2BTTzraeq7nUOseOR0r4mfInpYwIJwwNOp6Pnsqsp68Pj43h8VgPX2U4NArAaGXu9IFu5igmU9lSNSWIG4z4rcKoSuwGKyg0bTayi1GQAa81stbzz2vQ0lDZnFUqHUe/7UuAwgLW+q7u2bgkZS5vn4LcmN4L1etztZHNFRqvq/cYOBZRCyawJYk3czDJfIvsQYAetw0xcX8Z2s0ynOA1DRc5u/ghDrWf47vl5fHc4jOfLy9jvJR94NR7uGHSgNaIhCNI5NsBoneqgO70c/VwF/lVClsMDAJFrOpzO44PAsVwHrlczr+8+Sqt88pjVNo1NoCvl59lKJdUWap+popSkCQPr9Vf9K6xofx/DJ/K8Jsu4Nh7QoGZf0rCR6K5bdo44AmobkN1k8AbQ3kLbMqplkOHbOVHwiwh4TnNMy+T9OvsMJv0Tdrk/N31+2TigB1WBPIaU9uInk4bTALQ8CypVfWx4svKXTr7cb2QWTS480GI1xn6zHA+ry/jx5/fjV77+vteKEmWNn3UT41INF3QOK8FRt/DKri8057CG0izly4i2UeXuNLdZjmLrqIxcbl1asbmALuCdplIYUUuOfP8FRAxaMCNUBiiNHrof4jT3rjiLPWLcVWZxDL6wvof6nSJXczOMnyPMpB0DHNfVYIROW6V8fn8PDbTtbsoRk5hOdgY4dGhFQKbdV+I7jng1QFvfh96ze9Hx2O8R7atkbAaakdcB4mc9P8kCa31a2wHWBosmO0j+2XFNgHlizhMN5rfjxe44OwMxN5sZgKoaG12iXCrsNqBnuDOYtVPMpMdj+IRZe31SxojHY2VqCtevVvOXqoZI/G5ItJx3On9W0nuWhY2ErOub96C/6ndOsjdHeO5WVTVLNVJp4QX6zu0uQVUlzYCOHyQUSJXQPUM4lJkEa4i8MLZJxcxRJlXcyVO8e9EANj0u6VnpABP8z+WXzNh4NNUllMAjHgDggQ4hBdyjkXPIn0t8atJsMY0b1SnTU8ZPL0jlPyIsavWY9eITu37m9v1lP7HXsVSjeUt7U8BV+4Lmc9agqi9KcBQjNtYD6+zW2e/Hd7P/0cMi01G1YyX5Y7TbwoXGLG6ypOkSKQj2pT/9079kkEFBqmXxQdNzgwvaJwOjqSQgMChtUz3b2AASOVMS719lBdLRSvSHBbXeqMwfbK1HkZG+khkng+WtAKgrqG8Jz6U1r0W6qxu8cFZeubwBm1Q9qF50O/cjjo7Q3RmzMr5YXGFvJD1H2w46tIFAwmGgUgfj9dgEHL6M1hPLujL76IxcFhYG25h/t4QCOyEbJ/Qpnu5iiCIhPUGVEg9zk53bGgiL/kvndqeK2XUh5tRdytFmVaMLyIYNsP61083cOd/0ASZZQy9UrheA5Tq04WdvWTPXXpVKCiSUp/HL/3PQxzLtdCSrdcbeUpP1UDRcXZeMyXsUQFIJ/PkZV4KL5lxnJvmL1lemZp01LlajLwVikSL0wEPXyWxorRvLB2S3FR2PJ3nkwBRg42DSgIow4T0cYsMlnaP5FeuPGa1pn0lP3KIc4yy19TuThgv0sFtM86WJFYj1b4rujKSRPWKjmor9lbFaH13tHyyPxrputzRurcd6rOxMkC1lNp+A+v54Gt88PY0Ph6MPxIe9RsDKq3ZBk5kASphXJY0EqON4Ph/NUjOJTNO62FDt8hYz/uHwbOeBp9NpPB6O48PTMwMAwihEsDLvwyl50qMDnPVAnaBrWbE0oQAtwzz2hLKcJgdxGrhg2UhYFXCt38wktIJG7OQ4tGFj2KPWSka2MMPiOW7NVZtPotkkkYFxa4n65uf8Pgp0+Xc/G57kdB16DJYXpaLc0AjjnTiW+MJ/waCCRwN88pQmABt2kkS2rgRxm8jvLPurNbxaqTIwxuvNy/j681fjP/v6R+Ozh4ex2WzHxiVkxTD1L8Aa4dqhu1D5XaNY1V0eVxLr9GTro1I3pUcSXMqS2AelEcYgjHIyEi3dE+BCB5atuDx2FgkMWlDK0jRSkSD7OVkSlD10k3gau+fgRrYFeBYjypAatJUuU7t8334MWHOYYMWMHsywfhf5w+ZllVujwYnvwwMZcONEP2vE0do2WrDJJgiq8Q1bWw/uNjhNnuQ+/zI6PGwjKyJ64JA6ImMAgpV3wIK2yZBBLFQhfU5mjVhZ5TUqACtNsFxMcL6h4YxSv0Ap5zMxcDpjI/Gzub/PNSUrTI8SMQWJAHsLk57KRJuvplGygDtsnPReqIjSyCXfXh13+n2cvfL5BrAx1dD4w5LCGwjiMyt7n/rguHqCIXEAHW0boGmVsqe8GUOkKthaIv9gLeGLjse6bCLBNdxqfVAjB0ilgFM74FUs/kVJUSsXui59DkQRw40E/PMmg2UYyVv53dS8w83qGizt4d1wLf4invHCKaqS5UzT60OnTiOl+1wtE0kSkcIX9mC491BV4DvAP8JLAvewpzpDlMy5IfdF8UUJGXJDa6H97wGwHmDB/3wNq0iRLpFkpNnNHuhXxYR92HgwgK7jn/yZfGB/6zdo4rK+EyrYNkwyYfc7TMlBL/FmXrX1FCmfwpiIemZ8KPrILrSWNciL7MkaYAHglN3G0RZA7mSzUbJ+X7sPw9w69kNTwxiySqdQrpftL7nFbmIvXwRAUzZumVvdh7LO8GSJjGYl+1bQFMjUxCNt5CJ+wAQa4ejapuAjDWe6U22BEY1NNU5eTABO5A5kbJhIy+UBtlpUuUd+YmCXBU1zglhKa3DjYceNxy3TSQXqppblp3KXmLVYG/GOU0IJC856ryce4LST1UhmaGiSTYo7KzNmUG4IDRSAHwVXLTxGDJ6lw1VwXG3H+UVTRe7o8n9BBlF2ySVJT7hjbKcCkgDsdx/ej+NRz0ZNa7oGPX+xr2JiCWJqJDoZcGGkXc2vjNfRdhLa9Dulr1UGbjCjfzoIEhxss5Wg9OIZ6HVk0c9m1mlYFQNki/kzGCGeiZ3qNdlIZea31rlAp2bRb9faH0hRHKAX14nl8oGaxrB2saMrz6AQl1Kv4+Ge37NeXcZmuUMX5YBEANT6FeN9XCzGd4fT+O7pYNZ0u9mO+/127Jdj7DZIG/b2kb1zhi75wOn87ITjZA/aYVZ1mmG/3ozD6TDeP34YT/rn0/P4+PTk3y2drRnuvNSpApsyEwHq5q9bpiKJGU4LZfJ9PE0VHEqiRV9lF3hJ2CgRd6wTC3MG4xdfy7BP/loOszJU5MVBkAYagGa6+Ykl08eHsaUq1RiQEbXRJVKfJ/02iJ0O6DJ2ALoenr5+f8wNwE3yY+gRGUCvxU0W/tbID8gowxr2HAP+dwhJ30cPcQAsTIqA6XZ5HW82i/Gjz1+NX/76h+Pz12/GVm4W2kceDQs40wHjyVMGIYpVKh/Llg9P1zbpLnIQCRz7+/18xRqd3OjI8y3AgpAgj560DxlyE/cI358aUm4kIRdcZGxXZYUYFnVBnnZq6WNFOqG9xjAIN3J27GsOZFtoZdgLrE/+2wl2m5z4/R0da+lEzi85jlh3GB0pIBayziDJn6c9nuE6YnUFxqczLE228vvWOWYbro5W5flmsoB/Z6dEqlJHUqEE/jg0WwKnApg7zkcqj1T89Lxa1cl6sc0SrC0m9GoOktUl5ItZSesR08xtLF2ZHJ9UrTjDQagcuaxsTCHWkXO+776dEv3vnkHgD9hu780F8d+lda819JsigkSe2dIr4NSkkO7Rn58pWuRxmahI74XvP3vYbHfHFAeW2bHHmlIAqZuSFkrONLK8DYutamjk7U3C6TMm1oguSsKQkmAhHRP2UIkfb9lMqfQj1OeqUVuODnn2uhFL9lvFtS9Qyz40XUXnT/O0bp9KhJOSOF2o2taeDkA7uA4Aq/2HU5PiAQlESEH/PppyW51WcjlLVWTtKQylpI7mMSdx9gougSdGGa25/exN+GSgULTzVgDICcMV5ZnUgQiALFUSY+mSXaJgf//Jn/4vArD/MHVMsguyBG7M4lrTxnox2qDxI1Omze6EDfQLoqOdBxQdk0EVWofawogto9yMVyPTdzgsWoqCb8ps3ehiKVHwRtFYcUh4sTsOVvxP8Z0NG/1mohkMXLrdZEvirjc0LTRJIB8QiGX6w2aMF+kDYRMoB+Ji4AWjxhpHeRpYbBGT0haHY+B19FmTsbs9P+Ol6s2uR4KtljepGFn5J5qBjuhdm9bGzgp8B9u8VE5p9q512izKuhjowNTidWMOghUiV2j6appgrLAXcdDRYg4jCfhbjNOLAlt0mumsxVcWixADaJtuy7WA8XUEQ21B9GC28nCAz3OPr6V+jxqUxLx+/PhxHA7yHJSrwMUA1hrYjHItgO2s+nbP+yB1538y9JeLvWQPZ3XSEzYNhs38x7v4JkPXtRvQhiXEbYBNZCeEHgmTdo3pTl4N8af0VJobmyqFSJXkd1vKstZmhqED0AqQShLAYAEv6zBRU9BLs979duWhAnvZXQnQn9CWMWFKnZpXN299PJ7Hx/N1PJ+v43C5DjWXvXq4H3ey91osxt16Mx7uHsb93T1lMJfYzpZdrHcqCS7Hf/gPf2NmVQMTVIKRtdk3778Zj8fn8fH5yf+kx7EjJ6tNJSSmd4nS5Q0gLeVYVtSxpZWClEh53rda1erTKlfK4WsPXios2LLM+nPv6ehLfajYq3JmY8zo1avWQGSuFvHvAbcF4Nnbjm+Z5GYmN8DpU6Ce5NoJL6umDall6vnZuZFrRqHZn9aQ9+CfZRQA2Pn+fV9hRrOxE//4PVFo5pp5jrDUPK/daow3m9X40RefjV/+4ffH528EYMXSI0WwyblZWOQIJjRkD7S6o8HGU6h4li7/23P0bDDlRxMG1u/GOsKMdvUeiy43xAnAIuVKv1f9LovAUp6Ot3GJAof92AJqT+S5UAnJWgnbODchxfKqHeaxHstLAqAaFGPf4ETY11H9JLKU2IFa166Kngf2xGJq9pLuBKZOAhM4o9wqwOsqZ84qnZ+Kk4wN57NoOtW/ifBwvT1sas8ZehxwTOjAg/jllqCbZHXRiIaBxYmmAJ3n6hgrVwY3TuHs4/U+TR3URpJFIwmFGrlfTFAQx8wpuxGyQ5ByppthY5x38cG8iAMGI9GbfMLtaMJ6kOONq6KWlgjM13+UpqqSWFoBxF8YdJIndJmVLJ7Px3E6H6w1dcXX8hd0ni79W7JHw3CpO3Tuqi6CjWjGS5UKUflU3UFCyaQu1g1JrhNo+bV7qAQVCiUpZiuNJvTed5ZRXpd7nAh8BEeeV9LPiXGY4EhrbEXXmECNL97mrcLc6qYhdyyVTaV0aUIQfa6nl2pMs32ttc40IAfCSppnSRzqliMg6QZLEz8HGg3DoGvoBe4babJ3Hw2N63CMjHt3XdaTzcCbgO48M7KY+PtLa82gC8jN5fi9P/k3i8X/9Nu/iemLwQso2BvCyuF0ktadoDOBvfnTWmWLIzI1wOz8wpiHnCxUC0qL2w+PTjQyLZ+CZPY5yiYAa1cAyoToSfSZ1aACFKzV0FKLhUhkqLEAwT/Ua2FiPuguNXjV5k8QATbI26wiYZqsaFpejaVGdspPtGXdznC2y0GLkNDh4B8WfXW5kgg4k/T9ahPAeONlB4A1UMs0s/6cj3F/b23SyZIoezBnGWgVz10DaK6DUk3YxjCSlT0g7jf3gTY0QI5pGSymjjBkzKa+TxpnBVr851xCyGGuAAYTSHMCzQZsJvuZakN4IliNl1NAyPQOM7Cny3h+Poynx0dPjrK28iRXAYYN0OREZikSlSEFs5VKdTseUrJcegLV80GTogRgmZtN9W5+L159xo2UxmBkUwh38NaXc+DfdOZ7/XocIo0svvPIETCthpk2SyAN7Ho95KUJiCWwKPdBXkCwgJXXijWyJVlxNgvz++b1fnzvy7djt1qOd794Pz5892hWYL/bjP1e07cW493T83j3eBiPBq/YnWnM7etXr8bDTpq2l3G33rpZZ7+749zWirpexna3tyxDjVl/94tfjP1+7/sTgH06Po1v3n873n34bjweD362XuJJbtAfhrUIS8M7S0ZNlprS1gw0/cyjoXSwj7SDgF+9XitBaaya5DKpnEkycvMOSMTaPFaGteOoOWw49AoEHbUmb9kerhzywMCytjN85Be4xDodHzC2LbPCwEarP30i7FzZXuAX19ivhcPl6xMLy3VPADaOJ6jbOAT9rBNXiedhx26AHVKtyp+GAexnu40B7C/94Pvj7etXbu7aWOeINGi9VtIPk6k1b22bGBHb6PFO8chkbKViEzKCJGNe7/ivouNjbWOZhL7VlYRJTkDMp3IWbbTdUiqfApjU67ekQlnY4JZEvjD6ceug0uai89Qo6GeXw5RSfZ5bGopgjHRNmtVO2bXvxRZ5YamlEYY4UWxM6XRqXpQvp+4X31Fr/jIdsow4zFZM6WNO31jlhl/5rqbRt7GChl/1j3Au9GzgfJhL0BYpSb6lsdx1X3FETJz3c8ayUd7jC5XsiUTkYNSkwzQLwPI8aqfpYnxByUTypA6dQQ2yV0IfOsvvWPvFCegnCUo4DemjrcDzOc5QABi5+LOaFSWB0j1Ktt9klJ3L/em+5Wl6uRzcyb/yaGM7nhL73deBNAyf1JwVxSVTvkUDFjVPCDI+h7PPeNM9zFQbjG+p1082bGjB630925f5eYvhXO1mAJulRlWqchv1JcFuFz/QTKizS9fSzn/WsYiI9VaJCUN/qFzxmHV+6n7k3mH7zvOB8ybVLAFSESPWQ4sF9w2l4diYTPFEoBwHAfnZ2EZauuYw0h1oon92OiiTMtNL5EABacqodwiEROdgOdn6CQQjKdFa/r0/+Z9nADt9vzO6TEGIRsthwwbcAj1tMFCGREBBJNuHFv2QwWuMfu0RplKEHjyzq9kAZNgEIAVnFjw+rJoedcOK+KG535zRb+2+z8xvl+czFtP2LB4SEFDdrtEwGtZz2aAXRgEgHC9BAVjradHByPjfdW6VM9JMZqWM2ToMpntITx2sFWBb8MwiEhu5XIgCF6DBqBePQV2LniNZJi+PzYicmGShImn0wwmwUxd3AOMnpR1KJ61Oemxdgq8fQxu83MSETyra2kgl4oWITUmBnRhiCfYpNWGCzPalT04Z5RMB3lPGGFIwjfVzKSFrJqUfjYdlEpcW9BiH5+N4enwaT0/PlhFYShDdDmWdpDySF6QUNFmFBSyorKJnqo37+Pw0DsfnGOXHMSJMhg8LH8ACUQlDLjW3LEu351waprIQqebERrU8qWSIDUiVQQ9HMoe5ZLwwkHWj0WqNDtXlV+yt0FUyZhf7J7RjSvwEdj//7PX4wfe/HNv1GP/xr/+/8f7b99blyuLniy8/H6/fvB5/++5x/O03342Px+s4CPtKLbtcjf1uP17d7cZebOxuP14/yEWktneyZzmP59NpvP/wYTwf1MG6GtsdM+z1POQWIfD67sP78Xxi0pntxsLAAUpmkAojPR8ms3MAy4PmqgDUlponSRDvAgDTXhdDs+kzzGCmomAGNnpLWJsZ+ExYQyAkgGoOjXwOn/EpgOVgzd+OE9xLgyo/FABbmQJp4CSR4dyHZWtzaco38+dOvzPflmfm35Q1WQDte5mugCAPsyxQMpdoWyvgEjPEIYfsrU5fa26/Xo3X2834+su34x/84Hvjs/u9Aex6IdaVapWZFQGkyaFiF31kGkTc4JGK1UIgbrbfMfSAip2SsjLX+ICmQcvMX4ZZeC/EiN+9iniY6oBnWMCsR9fB29nuzpHyUV46sQzDoYBEuknCNDwkwAN5XBxdGl/7+wLWrI28edf12ZSPJqykkmm6vj3IJ81oTNI7UqI16OAZGTrVCN+fRZVJRIZLym0m9ufmWbsilGtN2Xtqyo28jTMm6y7JNM8gEj0DaAHfgLuSAD4vaZoBSPPc8IUnTvoy3aRDdSE7HilLEnaY3dmNBmZTEkGd/biEUA0Mb9hzySyw6bfk72VH9bbUYJUGPz0Ln9fRd9eiLRRYde6WrvhZpM/DfufnIRuWTvaiQgwgbeO0ExZXFjvtDMDpsyeML3w/YAq0VTacRYMFJtW72fYPqaGrr9IrdzqVSRMwgBlYE12QciX5GJGMXpXmX1UK5Ao0k1SpRaTXhGetc50KWJLpyb82hfc0w+oWcD7TOjUH7WenSoMttCwnkc0b+IQGNipfTszynMXgqt9jmQTE01JNMOgcYRgTjHUrt0nM3RuGdBXM0pgbAtF7iaqAbVOX6/HTf/m/LhZ/8Dv/iDvxYAZQvoTmDibuYENjpP9GH8mik1WTl3N9vsqSOmBuzfSYf4sWTb/bD7NNFy6f2aDHrKpfn4CFFkoALOCRiE1WoU2jIKeAkYk2/hw6+z1+SAFu8jyd5x7PTIbuRX6mWsho6LgjlUIEUACyArBuXnE3OGJukjstIEo2tquynikgxxsss4a92WMhY3QUU3H/K9ovTy1KAsD4XOZmS8fZCRfoNJXdZDpXRrWZJQhzNR2KEZC77DIdhNG8pGRAgTezpR0wUvI2W6pLw8FAwfnychoquVSz5gXYrHOxR4frcrq3vA2RLy+POcAlAUnJJ2AOn8OZDXdX7eoORvWkyS0LjycVeH18fBzHw8kSgFtA0nuLjHUCmzMDlVGOOo40Mer5aRzPhzC1uD14XHHGxxYQE3AQ95sZCaih1RcivSbO9WnN5kBfZ417yzuwbnrV0i/z/WUddSDICFoA9sb2qVZtMTFHYVIrLRiG/V5SAM2zHuP9u8dxOkhGImeHl/H5F2/Hm89ej5/94rvxd+80PWsxTgYBaMMUCOXK8Gq/H2/uH8bDfodeTc9hMcbj00dLAwRenX5s1kwDkkevwa2mbj36e+QQ4ak30jtnmpXvN9NVYOVjkxLmEfDZhAz2nMODcbcz+4jdkGNMGkILjiftZJuwPBSFgKqdpolrBcXT3kojvn9fZZIFgWbYkfBg2ZdrrI41BzaMW2EvsNBvOOFpAs0TQO43951nn2TfJaBxcEtTylIAACAASURBVIZ5RYM4FwJnAAsY7yHosyK/wD+ra/GkPK6R5rTGTABsGVcS4fo/Sk6ixsDteLPbjB9+8Xb80g++Gm/u1MClNUPHtCfjLM9juaYBx8/bBQJ1h4tl5MA2MaEOak8rrHMNKNzwPT+Hzp4Jd/Udd1+Eu97plI7QAIAkPbY1rzAwrlBRLspkIypanW7EoyHJpAZLA++U/KThiOfl6BoQIAlAGo8ci1vtRD4l6ZPL+60yTekMzwjvTZ2P9vnweVK9PwA2jjcZiav7R5fIWUAFqAwzTChSmjC6lrc1yc1ULrPikDRtuahm3O89BFHv32vMII7z0/6nC/UeHAFoYewNYHWWploGEyppm0gp7kOMuXoEGBUbyY/vUw12NAhxXpbkktUkxJWs2SbJsvdA3I7aZOlkiAmW+jwSe67HoFpDfczkdjNEopFmtMYSvGVzVgs4OqZK5oag2iRR10kB7KQVhnyDTqWMn6BEtdpVIN6znBRKxFWKoHdZNpHkgX4Ue8B6UJrAcfThcScyQPf4XCrUrSbDELdazLszZxhyo4t1cVETWPyH3aQr0E+iAZAHWyToJKZFlhJ3AfuNW+ZwMlutpjyS72iop8mKaVYskdCx0J72KMKFAQyM763cIpO/uPgkBEylU4FF69BpXaoME2ZLAqnm0VmSIBeCv1gs/vB3f9PzML1YgtLLIkz0fhp6JMzvdAi7Ejggx0rL2gYtvK07/zHCojRD9lCafTa05uFSrnbpFNQQwyzo/Mob0MBGlG0NETYdk02KNrymdri1pdlraPqyOA4TAEEfFm4Y1KJhcgvWK/o9MBsNHi6FZlFB46MZ0Yi/HghOSG17xSY1MIj3oTNSP4OURxx/y/wgkzC70JncbvxCn8t0LTJql4UmABu2IYUil9c81hbdCRsoB7ODjwIsDEQHLyDG1zNKqcflmrDbttxQI1V0z+4IVceldENhF5wRElrYwMgaAIUJqikre4zeCpcJlxZkBSIiQSUTdc9fxjidNOHpMg7PJwDs03GcXIoQyCHA87MqwOHv69fUEk5vI84NAt92M1BT2dR8g3wANhfPxiR8aHfLjTlehdnuuwoIm8wGIohneh2TUHwYuysWWQ62YmVT5xKZAsPGfqXRwNpAWl6x/BxBK+sk5VLbRDkjXoyTpnG5WVExazHWW9mUrMbHw9Ejee3gYOYGrRd3sxy73Xa8enjlJq5KtsUSHw7PNMX5WWXU32JpXfLxIj0ygyLcFJfGMaQluUYXYjI6swdRn2XOGUBiGIrsAbTQAbAFjmZfo0tPrWsqO5YtjbRoMvb3lKCZjQAYpNKT95fUO2cRSSX6tny+r1P/Hf1j9lb1sFPp3xechN9AGzfixgKSyyjoUo4GfP99F4bMsJsaxLr6OFR0MPJBnJ23GPoTGUStAC0fmLV/aBVUHmQYB+XgAN3l8Kz03Xo53t5txo++fDN+8r0vxsNeDaxifwLmxLrKy1hNWRlFKz9oSQikgyXJQIftv92ZDCiDKdXfGXMjBk5r0jIald5p/oRVopyLLti8XxKKxTi8aH9J95imWrsTAJo4CBlfqn3gZzwBWB2KaCnZA9IdpxPaoDdrQP7W6qI+a8hN7Jhy5k3NhTpXMtGw8QJgx4HNdMjKssp6Jw7PYd/X6iFGKeObxLEuNiTHBNTCxqpsmn3ss1Dx31WaTM1L5QM2TNrAyl2QptComzXtOIRLjSuQsiK097OeHWQKbhCZtmngQIz0MBc97YveV9ykZGeIR1IypmAIA1hcaHQBeDmHCHLCHXBtAIYWkuSKhKtrxJgA4FCSk30l/1njjpJBAViJs0ogVovduFyexnX55CoCRRnOa1NLqggbfyDZ4EyYp4Paq9YXhL8vxZDgjQyasRRSsgtrf0X0REI0eQtz1sEWI39zwuRqdi0d42QeH3oPYhA55HddNwHIQ4839vAfpod5LxsEQ5wtw5prLdjJILGA1ss0M24yvc6SK/SoIOpobh0j6GMRkQVbHAVJLFNxzAHvcH/UfKjupBqrRCda306/JK7CxhPpeNc2FdFYYzcQh9CIJExkj89urUG5NJiBpTH+9//83y4Wf/y7v3llOk3Kec2YDBZqc5LpEAYNurFDRsIqU4xY3jehUZa7KVlxpmJRfATCMQhuhzjlk5Z1YGt1Fe4wVAZ4jQWEGV+9sDI1dF866/VD02crQ5UmS92zMsDn6z0IvfDDMDs318EZOr25rxihWVOr7+qEr1gKpaRU77PZfqNlf5rWaldlSn8q2yMWQ9tR8+kZ1AsYOgC5VFKvUDoCOSxjEJ7JI5R/2fQunwoQOuDIhoOkgsEBekfySNUGKyFRABcr0XTou4s+pQqssZS9Rp/nRoq7cZYTgKahaHzg1CWvtwHw9b5Ltoova2BDgLcPBCfVZL+y2VCqczq+2LLrJO3m4TQePz5ZPiAQ6qkdRnOEOf1OmfT7f9H1UCkLqxIBjcrih+fIB5xEJJAbPDFkwb/T53zcCNiJDcmRVbD+yUTRxUZbDzeR56pDXpmkgaiTuDCNyVp9HypL+RlpAgpxqsBAANXsRJob/YfpCNXvYsIUSjcbasds2nelbuLrdZxOTBM7u9SqvSApTUBBsnIaM2l28wSz02mcT2rO4DBywPbBgzMEXGpcGnsPdXXwWEKe+zTLPuB05iFzFkyNc9F9Tocr+xpJEaVImkHmrxdkIj2Khi7719WMOD/kqJnOVO+dEpv+5wt9BPmaw3j2pD87yZw7iJsccvkzEEgc6ioxgL3xQmUJhfXzumxRHznQnLxWv55k9Ebz6wPVYLMNQCUZWpIK8NaPGsDydWbAR4hntvPq7n9pTz2YwHZumsS1HDs1F65X481+OX7ph1+Nr94+jLW+X2dfmDbbd2tdeJocjV3YzaGD5b3QP6F7FsNDZ7yuh54Cs7QGociyVCZlLCpjRA3IzMg2qYAwUDOR7dxc9ZndE9CxCwADBJluxRh0s5iRCHkEZeyqzFeoMbZjz5fSRXZErioZz/g839iP0TdBoxnsvIgASIqCRUfdG9mVY4HJIMArJBSJCF39eoawnow1r8uO3jVMLJIrGrpkawVwr7USPQquWqZiRJPbPj6uSVICKw0epo2YJjiBEyfrirmAFLHsMGVptEl2iy49TVOWGuBGIZs/bJkAodyzPjuWTWZil2OxVnNpJEPmHGgg8t4J6dHR4y2380/0mTiMtH4TcJ6Gcc7xgkTZaImhw0tbOET2lovV81it2R/nkyZU6n7is+oqKAl+PdKB8QAzSwDi24tDAvsK5pRnaZLLQLLjhvPeIqmEfcdFp2NT8ZWl2c7ElBu60Fl73Gusp9RADoGn72O6FnhCLHL0zr4kiJbVZWPHIMsRE/f1ftUk/GIpEEmj16wrzyS73ndefk3oaO7T9cm3XJHY6VIOOkUzmGsx9R2lXMafdaw1bmRoAky/h/OThviMTff+UyzAfrXJcM2h6RUhoktGaAY+skRd7+//+V8uFn/4O7/B0e+HFIGv/VwJ2BbWZzNYj+eHL21EKWRar5gEpbm+67HUHG2XG1gA1uxk8cPa+jiI1c0MwlrxmfzX4unGQ4RFS8vJJCcgcOtvOQY0qOrBwjRqAdE4wCSsHkR+Z9ZdlC2oDxqlzaW1fVD6TFNBIE05Loyjs6A0rZG/utGLYImhekt7odN6Bck2ErT8S2CvbVHlgFB9WA9x3tHlJH3imqa18oUZbVqdipjSqJWSWcZZwtmkinyy1UD2oOvTfeHdhhC/iUIzKi0+SuwKZJQp7CZhLa86D3XD6G2sbYwcxeHY/419Sfa/Aaw109flOF0Yg3o4wFRqnT4+HcbHjx9s6SQAa22VwZTnpRA8kgR4ulbKr1QRFuMlAnr9MjGIEotXIzg1x7UhxAEGj1gyaITuZVmc1nkGNAcoiQPl8wlgxV6oE2jcsJWJKs5WLZZHD+nSuUCAhyqkdSzWLoBXutOZosLKZuJdclZVC5z5zxrNEjz+HLk2eEe3bEpZ3EbsLvWiez1ZcwwwcWw5U35PY/xkA5XjmJUW3WptdLwnDPiC8PIPnln3PwmBY0g1zJP10/yDnwDYNFz65yZAAQTgd6Ukn0QF9j/M/y2jmutJYTagVQCWiEYRpoditNCRVPhz/96tzWV6wEzXFAlWwH/ZiCY2DrozSZUHEeB3A2CJiDffCPCFueqfzSAveS3RLwAWVjYWYJkMpUNrLTmImH5JBjS4YL8er3bb8fp+bQD72cN+/OCrN2O3AWCjZ09cFI/v3x9jfcu4YEMLNLwlFTM9vhmACxgV67vz31g50QzCAabPUVKtg5kmMXdHZ38D2jKqWsBkagisNg4PcfVD2Nmjg0FcfsQ5Rj0HjhNO5qmoKUkWKKLaoqoHg218LVcBusrk8FQtxQA7mUlQqUJ5j032ikz5g3BA1kYlhWdD7IAFtjbTWXzYdWewopg0vIUudsvJykaaWYWkoFlHK1ouBvQHKJZuN3dOKNqsTGxKxdLeuVR/0IpraInuMzHG5wLX03K3d1v/XNKxyH3E/vn5GXCpAkNDMmtGwFYr6ILtOVCJ+OdJjGixvPtyVlBp4myzDJBoRWN09r6pgAwu0j9VqWUHV3LCYe6eDA/c4TnxfueGbTcoGyz1nILQ2Kz3PlM549pkjLsH8RgtLOcACUklSoSbWpDegNWVGp5WXodORl0m19rX75KLkJIIrs0A0Xg+sg39rPzPT0r6lFAwwliyRTVVweDCkNK/I4sv9RDdpTENxpe/xGIjWcD/t5aTRm1pjuMdZJ4BZ4A12nj/29aNQyTet6YRMnZYewBGlgpU7A0z1MByMLsckFhCABE/8WVGxta+kk5E47kbupotqoyM6jKNgL//Z//7YvHP/9tfZZRsAaw6BXNAMCKzrGG7zJUFyLs0LzxaMEiYzVi7W00bjk1Kdhftiad6FURW/5PGIdQxVG1DL3tBe7GiyVC2jWBfX6zd1zxuDO0RImgHDm+MZOXWBHHNYqrEIBJjoPTdOatymX7S45/CO8UXjsWt587z4bChzCCa255q7ujja4i8A6+T4cAYNiHI5rPY3adQDizu2dmZmTB+BheNvEgzGqWVCAYAL32mdGKVD3ANTjyseeJnLu4whYV1M05E+VSjwhakS16s4kTomMWOD5sNi+moJZhovCTBSh3qchTQ9yr7O18OZlMxYddi4G+VF52RLVceU6rrUcejdJhPT0/jeNEwA56TvFwFdnmf4oRo8mijD0d/DgwvMTaLux3PNB349qZ54Vyr+caJ+QqY7e+xiw3ASM+G5gPKLpP3aQ+JdFRrXXgS1wo/2nUyYfAmQdnvQixym9Cs3WTKF5cedm0pJpfMvSDa87djR+T3MlGJ4QNz0HP/LQWSoNQLV+/bzKrbwllLsMGlJRPQqg+fBizAUFZn2j1W+EqT4/wXh3mDDwC2jHcQ3ATk+lOUbAFABLAAVr4zZz4lceIEMg0uvbZ9GamYXzqVALtGJkqWpLV/CT5Z58dGmFJjdgR/OQC3UasAJZpfg17O3mmtcY1hfE2okujOnzm/83kdUoKmxyB7mdsLMwcLRKcwLIU/J11qEfBwPGmalizclgt7En9+vx3f++xhfP76bry+W47ddjn2WzGy6NDQuNJdbLuoyITQigbELtWQWr1wzodoNQVgmQaor8+NF7589RiIXfIDpTlMMiyXGj1ymYfFuqUa5d4EWXbl/QOLch64fM/BrLK8jzvLjartlgVcnGjsmDBP3DoL+BqgiCXK7HiXTdHg6es6eJ3Yt+HUMjZpFCWh0t9IorSTDRdAq5xeZuXiK+0YByg1spOji4FnEhK5GBjIMMBGza8C/aw5xVfK3MR3gDELnsTcHSAu8Veikr02NXWVpEkxORMJXdp2Is87a3c9FSD9/lQT/W6pyFiCoEmcG71HKoycxzSadnqg90gsM6ieYQunn7XUxwRRyScWt+VW0tUyOWkC0G0srlWem+VCiHmvWsachF0T1mwrpQan7GNrheVTjlcqjC5nH4CaJFPnjyYQmpHtMAAzthlLn+mUxAAcNYg5JD0iJbAg3tp4Xz0jNHajU+4kLTdke6qZ+oyStHbkuhsiJe+S7zmA1lC6o3xtoQn73rV2OfMZq+V9LK64H1cqfK6o1ySgviDWFck8YycwVCHRG/PDSBelj8OGC0lT5TEwzZWFUfUgaxIeckLqz+h+xYWqQJZhQLGyNJFDxVifASmYuCbpYfYV+AV2WX/+T//83y8Wf/TbvxYeiAfZ8rfp5erPol2gMhwLp3TMN+rY5N0lS5lc1xct+hFT5IwhDLYwI8dn/X22qNFfrBMIXNm1PrfTPDra1gDZWbsAc33ipNEs6xWd0MRGMTqwpWCmudTOisYlL7XUiAHlmEzDvtTOa+481PUD0PFQE2VO+bBFvQY1Sp/apJPJeJgjTr3a61RXkiw9DRGp0gYa05hABKQGbpNll6OULYNv22WO7kkJAEFDmaGnui9WMa5v+SeVv5TAPCkqvqaWIzh4Kzkgiy24FFhn4hEWVLbcUrem0/KFB1WcjioV0lCEhADzcltpmCmnhHKSH+zpNJ5kf3V6dpDRs1WDDqbWsJn4ws6g1WxAvXDNXqIHNNA0gCVeSieEVAJ2oIcBZAMMqVlSbz6Oyz776b2G4dQfUHWhUkHpFGZUEgI1TckAmznQrIiOF9V9Kwdn/bPRndUHwPlPvBXa9cm7mbxDa5fUQ6C3krGGbty48RpVM5wtdHy5enezXrSHdhkX2IWCJZLATxrR5vr7BO38BPr13BULNB6u0UL7trx250RpesBFdfNiT2BtoAWauWkrANbsZ423c2/9NbzTAKyCPDd1TT4T/dZcTq22UvLP/XA5kfLkJ7pGYGLR0nZ9BIUFgAQgBGAHk7IWzE4kjcq1zhdU9jVwt7KFvGfY1qh8k9xOYCTSAW0/VU82G6QCr3eb8ZPvvx0/+uL1eLVfjd1G1kICZRp2IekWehbLDQxixai2NMiaUEJKEs8Y7MnVwBrRXbr026OApjDWmGN5VfUm0wlFgtgXU3FXyW7Gxvo5oi1kVK1AAFMAoRS1vzTtC92mg4HS2TSS6hm4ucjjTdMMtWbkKeXHMiSZnDX1FeSM8rPEr1nXdfGYUxJlqqDR4NmTMjpKXb/3zA37HRlYG3fI8mmEEd1Wf2mtRJW4BWQsScs0RvyyxW7p80n87U2aZhqSDPaX13gaEM08+gdolGJP1umH/YB3bPdh7MkyHVOJrNlIJ9c6c4VfVNlUBRNWmv3bsxCShUora5m0n9I4STuxlGQMJlkAVusLsKpmVxJH2ScCoJNIhT2pPzk+7gVXaSoUkPZW0lXucEoyuNej1u/R2aXhOqoYRqYUeYj7ZSbPYV0+elpZfpUcgOXvcACqzZOMKRVTfd4k+3CVQRMned+6BvfzWLalOHIe11NdiPTOUw62fFDPKFUKVyDAQGLIXf1ePN+sTe5RDCw+xfyc5XFA65CILdilkbBUT7X6niQH7iGJIZaJNPLkTx88ArDIyEoaIS3hHm01GimAfaZDvE1yqZCJrpBeRPLQRGdgrDO6hIu350QtOQmkk6FVUmEQd92M//Ff/9Vi8Ye/9at6zZMGtt24BnpK36dxeJnTrKCjwCED45QYfARHX+iRqGnC4CXrgmq2HCeVsiZpkiGoJBubGp3IrDArYLxcJQQGgAbF0ZX6Rcd42TYUAZT+XEAPdX8BSOYDc5AiUHa5wiP4xKKmWcEl4vIuNcVmHjABPB6h1uzqJVTTMm/il3Om1ziIRLfna8nRbr3p3IhEAwJBqd2pXFvKSmFy/bu8+DicLQOw3yji7SzBNDMQTNx52jKrgLSBIKC8QcQBaPK0pVMQ4Xo1kHpYBHAIBA4Lg8Ew7i41hZHqMAVLE04KhgzIVQBXADubdUXWIC5FHe3++3y2d+tT7a/cJMP1Ur4BwAYDTTZg9bMN+soIVLJ+BPSG0Aa6toAKeMAiJR3/1vqUvU9InixRbsrKAaSsI0bntgTMspLeUACAIG3Q5eYVWBI1S7nsfFMiZ61KhqJrgQWZNNwTGLxpasia4hoK5rlL/y81RD13sxuTbUsOljCJ3llhK2YMGSbSv5gEpax/GT9/b9iIiZUMe+0EIsdlQSRru3tq/neS2vnrhbcOqgHS5S1hx9D1OsnWevB+KesZGYhfeOUBN1oAL/HsqVwCvzsar0+ub4aTKYtMwdVP++Z+qnLlJ1q10r+WsQ1g92e2CzuZZg/+jqBNPKwUKMTGJKHoZ5TanUu9fFbbYBUmZbGmasB+tRo/ePtq/MqPvjfevhIjexmbVca+Lk9jsxELqpBPg4tHc67lVIE2H5aPNexPCWB39cl7nnHP0lzT0CSA6gdEmmYva4FcgVLpYrUeNcGH6UZ2NihGjQ2iGUsDCdxMYPzwwFyr6UjMUXSUyllp6jX/SfXFEjSM4a8ZjONSvg5Yx+uA55wXxD6dNTDQPbcMXqNnt6l+Dm1MAdByKsAA9JqwZOxqrSQdccV4Zry1zwYOfwAC/uR2QnHnPPGtDTM0pqVZqVIEr7OeUtHntyvV7JiuDxJnniJJNQ5gS4+HwWIkJzRsUXHSdD59m6dSGiDxeSS8c/w1oZTroHiRBDHMrNeASI2wkbDIlIJLksWKxLGf84NzFBB+HItU+6YSeOwHYaAj1XtZjqWGEPka0jzro5MmRNx1Iv+JdCGROkM30rSWNTt/LxIChRQb/HuSZoCcgxXvjmCFX63AqzGUzw78fRWzGId8cr8PSTEsPZpvGppwXKoDhf5QwBPZQMcqFyOQTOBZzwUwfrcNiowBDrON3PqTiqMSB4+KNoBFX43khd+F733uIcSkyCT3CrnS3sY3BlX47AtxVewFsA+zm6phJ/f5PNctGldlDRtPog9exWUKeR/yIF/P9QUA+wf/zX9+tW+fm4Ss+kgjgMT2zSD0bBjX6E0mwXd0DL7RsE6l4wvEvACs74lg26LgHLREmmg18JuDEMOX1P/t7GIGlzQJJVOP7so37clZKTl5AdH0BSOWckiai0ybW8PDdYgV5vBNeT8vD90nJ5w3SCZzkP5An9d2R4+J0bRlMhv8ZA0VRjYlCT/Dm9IvHzE3aEAUcSgDTjkcevBzUBTQhpRI1m3202wR+ql+DlohusuZz02nn6yoZErOXGtYwNpmmH104AYEGISmc1/6nNh/jpPAaIgkASR5NuIRetNRGCmIWHeBehdF9O/WxebIta+rRpniSXs4HhhAEAYEjjOjIKOl5EkBnimPw0ZQyGaxIw4PwMsAA0CPcHTZL/wYWZItg/PMSQYyIjAfSK9IfEg/AbDNHAEuHm3YBioFr5XGyioR7PhVHaJoi9jkgSbx3Ws5vWuTtRCZhF8uYMiJ2GS7hdl5BwL4sEmyNgPsMCSRSPhnvd+aSGa5lbbO+7eMwYGLXcHl8k+YprkwMMFTXy/6etYwB2Gidn7D9N0ETm8CflkBrK8xHa9iiG49gftMfPVhI2l2IDmdaiGVZvhSfVJkW81DDnJheREc5Lz2JqbzP/u+zHT7llLCbRzIwdp1ybJprOOdWcmedxR11cQS3nYS90JuwT4lv/lR+tn5otK8JTZ1NcZ+vR6vt/vx4y8/H19/9Xbc7VXuPY/tUhOz9P1PBrAChThdiIHiYFxbH7jz354u5NNBzxZNn3sh0iXcwwwQiI0OeQ8lbORfsFPIng7xxKYywAQ91hYaecqFzIYn3nJAKjbG1cUsLr6V8EPdE/pF9GS8aDyqO5g3PijtXWkmUcwaVUdJl+wfLe9LJ8snphLlAHd81L3IyztnmFeFnUBYY3VA8HqJFKXuLALMHs3s+ygpEH1zACALoqO9iXhyEfEyddzPPHoPxdFXZw9ynX+A0UgT0t/A2kLG50lHsaBk3+pM13CGWZcaBVnel0iduLWkGkpTb/XmVCaiqqL87A3bbDJOHXEHQJJI74yblSyNSOOzdcnda7OftpOS8/O4nB8t9aBDPlUYVXQbM3VNF/Zhq6UkMXyDLl8kz2ajBIp96oQ+jOsy8iZ/e2Q7sJuzc0h1zCQVakZW8yZeqbbmtJuDJCtUQdVU3qqtmssdJ4xnJL1Db05zNlUHT4mUFMDle+6D3oxMWnNiM1dJvf0F2juhip0/WXHRc4HcAp/WyAgm80kx3zqPadb3EAIOkilhRJFGStxYr2ZHMB9ySiqzkHxODhPnffZEdljyo5UM6iBp9jShFuY7OiI04i9jjegY04A0xvH+r+N/+Ff/Xgzsb1zbVd86azU3ArCgXnSPhhrTqFD5qsWQ2NmMfgqbAzI/6Rtl4bKmW3RIoH52ruCHkcYgl9UvfJ++EVDTx1XpAFMeyqyZbckh7XAX42UOVTLYMrSWhdVtYGoiQRJgnVOyWZe/5QMYQlwLsebo9pb1woLi99FYP1s/WAVggZFZMuEXLKASmyFG2xGQsNQI2HJJhDKYr6mFx2QZvuk2ZVXblU0KQKesbBr+IvskfWnWAGO/FXP9hAgHEiINQMy6VgKTbcWiuVI2XK0bxs5jnM8FwXq/FeeXtdSfSzd2ij6WQEefj1jj67ieKbeyqWCgHFzcmCUWVub/NF/JMN+6IidWsAYcfAoOCuxtY4uJEbeQ5IVpYczPhvEF0OfQcHkpwW3SzvW6CFywixyLaGhht3lyZNA+vs2GV2ccIJPAOgNDNrb8VWUjM5X6HCDQBhXUmYH1QT8nOwQjwI7bTwK+STxa5ncKxdWBWgN4k4TkvzthDWCsb0RWkw02JZNeLpaRhAlWeI1LQu11KKVXhx3ZQe+JB37DWnKPE5YlY+WAzv03kQXING1rAqK1Hn9m/yygv2WqbJUkoz3cC0lb4swzTQJAMMx19TDMRXKYR7cVTWgR4yc6VsUCLy8OVOLkrQSjRzO/mI+b3yEHWL+/Hxn3ge7TxAUOZ763K8b79hOgPQPY3Wo17tfrvBWSAwAAIABJREFU8dWr1+PrLz4fb9+8Gvu9wOLZwwrcWzCex3ZzGZuNBm1Ew+ZZqWJVtmYWN+sdMfrms5RIMB4ULVw778HRYo149qxbPRjs2Fx1MMvCeHK6k2AL/fssR9DUKGfRY9hCCzDKgtT/EeNhpebpgcjXeEvu4ndfBQwsE3zqscnP0yuJA0n+CIjuefUCsbZ3iafmdVxqYJqERvcKJ01FkBJ1Ki7RS8twHv/V6JZbnUgCVfthzmFK904CdLchL9hjSCAmHX3122GmaEQiPut5keSR0Ex+t9VAGmzeJAZJfkg2kGQgBeBELKAyYO3zrWTLbznx3HrL+mKnStK1q0ThRFOT/WMFfpyMlpCZZTN2tYnLjX3pX57G5fyUhA8Q24YzxyIBtYziJqbofM/9dSKkqq+RR9Q5g9cob2GLRJOwtAJXRyHY/453n63aIJqoEsvFRfZkVDUNYL1mESY6wbAkpM9VPuWAXzAbDcz2DoZRQF7n99RmR3nON5bEAjJ4gummMKDWmUeSyJPQumP4TAd/tGKmd6XRsejKaVrzlrDDDRFY52SEKsFtOYetU6SqgKwLfzWG8AgrwaxOUtEqpqZkE4KxThzpK0cwUGu8MOXraYIb+1f9Sv/0X/2fi8Uf/c4/uppelx9cMutqGrx80z1matzUcLRD1pPAuuj/UbJUIw/2QRyi6aiW95g4ytPzROGj4SGjdy+JwGt1fTdlF6azkK1P5sPyVwVSAjCS1XmB1LEgpRP2Py8dzQXm7hA8MAIKctZaTuNVdd2Ue93MZT/XlH8g8SfzdN2Xmpnsa+jFhd2GNSApRU/dpg6qej2RIHRqUxgTQF27iid86UVJF7smmhGkOlXG3eVhOSjfU67QX7LQsGTNQbF+m20PoxzibHPi0jD45zRh004xStdwkisAWlsDRQHa6LmYvMKmk3l/GS4BXpXwbT2jSC3GwlICNjIAjIUuCxCJ4MXCynP0kAEEANhKE6zeJZBXexoWl0AmZlmHE5NVZMtlrb7eo7vFk/vFVaLwhs79eO4as7QiEKiSTL2fq68uY5FGV3udMgAy9Ni1zFwpDuDFDJCmlVjHCWNS/0s3VnltduNX3qCLyjPIs2uGbkbZPsaKO9EV3cgPWu5tYABiFdBzihJ8CoADpSd5g/Y6f4YJfbwy6716AyKtcZq4lDk+zFThDFY5aCYYBpdb/Xi0UK6ERM5DeTPPJVr2gvC5SAFgNrsy7fuAvioJkhmQv/B+W+3UH0Wud8MUZwhCWd381MRBW7OZNRnQXtxZcA072hwl15ikEUAWtJ5rYmQop1sPEr9fP6PqbUnkQ+UCLHzPNBJqIMG9hldsN+MnX341vnrzZux3GmksL07FbMUtlQOPY7PR4SYLLdaCm5CGZASAV4EjM7MTMOA96n2sxWrFGofGFq3FAEIILf/lzvlovKmkqSLzPC4nzVG/w0daIC5uBIwHV+x4lZjG57iPIOPN29RLo+9NopDEGdcDWfWhqdVwVKoS0uQn1vrlEyMVp1ZrdYELwOJCYNcTk87ieWH2uadZK05DEBkf5fXIhRwnJYGiwqOP+v/ZerdlS7esOu+fx7UysygQEvaV38IORygkQChkv4kdCkDiAiRKNjbPQRWyUFgIFZbfBCHQwWHLl34CU7Uzcx3mdLTva338M8EbpWrvzJVz/ocx+mi99dZbTzOoe1KQEIN/y8CNaYfPDMlB11sZzSq/o2+UnR1pmVK9IUVymd6r56JxLf8iOzl+3cq5lH91/8/njuOEh5FJw5A/nRS4Oza4/nQwCVkQZ56cUx0xP42gKwFsA2/tpbK+LIf77ABExO7EnDoj4VkbFjb4QYJLaRWUgJUaQGSIiiQLVrbQg6JL9px7X+euFmyCemh11zqjblvl6qRPt61lcqar8X0y4e5HVK7iortG/B6fWWetGtR5wyquEU+FUyfW9QwkvoaJ7oZ5ZV9kjcWBwCZ2rbRGTtNmxdiNBhdkiihOAZEwRAJy246xZjzHBvS72pfZ8zPnKQCzWu/cEAQFCbnkQmK9lV0npE3FDyaVuGySYjJh5YF1NY2HTTiV26p71YUjyasa0YlzNI5Vwui+UzrKxEqY3vyvsTb7/h/9iz85HH7vV7XR2jUyU0qczVq4cHAEXKw7tNJKV9/+QmAWtic34uN89DKEeSmvb3khveF6ArLQKA1Gu1FP3eo2pJgNLHOzbqQ0ydA51a5TReZqGcPUZQF37m8DuobyCtIBsJjy56G2zMRTUTeTf01Xp0d2mUk8DXeLpT1Q52c0h7acYmCiBNWzBaAyVk9lIwlm+ym3HcfMOYxCmm2OHibODE5gdXwaB0FYRQB67Sc6JnC0jDYhJDi1SxU2qIwPp/XUIdqpvzJ1j5nX12ysNl/geCCIEuR3g5chfnvtGNpql+kwjYyATlEBVQyZYZxjaZY3hdbG7mGSIA5px9SFgc1R9PL6vn3+6gStAFj1aZYihzHT+suGDbunveZM7tF68rh9fbkBiOl+xSpqP+T2svcwee2eHlhVMMM+Y2TgTFozk7ZSYIdnqgsMi2jAcwysbIP/tHmQBd/EsAc74v6UY+PXB+mk9ds0nAjgZHisGvie8PeF2dklEo4knPuxGjTlTAFqk4YCZ5+lZf1F6g7Oaoe7bPEObgU47dxda2IHotNf6GIVrA3LaKyZn93/ziQSA3WGpTzDZozGdde/TmI9AJFvmYRxDsSuyQGHXANlwSLGAnaCK0tL94I5QCa5AKoUsCxAOrFhDsq5gAWJd9Z7v18B5pR5zXG6Hutm4SFQCuCb8bZNqB4eWVPNNmwUr7eZJuMcn0/n7XuXy/azHz9u/8Uv/ML26ekJvX5kA2naupxlME/H1+10joTAmeg+H6//ckxXtvGEMcgFS8BbDT3r76pEJtUFrKjA3iMH6b+fnXM+GUO0d1gK5df2FziZbLHcGuD1VhlBy4vGZi19Ri6Qw1WHloDaHpBljswPcg0yurOf8D3H4zrv2koKvpdltwTp1UpX+yipk/Ov67e+oLjPFNBa4pxhK3k+lsnRoPN9NrF6pDSBL7Hiji4ozpjyaZCDeMh3+P00+fQntRZzVKekxlyLpWjceBaQzgaO9jgxS+/Xad70LFIrajPSg0a807hka+s/TTAwdiMJLEiF8aSaJlFA+Riyx/id65vBBJ4p6vSnWkGlbHyPE3trS0aT2y163K/GW86iXL8aXsrmOY+Qc+iSJJDWb1Tzq9xTB2E8JC4eLTuDaB4vEWXDmGBxGgttlHItoVOm2pnv0lkgf2+cTN6o9oVljpWcoNIYkx9TYfseryyqEbLdp0jMIKn0bneEfKrPJaHyHOrxPdMk7cof9r3Avc1SJhI5gwP+BYUmPg9DdQ72ZOT95dzhmVBNOmzH7OcZ6tABBNU2uo4LYh069aCHZ/11mEKlC2uU8diEHnyPECJYdc3AIkAOTXdKGm64+aSfRJ9r3+c/+sM/0QdWlm421agT9saWuTG3SzKcPNiMUTWAVUW6Hbb6A2JX0uyS1Sno0uIk+KmC3SkHrUNW8CdbONO7tIzpVm2w8OXTADSC47G0IEtxMQREsGE6sWsYF/1da5C9JVMNALIML3Ver9phSIahLKtm0GhDT22RPOxmslgX2zI39/vGtsrytHooSm9kMzP5Ihsn4NemNQB5tX+PcodW32VIYZG1KUnZnA3WsYGjBRxLolXGCuMZwXw1eYqp9xI67CvSmAbkjgkc/1I0bQnMNGINmPOZU3Jgg+QyoneT3YN9oDQQ71hLFuGzw+BYarFjMwv/68vb9tPvMhmq9l8+smXzEY3eNDjBAo2WN92Tp/v28vK+fXl53X7y+ev28iqIjbXX4z97Cd0SuHojlYzLmmicMpLdrjJNtYZkmzkXnLUd1iAZZEA7zHR1teyQB+nChMgp8RsuLKfZAd4S5Iw7XCMnTYLtsrXsqWRDnTS65AGwU4BnSRck8Wc+wwfi8y+B10dQOQ4CoxHnqF6jST1Q63087FftcuY5j6bbBbAf04LKAfffwlePcq8Zz8taxtEEQeJrlzJwvPeez16lagDFolvLou1aYFSoHExlgGEcZKR5n8O+e+LUjWdnmnYo3+R+PUzZuvV/i1adhMNNMAW5/a6917EYnCTdB+YzmqSAKtMqI84feC+kSNjf3ben03H7dLlsf+3jx+0Xfvb72899+oSVFkMNLrELCsCygeN4fkP/er043EI/VoHaDNbIurS72IEAiWEZbDCHYYAvetiU5c8eZOO2wnukizlM1azvAN8AoMS9lIv/n+3+/te20+E/K4htQoXbiPvW5k272ruQK30qcBsd3ZRSkcAFOI1GdTrQPY/sz3CSnWPKswBi8fQVayTeCTEsUgrlB+M5rK+5hdUGYUq3wybmOwMYz6ePXGo8R3gOjbceLbKJewNgE7Xx0WXfR44VcFGWtY1sMJ5NJsyDjMGjp3ZQSzWuTYwpk/PFAXo2dS4ihYph5XdTWeq9S5w0hnNG9Ix9q86ZZdoSshy93ruNRaouardVScZULCa5k3CRz0S6lTiqkJQ1utFj0ipxHcoybTDuErhVdIQ7UsPtbQt7aZIVXbCgmtx9iIQmjEyJa2MQtnHElxmFbBXHCkj7bBj0YGOj0r6c7fngr9v9/bO6ZD47wwOsmm440cSnvhgrzDKM+4z2rfVmraXyLFPVxfsetw71q0oQdaXQJzjXpIsCrGxlmSuuVJ7F3olcaNn/tKrNGaIGnMrZWAi26hy5GyRY8EedfcQtlaaA/ZQ46uE7TWgjHRlv3dGme2U56TOmFi1t7UkB2Rj8uoadWurkUXS2td/Mu6Kp9HjYfvBH/yaTuH75vkqMwwjWhmomcUndTpejk7iymIYlcaIEJ7mUfhu8zFJc/Oug4379/WmkQmNXj0HtFxTo29hSQXOPBYOhVs7qXgqGBsCuPLZNVgQ7DdvZ3O0kRKcS9hUAO+DEA2Hsu7Q6mXJRD1UaWXqQl6Ey22M5EgQMYml2awmVh6MmRJ+7Tkeqvx5ADoujfI6aWJnk6RwvY9qBCjJuBjuvMJ22yikMAG4uy6gPLM+AmoKHMK1Tdjc5zPNxwYaBfnl5RaLGn3EI5M9TfsjCshEIxpWETj0Lmpk0cam8caN2PG+eS0TZjKnECicm6+MbpwaaxOK2bZ8/f9l+8tNXAGzKIECN6rQoY+cEHqgwE6aoEKTg8oYN109/+nn7i+++bF9eMv406oVk6TuI2pkQARqHAgFzSouCad48SVm9ejvtSDyW4qDDPd4xxlI6E/13nsNrgfwwRx5cHn3H5eU75eVhAnJgJhs2sRr20v5B3Epr9yUDmwa2fJ9k53TT+y7m+2RfZ5b7wzMQHpURegCvYKoBusOiyvktAnU+nyx8Z7YLx/p+vCax6g5M9yDbk2T/De9Bmk741o8mkaaxtAc261L93Oin5u+6RT16hjX1K6yoaNUjlzddKBUTTJR9eJ4imWWdtWLAuugG5v5VmmIenlPlA1xHkw+Rw15e58p2qrjXPdTALrtQ27frdn2vAfk2yEY2cD0dtg+n4/Yz1+v2n//cz20/972P23OGGdQJ43QJUxog/M7ggcMpADasbECpbEY+K+stDHj2adjWsCTnS6pdOUQC+gswmN5VXevxxSSs4PExWUrCdbroygHgjksCrzMVmS/b7fZxOx1/Vh0+8i69KmF5AK7uhXwO3fVUzOrJNyxZD1JHVpbJiuypSZxAz7PKNSPLRDMv8VLQOAmNvr2yeBj4B0DY2PCgZQ6wyIYWwBr/c18pO6cqmR1bsEh8LlnCEhBQIjkAHGWvZN/FtcUyK/eIH28H9BSsAhyqWUw1ysTYZPaWeAWZMeBOpnESP5qlmeZnBcnjU/3t/kxzgbuUyXjb8cuUvW1yMzZrLzXDNwCwnBiulRwkGUgES9yKq8Br9KqWlt2r08syUpkE7YBXB/yMpOgWJ6T45TK8oEkcDX7xTU2lGOgjn4rHbICjEg+xxb5fhy0eh6MZFgATW73t8fisrpVqnHrT/G/2ziEVaUCnEjfO1aPyNc4/tKIm+4wDZnKaAWCXGcks5hrinS5RqEXbnH9pZPNeR/M6+vP8Xke1ryqjn5/w8xZgD3De2fN8ZoYFXS6f9NIe3TOaWGVIVJ0bq+Z/lWq2mdy8vh77p+39XbY6mEoGNtXn4rvx9c46u71ury9ftxud5JHtTE+LjLSDVMQZfEVYZ1xMnDOQZ/RPfvynh8OPfvWX75MF8T7ageqhPRogYGN1gW5wBVdTPneMmmXnLBGF+NqfeAhzHNbsn2ODsno0HEMbW8If5J3PS8ClrIC2wINLBii3lIzqFQAbyDLWJni7AjSSeflQKEqX0RwmEIuINPnUXkX7C822udtl5VF2mkNeRkoLqzb6dEN52GdJjKmxgusBXYT6BjW2FQ1Gc6BWfzXXSuYWZm06qc1uuRPK4bUp8VXbfQqrqy5H/WQytIcmnoLX0bTiK9hpY3xax8hi3o1H72l7+5omhoKF2ovRoPX+CsvD/+HnmmtKkFWnMkGJjZugvBKgNpdw4OVQtGQJtMqc9Bx6dIu+b19fXreXr5rv5/9SWmEdNJnL94wOyqYGmcassbd7mtnu21/8xU+2n/z0y/b1VVaURrFpqnMpVSYpsGLNAQ4Esma0nRbyboaJ0m7JAswWc+8BsdH+vnENNrgFfL+0xN8KdZnmruTey8JorI8WhiPZGb1ngQ6le0qbOnXM+4XxLoC1ZCrTsKslPBTU5xXkzm8NqFzJUNmtVRqVDTHI5s/KCA52GzLsAcvtAHaI3kpxxl1g/d1CRtDtw8PoXiHAN4CO3jJarwHCJrd+G1c3+HvurQeU/zmyAaGx8H7/1j719czms5ZEofKkufTRsu3SiP0B7GWuplitbg1R4HMkIj7IKeIFOlexv6M9LZgyb0FvJ4Ut3ccttlhHfj2fDtv3r+ft5z9+2H7++9/fPj1d+P2A00xJDGDTbFzdfsaIZj9GdoAOkAN7Z3MZj5w/u5w8aO5NJMrYkJTCVIUd+LqqCPsTKXlQ8oKSYcvLw0iGwXGV2MlMksoeSAUnYCR/Wd9VJwTlIE+sCpnS9ztly1pdKVuaBtZh4OcYaYNmqxLDOqtrFVzLThpXYxcYBxG9USUmpmnFzmorKFSmkBcYx2CL2oQreFS3KIlRvXCqbyl/P5bc+W7qLGvEs77We1KqptCkCDa1+lDO1fZ26JbTBAjJQZsDeYbTF6APr8C7AAemL414tWfq3oXIgo0dQqil9tpoUb0Y6yhIlQKsWEFNHwNnitIOejlaGYBp55pC/vStojwLvnDQEHt9OfOkcndx7HyBKjgka3qqn5VZKLWiy4Zu/zxrztc6KmQFxePYyo3DjeKPrP+8HuiAziQpM8SiyW/GL9tk7kjdibU5R3IOWXau7CzrlgmIJhZ7Z/0EvZxDo/PN+WuCpj478TAJ1Gim7cuBKFqJ1lhatonNsVrbe0hHqjTu03HqydlxPn1oFW9vIpTpydSzAuz+NyxtWQV7dnp2Zj3nXYzXMT1DTjEVk3R9A6CSTLxtb68vNFezx4dgZKBULjnPIDJVYyUS0ZFvlDH+nT/+t4fDP/v1vzsVOgvvyayTjWJs7E2YaVRnYPGyWqbdYBfmEH2P9kVkAzdFz3ahydwdp5Gm3Wc2/0x5ISu7UybQurgZWJw1N85CUL+TjC6bMC94Alx+LteQknrG2ebA9vO8lyn5uIHuGVHYDRDdCZsDq6XO8V2lSksgAFgWxAMrVlbQsJjgpa0Lk2YKDAF0DUaKwB0raEeu10Tu/J6DJJm+4Gd0UuIaR4BCwAPqh82R5WQEXkoP+GgJYIN2KLG22YA/GyBDdz5Q3e8mALpZ8OzL93eGNQ1QA2CyEJE7tJkK9lUNzXQb5pCjvFUPyXQyy561GMOhacAEuqTcmEMrEz+ySjiYhmFxQpcM9oGMTUmJhz0AFxcFNT1hZ14R8m/bl69ft5/+5Mv2kkYutHP11rMGY+As6IEROqb71m5o38k0tQUsZy37Gdn0ThXpc0Pj9rK9vL/IvJaBzTvkv5En2NjFr5acOSpb0ltAZUDsGESvMvtuUYP+tuCnsNJGE4Klc+PFqTu6XB/Tzv2Bb7OOBv0B7xgYMc1l6gQXizkAdtEXAx72FppvQNcOLxfwnEJPa/Ndk4W97dy2jG7deDS8ABq63r1rJQPF1XmWDwSyGHEQ7D4MYu5X9vyhNC/J2vc+6qidHVG62XUDw1KEQ+Izyal/Thd6S//KAtYPrBqIMfWxhe3Bh3YY27LFQ3mzImszs0iH+pBm52RYQdjXj5fD9tc/PG9//dPH7dOHZ34/MwoCTk/X6GAjVREoYqOV8aAklJEMWOKnVBgbmyaasLGXeqjWRxsRFEA499hZ68f0OXhWCLD6oDnD+zwBvA6jcNSswCEVK0vj+f0yxjz3xJZqD8lhp2EmICt7fVImh6wkVkRLf2T4icydL3fXWOIJzp6sxpExqHl3D0Cp9ADuOBSYOhyg34cUrBVC7rPTgyZWzh4dhjVgbkbaZuKTbi8SNK71gfxOmVRj3KYrWCs7zxdYm/jBCW8D6vLePqW0LsARcHue6pGb39dvFSCXeNnJTjyDuuogneRcmBRRoK4VmGtaGYKMncxcZUEBry1po3OtS4GSn7EDs8TM3wPL98zLZ9Y2SV2lDUyPANb3kTP+WgA7GYcPkgY4MtTuWq4zP9NKWpvrhpFPTEUiU9ceBicwKe4Vadbl8rS937L+o9POQI4A2oCqrGVxkDjDRItEoZaSirTz4tK02B6ijL1nymIaDAvy2rR2O2WssYlqrLqsikoS5nk7UbRnfBvxSMBq+cUzZhSrDXFEmVsY4jrnACJbYmk1YGRmfKeTJjrpz+rqVF9h+tezzf4StCs6ync9tRIbEjNsde3RxrMe+0onllK1NccsLCmTT6S10u/wqpFbium0tbpvv/uv/zwA9u/oxdzjhaCK3MWuTjQ6owNsx5lawTEyzsaJIbUTNMKaoptkoWSj5CXZPQYooURu6SZj+TQyTvfZ23agHJ3yTY2BifGCM36utLmQPNmhk1zub18L7loLYQKLWhVpttzLLLDqhACVAaIRgfuQl39tGw04JDh/yvRUE+QDyrPxYeqFmICgtyDlklxKCkdYsXQTsWYcaaguy+wo5Suald7etvO59l21SLH5bNcqLY9cglezMsBZRpeeZVVhDVLmiHC84JjMbUZuRv/al97gPJKFPP+xMrO7fR/D6ipxM6VEQyMd5Usfcw7GBOjzVcA6/dPn0zMlf4XmsrA0IzXbDgiVcfGeXmFzb9vbyvrUAfMc3+vJexPQZzMoDI2nnaMgU66LXUsGJXx5CYjU1DyA/USZxYDs6y3jQIJlecc0IT+U4GnJ6XaLjikdmQn4k8FOKd/RrBG7p+EsLGw0sP73jGB0EIOOETM4wETqUbu5xkUW6ghUCgN6YBgwiZxeKwHTySkj4zAw71BylX0eSqmyGT38H1Cn0iEBB6BjmI95Mg8lKmOhXco+tVmr7qfRNI0cYQDNslZZwHH/vsFtc7CPNlnQ4zqZySxi9PnuHrWrUXJuavSwDXKAGQ+8Sen2Mp4Jcx/AAsGCr11DTYPS0pj1sCxoniYsMc23cgKuaGl6/Zp1lQXg04/AYx4XAsBHhzPAzNeSpzrGy+m2fTht24fzYfuZgNfvfdq+//y8fbgct5jAZK+mGzmVjBxqF8Bsmid0AzA+FuSmRJe57Xy9jYNsMXSuamBnKuI1cgSuMWXRVM1qIZbzA21pYz1nR5wGNEV3LnzZOeQIISTybDoVqCNseT75vZRqzynhGmtzzZTZpxrBARkAEpY0oCZnTxLxWDBpcUgjUU9LgAMxRU4KiIXNUBIknwVTp5o0AJLV8DhFCklBDMDzHWpUbSZytPgweY6Mja5Wadp4wXL25YCv9zLAZzXT1taIe6pUblxkYHDbHMPDEexO0xfsbzUBpxA0ZafVG07711RnRoMe15cAHKuouunYqJ33ShIAG9vBC3X9UReLonH3em7TttK0GXCURzfnkITYWHjx5EfOM84bfKZNuUx3apVraSKrXReMt/+jnayKbmpn+U0rS31i88xXZbeJOQxpG4YIPnn/qQyHVXXYjJOospfjI5u1qwxQQB/ADBNTAG8SZTN5wzfnb9Zi2fZMs0SnXKs3MIeJxv2U5/7w7qsNDmYAXxH/2r2PZE0SLJDRwQNiG87bkZ1QNe0wBP7XnomlCV5yT8eOi2/Dqo7950yle3Oiaom3JBc2i4+bRSbeBbN1uAJg27UwDXIZnjDSgGz515fgJasRYr+RYio38bjJfTv6GE/ow3H73X8dCcGv/eJ9pmgNWDNbVcjs0aBGLzercNoAOuAwlh9hQdFKFWg6rcku0hM6mBNdgu9oZ/PZjj3NAgzgYAEhV02moVE1sT50Pxuxuo9OGHFqSWjxTLVwRJwyA2n5jBGc0X0EPAKspafR8A3IHlMnMxu9MYa1JHmZINCGEhmGsUYa5jDXG2bAX5FZLC+96FtZEZVW0BhVJndAQrvWfdFmGDa9oTRdVJFZs6ypm2O6nfuSeWbVY3XEHLlfnmv/SoLx26tduHxWJ2kBVAoC1ersrgPIRRDWv7SM8bpdmCzl3Ghsds4OUJBdmADWCTXN+GBrqv1KBkZG9zCGk7ulMSl60iQ2lqhkhHMQmDgd7xkVKXtvcFGiMnxzwFysuGCZw3ansQpc3AbD8dHMIVUWQR1Z/QTLVEcCg5cszTlZV50IRhCV1ac57/a+vTLIQZAKkM1Y3CnvM/UyvyeA5fPKyFIKH/uV2o/ssKbBvtpZSnzTXV9Wa6bnBUQvVQoH/1olK46uxV/wxXraIZuAagH8oTR13xgicQfG07Fud7j/eCiY/BmUeU5rwl5zwjZ3soTRxA0YLxhFGlgNfNtEAwan9G0CaXAb1+hhDDthAAAgAElEQVRVmZfe/EaXO89T5r5X2iRRZZ83TgWqAHbZy03AeLg3kq0H7e/6EZ77+oo+B2Novnl9TxOEedYSCOhD+or0Np6/6S11ek8t6eA8xi3gcN8+nu/bp+th+/6HjzRtfe/pul1P0cWetmt0rch0rFZcskfPAaxJoBPwXgWoGQd+vmxnqlPaG9pzkCpJmlycF6+jjLKDXANTrbDkCkFRbSYgJodZpGSJ93m+9kSc8v2tFPHub9HhOlf+zlRBwbv1x8SqANj8HRtc6KQvY8t660CaTO7a7k/bCe/XkCmZTx8mJzF5Gk6z5sfKUC/r0VXGaWGsmpSElXlPx/wJ9TmYMUA8XdF8/lvGgpqsaIdnWVzwqZSA0msAYVx8+NSP2/HwN7bb7VligUYYATBkSBulZiY8nqBoOT3ATQ49pyVY9tjFpDMAye5H63McL+ldzmbzlOSJTTwB4CNTCjGVMm4ArAmpe+Ncv/GQMVOQ7lTJJpiKG2YFe05NA9zed+GumEoRWDzvucBbEOsztX+lTGT1zoWpEg08n05wmu+d860y46l8Mkr9tWNSeybaMKXDQZIpgetIGhPerJBgx9bx4MhsRnKTB0QCIKbRwswBHVZlkghE5x1rqPzWaXuJzRWa2l22w4Cf7TsTIN6H5/1M9cqnpeR+TrWycdp1/V4TDau9YJZFYjmSmATgnmuILVfyHMElfUttBBPtOCXOmNxmvxWjd9nTJHnL7Sh2pNkXp7CwfmbOXUka+0okb4orm8hjzVlXkzz7OHbottOnV9nMYNAErujR/6c//jfRwP7iXa1OR9oN8mfFpkHK8gbgbjttr4h0/QC1KKGU84UVdHeqBC+GLFhQWfv47f3+Weujk0yAmYLdq0Eb6o8Usbsg3TBICHIj9QEzCCjYBsAy7rK6pRhsY8cSsKIpNCwDkoMC6HrE4QHbUZlYSDAZJAEh2tp49JmV7qzKsE2Ks1cXP+xrgrqNWEyiSUBPSTyegmQNTgtDl7R8ZaejT0Z0rHWVAngQ+pxjNyFIGJsOD94eaoxqzA9riJwFfzy6kMJGjv0V3BUSAaUOWaQmRLog2NgSpmK6Zi0hGGQs5dDkhH2NB1Ey/WPsP9oVqwVZSw+dOe2EsAmqc2ORK4Sl1raLyydQzTNrd38Yz47DUwcr5JoNLETq4cQTcbUFxNrQoD0XWTHM8zCa6szUSiSIR5NTSUc7aAG/DdI0/tEMJptgUJZN5fvKwAJymQ52216w4XFhEho6vp0slGc0zg1JyPaM+JHFW+zmKtsXIQFqpqHngRme7vriqDkghskcePWgAhjOsX+0oNZ8Qq9tB2ZCqzYXflO7N/nbazrVlD1oXIe1HdAnti0XKrVcpJeDKa97WBtZRN2b5tnnTQx4rl57sc87AJ8r3xnjGVdZ4DwgdvHdU9HdgfWyoqORbhKExZ+uhyPD9NBoNbf38HSF6a55wPjcckvdMt8jAUGc36qBB1oM7nMN1/MRx4Hr4bZ9vGzb956vMLCfrk/bhwzNOB22pySXjJXNfrWZhL3bseJxA7BpSvvAsKMOD8jfk2lSEyuAnYOLBrDRHNJlH1AZIDz9AYn90cA/WQ07hdFyxGZAAFORas8EcOCDlWohcWiinvid67IT31gV+y0OObRz7sdDmmkgFvxOZ7XrTQ3zRZOWrDAxohWmuJNwxiGFSBUx8UdAJoBqv0JB9fw9IWfYy5A3VpZYvdU8s5tPMe9/3Q4ZN97mGNiy8/e2w/H7ssVUlbruw3iTpDoClNShMZlCLrcQLfOuBR95HCAU94daDU15vq4S+f69PcrPmeT3HWlWSlQ2+uBSEOC62VmvY0xLudtpe3nNs5ZFT1xJPBuw6TOYBuhBj4LnvDt17O4P43rAl1rOPCLXnzFcEA41X+uunOEC+LwXGMdWkpS1qa/M30FuxC6JNVSZu+N5e30ZXWrPWM4Ih+Zw7zCQ0zeTd2Cl7xaswaZJE5F+qVRgW5F1Eql9P1Q/WcvutSRdKYnPqNwY80MGJhnJ8IKs4SY69zxzkppWCSvbACvVD1VuwGerk0WlTLCvU5VSasAkO/q5WyHOXh0nE8bi5r2YTACEkfcZS6MDzpmIQwOYz8/2rN8b1l36NnCRHHbMbOQRJhqVXeU7fKBrGuf0SBET7y9KDOD3puGySWbJPRwnbvftd/+3f3c4/PDX/9adcvYwUoN6WTABpV5YsqLYcuihOs4CAsjjadeZyiZZ7k/5f+ZDSzdVZwkorv6IhdbO4vYtkgGha7VjX6+1MjPVWqhvVVtiSXXGxuWCLS2YZU9XZbW1CMIFX5Mh2Jhj9pcyj6WlzihepVQzCTdE2cVaP+X69aoN4Be4GszD5sXOI4ss9xh63UEK2m9koau5dPOor3SeQTd4bcIA+W1UsuPf4Apjg7WCmlQtq2QKHb84QwcGxI51R0D9ZIb9fhrd5BwstbkpLCnnitLpbJBOU4im33YFWgbyYEizgxjGUoEM53DaBt+U4WwQGzZAoKBeNNc6Iu5IATRAd1eNViySAJ8DrGsPMf6+NAabDnsw1lqvj65mq7jzNu04HrnHbpI9Ayod8JJnkWaOPJsHZnOm7aC/jXxAIO1kt6j1aoOGlMUJLUgJOjI315EGkQDw/JPnR6NG15g3XfrzAT9yBYOdVpNQnSQWCGvlpNezmNHF/vkZPdP3T/cEHkjp+u3JPEzpuq6hZh+uzbn35cIRc5XH6nkhO6s+ksDW5+udjmOBFY4svVHhwYGjEd95VJ71nukVzDT4rgTQ7/cWfJZKAua3+99owXc5gO9j/3uP966esH82LF3/G2LhYdSwOLQAfRhvruNbRwWFb/MgdwaCpcPFe23WmA7b9XjcPlwv2/W4bc+n+/bp6bh9fLpuz5cL42PjPHC5HLdrGFh8kl0YGReLvhELuyMgFxDUsmGcBu7RUGZyFfKv+iwXwF5OOZzDyukn6mjXrF9ntlveV0eHD2UOc95sgKwNRtlLlutrol/9oO4G6k25ZdwHOlxhaVAjy/raznxZQwFsLf5pksp3fNh1zat83smDNNGm2uOc+HnwEjZJ8DsCXEuSuqx4QI88JxaNAUu5VAiBJm6JQY/5mAqbxOnzdnuTAFJS5RCd2z1kj6t/LKcoN7+/Ic8gQR9WP/eFZnj3sB2Ad3v1zIJJ9F8KSMqIJz4l1mRToZGslhXv9gANk0+nRWXXjYzAEa4SSuO3LbvOrS6Pc1l+m6XKHi4CxgRpfrG30M7u6ac9QZUK1qc9P6efcKs5nCf2kDgMaZpM6/xDl76iSqwVqULqSATMy/qrbGQSRF9XBzNRERQIM+0NrearUzUZsjEkTPZu7lGQrL9vfi/VxzR65d1OVhqCRfxBj0eJFTW5Y6kp4QNxdPuy2HWi1eon6RQ5ufqWeqyagt8idG+DVhol40RhsnjetrcQfMoYAOdUQ4zAwMtqwUfLroxwnA7rngBerpQGriwYIuyuSSfFAPWhdR/IeXdARkc8bPOmlRHlqXOGjVcvjfk8Nh1w/DyrlhNzBwr8zz/+88PhR//gF+8c9KWr+ek2iWDODzIvIESzavCR8dREWs1QJ6EMm0D8dfwqGS82L2E0syQtywp4dj0fGTA6zTB90eRormsDWQ2JAWT592Y6nAvZCFOuHI2rHawGt2xKN2QekO4AoqGwr+RY0yQ2wHgafeZQ4X7K/LUZwfJJJ0SwGAysE8C9DzdByhax4bAxaPRSPpsZq0ov41t1NKtzdQ7Qsf7YQQmmz+mODiPBNK/RWZnxBCjdYpjMrG/1OLJxuQZtWsaLMJ+hfYuxwkxRL0f4jXQr4h1pQAH+5wBiATSgyp/LXJMEWJIJmlabU9COjlS2mGBc8+Rcc1jM0YTe75/Rlloea+PWaGGRsnTMXQE9YDbs7UNWnuvGW7ZTxWY6JZ3ADfIelTV2rnRjyvwo2MAVBg8AKB6vIj+voV2jDHBQHztjb9+wdBl9noAsjV35vVxnnsNrDhW6q/NdbVarZMDvEXkIumSbBPS1agIg1VbtG0urKdF5qNktPY0WHtQi2AfcxL/v73yg4jCEK9HtGxl2eAd3RYVthjDI+/mC7jmMCgD58UcwvrMOgJ3ssQciVZbQqo3VgwWv/Qa2yw5Yd7nDI4B17e0HzA5gbc7zIwagNodfjYMT8Nc7GWlBAfKaRDYU85TMWi5lh7Q6Pk/e72hc4u/NPfSAYVCLjCfg9XDcPl0v26fn6/Z0PmxPZ/Wvz2nYwo3gvD1d8ivuA9HBBrCoY8VCK7cZSUD+/ZBOZHdYDpkAy/v5g0xfO6UBEYncsXdjH2cDy8xx2FPyK3ilFpxSeWQBMkDup2c9NzvTfCygeJ4nq4BTpobUmEfQPgP0z7xjNZ+keyd9/jiMYz+IKwzUHdO9Zk0g+WCpCUBUDHadV2enVG4cPfwsHhRnXPcXDXqusTBmxkdZv5HJmL9oM6Tkp/IRKkkjEQuA/diGoGnomgRL2ZTz4AVjVt08B3kvnFcFDh0BChFSQD3afqU2EjZTLWLXT1Vv3kcrm/O8ZiBQGLi4VMiA1tubJ5DKVOJZPZVrH2isEgAzRWpJfR6boMciUwYvSZCWacEJAlhJB9lLyZshJaxayTJ3DGubptEsU/6flF8Lx5ES+pl5F+pmCw6s3LLhbV7mzCpwDW6I9OM1bhen9+18qfSkTdd5Djh3wKY68hhv2iYaTpLLxtvXEj0UQ95Q7e3Z1rMH8s7ToAmeiZPDbXYyg6XJYhTfwKqWgWX9LVcOhxplupx9M8q51ZqG8Xeambi/Dhw0bvdnHiaGDuKEzro5UIqki3O6A6e4RhvvxwtYSUPWbj4hRGFdLGQO2/hvIijYlSDTr9t9OWfI7Kvf+VcBsL/xS3cyTrQZ3XBa2rOgLOtk8TsXO+yrOqb9VAnwmewTtqHlA5ZdD9q8sACezJJmAYFk1XfaZdxO1GxAgGAmTqRMNB6oBaz83fxS0iCCH1OIgID6iJWnmMvUSy10eACs2WECD5sw352Mhc5BjffNym1g4ACekm+ZNBbYZBqA2DzoBByF39D1tcBAT8p3tCuQBiQbAZio1ZQCcDsC95l8srxCKxhvh6/gXzDAwkx3IqJ1y/00fr1Xa8smGY7PgzvX+vaeZ6zt13RJjuwszWewIywkv2fMyssFq4jqFIyRbxAYkhTQ/FVNRJlQ51DXmup9xMVtPiuria9plax5lgG0siEFJgHDNUAOkCEYjHaRjkq1pxSWsUpp41S/d8Bj+8NYn4bHmpgXeHPgklQaSsJCMR5QPF4LNINJnpXjKSMDcOytZb+Wv6Xk+lxkX/38/DJpecWdIwdV1kSY+Dkw2zndhczfU6RdYbsbm2DEQbyD3NKmO/DlmkrD9RAblLAAaHW15rGCPp78bPeH0rgM5iOjOXKBSjPqYrLrtEe+Ufazn22MePiHSDXgOwC2SVsrAnTKj/SobgRrqlqTEhfMAP1JWGUz/JFhmb2xR9D+CIRleOZZ2LxpEaK2gk0K9a6W3UPlskDr3NfOGs9SXvQDt9syeJ/vgKSWMgSSAZroTk/bx/Nl+5nnp+3T02m7nrft6bRtzwBRmafLJSNgM+Y107RO8YKxdhS2NbKo7I9zrLEE0w4pcD9T9YrNT1w6ChQAloysDKuVQ1nrJcF8S34hMsreJYlPH4BAw1JmRFk4DCBHC4ieQ/q+Hc5hc2ZqUnS1D41qcUcYa618YydFqX0NaBm5RscHL7nSlNlHuynhQKn3btXogbw3zq38ZdbO2DzWHqs2i0SGW2Loi9rdZjlqXx8Xs70MFrHcKwKWgKsw0pfKr/R4hegJ6CeOS0ywpzkb5rC3amlvQM6clOUDmGfcqACsf2tJRqhC5c03jo3cgBy5eaRRVgKCcwHwmkqsIGsl0ZRxZTNtrFOn6buQ1FJzabc5TgidHdGIIvACpNUhqCPTh5XkbutJj1wv52Y95k2kQwQ4tjzJ2DLBh9TR7YAejU5vEgTnM85oV9d/T1JNr0iJOK75FVljhjbFZSbjXLUAN7MiYXj1/WTccnDNDmBtXp9JU7Guw82F/W0zMM9lHH7mjMgz7nkipek5MpUj5BetHhJvaiZAopKqCA2XxQUcOzY+0dq2HF12AIu2oBXzkIqrAjUgtNPFdIgoVuOcstqLtzQkXDS+Nr+5/hcilMxZfrcSoijFazeHvrfODZP8z6AOdPtrbYr6xYu37Z/8y39/OPzwN36J20uTz84WtiR0uKryAcDmoWjgC0IuVWxFriVDtEvVt6DfqS9agV5e3EsCaP1h9bjL5vCwEjyFQv+6HQJgEb3P4S+DuR2e6AiHqYKa6aHRQCqATZiyPAIYmtGzZFYz2SSfG+YrmUKaG+IJ62g6tLbU4N1ceMqhs42mSfnEMF4AesoHPbzbFerri22GnoA2cVk69fB0s7goElQDkFouOF0sj6/oOgevgWI8BDWxL+MM4MzmC5hSfsFuez9v6JsAJC1Nc1jmOcSuo1KJTj9rrlt23SzoMRtSf6j3hQDW5584GiZR/cuMoU380ieVRUhgyfuXWWOc4JJKeLuv2bzNyAGPvT838K6bid2L/61JNZNgyvQMM5Z1mgDyOjKChnSaNkCh+clKMDqXWssZmzoAkcOFRf/DpivcHesbAGcZk7xvAneZoLzmXDYJhKDX7xYAUXSFgY2GDMtqGh/f3lN20QpMFrAKchKTHAt7U98w5oKu/IVxyBAUjmzAd49R3gMa7c+s+e7uQ7N3WdFv2sCGSh0Oin1rsNo5VmMBmfxIU5d/4zRs7JrVQsGHE3+uuwC2+inLturstHqahpmOrmw3/nRaLwxRtGhQHeeUscfagfGO1PNvTYqk9nbwXhQ/ei9WzwLfwxyX6avo6RG++lzzaLqq+N/qzVrpkensddIMNC1qOSwO2+V0356vF4YUfLqctudLNK4C2CfA7XG7XK/oSwNKQ60iIWAUuFpazzcN7J+fQ0oIYHE84LnKUOb9zZTG7FkacvHBbKyJ7nPZznXMMSsoB5kAZmyX6DVgVOwOJilTt/LDtKX2IBDTH1fW0X6EcSoBFJeVSxkTlo1Dvs+qOr07sqpJsBReqH2NZVaYsl1WYS7mT+txbaUi3+l8drX5HuTTUCSABTxC1PbblmdwYxauJPn3C1XJfEwSjEwRTS+I0LCTjDrO2J2nPGbWjaHJhJXpYZHH9QyhmTlg82HQAu4Rax0OGzZNRolF7qfVB0BvxjT0dEejxfVMdf10dPjYZS5HBMvVClyyb0rmcB7nHGyD5NqYStKMlToPeR62x+as5y8NPtF713/VnphGnWpq8Yk96XA021EZQ86nPHNBtrZn+XeJuGlcgpXl3kYeImLKNUW/nClbt+1lu2VYAf00vgNY9zCPmebVaVtJSiD6otmG1czCiJFy7Ul53jnrjR1IZJBFNMFBsmPzNI2HlWK4ItWorzUN9inJBAwLe6kunPWjkLQ++k0bKkWxYqLsQqKj1qetVuJgIMVWjKI+eJIprzf7V/KHVr5x+7AlWc5mgOsjSTET44a440y1MT46Y0ihamaYjNaEyoSnuOx4337wh//H4fDDf/hLHIlaPrSkvOwgkm0n89HyQfAa9sOFvGptPeYV348+I0xqs8AZwZkpS4BUDY5bha3oOoEjdy2oZbIFJYEAyPx2gSLTSpx/rCZVra0do9p5wGW1vKhmocMPSIPdkCyMnhPYaTE5RF85FjZWKbWdqKuA1l3lRiYrriYYM96WTgh0AE3LPBxSo2Gq1pLSc1+SAFZAI1PraNUVpFkJNc6uhjPNFfiMkvWo2cVlIRogtLiJ4hntlnfn9BrBTZKQlEqSINgdDlyZjL32NWb4puaUSOq/i6a14lXtQ2Qx0gjx+paN/CyAHWYqQZJsraw+6y8aGH+pXXVEZJZVOhAZu1jNHs0BZQWBNGiE7eSkuxeGtg0XZa3zGOd9BBzaVFW5Qd5T/l7eb9YPgNou3lw1jQDVb7KWKmO6IVkZ5tVEQgATZiTPfLfj4u+1pHNjlG69YPHVlQVwkEXeg0MPXnEuUEKQpP/rexKMeuB2Ahsyg9GzPrCL09zC+yIpqJK5pfmd4d8Z0MGdwFrkCyMvGDYrPztuF2VIH+QFskEyaiJlgZ/fJXuzRp4Oi/DQTerRrqXSAIfKqw2+c4EFI5LOKTU7jvMRwCqPGFPysqXdp8DWKeFWY81hRbY42cm6gTJMD77HhZi7RGIdnw3mMnUC/5ay29THOf4gB5DNHZnPNMtYtpN/d/S1dkuGV9hR0dl2OR+2D9dt+3g+IR/IwILoXz/lfy/RpXea1ikd+0+ypQGwmZ7VEqTPzVhyvMTnVV9ddLB5Z7B/OWxT5tMHdkAQ0DNypJsNMuL73L+T6OZ6OdDQx1nZEXhm8uHHekrKeOf/sfawKzKe51zQvsf1FIbHwR1xdVGHySGOjEGwJKvoHPmlrSZ26Z3poZfPyeKxwpYKnuRI5QFdb3mXyl53ttHhDZZIU33kOymZSobgqFNg7IjQfGiqW9Eb2kRK/G31kElmaCe9Mt9wG4UzCjtVyBAqlJ9bQu0SHYYqCQd2hnEA6lhvenyRq+Ucjy1ZSryeqbFNpPmJyWC1cLIV0TMNwOfzcYXPedQki34Ywbs9AJazde6xGQkwTnKes9Xnk3cXYJn7mFGtk4zav6GPLKNTc4YVnCM3vN23z59ThU2TcJqyI7UY4GmjdRwmlMHYw+A/BYePWuoA2NEdo4G1tybWWP6NXVJgH0mdDwDWX7XDjINSp2WmkstkL8iOhBMnqQWcxgoTwEksD7DWoWcYf7isZXFmrwZF2vrD44KBHlZ2WabFpq6470D4TVxJleR0IbG0Sctzdv7xbMi7LAAB87Thq3I91tRM9krjfZrUlrSklZYJzpxR/SxcgUaDa8XA5DfEzOcy88bjJXGElNolQLpz+B5CHuLOw5nbGIh1pmv0mJHttzRMyvT+4//1/46E4FfuaiGdNeyULRtdKCVN81E2fMtKM3nEZ7iXDTkoJijkZjryD4aS2cGhzmU1mNhAV10+QsssGoTQzqlVnalWIxBeo2rx8jTQ8XFoZnLBHt36iVqinelULRzy2Y7izIsJ++rDgom9ReObDX7y2gHgASdf6iow7ghlTQEWzXIIXO3qbKMXQCWfHgE4xvzdqEgkOhSBCygz2qawlO+0p8qLLWuT59SmAwGQAU8LFhdFNlc2maMAq3mtUfAa7SYVK2vYTZHuZA7hJotq02QuHkd3kmW1xIKTRD0fAyi/fs3CStnxWSlG0YGM34BNy+LwK9hhTWNVWShFHYjl2VT1qwPsM962wkE6Nv1MKwe7btLmPIFm/h4TsTpcgC7XYbWpznS0LIyKDWpj2KwPoDZmNNa14UZQR9hf6y/BLOWTNZCjgzayFt+qPQvrA1tOcGwQhplNN6rXGP/YBNaXt217eXuphKEDEBgXaxVAXVHlN6Ox6j6q0mWBWM69b7LfncFYJWxkD4Iwy/1mdt+wry2zLz3qbP0xLp+i0Uhe2rjlR84huK/lwY7yJI4KFkwsikbpRj0EvY+R0E4VQkZRbd5fZpz3zxt+2ITgr1p2DRMvi70H/zkEGCb5bV14HRCPLOyAst1SrPczAL67YvfZGv3/pBz7zpnPypJPI8/1fGXU64fLtj0f79szE7c2Bhekget6PmzX6+Y42MqVTqen7fqUPekYVA66aFw5TK3aJRHW/jAPW3vDgKcAWQGkrjALxB6jp5dF0k5wSt1TFUiVSolSwIlNXsbjYyb+hHYMSASA+v4cPJ3DqSb7gE0PMuYPHgVlAUNZS6xPQKxSAwaLVB96eXqyQeR2287XfK8JqdIRZWeOEnW9y/idSMDz5mMvdj98qZdrvalZy2MFpx2kzcOW8DM8Z7nyhJEkGfHcSCVQv3bL3ykxp38jrOA0hJnw2Wj09mY8i7uL1Z5polVrCms8lRCmZWn2DtDn96e3YZdz6OyQzRNwYpNRGrLtDfC8jFSEgTEACc8DWEPWfe7nDbswr6eM8dg7QSxYGuZM7yh4yKJWRGmYom9CYmSqj3ktWWN5v2nWZXZ53tTxtn39milrqQKmPJ8G6LpZNBYzgOFh8JGNWMB5T5/u9bF1k8hy2EXeRabS8Q7kagV2VG6VTAq8Yo1oH0aewS3VYc5W3RM8aGT3JdRsZPPQk3XeHXgExbxvXD76Ppv8xCIynzGVK10zZDYhpbA1NRlbCTiJX7yYk7A6ztdYOf0rlfoOAKV5j9ql90d1IGxyzvoMvwh5lpgQMi/P0ntNlaFI3/sm2VbCqbdtx+i2Ak9CMoN7ZoBCtgbSQhvrlY5UWgepKTGERn0m2dWfOXHgdG6fDgTn+/Zb//w/HQ7/9Df+m3sMe/NiHN01ekNPjGj0snhSuidrwIh6DLpb1uPOxvbBoymLOIEPwIOOJRtGSjnsmLqZ0Q7tmfoERAJGQaSIIaDMIES5PZ2IpdP547Fh8RRs+bUdk4CzipNrVq9AvyV99EWREGQsXfV1dNFmAybDza+MSHQuNYAbYClofUkpCHY62Ws8CNOFr79qgvdMK3l//8xz3hdFJ3bUYgt2bkYA0vnrNC183dDLCPQpw48PLSMIs2WVXgTA5tm9v92225sNa3Rh3gLM0z2sxABgkYPrPCDVEkU+l8EMHOSVRvQ96SZgY5bgfpeO5MdfX2/b+fJBc+ZxSkiQqw2WF1+dDeBemQe+tM0GYRxyv6ydr+zVdG3mmtIQ4lpQz0Mm1/WaP/dAUlJAMGkpNAMNAhKZTCa8lRFHxpDdrPicUYc8Yz0v0bPiLjCNQmMevWt2CIqxz3p9ALBN5nNPr5QeDY1atIUVr68ftxJPxQDtfE9ewHl7eb1tX2F4lH3MNC+YxnskER62nEl8dnXP1esigSggHCbc6DPgdUCiUNxGkwLYB2g2Vl6jf51S5l+FeBPblh+Asc4+t9KcgjMOFbvnHETRNf1exJ0AACAASURBVOF3TYNZX3OvxfL1fOtowS3vju5tGuf+Mgjup/J9fwXAzr22LPutJGB/EAPaF4ht1cCrbEVmSnNLZrGzjPNjVhCqses6FHTsCRxcXEvX+aMwo8/ny/Z0eaJZ63p+354CYI+RDRy25+thu+LPGkstmVSb3ApYr9f6pzq5J8zp5SL4yyPFyip30bGySDRSAj078dBzK828nczDu7OJ1nHOJnmrCZaDrUzg7YWkM4efo1LtPk4cgy0UofII32H4Hhq8IFE6Nz6NWiUeXNYyfk6+akNxITYSrx7eMwIXsDkJ55ihww7XyaZDQHC4aGlecFFxKNWJcXpxhLUscxvKCoxshGlfACxoAFmA61i+pcYTdsupfh7+Q0DMc7EqsQUIH680wtBclD0fK6PVyV2iB/uyuR7qyMb4sLiw+fZ7cHZwvylf6z1qM3HWW0HbAn1tkszZ1Qqi58YADvsBEsvWvq3UIUHL0cJqoAfAWn3YtZzLQ3nWFwMTij94yRm5GpeLK+TSdo9fbqZX5nzK8zOO5/GkQXk1IzeeCRTV3Wr9VtlSx3wzXCfrfBYgDjGuUezX6s1K81MZy6zBXCMsYEmKI/7zWatKb1a4C95A8hRGvT4q/UMrRlY74m1ss2rOw7o6VF9vn47vOVIVKp6RSlSrOllomF9+ccQNgE3C6DnM752qDwfAurYhQ5AqPO8yRu5bpwulaxkSlUl9RFZpCuSK+S4b6bDh4l3b60N1cc6mDvKxRyCIVnKt3ho9ByrtgdSctWjyluTrPb1QgGj13rqd3Lbf/IP/63D4X/7hf3uPjsjScwyZZUtmAWTBpGkKfzMauJI5yzouTQIAoAc/WbWlAbLcelJ6eBf0dVThHHtmSjnYakdFcOlLHyZoZqJTrrABSKa1GWI3iJqPmvPTpW+ZxEfv5w7o8Rh1apjTuGRUAXFkLMk+PgNij4eAPsGrpS5ZuCnHmIHpe8jiB2QPUGhQuX22vBNtb4dE5N5T7iOgvOfZPm3b8XkZVmflOMdZLcoorXCzmJJ6p3ykexEnBA6DkV/kGjJ5Kxds8AVOnXuf8YbsxvNqy0rMiLp2lZrBFzyiU647wD0Lq8EhQeBNxnC6vG3WGxDXBphqgMl6e5CGweVAon5XX9pbFqpZKwcKK7oNajDY9S7sYSJr6H1id4I+WaaBpjIAU8cPE+s9PS0DQekKtpBVdBoIS60F3rI1WgGNlg+OBeYE/Wz+fg9lp4I5FlhrHSeC2WkrytVXVnkD7HCaXUYTO/KHTv6acblp+OI2B/zn3tAqCQr53wJYX9kj5Fw7QbhrCWOhtW8JyKlb7KzoQ/u8yfNf0Xrq1kGDQcvqxgkPnC4xy+ZTJWk5kp/qc5nrBuCNs0IZIkuXbS5srJpQn+sfon6gzlTbKK5ZAlgHYB9TD57hamcddT/sv+3fY511rehl0fchaB2ydi8RGy2m7KdkxzHKymNmyahPPR90Ebhe8uu4PZ3PWwz206x1Pb3z6zmsbHSvadI63banSw7PTPILCyu4pMES7aCMSnR646eaNZ59n2Qbhorpr52ihcVVJQXVhk8pnkfXiVd4uvYoShxMwm2FK2SBFn0wsPPAhxUilnig8qdU5KovZ1CNTUzo7Jlu852ToGqXSBMWDG6eoNMcR1KWhwlZgQSpntVjDQU4f3ayYypAbRwxgbNUquo0lT3lYuqAsy6nIugBizSAM8q9o51SpnsNiDAWwEIBeAOEAmatRuLvWk2tPtRWxSQRtEBKxTOlVfe2EoZUyzgeiU9tmBk/9p6jMw0P7WjjWRJsS8/1I6dqGYJEGyiN8lsNXZKbWpT1zGSPtYsfYBn/Wta7skISyvFSZZR65YBtULSRS2IBIMQ717JKy8lUnYZpbFd7mWvecwDzsPS20VdGJohXuz66zk5+4t2mZI9vnN6/tZaCZawIBeazDi02YpVkYzhOU9Vaw2Eh13J9hllY1CwzXvaf2IOc0slWYXGXuIu42S7/JFZTrsffNudvGgyNHoLCSQacmucxM82lrWjGi/1uhWUSce5npFTIdEbWFQY8bOY4G8UNo015xTDiqqyLAFhlihPX7EWY6Zkmq0qIElsd1mSD+gPJAkas5dxrvIVll3ONIXDi2iCWqrwDqWOensqA6JDFN7U3227bb/3z//Nw+P1/8PfazeL0CboCITzCCCWTk6LWuzQWLBURMyyAZVh63audMWOjqTTYKwdW59Oy/yo9StPoFGTGAMRqpq2cob9gStp0U/YPsXUzuwUqyXrVkA6ArUp6yQdo9mAh9ZqWtYYbmVJVug63L9v9nskYyYD0cSPw1pLDJq4wtwlU4wMXn9PJTj00nRdtiR+WtJ2Xbhp1xpSWaFTLKMQOVQDUj+XEODY8WEuQzenJOJPA9LDNy84TkW1JucVFmgMtQNGGjes1TXH7CezouGo7R4n9DUhpyZYRuQmKu0bVYJBhATtg4/l0OMEjkJpGmDvlxsP29SX+bwWUi8Uy8Zh3zDvrvG8WMuyyAWswiVNeOuYPGUYa/spUUtUxs6dLl9KPHo9Y1kiBFtB5wFpNT6ZaWrWZqcL/dmxTWgrj3dGTBXb5NIqjDElwSpejaWWNYHiRFhTAEghtMnnDyUHWcJhDD5B6zaIn1RXhle/dfX4H/E33/NIsVSgwINXDd37VvaB/uDRho9N7wMC6PigSmX/4r5bsYLso7z5otTiYla8g9aFztUz6tAGA8X3OHgpeoQf2/Jqy7/iH6sgwYPxbucSAiwGZc8c9khZaf7yXkU8IXk2P/3/+6WABO7y+FVss4N5nxj0ACtocV8YcLWoZS5lXR74+5Vc0rs+RDZxgWgNcLuhcA2Bv2GVdjtpfPcHC5lvft8tZX1crLPFp/iC7c/6wXS4fBCvVlaf6Ei04LCy+kOpwAzDOCNEskdoM1PfHwdyGF5jYgM/8t3st8dIy/2h8PaSK8tahbiXLTvEAhrf6dWpvNL7a0YLet+PtO0eMK4TuvtOSBw9VDvM21yJPaFLASE5tvgSpAeqpQpnk2gyrtp0zp4AQMNNzEAaZ5ePgFxkiGT1Zf1eHmtYa0pMkjdXTNPolEmTPjxWSvuhT/YnOz6ZNPs0x7GGyeJFtpBoWa74XSzna4mUv+15dbwIjIezbdns1wWZFIxfwl4mATdEjxcoVyNiKBZDAUe1KvNVSk/OtTUK73Vr10g+NzAKbVuqmFNFJYfY/zACISD3UwU41l/3/8Ew8p9Lz4ncjzVjBbOwzTSpccz0fXDSttrmfSa+xbxRr7HpotbG5R8rxVAPzbEwuR+JoFTbCMgcoWRF1XdjYFMvQYKQ2/PU56FYjQ62MovdU6UL+8ARDPxFvfHDmOZIK83/qqv37PJfbk6PoR7Y28Tj3Hq/+PushO7RHzd5RNqkLwfj7OsAJDNhmMq91CJ5UUdTs+85msmfY/SYL+UzW9TR7ytLCqFaWAzahWhr9sElKepHAQiRbxTIhV5EO5O1ZxfrNP/j3AbB/t7TYmFHLyHh45IpzkA4rt7MXaKVYI278pQzsrOphcRewQB9aCxOjmROKckFk+wYhWaTcdG5KDa5MUx5K9SPNtiyAeCgq/G2lESBsFBuhv93JaSzrVCceei1eAK+1cIGw1cJeTfAAWBsC5gXqHZdNMOWYEHgJih9cCG9mMJMt+/d80WFgCUplwBy6EPCq1ic2SpnSwUEOIBudcDu8x1uPi3CAArQ8Wa+jUZM5acMiU2XgyvP0etWRhWlJAG+ZiwBneW665huL2y3a57+aZsb+pHxfs9iUC9OIYM0onz+d/SM/KODIKjjbHYsOZzqEF7tmIkFzIO935Bu575lvnkdgk4AMl/KRrB3naLsC2XwducdzYWRxdWjIM/Lc2tVHh7OlN/YiANlJY7L0+ZZ6MjIppm4JqyO4zRdlB5ESMB73YahCAxBV0k6RQ8tHY1sAbDa/8oWwxwSrZu4kS+vv5dlZytSRQgwuW+vBLPs7WvUmJw2QHux5NtO0MFjjoVv8oTFgcKwjV01ZRi8tcPN3UZV1io5/XglPsvUymgIY2eI8AyzRIBfGs9LUd+AlDPowWthoWcIypBdmPlDIY631QImuZ6gUpgC5LGr5quXSMM/SXb/uXOD+wFoPxK1QpH7Rw8S2rlEQ573Y+RvNGsX4DBdIMnkKm3oEnH788GF7er5sF3SuGQ6Scn8Ay1tZ2ejenDGf/72ew6ZmvGmYJ+O0tlg1c98iJfhQqZPPLAdQ1k50n3kEDiToSNTccRvj5n49wPWCDsvixL8c1D1AOXg/V3cq24JOvpKfWAnR6IKOsvZHHJ7PAFiqWABRm3KS6DMVKI1KadCpJRNxtUluEnIIAFjTWYnu3VMICKYitp+h+5fue7S59nUw0AZUk5HYVoy4R9hjLYeYsDgALNcIZS3Rw1lVMFco3CZeG2hZLrz/XVM6pVCbp6YcP37nYe2gxJ1UlaENHZ2bdY7uln6FxPN8ZuKBjUY+OxuqAGF8ts0vM6KXU5eY4xngKpzn3h1Fn4FJPCoGDqHcgz+vA5BnFA1cVE76XDmTjfXj4ACQY5pVmb0pPfQsx8e0405NOIwiq2LSiYpegzFyPEbBIMhEjIPdoI0NdRpZY7v7232XowP1747+X9xB0knmFjZQPSvAC0Y0Z2vH51a6RnMeZ6zPJA28OhZkuIITQBl7jhY/5KBQen6hR6YiqGRqJxgq2YMFbf9NfVj9u2lsz9+M/2yt70oC8OnYYbaE38RRF6kmTFRgOzIdrNeBCTRsRjYRCcPeazIjdql7ALxSkc1+zptJMpxKhCTfyB3wxkfnHlFdGvOc7GcSUwcLKkXBYtmTIdrU2KchNFXlTMizci0O+c1/9qcZZPDLdxD7gMP2yXAIEqha7iQIeRHAj4rs1c7VV2xt1NomIaAvqbX0d7IOQ3OzgLgw7awGgOB60DG0eqbJovBCxtS2ixbZElFWj82UoS1dj1bUQpe2LrWnYI+ZaQXtTycrwJuSU4JGG7h44FN6Vmisn5uyipSFHQmai1DTEi0U91hjdMqaDcoyu3EQSGdtS900yekLiI0SbJQsqR/hdctmWi62+mt5Cs/FMRavvQgNXTgnZCGo+fGQdjrJNCLJjDcZaUaonms6DlvKqH4v60DvN9fCsOYC/zJ56DTzDMIkuOD0vFObRCY6HnZxp4j0oDIM9WoovluDaDmqs6mX60KZliljew/dlATImeAmeEX+QdI68gqb4WAcGE+pdoe1SJA3IKuiSHJiowNxHQ1emd6Z1EO9MOL+vNc8hwAy3zOOESQWseWRPXhJwwZMakuxncLGd9RuB/aVJrSUsqp9XZO6cvCaCGqppmsCEOlxItiyIhPqmSSODGGS0mE9PazMzv0VLddIEqbsRAmfve8EOXijcYEo1jOgq6VqyupaIZBPQ4LeIXl0sWHDp7djd02iy1yyXy07CkBiC+Uku52t2JutZHjb3DVnL+tFX18TvwI91l1+aJjageYC9BaD19qaQ0GsvrM8ABx0Xj00Fts2UgGfFC2bbZy6HO7b8zmg9YKeNVKATNL68PzEFK0MHbhk0tY1yWaecSQ7cRu40NwlEAtw1acZ3WoNzdGTb++dTf7MaOkcEIIOeQtHdeaDBbCW/91YNs+2Qpbr7hATmVA4SpOjlqWx2TroZINOjWuRzQvoSnMLrCAJudUK4+WH7Z2ScH2yy1Bth9goTiOQOty8M5nADl2559C25KtkS/kCRvqsH5tvBBuN3fRE1B6Ne7XcyZqK/AL/0CZcKdvzbCo9A/Q5OnsOtzWohOaoN6ePAcbHfnKqVNkzid8SDvE7d0fmGaSB5gkAr9RFhhfpAcxk+jBkoHRfSVwSaOX9o82kqamWTkxSk5VGr5kqXYfCcN6mH4Jksd64yz7LAEos5d2Pn6wNWlYLJW9siOzwCY50GVjiezXT7vL8Be0FV4La8rZSEc8EJ3BOc48uMa5DXUPGrSdf4YleEF3gGksqIhX9Lr1eqo5NtApS7dQfYUBjIb0+RDF6I2ZwjfEi71I3HoaX0TznmlpAsF30jpa3jK6cMGeXZXCrHD7Wsb8Uo7hup0FaDq2kSBN/5SpZgz9FAxz5Q2K/sop+F99t7JpBL0hd8i6IHXmxVj7c4iUV2S+xb9Tb1YRQ4iwVy9e3jMC1uV+rZKv1EtvV+lKtyXVLCiIn4mxrnxPv32Qs+Cfg1f6FNiVTgWmSR1J55bm7PSXqqMbU6z6r6rf+4E8Ohx/9+q/cp9PQ7BHuxEMp9iHrfMiXVSyNjjB/plUWwYJkrNkRc6HNIgRYtQuBBKpupwcPQaw3QskfNF4wk+/IGEKeTSl90l6tuiyFZbFarqJhikyrrA3BVVSjhsMyq/osihfbxstPGf203Zf+NyLt6lXvX7BvCSB5jSdcG74A2xHDs6GLoOtNq+ZJEO0EFYNIvh8tDDPBX9H8JIumA5T9lJeY7CXPoGboJQW1d6q9xox54yBq2S96UYJ1HBxiXZLEwPF96H8ou8xc8pawWaztnlyMhnqevDtAdDNvnbPGmUFATUJQTzcnT5VxYbhCOat2OYPtCHztWuaQS7LhmoFZa3ezG4giCT554xeIH29YZp7JlJoUpQ+gHxbGzSWLAaDrlBqnrcgO8V6kF8qSKKeoUAVwFNBIJn6a4RY170ZHZZYYN4O8c9d8Ex0Ccd73S+3OZEhlDWwYeH0NK1vJRscxUrl7Z2ivM8bRwdbqqgCVZcoz0nLLYQ31Zyw7iIdt5QcG7Gwzs3qOEbMfghAHZiU9I7ewO33Xd/o80+Sya0+9k+77Ze1SVw3em4erJClhuQfY7EvVxZTpMBF3tKfMnpc4qkSahXqmrnnweE5yAXuh/8E+K2uC987F78zSgE4OahZCWfVqs+cj+1cW6GdFU14e0WqhbSsiAvr6rK6GioAMGXmbJxws8MT41237eD0xAlYWNW4Cp+16vW5P1/N2vV6cnBWbLPyW7Xy/IhPIuwhgNMYAYDthxwapaZZLtuWhhK1W4lYS9y16ORM2Rjzy3CzPBQA7GjYVJBurivMstWNrk9KqlTLYO6RUeTLV4KNf5wjqy2QXynRMVyDxN+zRdXvrXhIU5fMD1qKVS8xN42u1jeX3TYZTvAvwS/UqUgL181TZOpjHbGIqZ+2PqMSBncDGKOjA49vWXBI0NkenTVZvz/QyRmcLtvNP9p5JdxqO8ts+CyJzY0seb95LWOFxtQkjKtgIsRAg/gn2icjYxCigLs/i9v4drB1bdgGyiu3rRsPnkZjq0jBrVb3uPL/8TMgZzeV9QxmxGMawZvck6O09KKGBHy6bqOxccYFuCoJthx/Y3CPZ1cohsdBpYuwt9pzNyZBOndjIRM/iCUiPxsh45pKwQGp1gBElBsvPUz1yWtrbdsfO0Z/V0tHzZeQ++uc6qMeEXrmM95yGZ/trvAermOhZk7SQQLep8JT9qCQS8A4ZJkNNpYHvVLcJRsF4qVgoK7uj0DnrYDKHWPDc7vSLJsVOqLzdP0MUZA3S1PaadZjKStZ/mp6nYqV/O+f4WyaINf7T5zFDjxxqMo2QO+Gkjdbr2/v2dv8KASOOKdt6CNv/sp2GxBziKklRtOWVLSb+a9Qw2tuQRNnX3wGojTclFKx1mBizpmIcEKvQ6Nhj65f7SCN9XVYOh+0f/+GfRELwK/fVFcrLNEul/BrEO36J6ABF3llMdIYnqFKy1ld1jXecTYuXoKUA/b5O27Fs0mhObHQfLYeHURYRBzsPQo2TGh0paTwI23zj54jo17jAbBD8w/aSs6yJ2bmdd7VeYajCLDwfqpYtKYVFUK5BNBNSVuki1PpJb7o4F2CXUcaywM3v0w/VA9EAbvYiiMW4o+AXg3s8aNUjyZR6aAv6soHVzZghF7jBygIBNRDHLzFrwQMsB41ZkNZlyfYXM4BWtAzZ6AglYnExiK2TzWldhPVL5XCjIcPMaCat5HBLA8poFy0POEWHgAU9aJDZG57uvM8MGxAAtxxoTEA6gEVYAjl4dDK3lBdls8i4ezDK7Y+Qvf6/c0/ZiG/5e5YJF0Arq4OXHtYwU6TwOcJIHjMQohoy2Mk2NqJD1eAZqMzpIovgrO83p4lhobZrp9NUYTn8iP/rAHy7lh1uwNjaZa81BuK1O2vpLz+rS0JtxdivrhdLVSYSynX8IteTbCVWYd335pRmzGlOGC2VMNKgThc0cdE9C9nXBELWtqMWE7QKet0DgmHXgKWwOE2MHmsY09xzQDvX3gaheFh6+JVhrUbbykHvozxsK/Vr3412jzuYCXVNqsXVxrsZiuKPjY7Sg+Ubh4N5z6zDyiHIBXzuxCFKjSa1p4J4xCdpxDqdtqdIBK7n7XvX8/Yc0HoJeA3bCmewPV0zhMBGqvyv0oAcajIp2RMBRGnsyv6NDCjPiylcmmZ7eNE8E/ZOUJF9r2QocSAAVqscARcZjgctSeJ3DEA5n5+3E5Uhk146m7lXXTewHwQoXAF9yhJe2GcA6u5jy7z5XGVis+ZkqdKsFEZQpk1252W7H75up0P27HcedgHNtX2y6UmgpRSgmrnauNnxXCDQ/c8QXoBd9ngZIXSe2iCh9Qykg9Ro81mrWWIugTum9WWys4b0qtaiiQalfF6H0bg+0xuSOJd3l6pLzpYQDiZ29/vzdjikE/wJrXL+fppNQw4cGY06jSyyZxDRoxVu+Tp79u3lq008jdfvr7oGZC3k2Z9ilxgGbPtSN53s6k4YXCmgfpx+RljRsQu0gsZ95/PicIN2oSzzjAFujFC11CbuThRLHIQ7bWVxZkMSD4gVD/00MM96iI+Tz9hoOmQjjckhagp8AMZqqxhSM81AgMqOo+533ONuM9lpZSU28IakyI3PyFNH005MAfC3umIlupXmOlbQyEdVznI8JBtuEMoXiV8yJ1aiKrFCm93md6PknHFTsaxNZr4Ht6idLBxrtBCK/vu3mn2etRqTgvsSXq0e7V71U0G+bJfrMwRlrvP1PVPIsgZbUWQQ1GckK85LkKyUzX3a3rJ3YsPVxIAeqsrxGD9NM1v3M1jSWADIPqcx0OpacJVVnrlXfX9tFJRM+R//+M8Ohx/92t8qAyuYcsRdAmI48zIHvGQX13iIwcFlbi2epnqODtuiqbh2IpYRu8itLlS/pB6EwxaripalAQ+jw5BG5sUgOpfqFnS1VsoDzCKJiLgz6nvY2ikfRqAvTT5ZayQ6twtC0FtkI1vKgGnORucz7bhXbK7omwYr5ANPCLxh1SqxSAOTxtdhFz3COOBnAACfJAOr3YwMEOUAGFjHz1kK8h6x8ggT0EAMYIJYaIkbu5sEgYDiMAQtjVJSTJkvIDPvUP2rTQI9LMjkWpIrMzdWnnTruoL437Bj0z1sGVE/XbRVXK/vVjZUkFRKpFn5XI+lMyZnMc1HHacJUN81L8ogwIQdtE31gaOD/YsxiDJXno3uFJa9x5PXMsiwjYB/mjMM6OwF3AzK0g5rmw2F7tSfZf3SPOD9xHeAbPs9SYETkgj4JTVJOep1h7MHJFQb21o5eH2JpCA3oP4nB1/sviBR7sftlSEVWmslkRjAn0MAjRSHvaU0mMYC+ZTgZSVlW9HHsrZkzNSCT/a7j2pc+l8cOFqFaWnL4Du6VgHrzo3ugwLg0juZjhJZFbJT1bFT16YTzOnr/+kIXtfMNLUpi+h+brOFs+Hzua5fdXAGM5naaf7kQmRL0P9NI2Ub4FZ1oBY4req4J2SKXZ9TwrTpzC5qv0/uZvbfLpFAgzqDFuJtclTf+nSJFdbz9vFy2j4+nZmm9RRdKx6uG1IB3Ksugby+r4DRMKyw3mggJTBttGpJs/pTrLdavg3gVRMelivduz6z3M75HFb3qg0hv+dB5eEqgJ77z2mtbRMLaiXiAYtpKgsASQdx4tY+5MaEQoY05VMdaSzp6w4jc+Y1wdYAYAWWAG1ih6VGGN3bdybuJw/ySVqyD7U+8voYL9zS5zTxWP2r4wAJ/NgDKYtyItFkPwKGQxpqqajk90Ma2BAbACj40pJsnglVGjxO27iF/aE6UX/e/WJ8DHDNO8l514bO7Wk71qoy5wqAo4nI1gbdA1aX1b4i+WgHSB1xcl5k3zIch8TfROElzbG3uFMI2rXK/ExMncoVf4WYmjjlEIw7PRwmnrrqdP2PLK/XYoDVOxhd7ppM2TOmsSbfHTkbEotOuiu7VebTvSqDCy9bFnIEPAJL14vDU4wxysDWQA2uK/tYq01JpPF6rYSwnqok9Z0eJuc2EyLdErC5JFOeMTOG2Kp0yajKHzgjAIujB5/KbGU5hGx7GSbpssJkgpzEKJIh+NmSA2PhtRMJ2QKSL9PItHTJgGsriKvqW5cBE5GsA5P4cQWhckCCnqRG0kwg2kEhQRMnE0/jc9ZIEso4M6mpViefe0tSlyTsWeIRT+PcoLZ+6n/z88Fq0QTr6jG9BTpwuPeVVagHT1I4bgbj74+m/u11+53//T8GwP7XAljAZS7eYES3IRMuBFFUkkFNLcnA2OWhOPXD8pn/DCs2HYtMRaJMNyCsJVtwaM16s1hgeJ1cQic5ZSGDThqk/OR2V7YzUJFvwGCCZATClqZ5aNhLOTGDNbf0U2p3NEZWwE7W5Lao9lKrDJ0DEnRaToWJyP2EMTjTLU5HZBpQesA2yarfZR/KbPyCG0GBrDRAEeG2QFZwLQhR7/kgfRjpTvVeTguTMQobbsfsZLl2gierRGTRARBOvbFCITNjBGfDDvBAm1xLm36/8tXJDseBoKWjalvNqMYjcTJIYR+jetuI5EZykESxWI3RC2IBzSlhVh8Vi5sEnjYK4GVbDS6ftUYFJhh73WF2K3O09FkbF0q6BJthDydI9mB4AE/GNQ/HGrMWygUAWEbkoOo0Gp4jJT7f79tNoE0AD+CPzrMuDXnXjvCztAkgu8WKbIYWpJkrWbCashEAyIZZ7mNYR8sw+0St9VdunAAAIABJREFUAljKXUATAjVNYjD5ZVSt/6+977OqB6RR2l/1KUWOsdiGynKaeLI/ysYqAdFmdxIlx0xWL9eSP0x8vBV7qAG6kWM4uII1CgNjFSDlJHWt3hNEyyS87G9ZTz2mPQTRX7Y0F4ibz+gZz886KKRlSFiMAWre/6p29ym7todhFeQEA2G5lBV+OsCwPqXEf7whCwhY/fT8YXu+fKBB68PTmarE+RR9Zf5yfIe37XQZjZcJb6Wsau8aC2wqUeNmk1wlMAW82RMOKrDqEfaOqU3LIaaghBKnpcgi09pG9f5dtZVEVKsGoLU8HbCGOGP1ENS3uicA3DNx0TiK5i3ToFouJdngneUax6axTChrMkl+nF9SwYicyy5siY5pbD1sd7LAJhJNLy0Bd8DBoyRumohn+hvWWaZmk3Tz2Ohf8LAfVlAdYdmzrjMJG3XGnEzQhWMn1gM494ItQipldWc4ZPDAVIqyV54cr459U+3BWqWAiQaU1UkBoqi9Iq2kTInbuK6+dwKrnthKT+ihgDzp2UaDmKdenqvypjb9Vb8oGVDda6VxAgldDfD3LfMsWSCGGP1tg4uTPgNgw0Cvs6IyskrGkrBPFVfnAnagBAEEmk3BSTBMJrvPiYG14mp1T0cILcN0BsirUrfKGY8OaSQlxpdJYG06VHOJM0e9wB1IUK9SNKuRAcrQ6lYj+rHCkQE1wSEhPsYjXwwC5Ac/lPToVmVQQUfXOyK4uwSGVtY568RGpnGwyDOfRLtTN5sk2q+gBj1M/gBY1kjFn0zIS5Nk14zOOmE/7b+JxM+9J/soVeK7fH/V+QLWmn6EeMCninz2HWlkwbMJqWY1KNcRBrySlpH3VIJib0bGXJf5b1OzAFuXqgo/th/8+M8Phx/+2n+JonQh+S5Aae2yhz3LQOEFeWbBuSE9R8kI/ENtSyghpOSUMtW8dDf7vGgquYjj1VYyx3kW0nRGduxmRO6UwktNG7ynQzLTMWJNFYsqM0uk429B+lOudoHSdNAgwHQPDtaRECg4V0vjlJOI92VaipfI/p4AY8ytp4fBA8dpWNPh2oMGM2FOdjdJMzY0WrXjQjfT4Kqm0QYn7paKq96nduTPOFX/PMzNOmjQry3ySUDRN6LXbT1IC1peX8MW5wDLXctOfpPlA3rNXth4CTD8p5u7WcF24yGouZQNaWf7WDu16YNkhFLTAztbRo6GrrKnavaajVG+H0DsBA6/K+uu7Gmb+qb8zfbMhq8tV9NpnqHBv6xhO+lZs2EvAKR7kxOsW1nXNM4w+xpBdhKxlEnMtrWj0bKGt4Icwut8x2JL+7UZexs2CbaVPaIQ3xcuI5M14NStaGUPW3xfA7y4/gQUfj7sasfoAhY7MINSs+9IwGrnN64SS6lTb8TpRGVhGsQBsLyTluypExUET3zmUGk5NeCk60zGsod8JDXLDksJy94YMRZiDtUIwwXLzoU3gW2jyATbXEXul+oJzGzZ5zJups8FdKbQdTOJVEO5Qp5/nivlzV5bNHR6YLYcWu9mL0XG3Rze2EBZMzosSoXVNR4y0lUda9wCPl4OsKyxt3q6HPFzfb5mEMEzZX+lVybc7qM2/tTqxrKLZwZPrc0WypD0l6Ts30a7xCriDqO8wwTWr7uNdlPJYfINzzmMf/bHk+wV7GWdSeqFyThvYo9sjwigU7VyDSdlHbgGoFfTzWQYqByIDESh+qMd1qGG7pOcc5tUucPYjG2OPQEyTAE7aUTVHxQJATFul5NFuoGesb0Avkefk6RJm5K6x4dxDrBLtd1n2mrUlPuJV13/jVVO2Xv03hxmup3v05FdaY+leUceqxv/IpES8GrPXG38cgblPVRHXHcfQbH+n8ZcY7D/yJrT1c95MtIemUalNUpjJKCyWXI22tAmKZNeCfeTa7suJh2xOhZ905A0PY9UVnm8nQoY8NLBGboF5cFnbbkeBGHVkjLa1//WuaWVRTTFndJZ6ZzVrOrGkarZP8D1IPGQuRyvdfYAADVnvtpUyYFc71iXtU6DA1EutA4MNEK15wTdd3tVYpOVdYt/+H17fauEAoBeYDcANvGFCtc0LrkiaebtyFlD4+iip4qsm8VuY5eqxRAWxkSTviabgFKbsVqg7VnZZBCM08oUAMvnjLMye1ESpeii+vhKLkqkDBPLUiJeJOa18YuEW/aZqXElGmZiayywkHu+W8Xjf5d7QmJ99qoVbStJQyyJyyRJR7+vO5Le/K161lEnl/HbP/6zw+GHvxoGtl2T1ZjOaDTNoHsoF+jzQMZDkwXjokGvMxwsXpsFsDWTpwQbUFIqmiMB+kJ9SLJDGZhm5mOk3793CIAty4JGDaPu2izFexCfvniJFsBGO/gWCwizvPphLDrajehc6LFs2J0V1GlGqJzPxOCarMwuPUtmV8pn+TtMmhn/urKPCbb6DOoiIOOpoT9NZDWebyFyDVDwO6oZppzSo7O2JFaB20yyrF6isfIAG+sXM8rBmJZU7H630YE0g7J9gnw95sjSDWTTyOfhlkMii99xroL7WlfNZK1mL+twajlzhOnq98eaycwSwNfmofWO0NGpe87zt2Q7HdB6OpIJIqQv06xSxjNnlQwDxFy7iMj7ORzmZJcGNvVEloXv2H+MtKXrkM1nQ5ngNYE/7JgsB6X3WgD1WBI8Ve8VlgrJR3WpuAPU/9Rpafv8hDwL7G2axIzVTYAozGErHdO0YHe3ljN2Bed7TIwYf8gfqNfVCq8l0AIh9h8MTYMfunIBzTQ9Vpzmz/CcWg6tnvxEmdglNWXryaLI2du8N2Wzed+WiRMEvxTA+o5MUMcVo4C2Xy6bNAMQAtAH9OtRbfnLQ9ymLy3zAmB9/gGwAUXzPWpfB8AqtSDIWFXugcOEpgdrrzyDyznxZxqsTjCrkQI8XY/bh/O2PQe4PqXUbiNbSveXmI1Xf62noYeuI1w9LJxxH9WSkqUFXstwe59T6ns4mO9vGZ61dLMkgR0hO/r7lPA4kFj7HRcJWR/Q2Aav0TC3Qc6mtHoxQhCgcbGJSy4J30a8RAtGx0qIWFAAKQgLo2oTC8k74NAkDrASNjfNZoDr/IGTj45n9eRJQjzclKbBmNGJXWlJG67Y85RqKzvjRbbBC32i+mpYYVdOk8+cP6m2DUs4QVSN+fRyGGVajeBsEcxRoWCYQ6t6DAkQxMZH3AS/jjgkP/W+bB9Cyv6G5vyMpJC65N3WSLma5IiEg6TCXkkbLaNJjOuFNiZHd7bqwecDFkpQNOEz7o6LT0Fw+jLeJKUQW4FSWxHKv9LQZvl9EnJGDedsoVnKCZZUNCvTM1Z0Qtg0nbXms7xdq+0YVwmlQNMX02x6qi7Z1zhgZI3mcpTKOQFOiZidQ1YaTZb1gB99d/oSdGRSLxrNJsCSnp/ICaJNdt9M5SNVXqsyWo4NAac8IA1hVp3VY1eWgqTQZvPYnTXadLTqvHurZSYglUnAzktOZJ1CVnUanWePUjfxQ5vrRnvOZEut6ASyXmv+Tpo7Ld/vlqn1TtsypTWVJBtI64uee4VRrd0X8VInhNs9ZEnee565PrASYFbrHYrQfVyixaquNbPgQ89jNbc7jskbDDPcysh9237wr2Bg//Y9wdlsyQYSsghGvmZztBxISdkPHgCLRx/NKpr8l6xxEa0kVm8vMt98Lk0ADQF05AlgZ9SYh33L/d0QAhGF5bIHlnhG8xVf1di3hC11EUXHpIA6h/+UGtZLTukVbWCCSxajDEKYHRamnWf1UnXGL6V1wLXTVCI7CIBFND/lno5XJUPiQBoLMgMpo/hoh8w/WUjZFFNGttyNFpQA6AIme+8zV6BuCc1fBRNTehjw7Fpo1l52gYNGX1QPngZtmDsXFYkEJZgsSDUxlG8Y/xidqwcP5aDxwJus+xANz2V7eRPYwo5Oy2zBv1M6LO1y6avkazAbIIWcA3D42oELs1Gdy06GnLnZc78P4hUBrDoywAwsp9mj01hSUk15aR1DHsPR2nB450zshqrEgIMJjZmHKk4ayAZa1pgS9KoQRAKgb3BeN8Cr63JKSKzJaJ2zJF6rccU+SwbS5iMTjkiJ0gTGdeVgHra/pfGsZTN/da6CtZT4TBMIKNVtOzjDFcirrXfsEZs6dcTwsAWoDFvoq8rzU3qTvV5tV0t8+Vto6tCyaDtjsus5mcOMztkegF5Cxke+bC8vX1wr/XnKUYAQAfiwaJMUAIyTaA3b0VKgzP14ROanprrjfgbAxmqI9e5EpfHgNSmw5CaAvQNgc6Bdz9eOMR5G9ridsbhKs9t9e36KnjUTs3QSsOkqPyOz5EAB/53pUlhbZQ9U40kzmA0eaWRIpYPG0I5aFsQWuLQC5cALYwySgYDfNHYx9KCSJIZJKCd4ffuyna+WRG3Gu+TiXcdUEwJg9XAkkQroiZay+rUQBNFOehAZu+LrKhuYv6OWPp3RavYK+Npo5TjpEA05MCO/ydow1kQyk+tyROhYP+U96KrCeRLG6SIDCsFS2yyYdOKijI7EgevDAnQtGAHFlUsg+wpwUY85+3vsv5KUcS4R83N4J3a2AbMJkGNDsz73KUTjTCB4uGzHc9wFdCrQMss1KJCDN61kL+yS06x4zzdHd1b4VZBpSdUhD60gTBMr4Ogh028iSrNumec46aBaHq9VmvXa9wKzXL05e6KuOJ3QpQZ2nofd7COJkukduYTgyX3UkaI0UtvknXsKA5drEniVcVsu8p4OPKcGKUv0TqMyDrjejJE+Q3FB2de7Xet4E/cMnCmhE1dmCqalfmWK91ts2MqmUzGTLbfOow3cAFitNzt9LLJFyKsQXeIrSGneU8roxkkqGVQAhQXEbH5mWPNcbpMWxQV1+pGpPyP1cdJlziGICjTcdcwYVwfknyOLHGmEo9FtuI707o1+FqvoI7NQM0xMfdCRHw6ZxKXkBO1yri3N/akinT4oPqFRzcQijiLBasjj+o7yooi9r59bTZ1SoC4xkijdhyUNjHdNkjxA2gvVhr8wsH/054fD7//a32GtLA3IGOCOVyBaojmMzN4tFbW5hmxx7/ZEF4KfW/VOAZ5Q/oaTAEoRf0qMlp7nQDVIqJuU8SS9K4Ara9BRaVDoNPbku1PqF3Djd0eJWX+xNNng+Vd2zsVu1k8pFpGxmfALGptkWUNhp1ypdVgyMKZOcIDYvEN2S9PG3EPA5YyM89Rn+ZKdelj4Urw/2eFYNOVgn+EBam0tFyk/j4FvngkdejlqkGXU6mYmesFGqovxEyw/TwCLAwGHw0gJyBLcTHizNUis8bydfoZui/KN2WkW28vLZw7wgOsEkvR28QyOeiGoUw6uV1IxwhNKrjS9TbOdpsvaw3hoJ/gz4i/aHEqW1e9hZebhFFTEz1dkoyxh5A4BUDmIa7fSsZS+I8ypDFTIIfr3Kjm4Ub4rYGqDYdaXblJm0uQlecYc0HZz5/sGXI2Nm3ZQPBjsslxzZr8mPMFPskhM3MLbkdo2ViQ8i9pJMY2rJU2A7S32QlKEMh7+7FDVCW55X8oQcmqMF2sn8zSHAuyhSapDyDA9XdeWr1Iaa/NSgBkJXgC8LTgCXcvprCV+Uy9L9eSuANZtQBw4VbGFSdrb9prRgi2HWpY2ucp9v72qsZPt3psI4Verhx1NrBY79TgGQXkQWItvVeU9YCgBODHIw5rEtcbsORxogiJRisn/eTtfnjT7By8mfh2241lbqxyW1zRGIYHJn8nqPV2uNrFykCttUMub0vUNVvHAQBMrPHTzMtJVMV1Aney5iSrrO2uikhVAUpPMyznNE5GXvG2Xyxnw3AJeG4fqJDKM3llGGFCdd97qyDmDVMKAxkJnVXNkYGlmrRn5dks5PCXyg5hge+bgyjNLnFSmY3z08RvXjUeSHrCHVHVKmBCX8xxN3rEMbN36cPhcVrKSIZKU2D4dthO6/nFp8TwJQE6zI/CtneMADtwWOsUpex/xnBMlMfpHp2nMRa9e1xfeC42W05ym20RYzEwqyjqNu8NotWXUAuRjjRVgZJ9Gs+nG92Frj9vhPe/dJB6tYB1XOEfZew60QWaQs6oTvzpLoc+yTGOSipHhsSkjKakkiKpE/EiV+7EHqU7YezJJnFVBJRCJH6zfxJk25k0zrPuvVmRLRtVYkwZc4qbxDbCU8yFxbpjIEj5DTC3HlIJutM6ptHXojztLYOj0XRNKQk4qAgOOc79IRHSIMVm3yQrGWh9Cky8wgFU07pv443rCASJr9FSWtXtPht1ne6y1KFXBEm8G5+xhE5IQhJzENMFnTeZsSPU3V65jAe+MSvTbdj+2p4hKR/3wW06lWS8kIDIXiSdaF5OkvuSeSxjixSro5RfVkyRRIaLqIAI7bRLqc81ZrAsSg4NYfx2IhJa9ABZ4cd5Ol8hfNFezUhtnE11OMogn09qM23o5Ow00PxwpQd2LIOQkDWyUb9zgoNX73HPIyjSVGuLeYfvtf/lnh8Pv//rfnuqHyc83L6G+rCByRCnNjwSVNC7M3PjRNSJeEcA6dm+ystE35BAY/YclPtjU0BmUhVr64zDHaGot/hYqfQZ5gbgfRFOkOwLd97CIOehq8g4DZGlDmny68ATi2HJ1s6YTNssh4muZYbUwYb+yececOYHfF64UAJBTwO9LaGd4Nm4XCD6hItPlyUdSRvwukwH7ENq99ifIB9RCoa+FFY/gv92yZC1TmrCMoUg6127gyUaLdtCZ6AmmNlMhlxDVyw6gT5qykKDk9moC4VtwoTGxitLn1N5le4bXhT9mEbOFCUBYkMFU++Zg2pJU1SKIrJxuW5l2sjemh2hDJrmQ4O4QB2PBrtEcL9flrBBAkfLdKRvMzS4b/L6dWj6axjikElMCq+RgytRjmwNgu8cbWMhARklpKBtWI3WTEs3ShyXJuvn69r69vDqGkg7hZtcjoSCwcuBMkhJGKqCxspOx0hqZR95FbaZs/DOhAuiZIVTPNpPebA4c6yQZ6XES2PQ2vt+2K7ZAbcQqE2RnbQGsK5X3R6Ng7YwAe+VtA+ruYWGrFZSdkjlMIAYIDMdLwHYmNz+XfUaD1TT3PLgnJPkr5OXAbDkOxs9LUVGFf3I7zYk9O4sSAMt6BKTIaqSRIu8qVQ8/KMlh1m8eiYfIJQfC+Yo3K8xh/QvDcq7qS207ZkoPDVcwzvmZ2laFKUX2lJ3yul3SsHW2XJ3/Fmvo+kKiWpcQD7DumjS38Txz6LnOEvADPNkDjbsB1MPIKrNRTuDytvwHgM39rPJ02EIbu4gbWCAm9sYzVAAL8EmsDmiboQ80eciKIKV6rzcysSbxQgqePcXen0aQOqkU3PPnb03ISMLr180q+a6AtgQKFULjb7yziYfj/YplFZnVtm3/b1l2m4BTacs0MnXreS5hgpVIsQA4T6ZaMs4sdhLmmZwvqbp5Fmi0J1Nn5c7yLjIxImYSiSeT22gg+WyfBTIKyv5KzHL+eA5OM5rMH5XJY9itrJvpI9GmiPjYkq6xrZUXAI3lXCKwNh0kWXxmnSFG557udFhZmC8nkplT9HzsoALiXhUVnLIFpVZ5eo4laL3LsEuwTP+EbKlJeFnmrvf8XMDMEBXl0bn2JIcBUhk9CgtIYpneE6tUxrxIzjwfcB0qK5kGI1nevdlxpEmeB13nlWwBirMaajnGGQcRl7K356LR38QEgpHE/50YSi9K3TeUrPn8WGEceZ7j03x1D2kFUSHxwn2csk7fsFBbDGzL/MSBelqPFZ0VhOrSkeBYxcwetjJS2zhib+RqukYxFaukBJAEh6JIRwSwuglIsry//aSSC9f8+GrHqcIG5hnm4BTJXasb9tnYr4QkZ6B1tzwvHY2mISu/O8lQrlHpKv0BnVyGZV4Xmk/1tP32H/3bw+FHf/+XqMr4UqtNKrA5nLPgbfwZfajCcLPkYaamycmykRejK4FZnfKE0MUicEoS2De0FBUgHACL52vNlK2T9LDJ/9YOpwegrKSTO1Ie4XpOagBzAETfKiVuho9fXUf+caACjLxGG7kCXsO+ivadQR8jX4GA3Z3eoLLNgO1Q+C3rws7Utmk2ezZZZQmS2AKYyADMNi1L5ZfdwOofObwWcOMvdgKIgVTEI7vps/aXk8byR7le2WR5XAOqGpWUE7u52lmYQxSGAC2XI2ABdliR+HkBKkx8yWi5zDKmQ1OAbGCYrFYAm0MBMXoNo8nWy1SzwcM4wGx4LzIgrg1LUqPVrXsFqGk6Kac8IfAJmDBWVld7kRnVkibJxjx7AeyyJeEP6tsIWKuN65SQW2KMBU3Mv/P557AgCOHV/SShSOC5lVUiOevhmoA9wyBknV2z+Xey0Q4/MBFqyTus45uc5YA/p3HpOZo9B8CFtTX9QN/cqWkE2jLGUwNRK5iF4KHGm6kjQ3Ti8EWwNFP61ZfQkth9ex8XAtQ1ZSDrXThSECu7944GHpePKeNW+sM6t86mT2BlNYBZ9zAlZTxwZ9pc48AkjF0v1YAsFlbnFGMVLghlvO0AljETvNpNbsNg2HMTMIAW3cFavkxVCQnB5Qk5QErmo0FLJYFmo8YQMASHZzaw7y77IMwcjXRUJTwgkxhdn/KeWiLvhMDYW1PpCbAZ7TDYyoMph5jJXd6VjXk2YUWeYAdC/q42aJZeNcJ3EAeRAIcn955NTJIMKf8dYFG12TJC2lgL+4q2MFZeFIB7AE6TkN6Qfu/PlwVxGiGOKtUUW43q1LtCgrG9U36WiXz1G0/FpcDsdvvOWDtqwVY/jJ/xn83ftergdCTPoQCziYOOi22y2l4PKI3pM6jcyYpDSxTSYvYcYJNlMqwMQNZ8njvgfHo4KMNmPTpdEeDDYAWrAux3WFmTIPfQ/rmTPFFJobej9lwDSmztK4jNO8/71apPuVSs2BL/ZCnzDM4XpzBqqq9MTYY6zNiXJjekDT3BJzkUjEnQeJarw3VAAP9d55+gupevb9sFmWDHy3OvbbrsBEGlPoIbiTFJJhPmygfb5CM7l7WXXz0v2ysQG0MjSX7I8vv9kI76JEMSYADOTKCsFJKztM4TxjvP34A3fVylazI8IzH//f3zAthUnWlETj/O6Kz1354hJVZ2+8zXUIH2p8Amep2v1WhP0p24ZbW0kzc7NhVP26KqIUhojkIa5jh1ffGVxykD87nYGDi2WHksaXDLfUVGZ7Jsz0xIu3xSYooj7WGYO8Y4pJGSlt1b3MTaa+YfWATlSDPJkpScdR3QfCcBJJEZN5npCQKMJSmKHCPJStcCvQGuO7YgyaPfEUnFb//Rnx4Ov/ff/c07nn7vCU4DhNpkw6GWjKcMYbWydpq2RDdsoGiWf6wcyO4VKpZ5FBxx4FK2keXQpqgZptitlLpZHw+CsmgzDF8fpfWxvVqlqc4KPh4+tBNTZgXGoge+Cz4b0+uxHHDGPF7goIYq/puYL3s6PQCD2l/hudososwbHdLNeoeBWNklzPADi9gNqUxCjXCySg4hPHSl5gXnZSJhmgRCNiE0kE6HcX4a9pqtqv6Xsn2y/JljrS6LDqIw2LC4jjdUj+w0qHMYTBZlLH+8vmyaTJfC8uPcEvgMOpgDtB3ajr3t540PKUsi7GrlDTEnhhkbja0eijDHY5XSrmKfnV6DNG9Q5rOr1/cpML9hM6K5Oh6Tg0wZtFAB/yzWGpCHccAfYxj6Hij5DkZ00uVdPXE7f9H8YA2mxgv2PcGb6xgmVGsTDeCbtFCivG03JrsF0CnRoEs4G/ktU7qU2vAc0CtN1twDgUE16vtIMJd5t6nq8CJj/Mw2Wi4E3VNTgluJl4yuZaWCAMOW+USTmByYMLE87jH3rluEmWFLkrknP8hDWgA8BW6WIFUKE9UpR1G6fXO/U4NoEJ9hDJaY933kF9jF7SjDaZwUvLI2Vkd3LFpqRYTIdSZNCQBHuuNgFJ0xAl71TxWk5vmyBjlb7thcsWdajfFmlcKohWsZtmXHy1VGJMNMIidQy6b8IIdhwLHBf7xIbfxTTlCQsbqsZdi1ENPazUEHTnDK3uZ5gXv3OCISj+Qg5uHZj8/b+fhs6RvWON+fGKNbQoAOPszIsy7bAQ2vFnAboOFzrQY/+bLbCKQUZppzM/GpmvAOBxmmKGQLsgCaf7VEYlY6FaUvq6FFrGeiKm/qvHkbS60iYdyfNVsJztgv4fDBHlbvDOAeWqf8cGLIO7pb1x6JcRvROJr4easGhLLxUWONt/wJMMo7MSFwMEDZyGYmxLsCE7TjD42pxgHZ2nckaW2mHs/BOoXMe6US2r6QiYO5N+VQjmfO0AqmQ00/G7KAxIrE/UhZrB7pdVpQWf9v2d5JaBOXTaKyvjkvl4VmSv5O0KKcX4nXSJzC2o7HaMdSDTZz//TcJC7UhpB8FwcFpYmErMgy6vMa0kk/48RQAd0kxwF/vMUykUo76qXskb5AORWF6uKJnSS7Gc/riF5J5Zy7Jr7zWTaLatvpd6mr53sgKGRGdWkSoDEYiZ+I93euybK9vsGOFc++G+LMpHoSFC0bBbAOtiDhpd/DhlzuigbCmbTXkdv1t89Y23MtwvzpPLvghLzPZ4hEhgu9ppdpGqmtlsEHVt8uWN4lcCb1IY08m2RVS4odboy/3hNAoUviHT0+nZI645A9w6xu+6YqwYRQOyCj/MGP/8Ph8Hv//X/F+REGDDBGtm3J+nT9RGZ+e7dk7gYdZK9GyAdrgBWEsvzaxSyA9aE2w8QuxfJSuoNHO8Jmphmp7CMZplqwKWVaIoanIfieyzwC/mvX4fhUy0VaG6kl86CXjc1jR5+IP+HQ52ar9Gvm8MyyXIbbNnMYHKaDHlVam49c2PjBToBtpyEsGzpTWTSuHyBbIvWhKcPuWtMRgAeZSA4/sx9pNH9iujtlkRtUeS5yrizL2ijRIZwsK2PexteP70+ZJNlRtC6WTAwclhWOjJGcEZSWMl29NXjmQA7YzLN1IXp1Wh+O56hYUVuR5f3RQ/WqOgmgAAAgAElEQVSI04O6nFmow2AhA6RkHYPmshbNqmXney0w221k6H0njioyHx2QVlzRNSFvJWmSNRfitMRlPlUg67tCX41mriNH2xwFC081IZrUEf5L0Zt4JKDonmFXuO4HbYvqoVYmksShwzjiFfsqC5u/HFYOo2f0cTILNNqkRBPf2LE1rPXYFGtJfAqEuCWsuOqq0M5cwWq7jlsuFFTn/9W6J/sM40oPMZioqUh0PKp7oyMDkUU0GQbrNk8vsz2VGXX7HZbBuTlVoGjObULLdQyjoZytfps0uWVsZC3b0Aemy1+dt5WXvQxtQj2AbBooUqayuWps12SE3Gt7E1OnyVWz6yNT9ztlSg+0xM+8J0t4gOmW82QsXLMw+rGDOkU7ObrNvNLxODVm2bU8VoGPSRrpe8F6PleLwayH0Rcfj2Fy8yvJZhv3xu2A1XnuZCZBhSXBaaBK7LVkqG1d7klG1zV9NVb3GmhGo5E3vQG5h93mSsZFfXsOSMFaG217yGJ11GmLM0hCcqH2jJFZTEmadZxryEGe1aBcwpGz1bBqsuooZVzvsl865TDNjP0uqgG800qMVhIcpkp4Y6OTcZV+ANg7pQYTr+6pAFIJbOd/K3q41cBI5bsbB8Y+aHS7HaTCYQ8AmcqaFZdpuFXu5n7RvSV/MhXNjXe5l2TTROi5gdaQGJp1Xo93JAkB1rnFAJT4ecquC7amR8HYMPIIqj+c21qUTbUJgDtMaJ75mw0/AE60/aPxzyer0eTMIKMdkmaOLkmq0UkLB5StQa6gauu4dc4zccm4pmRwh8ltDt3EllR1HTWsFdRUPvtOSxMpSSnxQJyq/KgkDzI+AHLWb3W+yBuqlx23placZURtKOOc6aAh+xdyLzbHkwxwRtV+CnlMXkHPA96d1RPdA5RRKD+ck2snwKzKNKaXIT/A8ueldQRuWH0Y69qJwQqFVMx7edqOkcVNgy/n8+zZYqT2aoCv2sStu9J+/tvcN/aoJqLRJCML6M+CCR58zAWt7vU4EMXGNLhkDcbKM4M/EIP+D3/8nw6HH/79v3l3bnR1TmSXdQVI2Qyrqfya0qgPMIsBMXetI9gL1VzyoMp8jMZK+4T8lJ+lLlVj6tEjUY4niOxAzg2kFg+gSgPPjCQLe5e/0cag0WoyTqZ2QLA1uwelTS9uMlnnltmr/THg6lULw2gFrxpMAzs6mx6QLCyCoAMJBOotZ7MKGuim044yaYLUsFQyWDNRpLWcAvlmjwDAipm5oAa5saOAHSxLpw9Xy88tsVBSVfc6cglF9bIrYTiSceIq0esfgbuNFTPn3Bp7FqHlOfW7Tm8T7ABu0AY9ApJOZenQBFmNMhgcfGEBojH10BhzAjN9R8pNN/q8S6eeKIhX26gG1FxJG5FsRM2sDSIcDsuKajpCy7iv5iHBqxzaKt6UTet0FUrfPRjDlh8zG7rNiwWM7oeZHqMulDJuSVwStdrsCHbHjcMms5RT/PZkuHbB8m7WVDU/SFu3Bwub7hMTJLWJ6tFMWKZkZxNmL2YFZYqq1VZWqwagU19HWtRSEHs/7znl6EqEhqF0UlgrzWVufRaCXF9Sr3lA7Krk2KglC6JcYkp9aogzoSr/vxPy8CLk3bdcS2Nck+0OGBBYqhe3auNBDDtmHb2AcZqtPMS53hLKHiLuMQ+kKZ+TKQl2WDAdUQybMx6p/rlJvkNHdOKwoSTlvAw2UGc+bNve1MN0UoJn9+dinFPyy8P44KCK6PQDFMPiBryek7Z+RpuKPVdtYnLfYVuVAHkv3F8TNwsIMtCjxcNKsDHds6BUHiepK5jxrvfvmjR1gEoBLGVaNONd67ybOAO04Su+yOhUbYiDTa2dVdgoqhiOCbNHYMrPvOuO0UYCVXs/3unHOiOYVCYGGptzDVoHmcANE1t7H4BSS/3cl1pD2do8L+fbj7dxACzgprpwGkhhk/P+AxojVcm5ZyLBmTVAdU0CtCmRdUEs776r560NnSMdKPBeWkkZ65ARdR/dzgxFsCdCpjcJtBMn3+MUcY4eODKDSERkGpP02Oxa2QfrIVUKXTAEtnndndREhQgB6pqABgOLtrFrtazguJ3Q8AvDH6cLkzLeaUeJL8/JNl9qoS5YN3ag+lyl/7GtsrlcsDsuRI6hT8w2iQDYdU07zTL4pX+NtfD/UfW+O7am23XXu6pW7d7dxwl3AQgkhBAilmxHIMRtQAwhsbkBYgccGwv5ExEh2LH4iExCbOHEuQKCAMEHRBRAOELKLYDsc7r3rlpVhcbvN8a76vRx+5zeXbXW++d55jPnmGOM2c1OlmwCOc7wBhrxWtqWFyryvc15Qwsrn9u4ybgIgMdtjHAS2HKUKWqlT0abQsFbZwvPK/cnEeM19qQW267/5UulalaYuA7Q+ZyaasCZ7lmLEDPJKVWRBYlgTChxKbhG76pvP+CLOVV+JTxWioLGcbtrTaoJBRX78nzzvrKmn4+HdG5gWe10LaizAUjXCn/fno/b6/fSFUtlO0JJeklMs6P1V//gn14u/9Uv/ey71Yvzp/N3snOyXkabRTRkdW7AW1XWqqBtfRWBrYiCdBRRsf0gIkPyl4qo9jCkfn2Aes+2KmpV5YY3md0QBQOLiUg4H4TDJGd4VySJ9LDSXsU6L2INuaMe6iSo8Oysb7N5MgXktKop0iyXY/zdHAq6DqBo5uet5jRV1+ZLiNxAhdVMW/xaRRRxJsHTbsjVk/q1bf0GC7nGs84RCbQh0hbPBFwMLqDnf7zTkq5rAFZftkj1V9QxwAS2iRSLOQmA7UFMtkFWDHjZLOd8ZzixUiser63mqEBVHzKvOklIRunWWoyWOQd2DymqUfnTIhpZ9F9IoA2eHpgilgnl2eRB62vMnCvLgYWn7bzkmvgRjFpBR/3J5JK0Q1KEiFKbINhdeLu5MbTRKThWGgwCrQqaqBbhLTqhBupCWxqI71ir2kHpzbexuwlWG/yAwuVsrYfvTUH38LlCDmevW6TIAXUqjQkGf2EdFq5huMKdflLbO4cVONLYPdWPKzgZwjwUSCKHh4Yk/RYWFGlyp9bim+jKNcvMpZMbGLQnBSAJbP0AaXe3ujbAO/eURJkRm237d0Sy78ShDUgAgVdF0jWmH++gvPBQmTYKuO9xXs3+bgL7N7qDdH67rTXdAuSeiXD7jRU6dMXRcaDQS+v/rFw45BjnuqQTcVEAyA9IIuKuGZJ3/XIYhDebtrwob/ZH7McUYYpOZFwsz+bBuCSfW26k6KtJLokPcbqYXNC0h7T/c90/wx6x0OloZ2Jw1uP3HXxQU3ji6afjkQS21l7rj7QY3FAJuhQUTR98GslX8jASU4oC8uwipnLMpJzAR3iImSJH3ZE3C9Jb54vw6vHFrQcloIKUNb04dQVw3eZeFHTSnfk4WIV4FnCkAqwio3b9+twRp+TC240h2Z/VU1F7VORTf9tlc11VPe6pC9f9ge/KF+R3g6zGX/iHFsfS4bTAMyHPmszPeSi2pUz8a+sEcWP35c6LxntcJ+qJvjHg7CviYu5HqkgoHMf7FwR2WZtMU2JYgRx34hQFVUerRjEesd9jCh2H9lCs1OP3ROdoHok43s9/13YSRMYS07FNnL/7guJawzOSQpLCBeFXzxbzCKW/ia/YrIVi0ILb5Kwc3k1tIm7ttzwrpH3JYwX8ePvOwsJMs4ipNEGulxg3lLmUPgoKQY6cbUGjIzoy6UqukTiSb1KnocvGvfiTdmT0GtCCx3qQzyagntH5/WgpgmqmmNCliC4ma9NOac7xDXyQLmPxGsBNkZUceWFYXSp4BrNh60hfu7B7hvRL5MYzBvbL8XL7ATBAZ478vh1F9jLdb8XHiOeI5Tp52BWUdqCLiR07ussdjhEbM2hLzW8U5wdRfT7SdUUaPi50u+50jImH5paZ2BWXD3zoa7f1hqek4Mqv/v4/vVx+lwTW1poVg+0QFiCLs1hUeVwhz2Ijtcyaw8dnqFAiizTm3ByTp0+ZHCBRqzsKaEvZ6UIG9h2wpnj97h2Ia1uCEmeMWxagJW3UoVHvaV0jH87cpLYutdN6qZDMiRRJPGyXu7mMMRvRiKKaD2niSavLREPcNden8tm57C4YEBrogamAX47brbOvG6RY5x9buRVSwJfpdBiYPFWFigjWdqYZDYdHx6p6KIqI2X5p8gr6qIiAKuisd5coyhmC20Y7KgWB10ZKkEp5iU2RcEnfNe4+i5k8f9tlSfBAA2ir5eHWBo2DZ4bMJvocyOEEkfjln+X9MKOZZ69YJRU0PNaGeZ0DRCtwMKDdKWJHS4NglY0YYUptnKBx3I7ro/6xQe7AvQHJm/wSmEwyfFV53+UX4Wqg7dB88njU2diY5du+lHMKdGjAef5aRDmJnG23x6vJGLYjOUT6bP3SzuOOH+imIpUPF7U6iCOJisMkSCKHSBDP+sz3zpmPXvV4W2hD2VN8gFIkacOOaAhTbJbyzFfhiwjlvZBwQIPQFoUi7UQH1/oekptkpAla1eHWGeVA17rKvWAJnxnXtoh9N7kE/GOJG9KHTB1zQEYB/oPBLQXGY9SzixkWPgTdtOaZwx3xQtHT8Pfyme0gacRtBwVMucVj9vmEXayfKqPnnmKC3GtLzEyC1n3Bc71+rtWaaBVHae3AtL4y6LCW2kUgecUyLg4D0irkNLpHQPoiTHn8jpZfBpTQ0QqdhHatB2Xi+jX81MubB1VRuIg0klAlVu4+FffkOQ2tjzdvR1GTTMl3doXcVeasEeqz8mZv3yPkkRsr4ikPNsnGFMuJn3kXbW0H8Uk7mM8t1aLJQ4qly0OKwdGPTEZUouMfIxoacco50MBYfgkynaIKfmQOJO0bwaGq60hy4sRJ1+AKC3qVLfJQWpcHLhIYykTOhMfj8vgt6vocvnh1Vshsd9EOEo41j581tSfzMFH0wO+5Q+BNRzGOAEHGcgZn+u7ntsHDTa4dJUVIgYBaoyHOodhKwmWivHcaoEcvUv1s2XZBT9sahpDS+EuxwEFdE/9QrPg+Bat08ojveZYBt/R8Junh/VUs2WlLOwtNZHU3gI5Y5xdyr8Zuzh2sFAsswPHU71T+ZVHqiocmmuacLH0GapWw7emjvGRTLp9UQrGjxhxg3AlXA06FQpLEvy+zNBM+N4g2II/ip9PXfm4Mp7drciTHmXcTHAcCKml773gEV6tC8tgxyvW9Ft2fF7bAEUl9bL8qzrOQtvAnP8A60mRc4ZP7VZ57/F/dK8judo8BFyp6pTgkYZY8zghaaEcFarB6Mr4G4Hm53RN0ElSEie/Hy/Mzsenxmnd2Od5u3x3H27c9s//0eLz8qY9eklq7DdI6PfN8N+hkOAdaTJKzybnNs/mV//aPL5ff/eWfe8eEt0a1IHhVtj+jPh9B2GQNtXwdBBK0JB7f4fKXj1l7ka3sVb3QahhMUrEpIQ4DSHDLi6VSr3IVjCaBca1O3AOycEyyaVdM2RrfyyrMY3sz7q0GwhKf27zBGuvlFp/MJIUjHKPsMDxT4XbxnmPUhPMJxGnvtrpzAILJmVzQIoOzReGgF6qXFyTCJpiQ++vkmXLqho5RiaStALfNoCKPdjzDYvYkga3kuydFbxNMgyjdzbRFnN2oJuXlwMA3CxdqLSirSe065H5u5OTWhoT2CX4UQN3HqVaNTZE4oVFiSlB8C5nxE1FJY1OlmMzhDlITbFUlEekQjDOg6C0XUQoWZySwNXSOEK5cIZBhDu1ctfOcH/C1KwLcQiMcU0GKrBOTaJNh7x1nhIdviyjaPrU4s312od2RlorCK6lJIolJyCjOmqTAhWQwRRCLqsfLWSKQmClgMg8do2bkJHfwsSzKVHJK4vewKseb1tjU320PXyIEcygEFomgnCbQqfzPUbMEIBMy6RhFoJrQiwg78SucSNDgE6xsgcq7da8/oNhNQM27Gu1F6yfb+lbzeT/yam8d1zsrOK8/amM5pSJjtgKD2P1Ec3yiYZK+z6zToANBJzlwu1/C8x6arHJc437tyqTB8NxPhHHJhS1V4nY5odo2yf+Hj9W4Ebs60PrH2tRR1buH3zvpivRpU/U65S0wY+twOyhYXq17VB4sbfImmZm49enb47h8Po4gqaFl4U0tN1nhRNZ59nOSl4k+h3CmTfi5cXutU6eCcWD1nWoOn0Kpgx+wuPPaiJN0YGznO1o3e+97+Ns5F7Ke00mwnpOLadwzEacYTvyjZVk3BNqo0rzYXkH4eUfSADhkOfS8X5qadaN5r3Do9P5kxGn4850AWYDFZ1U09rT+MeGz6G5h33gNR5f3IoqUv6Ui2XJl4hJtTYtRW8CiOvjAgqJKmbPLZCkjPuV/kjBh9M5zMS5rURUEPyhv0N4JRO+6krnPvDx/OZ5I1p0mBoUvYS7gQLpgbTNxXUxRa3ex70OPUtdNPJ5DtYHvjnWYxQgdrdAQeCdR40X4l05Avbvzmfi2Zs9oRyYdWYskLL2K5CKYwg1Ea0ZFrjsbTG5yON9ev2i8T6wTwU18V1Ca9+haUAHvlMwJGqfHsDA1nvHzWZt1A5l2Q/DAtU8Ar/OH6HUTLcJhRUl9h6813B8lSw2bHUDoMMSGxOaInz1f7QTlmnlBFbGWNkk+VV1E7T8V1hbky58xDbOd6NIHyQ9K7SBDwuZs2sE8F3MInUL0tyd4n04k7jPHzIL51y3D87gIZWNGwbDmdHS3R70EoTaPevpUV5lb3Afip53f+3Ict/CAFUWDriaaMjxiBbIAFku2Cbre79JLS0k//srf/j8vl7/1y7/wrn/glI8TMeQwFpVRe1RUpQmQJsH9QBZFaQO98VXrHhYb6RZRlSiJPKTCxR0rKO9kxGhtmmYOLRRtgmGlnbaoKGUMrZOUqlqTxHz31wwnLH9siz7J8cvtK8kruFTRz7TabT0aWjIkQVHKfF61y8KnDa8/lX7eR30ZqZg2N7wkadoR40e6gdls9adjolYnHFmImjSYhJqIMwWrEnJoEeRQbEcV7K+OlVvHyxZu0Ef5V9gEYTrt4WgCO85lR7tVIUkrHzrAlNraZeT5qY72MGQBdmKSIbncsg98KYNCLswfYGxeKzUGLlQww71xj/KkFXrItSLJYIBZ8WMjTEdaeopSj3UiidNUktxoJ3M9p8yIkGbcoG0dDw6Uuip+7n8XVZoDQ+7hFjSniZYJ8Qcx1OvXNBGLNtb0u2K97AvFSAah/Z2kOa1c0EuupbxtT+3j/TEHQfl5bceYgOeVx2pkorU+91bdTknKmpgQ8P24PYs2v8d8v10WwjSIuMi5IgYRfBPYFgccun3oJAsettsXb/xsuyocJEGXfa40RgnQKVJ2sLnHslfn1mHSrJ8hTzZ7hsUstQb0Na1y2iOVS8E5/IHWrUW37dq884DrQctTAFq0tsuAkEJxD/ZGFBAWCQgpEIJ5WHFP3VA4BbCvs3Z2CKl21pFFxCuvGY/oDOEYPQkULon8phF6n/ON5p7qyLGOisjfBqQ4mCQ2kyrf889ByIOghgaQZDTI2PxvCV4mnikw8NlVRMEebJtQrulG2+Z9hgOflmEdJ+iQqIzWRcoDRb2CbX7anLawTg5tOI6qq3UMsYWZlmM7Ht1n6eLknWdQBJxRFnYTJVDYO0YQZGlWOhrn54IsOHRvieNAvFbHibaL5FCJFBDaqqXgVYiTgzXF7cAZVd7MkEAY+P2IJcYa6qO866yDHyia9OBsAhtRG0BBBszk/2qzRYFSq0Fi9boPAgKcn7WzSnIT5E+jewUZ8IYjSIwhPDzaxE9pZGoYtIdLN4SCYDqITos0Rc73fu044GoFcndZo5zpE6q1C5cEFuym90DRGnAn92gyfcliJN586wjieCdDWYgNWorVJMkthim8yx3HJqtAFsl9HQxmf0hBeKb0tqNfa6Tf2ISskAQxtmjGePMJratM2lsodd0ICnm2ek51OYPMJzbkxdd5Aj6vZ57i7wJFVdvwbgu04VhRD2JpCdln5X/Wq3TOFIIyUibJKwoUjqZiDIrS3gRaiYjgiTHGewQZPc8q8yCJCK/Hewp2ij85/kz1fHhABDzBeihLdlndIxaUASXqo9OEkXXIw3Jy2ohR0kkaQ7msDLhoXOnERUZnU5zkXb1ZxFLPTf+gQ8USXfKyOvvYuSmyBD0z5+dHv1jPxOyf//D3/vfL5Xd++Rfe52W6zUqFSAxpldBqkRGnNemNByKLRrz/rJaF+nNH98VKS7vepMwezgU0Oe75fXpkOoWnQXMVNxWhFRbJK4IZA6zBr1VSJ0wsOSHwkjyJHiep0Sz95XjJpgIRnDLTaT+iiBADIBznMD0tMCBhy+mC4wf3NlWLrSIWwsQ8BBS5NPmzvnerxaLBGDXTvtqickFJc80hH65LVomiNecpm3xmMSRwjRur7+qcFrJ4VN0yJpc/l9yuGXQ5JiCw0kYMWDnIEkTlxWDXQYJ+t+chiYef1mlGTC6TyiFK0nfSIQ1wA7up5plo5alYx7ZpDkL5WhPIiF5IBZG7K+qVqv7+FwTgTqnpxiKAdTgG4q0Er1pU5WB/yPuY22HbTD0s9tH6PkqNmaKMMbPj53xAJ3mWr7H5KaJE0eXMZg2w84yD5DZJbeBQYGULl73SNZGiiMET14nSmlBwGDaB5TOlL1j8dGRuhYsrZOB5E7x8Gb4nleW040g0g4ClDd32JIese1puWybeqZ6Xh6RlkROk3g+ml2UPBiWHBy7iNZsjEUXRHe2HbA1xnFAI2g7Kag7/0yStSAhG80mI8/UifKaXGmMn4UpCotWSHEcr9HxiBwhwiDnAYK6F8uikmIBwUyBEpfyE0InYovGhXZJN+Hv9QUpSfVtNEIa+6V+Mwr0FVRCnvMsgsggg2HeuU4J8/ozEyIMgrVmTbRMyWspVMF+PJEiu7RQHQS0dopH7MBnwe4qcI8isbzKHX5IB0XkMx7l/cakMgmHfP+aZuu4iOkIMl+ImHNI2/OzAyHmXg2dSzYGcrYBVn4BFDlAPdIWxoHxG99p8xYVBgSivr+NH8aWtBoDjvIUcnQVGCNeJA7g8tKWi2vBtnfO+Mleq1bo/oXql05TunWtF7YEcPu4hSU0SWDxYc68rIo27D+Hsc6gGsc7vfmaqEq43gDNy7S3yFaRYkKuuRhPyEC6whTlRG5qPwjA9iIsm8t7ytGqBCFXN/SIfemJp9Qt2+Ia87qCXS2h3TVoE5zyFTOl/5afrxZ3PGeEs+zPJsxPuXl8jDPvEFDot3ZLQbqCRidYtQEQoO/UaFlByvxML2rmcgNC6qMhrxbb8KLSQnAl6rZPMsk0cie5e66AGg1VH/5rw8D5ZW3fOtIlsQSS+svoHssvS4tpBcp/OjaXnIUHXYljqTHn65egKAHQqIphFz9oWudwWAEF1KxPlcq4tv9G+zhhuF9V9UQCOLlxjRG1E191NsYaGjs6hOVSQa50SFLzTKWmSIS3PbYx+hTq88a8aJr0iTG7v8bf6lZ5D7p11FDwzU8gLjszxSVAuG10bMWl6aoVyAXYNpeVUrNmCbPop3nE7vwE2f/W/+UeXy+/8Bz+PBMn22kRYHhRsXpLmjvDq4hNTVZh1VhTsF3ma+kYW2Vj1wAtxvCvVcSpvjzExEmDSHTGmkAT1tjWtWIBQVc6fC+iRNocHW3kivXapCERAXtLtpQd3nQ8kT+dvVfqSl21r0jKKv2c2PwtNoYAjBouSlU/zelsFmkpGURSbLqTtBQUIK44uNIHV53UWN6KeQwHzqHIQRBiRn5Lvh5Fvg2w+nwS24qXTDmnj1s4E1tYTLZjWUVbw4/buXvNstNRSnBYgp8kRUcaJXLTGs9nz6+H3VJRlW97QR1HAxC+TFWgALb5Y5iV7W3fUfgmPurbEG8D5Tuw98lsd63tmryaK8sycN293ThL+UEQKno7JtR35tQlsBXKIwkwgFdco6mMtrqLHw9b2nebPhmMeRxKyIJ4I4hySIAJuIuE88/KbqOzl3KYQYqQyBYnTYvLsbImxMEgIzjnUuweCl5+/dj8JZI+dVev5Thw1bjpeaHWXatrCwQjZSXSPTgwymhHma3tS267tT9DdiIRE7I7wnCtoMNB+Pi7vn23ZtpKGVkHymkk6mrmfBdTEOP3vJLA6dBgs837pwHDOVHnLtW3C1suBhREBOqspAlF59iTnjPdMnMn+yV5UJOphkM+F2Xiqs8MLtHAXb2D60jVoY5LtL8fb7YtWgxzyVbwP+cS4vsKw09kkSVwO4E4DKgWD6MmfpQDxsfOueU4K2RhXDNps++KBiVPtQpWDhhVSRWf4Rgf16PQ0Wst4tm6IQQ+qmwMw8HlGfPj1eMSPNgms89wRqVz+7CnowD+auD26R5LaIUm1S6vLzFsn52QPRcClKcrleLm141IrtdCFck5pM5QENkmtyayDGj7yPG0TpzCJNyWF4RwD5zZD/3O8PTtOdLE4lKPJaGerbUj5h4IJEwpPePwWV5ZahiG8KzdeSMcY3LfGCN0Ik+M7Hj7s7BJnWO9mTtypswDvunxWnisp+l25r5tkFd+evTmjUhhkcpOos+I+12ALQ6gH5fP38+yQElXuAxSawAEOECMm4K6PahNkC89cW0e3vocznr+Dxpqgok+ATiQCt3OFmFd0Lv8jbgdqJ4b42Xk9YYTGPp4vaOCK7BQaAipGpXY9629qq3zOEZ7RILaNB1Ib/TzF1Z3uV9TZLLexv2IzzzBKTJOv2pCN+uXZeNeAjEmo84/ZoN8fD18R+NkeLg+hKEZu4X3SSSUXduCMiXk+K890e0HaiOdBNQP1oDcDTVzyrNS+TxQznWkRTMV8Cu1K7RvgVZE8qeqmu7XQAQ1unse/s4qWH84+9NmqgfL61SSEblr6Ys9LAAPsRk2Kzwx2XHAS6Q7tKM1O2tx9PczNIr/7H/2df3y5/PYv/Wu8Mj6QlppfyizpktLNsO+VFC+gWfudDxZ0TySUzL5IHMzPQgH4e4gAACAASURBVNkz/fWAsuIl6ay9zrzY5FaalHiTokEoJOFKVHEKsb8tqJopy5fKIZfvteJksg+mouUtfpjpSysFZ/Pwl67MPJcFkAcX0rWoESgPPoP5cxelwTlJQAUgJOAmrgkwTL7YgmuLG95h0WCeKSRqn60L1MrEUbBy+BRXpXVYVSSHk8k6fzfRW0LirGDqLYKMaHeDWDeqbQT5Lk7ZyvdYxdtmbjbTeo0EqZ6oTOQCdA0qKR+0nii2OmJbgpo495RksvfWzsASTZNZk1NdMGx/226vsKVtwo9ByPxyjhgm0bYVvOYE9lBcJkjUH7JI0WN9HXPVPVx5JznMcuCauiigo5zd3lDhb6DZXHtno7seVqx0nGz5mpzH48cV3dfYO4mN6Jn7xuRf5X7tzzjJUu3rDgKik4BRZw9RPfEaEOtW8VoTyXfMd6SFIzfA5J61zSGRZ5SD0X2kJ7J77SXJGrTwVuk+rCJ5QZ/Cf9WQW3FeeHoRdXw+3tJSLTddJb3FX9TbQ0Ts2jQok+jUikZ8lZ9jjGt+xu7rB75gfiLq6dEcPGhz3w4Ssf2q4Cx7QdeSuy3N3X7M8s39zyFFQumI60zR2vhYEoXyCRlZWdW2WUOeUZHixM86XzAusbZY7se+pw9dFxOBIL55ZAMS5C2SGDCqNZVInBDsyNhgsD1o/KhrgRMMTiRRmp0ccFp940rf0vbLz/1wvL5kCtNXxI162Ooqcnn47ninIMlgApFFPEOPFwacCCxorkEsomgUc0QnEDHZGR/DwU4S+sWzgPZ+rMN8JHnuj0H1huLAH6xzCd30/P7b8fJsBy3v5uXZKVtPVwuS3E86DpxNT+0OfvRMxTlAaoojhPM+KyytOJOjJucXGgcTw2g6cFXpv7NbtevL81XX8RiOPCLC+sqS5ESw40FNVK/VIAhTOy7GYIs64+E4wk3aCK1xP0i3L3qJrFO50AxvwCZLGhhpgYTFmt2LKHPNLWbwcGVvyDUmIWOCk4jxifCydqQ44DhBspqzUZDGuFD3FHRF0uk01+9kKugxEarmPOg0qu57kVhjHX9TNJkR+Fd4sXenBikTimC9Fn/fZLecW57HDz33LeDToVo37D7spe/ifF7G4aGnJvf9ZxGwJvJNhPqcAPbgpg+QkmaCXeHrCwks7hl16pGS4F5kCBEbWYpi0liAwbzvDodR0KgriQWk9D3W2NmRk+rkWxcEkX6gaBjADb5rHD3smrgkpYEwRhsqTH3Qea/jaDv+nNyBVGxVYwVbdSgxgRXUhAcP370dcsCWdamKrLaxOQrB+L06/PTnK4xFpM332pGyeDWp/rW/+39cLv/FX/yX333JSQrSRvvW4EHyaKVt21CjWg6+cAGB1GwxghjAu0ogzgtKa8EKyxZ0DytGyuWCJC/7b6pw7Qi8qbxXAXFztMvTynw/HgkgSQyt7nPwxhKGf26VRnJZuyycBpK8tu1PUsxBoYo/n5ZyiGTsPdXiN3bsU/ld4rsWDo6J9Mvr91af5bxJByiHEHVgD5sEr3AtG1hM0IqygfZ1KAAPfVXyujtD4LQp0a4rQow73yUXeHtTjATC1MlVilZEnOEgMilFVEN+cDk/+FEaKPfXWdW3urL17iFly9YUwhGjq74fj/cpqLFec3NdSGCtukF1P/Cd592w4ypVZtBh2SJmKnwTz1YSeER5q/LwuqxdVO6Ptm8V6iRLtRqCBkH16ThGRoh6OhQVrXUT7VSLF8VPDdrtALCqSf6DxHdq1BDiBq4k7BE/BKXDtqZtkThjZM+kXfjRT1c6jb0kAdjZmnnvE2+5aDuNhELKQ+DWYk1vUgNthBcsZRJ4W354Hz5+gutGez4/TlvGg1W+lAHvI7cuSUISDOgvQaCKoIgY6NEZHiCBmgo8h3jW4be0FcMvhF+LDVPuL88hCaym2GNmrD3LwdLBCpS0RfPkv+stTPG5CUzKb+Gyz96lSh8FkmeBE5S+iEoTcKsWw70PpP7WtW+CFsEh0TGh1BSdt17piwV4/Z1BvVIgix54qEsXSHFzwRbLAs6D4+5nmn/SQqto5ugLQ9ha3Mh9S5wzgTBRq1NB1zTXSOx1z3IUQK/ZWMb8ScdD591gqaSB/e3lT4739x+OJzp+ik/SDk9R8oZvd8clL1kC+ZFWwnfW5F1efkSrORe02NOntl7FOdRjD4c41/1uEp7RkOUdn4mKqnY+5/16fPma6xRIEOX0MH28ZAJYizWs1O5+t/prKkwR0c+++0E+KHHHwse2NG/DwpcD8msRzrU62x0Dfc8z0ceTpA27wc/HJZ2MCk+cYHQDSoCXjw1lcUQKeruC0rqIrB03nP8VmtbXCsdC0QJmQMgVUTVuP+HBQ7mS0kNxRsKi1aOOCsYEWJ0k+bnn8Da1vCIGNx4AklTo6LnycNxetHsKcnajJf3peMyaIOGVpoMegMSoaC7faZLBzzyFcpDvlg4QGzWmVrHlk7jaZdNrNu+u3dicXIQsE0jTWq28ajjaBHadilqBgZjKmQex7dRQEx/BCag0PdeM976bAUC8qxWc8DPznO0AJA9Rp6LK/8K0rsQ412sKT4R+OA7YsbCIDIfY4SO5DmeZpPCQcjntTLbza2l+0KJKlXCtmVAaQ1tAdvgRg0DIXN0LgwelGiY4xZUkm0EBMI4WCKT1sE/YpCiFkmY3A/S5BVnyOrq40BjrBgHdxa6ddAvXMAAsuZ+Tu3SwSBFUIeTsHAtQNvUtmh5a1JL2Tf+qaL/FETaYb+/HX/uDf3S5/PZf+lfeXehOyGAiQ2fRqn6sZ2TJ1VxokgpaLwkiLwQtwiPnTA7mfNa1qlj5G6urnKrRSuLD0ASz+wSQWRVtMoa8DCHwtGjNxPEha8af9i6JJCpuORegvbSUwusRaeIwZAOoxOSP60emCKK8uTxohDDybXNYJ4FUCemhYAV4V8k7gs8EAfrA6xcP7KAaZ4UpN2XIn9lhYXlWe7lPrZCDKIlwBXnTWgX+FlYuTvxZa/56/U61NgEsn1N7GD6hB2QP0iGfVrVaxyAQIlz4v8enkmpgNZ5kjOfH54eWIN5ZjPLkngnE21qkpu6ULQ/dD2pTDo9ylMZzW3VIgPWgynU+XeN4kdG+HiiYorfNbOVcVB/kzgDO2L6iynl3oiilRcMJrXtBWs/hba4ozmez4XyfHJgPSZYMpn626LstoiSMEfgVJR1rKHZX7xmh90n7E/aQxRBoaYRE2I2ldTsxWoWBPFa5u0mM876ThGIpQlLmoasTDFyBqsU9lOFH9vCJ0wCh+ymB2qIxiRNIzPEEtSYTlPRlDfpnm/z2/MUAVQN5r7uIEsmMbcsEwBtFS8REjkWki5JCl85N9tJPCOza1ElC8kzqzz4+MfIS4gVDHIyJSShcS0FjlggqhEpblWKqin0mjRWBBfXe96RAlaBhAk+CIv/XhE33B+khOXCCeJej3UJQrnDeefa0icPDtTznJOzw4LUA4t3g45uiuGKjefq2TW5nJgV/0SPWqZyx0BTgo3dwAP7TFNi5j4gzU2yVegN/zuQVRLQ2NKBSiUN1kZFyMpFq7jnJiEVKOkUR+gAu8F7znpPsaMb/eP3OuFyeqCNlRfRJpuDOB3HN78f6SWT+8vbpuL3EBzWxNgbmeT+5P8+HcQFzbddHB5tw9AH919z99fH4+hL+rgh3+PcAGCkW2553QIQTA9f5BNElaRiClvHEicmhMrQtalNV666891eLR99jefONGTnv3oMi093poAKSEd1idGHJ9ZefyPqZv/G6KuVM9k5TqH0s3PJMHIya/ZLYlXebZ2ESK8Wi8bLgj1QHk0P2Z/n2JuYm3cSy7EvWZdaRzwV+fp4Hz1QR19v796eLgQYT6aYEQMi607h+VIYgw6M6oWyH3ieibkel9lAEXYXMT8ncfsoH3VazwsdX0HOSzo46tVBsMOCz8zgSvF2/r+//X10Orsfr8T2x4/r4LRZqgi8i9eYH4rvpBljATlyrNy6nXy0Kx+HlfL3p6pOP0UDoLtILNSbrKvkggAK/IGJ4i7hRDkt9ee+iakTiva3lQ4n3JGcUIwrok4eISpmrkJ43z3G9CaIhm4jl3Gk3KLAIVQN+a2zW+llcY5NjqHG97I6opZDIng2nHOBECqn1UM6NAogF9nw/dt3PIqA2dKMVnvuQ96k2xT9jYbfIDTCaGKXloJNQ83PSQ1hDpbHlGf3a70fE9Zf/pXdnRUvW1rdOjmeI6cK8nvo0p8b7o20oXwtRRydFWR3ILUGAU0K+C6a32qTp/L1xcMfPqRhDZd4EPF/rVZdEMtVnDt2qgLFryYsSqpZHGFRk6rXZE+VQa5Kda2eMYzlX2XRoz/SPZeIRGZr8vSR5wtkupAnDcugYGMobbeKB2XXUn9gHrXL04KbdVa6NrZTZ8pjgWGWVzgBvuBA6QaY8ucw17+QpMMMkLB8PNqZy5PNEHkEWeM4uNoU/+c0hSRXTtDXhxKccVHJW3O9uemzPeBC17anEw+C1TRyk2s08JJfkt0WHStFsh1jz1DqIgCiGiLE1KL1yoHQJ8l73nKMylzi4CtBkkyQbfpHV7UQm40CR6DY44Debn8dr9i40VDDURLsE/bdwPs9CoPQDYmvWTxCZoOJW0wvmxncLlqBEqfb1FMWJ70SxhpoJAwxFyXNoclvqij7Ba7NMAe9azU9rYSfn2APsLiwiObtmIsyQKAclUK1jK9SWHshjhCzPx+0lKJCoyEJ+AseJipwIfZ6VYwh1vWgyvjR1RSBK99Z5LWkV6zhAgHcf9I7pBlUpd1w1bNW2WS2Yip6yHlULiybMgL5FAoWCwoAk5rkv0aH8pU9juKQcvgn2tJjHt54DQ+yaOqiAhC1+m/lcW2tRn6sbsZuE6JBr8R0RkHmATc4oHHsYYCnlHlcE2TnoCLhMvuyWhM6gdy3jnWlz5t2Hi9y4Bn/YIs1C4e14u6RoKLUA27618z4dj0lM0D5sTGxU/FKm0hb3XPjmuMZztvxtihbEZtExiPjaJQjfN4nw2/HSNiWdiVcnkGFx2LHO2QsiiXZ0oBGwV93ndklSnIh03t5SIEkDA2FP7H/90+Ph8YfjAfqWlJt8JgbyDw/Hp09J0hR9ao2V38kZkkfq2aHmYVPsmg+fY4D1wJw46i1oZDUcOl5kb1WQ2/G4ero6qQ17KNaAvNXit+XcVh9Aq3g/Y/w14Qlg8UXO+LpGxGFbsPezo+cpw0+MfYTcdUv7rXkuJrB2mTgn8X2OqCdX9uPj4f17NR8cfoJM0j7aCYymIr+HWLO0GyhPHR7Us+VsTy9FBG1O3JOqQNe1fscmPMYfbb1ejwx5IYFlYJBnHXQa9pGUh8fr4/FIvAmv/v/t8/hRnYjyHDOwILFIpx0zDzUMJn86KLn2ew5ViJQzL+c8CDajeKWRySl1+ICgkWverM5CsPVCNTM5v5yC5v7PnadocxLp20t1GqXRTKhN7KvLvBlXkzcOkZy7LbxnOUX2mQ8JoJPzIo+3oFGTf9ZpLNJAfO1Q0dRxxTkhklhyKo3MmXMGs3/mEJK1aWzEHrLPzi6Xe5acgJyteUCLxORSdECIkXU+Kop8JuIg5nrP+9nmBYyrwCLPMzj5RMSCf+33w4H99//5dwQsoK9BTzz0qICjki4fxJbuNsyQpJJrxy9rjuqUocLAqQjKySw7q2b9tpex36p3nQr+iWD0l8OGhelPCjfe336Qx8eiyeIRln99jV9dDv+iqkUHsxk2rlA8aHO4s0Dr5wp4sqRS/uhG2/nQmgjFDqZjZn1mbsCXZwVopyCLIBDj4B+O65MJGBVFnslpz9EKkJdUlIBYXgFdg+TSfoNnkVLy54oSunSm4F2VJI9VflDWV4LA6Q1IlbPxgG5ykOAWLmx8FOJdoucmsw7E0y/FwcyoOTQ91EjIi4zYm77b7CRZMDHU3Jx7vcTPstwYVrKuAkzl6DV5KI/EvgJEtJ62SRJ+lqZIHWJ2KschE81yOdk98EiGc71UlwZ0zenLH6sVi0Bh20IUiyItCRK2Q3OwKIDCqr1COwtLyhWTEziHXiVtpaAQ2FFV49nDMYcLtJDOrx7avqp/CerQNKORPqV0P3q4zMViosnTW5R29dpPigRA/oIGg1oGbdf03+dfCk+J9qADtJHKieXdOIYwsUM+lYe23QZ5t5i/cyCJqGAOv5ACELJY02S03EjfiZPEvL/zKRY9E6WlZp690PjkvAsRIQacEAgdKmLn44HDcNYwCK4w816XaK1yPXmDVCOWavszByiK7HB/gwgj/mm7vIiFLUzbtfl3ebbZXyTO5fyxF6gfis5jMeYUP1gBrLnygSk+XcPShMp7I44aorVm06z8+rSgvaQ2/06KjyrhIHR3rnPWrwroTWmrO4snnJMFk+hkzQVN6xQx0a0gyg/HD1/j31mMHS9Ph2Dg2lpOXFra8h8bL95e5Epy7QIqDNJJAkuH5OHIoEGVyinUfjjejx+O4/Y98WRTvewk1l+4wABOLX0+lu/5S86zAtfSP4Thj1cmJZWbSWjeAaoGwfHUouU2JIuWl9ag3d2cRSwYZkV2gjK1Q5wuRFFcYk8+NfvP6YSK8QSUmKJFAmrSb1Jsm9xiyXdtKVp6En+UdSc4NW6yPN5QC7IXvj8u7z9xmM0GGqGXzjs1gc3vwiaE1u1oVpKUFk+L13I1LSIUD9kmIhGjG9oii2dXncb7YwV/QWBrG8VWaKdRGXmn0qUh9Hg8XUNv+f54v/wJVLnj+LMmpjwHKWGcB4k5J9jaeEeS5HpdAju0Go93unWeP0mUFE5r5+e+8Hf1tzWRVbT902AKcYaiOzHNXAH+bv4Zm8fR8aQzSlFtgVg6IgDTm4inZ4zrCWefUdkAXGIL5/fLizZXsKiKzqdWnifoYMJ67jcKo+Z3ZLfdlwRpHZHmc58YBs+1Z4LH9oqaxf8Cj2BfQ0DW8dlExAp2J9qt4E2/4EJXA5DqyiIj4JVC+9f/8I8vl9/5S/9str8X2Jm82i85ws7gawveLve8LPMgTU5M8PISfAIuUtszkpYnKuomKwfVpKcG57kwpgt1AYbKAP9pYoYspI1ik7yeFoYVRxZXKsyZRlul2iLUjN52v6HLtrhcHSHx1+OW6Pj+AF8x11s/36IR43f6ufl9fVI1w57PWRJYBFEkj05VQS1aUVv4ojF33wLMYSFS4jPDvufk7PnslwiJ2jVB7Gx6bz4L3sMdSy4OOBWfKm19vhpKD6HScJ+2Na4Cju7kPwQelkmpCE3YSuC2Mh3KpRBAVPYuQNs1ECSoQjfNyBbmlMks0sefIRHOd5pUtq1ctL8p309VylIfak9zzn5vtVqFuOuqB85Gw2a90Lr85KFa3ih2VlTo5aZ207lZCmkhAjGZgEqaJD5zmTnANtxjrckhbCHlyx9Wq9FyBEpGWpm2qoe+uY5SEadtm7Vsh8OW8pTE8fwNPaAeyrVu2YSpKbhFRHNgeYD5Vwo/C0bWBwp93Tce4L5vjGqQq4npTGDNX9YmTAEj2gYiNy4wB3utyeYfSSGQxHAFaD1ph/wHuYZzm0OnM9KzQIpWQm2obdx4gnK95OBZoLpe56m7Ax2u2ziVJEpZ51KRxueFUUTBo2eh9KC12iryKVeZdjF+rpu8VVpJLJSI0SLgHlRbuU2EaomEM0k8rJP8FS3zdrUWRDiDXnIagVrObypNPaN3eG0Uq/mAUZfPK/ftU5wdoOIscZ73b2gycjbladf6zezVox0hYznF6wKBwL+wJkiuztyq93u5Hi94ASf2J3HUts4Ot8IORFvl7nkqGy+h41SYJgXF5Ok13NL3b4/XTOR7fTlubz8+jiMjqOPZ+idNbmIrFk58OJueHYypPpX6IyEb567Xby1GSFh1a/AK8993lTmJJYm7RUWoItiLQe9KUM05lPPhqwLjakQcXT4Pz+xFEXMSI8AXz74NXWBaXp4NMTNIZTiL0WHwMu+FUV0BIIYRhz8gyQQrx2AnopHedvphBlCcU8Em26bwVVNy2ZjTfG+7AxbDQSzrE/2WIQJZMiawGzvtCbB2fNE8Hrf7jzw1VEOQzSZ5JD26leT8tlXcTo+E1CbTpfKUdw6VKs4m15ztWdMpfL453t4dIet40qztPu8khv24edAqKvJduNlmS9ZhMQjFP8S8JosglBN0Vwib0cKjjXALzY9IIue4Amjlc5Q7nf1h8gyM4mKtP2zH2bItKtCDprlr0lbyjOk854poy0H13C9Xt6r+2+XryWk9W/c973PIzY+WR7WhAQGaOqAJPQ60wcSS1+MFxP/uhmNnPi3/vv+u7YEg6nDyPfKJ7VRaoIErDZoAjxJcyHUx7ZHhGEYlwSPPzF//e/8kFIJ/Lq5dpQ10IkpNou9kZmH3jy/IyuWnOY4e8HLB5qXp4VZDYNACrXymin88rWJ8cCbfndlcFAOI/iETUGzLa26bm/ChURmFq1NfR5PgJYDC36INugS4bsvBAG2K0CsCg6B3CYJtvVbtC3WAzTjTdm1cVCuaKnKgTgEMcpWgN6udkvYx1t8h7cJHv1OlqBfWZm2/a0UDAZ0Rk7WhqIOA6IyLyvnpYri2XG232Vp3y8rN6+x2KsiqZbHJmqDlDLVuzi6c8CNFj5qM7Rp58WtdNN4ac4vseiDs8LLosMC5XH9UlaIqSA2V2/atjRozshsYyrZvi64tHO49idMS1vh1FhEeS3fOBrRw7mIGuVq10pI7wmtIi1iT6lWXBli0whzMTmYDWSjHlHYlSa9JgNos36etu1bILaAmMrPaTwJ1HC8v78djhA+PV9akQpf8Yja+7wLV+dwBpgzlZzYBRs5aPFkzRceBG0OuRA6GZiaJ0QJHFJkE/TEHhPvd6T9Fe3oo5edCL0iQfszBxzeXVlNHCCry2dLx7mxV5/d4NpjM533ZVlTFXJsxEA7pJE4w231vsIHt9iuosdQYpjsRS2rhtfZu8ShFLXq40hZm33tN8OErNk2rekXkyYkfd5wEf/s3iVlQsjyzz6yNoD1e61Tq7mejQ1FYOgN3Dh2FP6ipim31vxuuIeoJWlwbKLh5oUzssESgs2lIQ+N6kOJQUJEIyVUQNgtvfG8vn03iaL93Itcsh0DjFVF51r9Cv9CLuvGQlq9WVauRSAhp3+qgIi/Z4S8R4WkztyEbBcewLQw1zCSe++M79el+ffgsTxIv0nbu3r8/bq/fH28vP/bZ4sSQ5LUTthJbOCt0oOAMoT1r7Pt0/e4c6KJrQhOKWfqcyY0AALGFw1vHEv1RG4sRP70cDx3A4aAKPXSl8qQ4EO3WQkhnEUe268es4l8nAgqh4wtJZZ61uaHxkuea5wDaaDdrHqHyY024tVq2I0MLOxSpU9DbgrqoJlQ3xvXqMmEnzeSOKWIV4Uk1yosRjQsQIC+31oPdc8WJetYWZEEP0YKyCap7zrYzy+wUQVsgOpq7zjvwOQt4XZLcF1gjRtg5pnguqr5/P6BjZyuxvl7MdD7PXKFdutLWRhUgwnPfBTMQrTpgAcrMkM6eG4pKmwj3rFWIpU4n1+l0SWMqcYPUJ++k1Jw45TRhY7RwRXoCCXOwsGiYZdg8VxVSOWwGDmy7mk4M8x62pQWaBuoVSMQeCxiX/boEliKmax6BPEm3VqCKuqXDOImsJTCe8ck/7GDxp/VL102hHeJCx2sSC3w5oU3f/cSb+/MabePX/94fXy6//Zf/hQLHttr1MjTpC8/Q9v+dSycgVX4XgVeUbzxH4g6J6gjIviW7M/IZzP52KHWz8BkcbeWrLEBko2bOUagDOTQMSvlMjbKrNCQgJ5BbXa0FpNqTmtuMqpxSqxT5JbaYtBDJ5hTBqUff2/vx9WusZmxZk0DOLLubQbSg31tgX66Pi8KqsM+1nrSq+Ytew2u1bXEia+XVlgFKVXJ9SnItarqkEn9DAqhPjgR2U3w+WJcACndh3NvP+TMLCqqg8p91aggXV8WhKKqb0jnQTvU5hWK8N1O1IU8iYuVnl7fCWOLq5NMS5NAuCgR2wLvZrpYLp+I4qOEoGipXJ8ax6IkhuhYmoHPvP+7vTDC0dotKXoVGCnsw3m79B78mlWXfIWJAISq4RxzyXKjTos53vOkkJF5TAGuNtABi9d6k2IxFkSHv0oQtB2PWdNBXAgLm7xUvMn/daWK0/mibzyVCOgR7D3QwSJ7ii6AuijjkSy7R42ff4gWafVMhCy8w6GBQAIs1DwWRDYVykuvdMy/HJf6oIFRt/ZYewkelnfuYiVGJKwZUk/IkMq3AcSiwZfUe1I51EI5T8rkgzTlAW4ydNAHbuCSwHWM91FRPT9vqenySnrWwnmdmEtgXriWKag6ck9tWH0KKgbpTlDJgsep/FKUkGY94IzSYrOUNFsl95xo2kjFWde7/qL5dpzpv0HU5qTPSORLH1MPUoo77v3tFQofg3PkwDQx+tOh3Wu+2J41BtKkZ05xiI/sy3tDx/v3mHAGLJgs/T4taxW3SCBTDBUUNGpJn//X48vWH45tvElMVipDE0HaOa8Xn4+H6revvNaIZLdceKeLuheWKPFCaCGtqvag1X5HOxO1r3rPniuhndt7X43b7cZXy0lVsnJuQ233TkxuRJM+cw4kCMUBFkrxcjwCF3Ov52+bj3FP3qXLUgCRZJpOsmfyM81ROV55dCfScTjFE0NXCVdV52sJagiE87Np2THIKhe878akFMcBEYpZjZR0YkfeYNeU5Nu/rt5d2WQY98ntp+U9MXb41MS3rKDzq7InqIaqbIPngPl0Ho8EkFuZZXh8/d4jJvE8/dD1byM932j1vomMw2oS3O5qtVeLyBdHkCVkBhNCsKOYhaYLCEI60XE6KBTpsFrXZYPgMo9GTqme8cJy1zjejQ/beAVoEpkTj/UzOIa69nYdYrL186YAg/bGlOdgJRDwO2jhFfbqV2df1nW9DIAUgQ6FYPnVvyF5P8Zhzl7/lSLJzWwAAIABJREFUJjPAg+PoTv/TVq4Cv5xPOOI40tchOtPXZN3U9q3dIPn2K3RyQfmuIqI956Rk2sEOij9xbv41HVPW3cb6WjMxiAea4judbTtMeeYW5K8dCKUwPGBGqVN8Z/cgx6xJbobxLBH2+buMfuPvk8D+i8XuKwpxHIOtlZpJy/dphdMqicqvbep9Ubgp+esVm4xw5UQPTKocaTYUMbexsZYSi7XBwri+lZmHphMibu/f07ZMEJZ3UhV8OYwZq/iI3ZJedKKRVXSfROdWG1QKNc7PIlt1TeCzwlnCwf1kMTB8IUFAVDOLhDZFuUkS603jlhDRXgax2BSesMI75xsxTgzEs7FMzPkOnqGBGG5c0eMcVdwTvOAmneQXeaEOF8AdAusiN5nIgcElnDuSlgV6Eupwd0zYTFafINGfoEv7PRoWC/dLXneiTgj9836TAyN/1bbREu369zUwrd1Ma7LoAAkS79TDYcJBVkTbG97TOEMim+69IZ65F6vH9/c/wfA87dOpr4dwxt8S1XB4060UfXMNenkOHc9LQZPnzbhiR8SSubfMRNUOiviB88XmaoLLSTbu67z8TPRkFNSvstxOV8+4h3k9Jd7T9k4CG2VyOXH+ZJW1UXlbTdvmiaI3iFTG3/o+o1J3pK3c0022A0Wpmhq7IdDMeKA+HA9Pig+0romQpsKvKlulpSRQS8URSXZ0M4gCSVuK4LxTTbiNPaUUHM/HY1AVCpTyZ5Pkv8qhvH761hlPBC1RAd+3huQRLi6YZ41fy68eh50U7/04noLMAZXK35TyZOfFqWQR9RTBrpI9T2IDD4x0FlAk8ayzfEaSqFz7d+XzTZ2vBzJcxhWRBTJJYPvexlm0KJYTePIrEc+ITJ3JOe+4XZigyXDv7vtASyLb6GoQjA3se67FUd0U6Zlrf/wZ4m3WQt49QxrG94+/aj2JqcVJfLvXMtcd39fOVKeTVFrF29PxmuTg+u1xOb47LkEsgwY9Ph+P/J5xX47eXEbejoebnsX4ekOlyDWZbLzj+vBNHRU2Svty3F5ux+39h4q0su6yN/U4tWAQrdUKUTcYHBsyfpfiRK9uQIxwdSOCLOUtvx7YhJjOu5wpvoW9Kmn3RQpOudNOjFJzYJL3APfR5IAYW9/s+0jbJCa20yXUJqZnjcTP9IeuV9dm9jVOH8dnuZAMgfCdsZYphtrtpFgycRj3EpSShDq70IlZimKMf5zTJJFJQOR+ikt6bvL/05lib8wqMQLmDR9pElkuupoLwQ+7jT0j4FdO2KaIE35vkvmenwqR2iFZEhbHlnSirL6haSbOKWIalz/vVY0I0fQxcSIPQkvDeCnrgJEEtpQ8RNaj7KxDIXjnudBeM3nR+OLSxZKPAMtBLwn6nf0qpSSjru3ZSR2A1hV6TXm0jpsOncWz+X6m6SxiBzPn+rMxEWrDDX/q6WZIYN8O/OuP6EneMkTI6XSCfc/HBYcPe8KnxmnIsyYuxAodPvQap6DdMB7cdsKBrlUagEb2R5LTD8OjSERFq7FeTVcF65B28npWn1SM7a12Vx00kxiqJRhFJff8drx8fWmRO1DqOH7jj/7J5fK3fulffR/ZmgDI2rgreTOhR/i4nJd4zcHm7mz53vCMyPGwpBNYSBxk0MMtP3NlMYnm8Fftg8ishXebFhs0whvNzz4//+nxwlQsK9754mVzhjv49JRqMFYv1AaOaYypboOvFkGdRJFHe4sNSzhGx/H6YkvMFoxHbNCg7BBRCD3kaG0Dm/y0uGMjV0fIpy03e6BaUC0pJUDxPfIRr9dsIhc8woiqhPVoc6JQWoRYt4By1fS8RtZpsbDBUKLnez20djAbeiooAlWpUTC7Y0mfBuEFG0UYqG7leH3k5yISrrN8FvTrq/xJ29TlOcYE/lrULQhNTeYdAdj2EM+yY0g5XGrfVXSfxLXvTupI8V3uLyMdl+xqNwJyiM1Rnocz622h5Pc0v07LzfnftnFA8EmOXBvPEd0dQfbCUbKVZhUfIYkH0nyRqVSD/MY+iCLNBAmP1HC9fOq0AZ1s5PWO3iKneX9+R1Cz4Z+eno4XBAP5wogKvsKXjYBx9iOiQLVuIrkXyXj9gN7hTFEvTRM9kUyN5E2oV+QZaJv0lNrSleP52zHLcC9z8D1Kf1kRaoFT3mRR9CA3ofeA8GaN3+pXWTTl8SH39OW4ErA0/eYgi5UN//wZJbpdGydnUcGXPxa0Ml2RE/8nEKs2ztrGyYIOjRztKLylTnSSEAWgqL2tNYsqekNmFT2AjCVSQtz7FI3xNS394YEpTNrcOF0qTy9eoKGzpB1MCcphYQdKYVoKetZ6RQsqxHMYBSGtYTsWQ0XVMneemCJ/npdDxVnkBKN76VRBCLcPL4+a83sgZy88HU+X75gMmP3MQYwlUz1To1B/EpA4qdu0NesrSbFSx4KKSxN7X3CGyvNK0WAnwYKFE/G04opACUT4loM//66T4OqE4xSiJGO34x1xF+ZSPtdOGVvBNuFQEPWgWCgBEr8eN+t+hY97Mmv+4T0OO7b+OxmiTgV1dbgGcbJDFm2G7ggpZhVnzbmHljQuGDn47QIpditdDARa2gjnLImTBSwoG21V1xpLo5oSLClzRsUujPMiayC/pF3kYqMxylG60/KfdnM5EzYRM7/f7pecQ3GrrGFiwfpOLdLlRLoW/OnS/jrtMv/WAifrxyQtrXbHOC857PsqVcezqRPWoDSYFNkBKrgEKBAf9eyRz6Crx0MSq1EQfizan0IX/UmeWtwuOtBiFJJLHBb0Ss5eS0s9dMVYEWodacy+RjQ2vnDvFQoQVEK1DblOaQAVbFU7k2QYH/Q4pzAyPkWEMUKP7FgHFjTCLUMqCefA7QafeOI7i027P3i8M/bVeJdWOgAVyYMCQ1v2t+MlfvUF67LnefoVA0ZoLXhgTNU1KJZs6ps4s5sgANpk7TFmfZ0drbRE3wesyOHOyO3sG/j1c4oJSFnO0WiedE7mSjLUmSS3w5AqNnQ40t2KElEybiOpAu1GEivmTPTwePzm3/9/Lpff/eU/957kxcOnCNPJrVDxik1Mbr7KTA4M5rw3Ma23oq3N6/EOR8sJDi68ttOB/VXmaWORPawHHz/fudnuZzdOXvbt9nK8vEZ16og6q9i8hPKdaAnMPzZJhRm8CnG5E3wmbdx8divMtMTgMiahrU8oLyo/W6Ufh7GYJGEp1VvTExMIpSWyGvrPbcGPpwb/qxV8fkaUUH4jAh3I6OVpITjyAAC6n1MHm61mwCQiugR4htlG15zaDSvSVlQsn1RxTaq39lTKvel0p5MGkk800VSw5cbJf7Ko5F76om63rI+YnH/bNkOSOq0uFKaNpJ02zmfVkOWynBylBaZ+j6hU7WXK3/P5r9VTBCwCv5ccskkc2tphRVZVy7SaVfFypBMoE/BmbWPyUA1JkT+FFK4fn2UJfh1pynIYR2hcxnLw8uO3oD09sMMhSqvTNqQFSA5FHJsY/ek9LbFVrVxE7UyWEny/4iucZ6t/K72Kqv9FO0lAQa7uSK8iLW1N2AgRP4AOJQeQ/6WfrNenKvsuaJCAf1fVn0lz/D/LYX3EJs7DbgnvBmvAT6fla3L/8vzlxLqv16zztEpjBB7vRgWIssdFkyPaCQUhn604IAdAxzsm+YZPJipiS160205GgF19m0GcANNFUZPUYetEgSYKpaCvqvjTBSPvptxeAoADW6CzgHol2altGdzEjTTuHoHnaAKb67uuwEas6f7gudGC6+FCwh3axbcVz2hKfuuAjFBHdBvYHm9CXJrF+K0pjgAkiMmxjkvwTyKW6/zuOI7PxzVixq9BwfNspaqIepWJRQC781ZBiRKr5dGcAk2TLun7t9JAfJbl6lZI8nbExiqdgfz0vXvx9mL6bqyuYh5UrR7H7ez5By26dw2N/Q4msN2oPKCFPNxkOykqsrsW2Md6hY+fLNKdM+YSINeol2I0BvxPHZt9Jjlrge/QTmGY52PcSG/qMsQKpE6LNTmZSYS7/VgIW/ONuYBCnZhH8tJ9AQXjbvGHR2e7bQozq0nBF9eznO4h1oGeJyZMYrDQsJqkAtwgeAahOLmRAFO8c6kljkqX/2/RXsoOPFG7l8QM3Ay0wBpNL+ey5+iHCVMtEkmSK/pNAkuxki4B9Ke6hhCrg7gb/wCxsIN8OJ6/WoRmfSPmA3hwwqR8y1xPOrPdm038ETAijLSbR4LdATnkPnRktMLTbaV0Hv5bOhU+3CnQHT3nngbkiYgwcbbJX9r7xON23lLcwJMVrRx3+Pam/zZXiu9phdBnpzK/7/kf60aL/8TKzxWnSn7gnW6S13kduQb9rxdrHaIwEmDeWakFFV/SwQ3PGBBPrQ2isrcvujR0THLWdWfS2D0s4mqu1+56i7jX18R3Bf5STO3CB1RkDzc2LvmFp44tqnEl7+03g8D+zi/9HJkkyVARGiGX8mSKzKgYNBk0lZN4Li3EuddJsBKgkl2v7bVZzWsxirJYCXvwisJ6+IvSwiKxROX7wqmY/Qy/TgWb30+FNOXz0EW5lyTlRahEECWu8/kEmVY2KO5Mj872JHlfZ3TzEss/o/XWed1LYjGDb7uoHob8CQfN9XgJbWIHIwHYg1DE0CB7H0zg9Wl8XEEdyJO/eP0kt01uS10LaGn4HAk+2zyQ3h2lR+uTl1+aSP4bvlw5aZ3dzGcgTJv5ej7NlusdgboLzRAGpLJ8rxqc0X+1SoIbY6vwjYNUlwi2lr0ogynqaA9Eq1Aiq5ywmC/TarQFca+Us2TTosmhZBXvwlSw0k/32bKRZkTdjV8VZ9mMRT+KznWOdFMhE6apSbtWXSv1lOHl6GzgrPavtqs6Reb2/ONalrVFSGKW1lfQ9rYiaTP23yfJv6Wy/f54+pSgaZsqHpYgWWyMPJP72ufpcTApTmOf8jxmVWQikao5h0gQWNrxiOOqlGZIRYJgnlW9e9maCmlEnVy/BK92AB4f09JrkmOG006BHNuzWGBSb4oKn3O8Vh8RjnhfXNPcLcqpfH3LGORPTp3hGjIFSKU+2Q5ZgEnNOLZw26DNRGDhvl4nZXQShx9YbNJq5PeNUBQwTDQarUQaksKC8nUrOpIikN9pkV9Jvn6cHdv7niEUX/26Nm/doxN8VYEMJzr7RLHSJehzx04rFuqtTvBZVxGot+Pac42qzU0icnWvx9OneCPf8Ml8CIXm4c8cl+Nn3JMhGxPS425xtwt8fxQxVKR2t9vhHujCqZB3ep4FlELFiZU8gjlce+i8v//EOIaC3GLTNOvheIDWlWtU+S6nUUszY2TxgXWNqvgQQcqzSgfuE0lE9o95RPZiYyOvW/RTQGHviPLShOHihEP8PuEg6qKQWB13GnnNlRSSDGs1xVnWc2tnKDbjrIvuta4V3uJj9BvZQ+Gaz9VCzr/PWsoByNvLpv+FGpRrz43kc2t3VwDgPLtFX2r1ZmFHt7O+tYoEq5No4bFz/O4W5JKgiIRalv9t1+B2y/MJ8GIGvv3tMAinUU1tnnsFoCmXEbCF4rACrAm8mwxz9nVdsJ5q1+X+XpFsohixJTGQzt/jEfwpCY7jo/VJNpaZD4iebjhIx6WXKqH9ZfZBR4Sna5TuVQ31IyBMYqzwMR0oP28EC0belj6lJsMzMIhv4vzZjTsFcU66UuzkuaXncD2w2eNZW9EMmHw7zCTPW79kUpQCNIx7Jef43P7RvG91P5jnr+4kpTOQjJuD4QNbahbvzMbeOU3N4Siu8YFZ0kZ/0j37QQMFXz7nujnXRhOT/LMV6jYESFTqR3z8uc+sFcXB2wMAi25V135pnvnc3/oH/3c4sP+GCSzVuTwnbUSsMPx3qwd83AoPRgi3EsXnj9nlSWBFYLFuKezOAiILF5bf77O5GiST7C2BM4Ht1KosFTbQPFOd9sWklY5ao0qiehJ63oJynJkPWA6gLXsy+7z4JsqtSZt4T6TWipHZ2DXZrZJzMP6msU7N526ZqMvEVgTKFqTFgb6CcHPynB8jsljC3SyX+7HVHRoBVQfinjyWqZiF+8elE7y0rprAh+88F2SVlPM4rFNAnoOJfUKPqk6+G3uhWHgooqL91dbTRDK2+lLNqRgNMvWQ4HtLa6MOCRyq4f6IYthyW3rRhLZDBdRDZXMnQDgCVgGA6kqRvjyvLyxoxjqiDPbfWTDNYkq3ivE4ddLIfZarDT+5iQGBN49tHOgFJYUpttlsg8rvzWt0HVmdx8pFnjcq4gfHJr4loTXamIBTRXdCD6IsuwkE/k7TkZhvAuvmtQVmNVphUB0jELSxgUQioJ14Zp4K8rUtqfWyB6E/OBTCoQ0iQhFbyQ0zOednGSttp0N0Qu9PzKxJYrSOok0ForW2o0i1CZUHifx3ix0VqPrD5rts3Hc0dQuZCNE47IioCbzfwf8zCJXmwlvJe/6CcCLvE2eTohb3BGoMsyZjdH5siXtCU52Y2MBFuSewcFFrm0OxSMEbHrg0ApBuRui2H0cLW7pPEAWQH7hZotu8zw0kAa2XaSjVZYrlT7YxeeZJtPMeTDwUKlrszWuYOyk3WPupoqTHF9um3GOS8xzEIkuXt/BUg7q5xuJYYPszugOviUOlB1hTwQ6OeIYORoFKsJZraWo4xXsLRniQ9bPEj71xuihWrieIpS4k4pcksDTsshfCJWQTyeR7aAJSRf/7e7jecTPRJH64yNvthyaWPquh9bKRHC4hAuu7ihbh5ZaCI8ifExvTaQydiHHQcUhAge09y2FcUmABSbHfBFInguFcilkUcinmpGNwCq3cx7tGOIlJcpmG5b/L+go33OdrbDbRLPeWY6aM1dpXmQCR0p5dmz1HunR0heTmeqZZYK5omc3XbPycIJdpfeYE57hTfq8+v2K/TaS12DyLSUCT5hOn17BFBBQ8aHTZ8/rMCjJM9C2QlcSHThoB7e46wfHeDiZ+wC1YtnZMEqcNyfWFmjZvasWIxGY4m47hBgQgLn5zPBzfSk9iLbkeofSls9Uuge5L7j141PCD5V/nF2dryEmKl3zeo24TOuc0JpXGaT7k88t7DPXR9ZpVZl4D8AtDINzuxOzmBwyRSteqNpUdm+vEUjvqOY8Sl6lh4b42rlB8svj8s4qTLeCcFvb+9r0C+5xN7cDJc24HpDiyAF47ILmHgqOhXG0GwfNXC608Bz673ZDpq3LzqbX1rk3OcTl+6x/8X/GB/bfe4VOV8E+1izXOPEl7WNczU+6Im9Z2fInZfW2u1HKnCnPzSsJnAIoW3l976R4EjuMFVbBq0f2MFW7WaStTHl7QXjlWBDzi+dCm/HSIw7bVJ3iCZQifowhWcJ2Mo02lTKWVzzE5mp9kMxpdBzjncjCksrvPSl4lv1oqa8LZ7iKG0h2s/O2g2DqTR1uKBYiyJurj4TpooFYs2/DYe7XCRr0nJsnBj2jOIG0RMl9MD8zwaZxtLLEfBWCTsTwEvTUbZmoiboxqW55MT6Uzb6QBDA4dh1cCQbwQn+3tlz5gIGvVFyUsiaDrRiTA7yR9wAtTzrHK5ZH4tQPZveb+qMDL59s0Fy3SDHkI3gC7u/mpNhvgUH36HAWEG9wJrnoXs5nIYu5jamlznBOi4gNrC8+irP5+/HwSWP+dwqKhnRXhdUqTKOGQF1GwFVwqg6207xVoFdxuvKq2fSoWFFq1cGSWetJH3VfbwqaOFcQn/CHbCmt3xA5FRYEkoG0vJtFg34mmiqDp3ykql+k9z+WaVtxWyxwq+6cgI7qFSEcSicxecAS9Iy1F0nPYB9UODz77NvvhZ46Mt3YviVhL18j6/3LcXjIqlGOi7g3nKz4LlWx/13CQxFZw5zvQ8eQ8vEuxQAhTT0L4tJ1HT6sTvrOUH1pivKysqBRrEjSkB+mbCPJazqjF2VxcRBlnuSP1YsLZvFqFQjoNpCukoppDuvCs9MWOiyW5U2Di92foggfz8R608vNxOYLYzHjceEQBiHC243pr7WNiYxGW93ElEfBw5nCdCpz9m3dbhfragkHayYlN6UzKRdK9D11B5uPp+eAo8OP4wY4aXM92rsqT9KD7fFwef3S8YQXXuInoUoqYJvADL+6JPi3wJRLs9hyeUslEGxRI2YGL5V/M4kUl1XBIe9i1Wjh4vjAVnuCWQlAk1w7ftqtnwyhDrmX9cYWlWxh0YuIcFJK4wWtve3aJFNP4rqU+NbZOnOa6aLv2tEvLHpkjRk34GwsFABojeWzyq+1UlIpCQpJnVA/5nlGs8SL/iiSXvDYPq9tHYg41HbQAUcqTVhiwIj7JUHtS7E28nGeSfER7sjwzw3s7i6yZWi69O2VvAjTzGR++/F8T2MSvk8pz0vvcv4iak8ROXPmmONIOkK9JqkPGuI4qlU7W4tKcDwRyBC5c46GpyRXPR2WNOyre3EN65iYLsnR73j0/Z3BHBYUrNlmK2dzxS9Z2K+g9lLBOZaR44pWPIii1jIE55eEbgMrF7bshVhEDFDevI+qeSuJqZ2pc2Fw/a5Od4nWCvpYby73AaTX3EsF/PF5e3o6M5Y2rkkCN5/McQmAEwHb0nMtn/tYf/ePL5b/8i/+mDByq2nn8baRckawTPnbBJXGSG2YiwkZuAhvbhCjZrfh7btYOCRuIVwOsB67ZOARdHoStVb9DtO6cr/ykkpolA+olQpkFLOJemxo+R46OvmQvx2t5mbka2mJMTEr7Mj87Ps4DnDl4O6BQTsq5VwA0v0S6+nISbDTlHd83P3NXdYJ4nKIpWw9LDhibt13Q6SVU4zy2znjn5d5hc9olrma5eCCi+SuTMaJSz0bKdXdOw4cENI/OdpAHCGEQDmY+rvA9scDWRlqZ4cvmkBm30FghauDniFkZQtoOLleTqo1XnINU3s3DYxA0fUX5nB4aS8DuzzLVmJuDIQsdjCF3uJV9x/opoLIileOW55OxeuVitb1iocXNDmxr+1gOnN6d5Y8GSUJRuukoRaIA5nrw4nGpuG/WVVS2nTEugvLG7G8OfgLenlbb6A9Zh51K1aAfxA6EDk5wy6Ima4zR7eeYKIlsdiMWPZnzRhGVogUJMBs4oom/6IkCzSZyreqDxDHjPknDiWzr0PFQJw7GCbfAwF6uRvjsz4ib6IJoncJqm3Di4el4jIk83RMFWSK4U8znQHmWIQCy/kT3xWtNe31qd7nw33yTIjbFztdam3n4LwFnvHJ5xeYw7ShRvGU7S5fhzXYgCLREArhe0xSt4U/H+zYiu2vuIRwRHRR8r7HIsRslQmDCKYq5McT5ySq/2wLX21cVPO3GTjUzMRjak0PPfadwbhy6WtFFMFWagYdG4mP2dDnHrMnwp00W07XI/g4yo2tBrtWWtJ7RGfjhdQIosGcsyHXISUHskA4dcORw8r+wTEuDbJaDLSpJNOswM6QaNLq7v7zj3KB2hRZ+8v987qLftUKbE0vavXAlvz3eGGPsu2AwRl0TbGmvKydaKZ+5MShdi66reS7v/Wd6VJ4BrX5QwXk6t7DDPUcuMwMa6DqJ6jodT//dUIDOajTPqsJOupKnk80sl2zjGs0EkExgPfht5yqgaelqkplx2x3/nfQw+5ARnHSs1qFEzVgaWzuRp8gmZ1LWb6fTcb4LPunisfsJ7zEkc4eP6MPe908+kITfInLFw+AHC4Zyq009+WcK4nnh0kbJ+zEZDS0FehS5Qs6k2udl3YUywr5xHeo2ID92tpC2su3g6lxaJJZJZ76fIaeCTN4PQkRoCv5Zkj+7eCmsslVMzwVeBrrlf8eZQi/Wp2v+ufSjCrRNqnXLsLAS1TY25HNaRPVMmw6B9/6aLsGSv5ytdrkAUVLcYgeXBDbniOcsYl18trt/27oXwS6a2wmjggN23nvc16Upha281nUtXX/tnNVTXgCqCfV5RuW6O02xv0GRTPwXRAkgdUN0ZleDOA0VTJBARCPrfpaPj8d/+kf/2+XyN37xF96BwBkxaVWCwCgfcI77G2Kl1cvpBznV78kffT1eXl6Oy/WDZyeBaVY4QznbfgAW1oKCoBe1N4FK77VxXQX79I/UPuJeyaN6xNxaFTVtZEbBibZpPTE/Uzm2aW/PGDwPxEoyVVF+J23rJHcJgp0m0/F3BuBOxGJql/wlq6uKKlhQInpOySlEf1IIpDSouh8XawpwK/pxcYTdVXhybxtA0Jdru0q+JUlo54CvtSintBZETf4onNa2auvS4/tOu8jjgxDOJq4vJvBNF++QYlDelWoqyo/b1+OxhPQFKsj2b5+Oh08/sgAoKmd7ROpE3mOqWN4bVX5bOwTCTjMzXtv+XuHUg9bAuM260t7knxixrgDrW+855zKLpDhG1XnfIl/0L0ni8v1Qz0gA1uKxTZK/gpahtkfxa3U/qkKKPdq9p5jIRDvr/PpUg3eCWT5LagkJGcXkvdig48EGztUm+asbBoG5zwc8bCKuIbNLg2vXRsQw2FuQeSgPhQX1fng5HoMUYoEiCu7wqxzQoqe2irJpo+iXj8tTTODG7k5BBJZCbfML5IrAxkMyzwgVcZGq6GQ0eS/nPP6q4bdBA3K0NYhMOwm5i6en7L84eiguySWFX5v7CAcxDh6v4REWcJ/62H+0i2GLvL6DYWpjH2bcQAzKM+pwi02gwWa2U7K4/rqGAM6kGIrPqOMs8XMkRoAZ2dGpmwj2YjdtnijgM6Ah7eozgTWNyXrItbKneLadogZ9Ia3zJJ1j2WYvR70e/+q4YNzdZbDlS+cqrhtfH47vfvTPyF2s20q2FW4NRyg6HcNZmo0q5sQ/bfRgsLGvbCBmvSKsDRXhKiKIPVi4vRECkzRbLGKZxN9AMsFguh/131Vr4FsKLclaoNzh9xQrPrPHIzElSUY+P/tQKgOJB4BHaTObOgj1JchJWrwmFgr4TGy4f5A9+fPsyay5rKWrYmbFhI6rzd67pWjHjjCx2NG8gCB0APP5udZamOX5Z8oeU6PluT78AAAgAElEQVSKmAd5rVgo+8iuTd63bVfGv+Zw5zItiiKeyXvw+YuS0rHxh5zoVS5hPgtLxljqZa3TnXIwBcBH6RWKrltob1qV/JJqEMYZP44X6EfpxsTv93pyqRHyBG2vzmQxVpdEiH32uynEFGVaVGr1pODJBCYJLLG069tR3el0JXZYNoLQjadL3pl3WBoO+29UIekoFjUiorgi1JprcUGKj+9FSshcC6SW6USojZ+dOgVgJg8FONIh/pRrUIiX2j5/M0q9GhroKE0UdQx6QfDmcTpOdjnk1Smw9xCxiciSSNtvJEF9S9E6LikIftae6y6FhsVXB0d0cM7pigHQcxfvrbNsp6vibIrJ3KuJb6YkSjGSD+xkURN4n0sFsKDNoqpZAfaaUgSYEEO9C7bJGk9xNKDBSVz6E1swvd6c3Jb48J/84f9yufzNX/x5j7N4zwW+xdjbF03VUgWpwHsSO9WM2lMJgydjT3UUCoD7q224boePGNHIwVw4B3lgwxzICmNoqVydAqMdTnOJ+E1CMN4IUa9tFbHtrVQm2idJBzDZpP2ESMJr1DjYlBcWV6ckTQCSe1fB2PZJ+YRUkViYVLEMh0VUBKS2L3D8ULwGT45TEc+2Z53E4vhXEmY2Xavf8Q373+EUL6jPdiPBEnX6Jqd0KlgSpZkpG2FzkKvE3YI/0c+aqs9jFei/jglRQhOkORhbYF8TaPPsbGVPoezXfI9SXnGVXn2g9AnOtAdT+X86Hq7fNECY8BuQO7YYuE5bDoJEPpiZ8HKhOQjxoFPYYEDUwoQ26RJFfC1zwGgrItrYg/Ia1L8JRSdn2YLNdVgojEtNuEVAZVFDwgJCpqBCOkp+Rvsp17QHCfl1eWhR2BcAcL3d/FkTLVtKithyYOZQ+dqk0MNk3qCO+E1Cn89TJCRyKYosD3gFo0VZJSde5+UV2gOJZjsY/EzblMqo5TWeraPTj0+8He/JdAKKdmtTIzdWr+Gpjt241ydtn3xWKvYJ0EHZsMyyhU5rntdg8urb16icwRMMn7BDg1cnXDcn84kC2KbPA83znrk3KAfLKAGz7XVoPtIU+Jdw44q6viWBzeEc8U7eR/Zn2oh6QHv4Dfm0PZ+Dxxn1swPqJC4m0AwR754psktXAVcIuY5QFD5MU2MtZ892jdiOtvDgAKsAD/cIuLIWoRrbd+z2Jap/0TN9SYdyOWY46PRDuKMP8bHNav9yPD7m+ZpcamekuCUG+saDrL20XjuemoBu+5viLy4HoSs85XDKvsl6yj5Md+JnanOW9VNHmFPscZ9QxiruiGCSWN6rhWhq3OyT55eAELlpuZK4K5BQ7My4HO9Pdqvk5yeBuNuSBZ1GVY2XkQzRHJZPEb0izkpilEq+hSk0KDtJb6+ldvHM9MQ1Ucm5lecthQoFPgnwjalN45OGhuN5pQAZfiWTy7TwM5blMxSVcS7GP/w1oEqSt5ybmQJn/IT2kvM9SQAmP3r7yif1vHoLsLTEIOshYrZ0J8+uXB5D+NxZYdJfgrBzLS13T/EjqGv+tBqNt8+1nYx/dJC0FE3jrQoQSNvOu5Ra9dOIrdxGcakibx9EUvT5Ym0IUp5nZmGbQuv2HNFPqQAZK9tzlO+qLZ+t+nZ9l+w/6ousQPDGCcTvtLjXV7ZWbrwjz4ZRs84km+EQ/fM8NCr9Dm2hc/CVPZViTu63kz6v8bB+eGS9qT3RJ9dJgsZxBsasWB0CDg1Sy0lj0c4htR6g7hXDaVtoEfh6k1vutbYb+cE9xklgpcMUfNOH/uV4iXDv7e34hKjYXEKRVcXxIN8davDotDymo40+hu7CPo3ngB0pOuSMZr4Kn9HtUeshECmAIL0x+/8b9l7uJe/zN//wf71cfvvf/dffzaLH0+pLTfYOR6Q+bVxkkkqDURvgJzm5OEHtq8ozKgxtK6g8GuB3A7YHVK0wtsCAD23P2DZTqPCWqhvqQNveAHOpDFSy2WYJUpSZvyZQtoStLCYwoSLZuVVTY+dUFym7RKlt0nxOSeJcL5rHZBIrNBvoomdO9LGlZgVlEn6liuuWfUjikHt/tionqAYtaPt6BcHslGY/Q4BWXSnk54GfZ+J0nTxGJ/gQFLsA5p2HuIpCvfYapXfI46oJtR/sPZX8TbUG502MJbwkrYeKhFcZSYB7jf2F09JMgEyqnIiTzdOpTKAP+g+CcJC8pz0X5EZUdIpE6R4iAFO8iswY6Nz4HtY8BxLYeZlGkdxnS7WXe5NzRMuPe2gYJeENmpyDZO0jxYBYJSVJzirCVSH3bzvm5KGd3ncV2JDniYBKzXEBoPjueGQqfoZ2mBBZ64niQJsAqXTdzYfQ8X1W36KQ2sGJskuZIMmtZRr1PBXuWlJ2JVizE+ZAincWuUiMP58EC7EaIho5fydXkRbmvZ2YxbVBGaGlGHiCcIXzKvWH/3TPoKLOeq0KVh5pUZEibbSncnAkASSJtaVOzAD9yDOIL26HBVB0j3dbClMLQPZjp/EZPSpQxREiRa38ULtAuSoPRDsceTcZjWqhKVLbBKsG6U6PsahZkm6b/0MHg85Mu0enU4iB2ltOVyGq9M46r9dpO7NNXptK7IBrEkjCAjo73+Mkxynac6DbZfDKimyBksqFdXiAVkEkLbE2i/3P+3O9gvM7IvWI2fIdxNy0/76QCJk0mKhnNvwZwlnWUo1AeDPYgPf+DYKMrJFrUNoif66zcPnti0yX4TNKwnKnpDhWUyHMum9BKgVLSlBsITYrR7QLeY/yWkTMyHFtg8YPnG07W0jeWb5mo4E7jehNigjq+JM3m3vJ+jH5DJIkvcKO24bhGAtLxyGWzfUl/NoWuqXmBKAI/S3nygSriFY50zaVTyQMizTOh3rwciZu0EVRzg4YWSdtScS5LrFzShbsOlcMpBC2wYGuI0XyOd0y35PEQm42XNyendpfZalMY6DoieQE4qKfq5DQhM0Vfu/EEHcL7MQajuQrcbr+xUzTQ7xZr+EifSJ7fn0Qb0clz6ovdIsWF3X0iZNH7jPJl8WiFEVdU+RxevY4AGfdyYEe+NLioqS4NedG7LACfmRNKPTKGei4aKz4yheO2Fduu249ioKl0ih404s8CTAt9dqnmVcsbhcMYZiGXegUKHQPcZwR2LD74VQ4UWiT3o0ynqg45yFFeWiVDHmYNijfajH+cASEqPDtdP8pkPKIxEwYglzXgRb6x8pN9yxTiDdw4ry3ovI55yz8LFbReOA//378xn/3P18uf/Pf+fOkklHCg7wStDsSkWRLFE0lZKrovICoTTs9YhNYCj/rAuDoLycrTE0iIfuhFbcrq+hPUFU2RtBduW1u9ByColOvHdvIwgHpApw7Z06D5oYaQLCIeEFUTVFMuRWWTULUUGISzESEgPd5TEMGixtzKau8anVEe6gHGgrPIWES9rXgskJ04kuRXPgluR5bnqCPWEyltZA2oIMLEJG0tWKisRF5bRfB58pLdRyhB4QTeE5XhhL00ypKIIIi0mkj0qkkiVs8udAMWtpubLqJAdzkFlcBUCIDI+jEKSR5x0JqwrSN1vPgSoKddlPWT6CCtg94gQ/yy3LttMAcqiAyZ5IEhYAAYqu6Nb0+lHQOFF8wiSeJJSh3VNZ+JzEZNWhbWFXrig6ZkBAwxlskz5B/x+HahFl0wAON+d1DIdmMPTr7rOhPlFO6PUBLvsmKocfOA9SQOjywXpHBmmxD9q9Fl0mmnQaHjWjEvmlMFBsAomm1yFCawtzUSXRpJ7fVu8m2B4qIssHJ95xrllfXg+YUT0khEMH4aQsgkv4m5trYSEPBVqhoPAr7dl2Y0Ld1xUsXhbe+reCTgrZ2aCRuSNVA33WF2OhEBV7m+naN8ELlurMWTGDlp1/lXgXJxhFEBwM4qww50XeQrgsNH/eI7UVHVNIuL5eejgMBcAel70tRh39pxF9EemKFib/GsZ6DQacJsd55LSIP64aZDy/ZSEHUBITiI880LW3fqQVOER08YvP8YxT/Sux1olE+K4fLT0Cg3dsmnNIM2kIOxzwJAHSrsV9zJuSQjIr/3pkzGelaOr4tghjBm57DdP1IInqT5XqagFhEcMf5fnuLPsMOwLELWG5ik+USzk+aAQdF1+HdSUOOLsAGnTD1DnPOITYuUQFpzMCc3EvQY0ETNQx2aBDUwqnU39u0vcI4kGwhfoteE6RQRUiOCsIosBFhVoyU+J71nT/Nmkr3Ks8+173YZJfFf9Y1JJQSBoB0Khg0MB6ZHFkcfVpQZe9moplUOFF8th4i4cSZr8cNHm06iFc0Fgqr85meh9Dw+N8tuKua37MdqqkGpOcqhXlb1onrbc8LEOQ1V43eaA/9ITGXQinJvojx7cVkUUzGTsy47JjqM8Rkmo0VmO3idgrfOLGKbXvctSuHxzsx0gQ2w2EELxRDy3XXOlRnihc6aPA28YaNhV7OqIlDK55aQCD+97mEWlU0Pp1OBtFUDH53iBG4Uanvh4C0UwjyUE6aBrSkdlPebgUgoWGN167VputeBxA7eHW8SEufhN6zXw94AQ4obliQDt2uTgTgrkmywg/PK8Y1dyy8kGJtVO1qyPWWSuLPqS+5n5f5ZhNY1tvrcfzaH/wPl8vf+Ld/Pp4zpTUkYEgoBnUiOGVxNYElU44vozYMQwfGWaOqYERqIOtm2SR0ZvCgMgQTQmpHVIq0wgtqkOwtuyFi2YMPrAkfSR9QufAzFAeCyqaHTeWvAj2LW2XxavPC7hwaPdQ6lcJWYJBBWykEWPrv2Ti2cuGkthKjmof8rGUUm6ciCKdiPdwRWA70/J1n+1KkojYqCzpUz0mO2hao4OjkoRZR26LVn9XpLkHpeH5wXUwQabiw8FqYUFGPNyM6MjGWbyQbqW3CPdcGOj1dtcMZyqINTEfzdTiFvBYTrCVDhN+IOoa64a2b5/zqwK8kt1F74jvYdUPGINLjlIg89/t0lIPvUUV7ecyatdoHkSG6GfAvVGzs8hYv90r93spy8zzSMhoC0CRxNAeEi+FjlffEu/I9CRzcrcgIpDUDD1Jk4jo/yCTotUGiEJyViDZh+hdra2PKOXse243rCmwNBKVxpKjBh+kxiG005ydx76jbs8/Ylim0GqydRD7gi1PguRZSgPE+ULSCD4h6gWxWUMhhODW2XCdJ963YqVMjaJGXJsLgyFA/q8nq/D2FxEws9hxJVsoBBCqVusMzN5I0SaNUOhXK0iqa7klUaxpZf9tM8UshXFGH9yj6g/1Vx4/yCeHTl6fK0Q2fLR/n8xWlNCmb0KPw030GPPtrBWE5c6hqTbQt4FRly4nuOqrVlehQ7/00ALf9LQK1vWKrVhR2M9prpcWzUujEYBFqpVjAmWja2bkdl/gOU1+3dV76gM4luc9ahMFBN5YCbNCxKCpE7Bgqnh/7TjQ7SErpVUx1Q6Q3HmRdYbCckh4E0jN/ZCyt7iOlKTHq10nHja5dvTrT5YLapYANdGkq8LWaSezC3f6oZeggFRAok0fbUEE71+5Ocr8EVgADSguWg763xS6mSo1KNtS3SuokDeFpe7bIx1ZFHopAKqqBFflzvW4FBUTa7Ar47Gy1xirNyVEmV4oYA5yklZ1kW/Rt/PqOTS+YMVQa9DvT0m5fLGCzhwM01IXB2GTswoMagbFr2X0nd9ditpZhPK9mbuzh6SEUgn2MRQF4ZrDPPQI0fUDAoRM9H6/P6RZU2EtOYQLrX9UHND7H9H/IKbnEBh5Rd9YRYuA9XUL9dCnoARQs6Gbd5XsI+OIwGBNDu2Ku+2ftJDcZEyeTOT7UMq28ZQvtiMbyfr873YiuBdY8T47j0+dvoKqM728Mdbwy+VJPeNeedAMQ2VJw9H4tMFR0XysuCyvplNIM8i4pXijQ2t1pl84YmcRUwIBle57ZHzq37QZDx0onYV3VlEpcSLs3Ba+2jqWA9q9RRekaBZwxhv3Hf/e/v1z+87/wc++Ko+QmLMGiLQb2K9oEfyIo4UMqkE382YSR2hGNn5qH9/Z2PL98kauWJKVw8hG4H+8x51WjNobvlcSjkPTZbjOrz4bLJjKbd3NQsZXzQ6LT+3W0ZfmIoHhC7uvS3ieiOLbSFoC+Ys43t/oFWZjiHjuOVJ76E2qxYXshX/yIiMQkkQMNKyuPexHNkpIvjh6VB1SFM4FNnl02RzjGHphyoORveerZ6rJl51KdQISrAN2YkbQcQXkq4WQFgXV6T6vvWqXwkaVl+ICbVG/BnxN+Enu8prTgHUtqsPSQc2yk3XQ3KltrSWYQOIR50j0scG4ILUxem3gneJdLbavS4kV06NPxeP3sQcRJcl+3iPyKloMfQiJPAhvOWGXlRa3NZTqFpqgBfqF1RnDjWyFalVJJVaDVcbBNYE1SvOckelk3aNEI2vlTPUT3LKxgPw7s0BtQwZ60hfvG1RPRA26ekeMJ1UOwtlOcDawlvYL1gm1R10rd4qhdkVa3cvCyl7JP5HaDmE0wwrWKqBbPbMJqQmSiaTfFnLLcsp6E515AhGZyBxexdA4EiEVCaE9Xwa0Cv+pxKDp2deCRdcoUCBPosV0S+ckOA3AG/OTbTYY5nHxftM5xYJC/r3LfBH1Wd7JlVBzPm9DfDhIj3xcUPENcgqbV73aV/d1+KAegH61/YltiodXUYs5Krohg1mIQzhacxEtscESEbYPPzSXvSiP0s2NQOsYRUQfiKA+ZrCVhmj3DPJ8kk98o9tjQkBTUJDQTdib22DbnsMphxv75Wg52Vka7NiQaiTMmcwAIJQ4+Xn/EAQQdgYTH5MvDV0oMV3cOzmjCg9pdlxhGgF9ux9NTraRABrWwAxFrrBSNlmt3UkZquyQCWk4mayGfIero3jEmhyPsQV6HE+g5OmLYqAiqFA62HQr90xUbB3U/gZP8jtD9eYalPWsyU5Q7HGsEu/mrXtJwmtt2JzZ9rim9+ozRekDk2i2iixAuAxzb8CzlzGaYxiXe2XBqm+qw1xX1pTiydpT6ZXy3kJu1nE4EUoTcc/J4SVY7SEUBY7jtS9YcA2sB0YSKx+CAFDymGfEtx1QQJTHS0awn2EXiqFVdeJAJcCTjOUc60thEsyOWSezbKax1pUCb4JeJv+/IToBnqoBBm1RMTfTzTNDsfnCmF/RawWDjoCDHLKfeg8amEK7v9lvocekQBwhxra4Ly55mfwWV/9bY2jNcazadLh6fPiNcDe3AruTWfLUXS2KH0J5IrToSO9rut1FdyKXyJzTLg9Dmb/fA6006UYDNc8JkHVTmmW7u9H68Z4AIBZmxMZlC/rZjWNqeULkdANJE7xtrLZxYnk93H+N0hiL4Al5LH8BS8Xg4/urfSQIbFwIOEbk7JrAmcnAFmazS0WNYFyWJDb/QlgtKtGaPbmLcHI7YaZ0Lq8MMYj+TRTd+xx7meKq8VJRTFXTBE7C9/Qoy7KYR3LsnsDlgkhwNcjaHLaeVwzFvzkC2CoiWCbxLeaO07NMSY/JKPDhrHwXaoOgBlKUVZpIKo13U5NmYKi93UMErRrksqiceKUdW9MKgdirnWYwikWnNhEczn0ieE0mf7Tp5pVVXcvDI92FM7CwwijzJcX1pi6Gq6nJX5Uzawt5m4p1BdWgT7DVihAb30xlgdhpzWsi1f0YFPGGdk2k2WCDJpcGOgz/ke7gt2chZnCbutg3bEipKyLvIQUpbNdWpbbcImdz0KuFDI4AiQVBNsRFLsRyYCeChptga1rZIm5d727pgyRBIMko52tq3VBnL6D6FEftuyewmfCpY9x2tqLgeq2faNG3Tp3UdhFPxj4n/TPctwPTD5S1U4PCUgylr+JJDqDPV+05yPpiEb/iBhxS8WTt+Rcbf4CTZ1r7z8XTskHe6PTjeelDYrHNUskXq2Ks1VFe0ZkLNCEycJUwGNvSBA7Xc8BOt6RQsWpVwn0X9LHRUTHvoO2RDERKfyjpDQc2I0E4Rg6Ki16yJLXhDOXdVzJ7/nM+er6OFXd54kidPLLnCE52erTkOfbnVSxoiBJpvpsrm3IO+uOOtPVw78QuUhtOOwA1KRmss126hyppKgkgruW4O9RCd+IkCGVQs91nEh3hty0/0SV9XSB4d8uI3iJJZDFtMiLkLEWNhCJVJoYUWZjibOsTgEnuudusYMiIFClSXDkB5ORxc5enjU7pBA/08ihHXZhCeDXQQ1bPAoCgJ6siejxr/q6LN0sZ9Z3UNKcJ9d6sxXvI3KJl8O6zr6IqYrKyDMjGhozYdTmJHygOabkSFzZxLJFkZFTwxqqCC1AG7BlkPACg4IngK2EV8wLEnCVm+54o4+mqM5xyRfzp7OXsLGcdtp4qCGASr11ZXhlxrzln2cdvbttbldTPq+uTdm5A5kLxIaosdHRikQ6yty7tqMudrsyuUfy8NSCBCr9ai6uc9KxTn/usZPBFY9kHG0PIeKXyzR+bMYcHlJFAHmxgv4yYkb9lEV7RVtNMCEZEkTMf75MoJpEzE8/g6eAXxYykcPau3LgrClton9RChW/cRg3lyhpIcJglr3AaM0U+bs429ZKfrFhW82Xpjp4lc/JPNNfzX8sDtJNNV6bkQG7+c9+Ekh/9OIh5QcAMV2nEkUSxoRQ8N2p/uCzhOgci37Z9BGXCM8w5LA3j9wXcRhyG0I42ndGRTSEQnIcEUn1gEtoJtr4ith8wuA2ox365N7pnBFIzDTRJ9gxZSPoRg4HyPE1uY/CkI9qt/+x9eLn/9L/z5dx5QFXlsns491p9MVAdVWTZYlN1BYVF8atPgZAa5rg9xECDpnCGtydrpOYpl18yzZalxYJOF+udUM1gq3Dkeb5cErsHKbX9kMb+Ge5nDdXPSHXNrOyKJhu4KW1jbvPgVFn212vbwNWEap1ULLBKmqvKzgLBIyYYCLMvzivdtgk3FSyAtSVadTmTCuUNRc2yRqVkesd2K6mrZw/tIAEO9qAgGzzusskrWh4ztdJJY/0gKd/wic+Df3o8nEM65BjTBk/XcDRiRjC2AJYO+O31m846Z3NT2JIkJgr9UlXJ2c8A9ffMjD686F1hhebAGATYhvptLxz5NNWUShoinsmkNtJLg87tfEdTkWdhgDzqdA9KWm9V/7jkq3PAYTUptm+Ww/dFxeY/3bOa/51h5Pp7W2utoRA+bHgZJo24pYjwunHlVkcj7tXZOoqVahUhHuLb9iU9x0ScGMWQN8N5Lp0gSRu1Vuxv8DT9wLEd1IAEIIl+xm22KJugxmU9x03cNIv7iKNauewuaCimbv3p4apNT6WEpByKjFDMMcshHF+EvfV1PVSesEZh4Tx4qIJlwI99FxXBsqPk1zh9aiAlhmASB5QYRbDciqBC5ecc7OzEqyZDojtSkTKHRAolitXQLp+t5RytKQQqbhMbpQVqAK4CxvGkpEy9GYxAVyf1frxE2JaFz/woqy4MWbc7eV9AkvywzLOvfWlEh7eTyikE9+BrdXaSRdY77OYo5fNRQgCb6CnPd5EFum0lK9jf8Q4a3GHOz5rxXERoP8XyHe0GT8SL8bbUSfxMfs/6C3HJQJlnTNQU6FN+VV3m3xDnHgl8y4z3P0OQGh5SMsXz4fNyIC47WBTkJcsMkrSCV97Y1afS8SUk26qhCpyjxOONhY9GEKV9t6NJ5qY+uuDLaiLt5vskfOoY8B32qul8/kSSRYLH+alXUA57pjZ1sJSScZ+Ez4VpxrqiqG3SzDiU52OFgWjgrTunkwMdMjMqz2pTDO8eP4jKIFWs9E9Ea00oJ4CxiFPaXWtUl3n0+HjGrv09JssmQcyH6AycGXlOUII4x+THGGdPT+XJtCBZRKEIJbH59IthZ90G7BWXwvKbjoP8s1mxOxqBzKRhh0UHZACCU39lUtdpGAjL4czhTZI0EfS5ySwoJHcIElvSTY992fd5LEsC4UGDIgmBJqonjbgfyqBW4foL0YGcVipp0APQYjQvEmHqiOw2shUa5qXpPHwwDYi20ve4wkcY26IZx2hm/PWLwt+PlOSixa3XxeXSdxFGiNmh97iXXhN9WRac9l3umsM1jiVZKDPqaDvzg35WjbIFjnNfDWS9agQGfCxQpztasaWO5ArnEIcdZQym4/XC8vgWFFYmlmOEd5sLTQXrExhQhLqJ6rd/eXt5iGkTxvNSCZzv0lgQ9hVbWc/ak5xWCs+qnKAd7/fnfnF7EbEW6v/J7/zAUgp99x6eVOzbRkzflaC+RnqAESV5rog2yk8XnYp5ZMZOvoizFA83EYFwMxo+37QV6VZTVVErRRdoJIkmdkf32ju0V3nK1ptAxwSCetoVojNUN9g35D2h65w2TVKt0DYcNztGjJv1yvEVqNykCfhW+Z/eJLBKp5ekgJsh1arZSAnkUuyNqsyJPUZSJ9IjODR6zFEqA7BQwSxUTCYaQIPayfTFF+4juSRp5ftiEtHWboDnrnQnn2i72kEsi0bJu/EI4iRUSzVC9i9NDb566HgYiDaJVD5fQFZYYBD0K6hV+dA2kqcZU8Ht4ywEWkSLtVxhzXJ2qFpHEiy2zJBkGJM3pseUC3quxfaqwV+dTEzSpDDMBKjyv1+MNyxPRWgUNqWoVSinwiH+kozNP0RRJaxWZoA9JAjdl5nq8xu/xFhP7Ji+lcEA3uSmgOccSvt+Or19FExVHbB54qBzYajiTPRxdyNZ5jxXPpT1GkvStTRh8/YqVUlg+H2+pns+xovL8WI89hKDcwCEyaUxbJonW2qRw/trSz56QR57ELQiKk2fcg6K8rMUUFEFZsl+xtBFLUWQ4dCmFhNNT4um7aWaOdzRhDDrhqhkNRRoMiRoHxab+qGo3UEptWFDOO0/QtaAzeVzfz1GIzkF3lWnPxLuolRzDLxA8JuFIQq6RuVzzTZbzcJfOoxIWOjzoUVBLQVRtm5JgtcjrFB2WWhP/iWMJTAhKPKhi0O5I03VURPDmV+mhpI1d9vZDTfo54+tTy9ogDuYZKyJzIIjo61ssrYzLDwcAACAASURBVDb6uFAS3NZZ+JU7Cbf1Ke9/Q0e0dRLtkFs7Pt3b5Yul3SgOJKJSiUIze3n1WuwWBn0Mgp+Dssl4h7uA8A8RYiqd8Uk6pl66CBhBiOQHO7mxxTUIu23LjcBUzOdYTuqjrM/STsZXhK9LclKpYsXGswd8yNlWAYqtZgc+8GNwXenfn3SzjDEmJjJKOmstCX1EVDlDcza0ZQo1oCDM+wXghUKt3srw9rfmyzs1BajTCCKiJKfaO+FEQoHY4R7keVqzZZRyZZy6Ibzejtfb96D6OrAoMJZ68XTc4pVcFAyaDjoVW9fEZOLJ3bppoka9dKWJwM8NvxlRTqliuKVESJXFYBJLIlXKmAmuwnA58vpbHyD3FlJZE/jO0l0K3eU4Xr6+HC8vX47ncGD7riziHdzAQB8mMtrMJoGd+wgFikLL3ijg2UmJYm9ViwDooOgrYMRp/ZczGO94DLiOW2gj2H8OlGuime/gvK44qs5LG0IxOywpFymiHo7XxKY8Tzpldf3BPSfPzmTYvZSEz445x2O96S3wCzCcRbEC1Suizo6tbT4wYWI8nO2IdmATez+Tv9JpSEHxDFjiyui50XiTIh8/3npx00XpUCrOVbqPFWpRaI+uZdxPLmeYGfWkKDq5YjuY7UwmNuQ9/Mrv/Y+Xy1//xZ89iy8fpuPf5E8WLWmLAd0vyd47aBTcpm6GQnjY8WB4fo40TaLALXjYwVcw0JogewNrC1JylYNoBh7ekyPG6uparl7+nYtIkVfntkObyqFT42iCnQpiCMRsCLkj3F/ntydqZpNB5s+SBEGr0pCDrYlLjcDzOZlGo2r16/F4ddHbunCS1uwfRIJzrQqXsJkK6sWwhE0XkhTPc4Db1zY31fwEQ7kHhUr83OkhWzFWuZbtyvU8aHJFUu54SLmzJijaroxrqtdurp/nA2cpyWOrKNToa1OmHTgemWPsSIBImDy8SMQ5YIK+WMyYEBXtQ0AjouzIO4sH6BNNfPWcrJ0RRUQ42J/wRHTgQDZrritITIqdVyjRKEYznQeUKe9uJtImMuD8NZqm9YEH7lc4S763JrD4/oajNbW1XMu1ztgvBDMRTjoSHQNpwZZDSWHh7SXtmCTBsZEShROBlWMePqSc6VTCQbSmLH0ArXHPb52JyHp4OOWHRCbFAYiEgS7/HXSGAiaTbabqRpEfSzi5t2nNxMMz69xW9pwfqnJOIUlRY8JmfrwE1gNannoSZduKFrHyNpkCE2YO60pSEIge76x8YSg1xh1e4nwQ649qIp/nVRrJiSz2AK9jBZ0NLjNJp0b4E0RxZoGwTshklT+6hHzpuQyUkw+XWFSZtUqhJmrC3iap9f1zb00SED8whSkjbu0EJTnI/oj3J52sokqgUcQ7DwG5eUFv7dlyTKIFGudN2oosq9IsPFJt4bOzXjj0Rg9aISTNoLqEJqcO6dCPGYcIivzP5XsWOSy3PaJVkrIKdHzYGz6TJLiNCA7c7K2vvOdQcb75Jt2WWfkQQKT3YEM4rqHAiYKWJMW1OSwtheKhdnFzxAKhOY3qBQry7kG9ytWUHqNN2cNT0asWIMa9JmhFOBUY2m2IItzYLrpFMc7+m12R6n07HwID5gdSAUxERWLzPtJyBw3M5z5+13dm25g9jYrd9WVDxJgkemm7XeFb9/3Qtols4vF6+pJn6SZGdFTzB/0CRVoSdjyMF6PtWfg8jF0WSXfI4iw2C3ptOubGfPrvTUo+jr19vM4Ro0IhEMTZkt0TeCgMXE/a83aGdDqQAvLy/HJ8+f774+tz1pbvhRL38syzSzJJ17cWYw7qcb9kIIX+0HM8cIgSdCQoNMbZORLhxctAlu4RavDaXiWOMha5j6d9OzpVef5Z1FiMKdC2uReU2vc5UZuC2w5ImMdrE7c5l+CoUPeUNqd17OkaxAP+pLcVYaeQFORKKNE7eG5TE4mmOEtMtIDFv7XF5vHwQ4cQSGEgJ4CjLB2iNaeTBMMXnmizHWN1hrUYm+PNOp7V/yCAe81AkAiA/Xu5BbQHJoyNGDL63uX4K//1/3S5/Gf/3p9rp37c0tlftZKsbdE81bIK8OmENlDFcs2eFeiIu1qJiOhei3pxDvEzKvqFrbPAyychY2/fsk8n9xifxtPglqSqhGVI2Gl1tNakrWe73VhHym3lKNAq2gSU3gqg5v2JPjFdl6ytspiClmTuTvI2yUrbJ0FE5AWScxK9zlZXgNLDGDGXPFhJ/m6MJS7wa4e+DvrfONKS3/1ZZ3CHp2jCaTteB4J611WVagJremoi0nGABMQmiRvPWpTJ5EuCv5YdSQ69NyxVCDS29d2rJrCCb1bQpz8qKOzDcW0AOcnivIdYtpnEptgxQZ6oxJbx5okn4U+75BGFdQJshA4/guQOdzS2M72uS5Am0KZssHAjY1MTFHMJrAcsLBWu2Slb86dLcvJ6+3EPFq3JrGLTyla0Zxsuv2/LjeInz1ExsEUSdl0mruFwOqu+a2Tvv8uzza6zkIOUj61OgvZnRTdkrfUGZRmkEKlt1xBZvHc1C4d/1KSAIMT7z88nyY95+5eKCvI8tcUjYc6+aaKPgK2tV2gwgKAi+OILOnNk2W784WkjNteGOnrIK/SQev76djxhhi3lIGuJ9QXFxe+UVuP9KmyzBcrzrHn/1pkJjxNxThV7/QVFzpzKhaqb0cQGXwRXHHdFGrZXQZhECZMgyDN1TUaoJRYjImfnxGIGQc4OG2pLCA7wy1j7r+GPfS0FRCQm6GJapwcWVRYudrwryKFDcByPKI77nGujZmGThailk04MFQCqT6kXcxJYW5R6adexgOKtSJ1kjHaMgkyOGlJ+bgWE58HFWq+VFehPDpzyxTlsgpKF4uDPQUODivZCXfLpmxRmvt8y55qIv4qW1dbK8H9/Lu67tWur4PZtnFSz/7+9s8mxLLuq8L3x3ouKyCpmQgcL2YwFVwOpRkAHVVWH6liWEDOgYdkWskcCoofoIAGDKCozIyPj/Vnr+9a+L5gBjZBJslyOF+/+nLPP3muvtbYxX2TUuNdOHtx6EycaeLnHDphwgpyE2oxAt4AyscjeBhwZD+QNudOSMF0DCoUWQKq98++KktZFRVtKu1HGtpxp2Y+1FaxzSPNHEy1GgSbBzTMoNapkdgv+0nyaJE4XJJqU1pgV5ZVTylpUET8dTDsV8q9NjKV9SZmY+08yOADTxLn8SCgmni2j1Sj2BDBDZ6JOC7oRpHhL99Nz1QSlvFPAiw7CoPvkYQ0oRfyp8JXCwhzjeHxZPn2M53s6KJ6uDG+gaEviOMBNB3LUy5ouZ8ZZt/0u9UNRJ8ANkzIqnBsP30umX+Ve291ovNwEXRxnXoPZj6PstYCcuCxYVIL87QxqUcbO3PQQ47ZU/mqLEpp17IMpUv2OJMroFFrQQ28iOR97Rt2hEBdylkqXyRqzO5D/V31TElhvxCR2fdqKGTo3CPCrLCCM2B2MtonzNDoq9ku5a9UjQX3ijNFL2rUjRTNr5Rju6ylTFgUTDIZehms9/8XOA/FlWZdvf/tv6/qP3/ziqiq6F2yfRu4jL1keJ/A6Yihb/CQgkKSSkATyStLjQsQjjKlZHrYeciqMnRtvJZWD2YlGqj3T9hiV9BxcZO8kTuXbekrzEFXq1a6jyaY8k940h65qcgOgSWsm9biBikIonedlzubZ/r4LL66JbTk5WaIYeKfVwqZX7UrbcnitPRQNLHJsSSfKQ3MuedE8Em43Ntc2RGkQBfmWNF2pttht/Mn3M/e5lQ3KYQ7Y8gHNxguHxAHBCtqlMdyYugcQhDU0VshSReX1SNCxkxGek2OGMxrS5ZVnlnaoqOoYE5P4c9Bl4TotCYQuh3tN121RqTwGfQyqUDN53g/KRxFgE5tMYPlquVwfl9PRQkIUPyhe1J5FbncfebZBt7XoEn0FyUKx7G/H1D9rG0FAyOMfFFYg4moLOZ8LOX7/WJWy6NAo/JnxTJvNhJwagirYUYH6b6Yo9NoQ/nRnjr7KNVtnBdgGeZJJBIqGgxhkX40x+aiAbY9p3eK+gvbQngpnMZ2PCgDOn5i2FGGNU+fKKeazXaelvyiszCOzhUcFTALpGrcALEWoz9PF0MKvKC6xgv1Yq6D88z5rZZJ6D1WaUqBOmuaHQLUlsNhKjfOGzgEGskFGXfcqa0tRqNiVrk051bpKRMkrguuWk5+evatyvChny7RJ2I01osrweGmDm0jgitaWOR0O8iFjn4M9qlYH+ci+8jCjcC/KyL2ynUzrJgZw36gb5FS36WJ7Ndzx8LvbduW9E8dNSllv7Xq48wcRV5fAju3kNVDZrFsmN7keU9CEo4hoe7svXST4IqgrxtYZoEHrvD6h3AutW2kusThi/PbmvOKa5VA72wHbBCckZq41pmLVqQbUH8Ck4heKfw9S0K7SozxAK9BhfxnjI5LKu44VoJrFKdYtqhvQ2lA0gdgQ+opW4FkmgYWa5UfkR0uHi0/p5XJY7nKuxZmENRkE1Ha8az10G/2FxYmHrnLzAPfQUuDIWdpBKjpxOHXM4r9OIqHJpduS3zsxnubAOIl4DQAv7HO9kCmm6s+ddyq1wzOCd7jtPVFZpuG9Guzh5LCZylSqVw3qNw91OpzZY1KG+L2sd+M4+7FrjS5DC2W/x3MT3QTTuNbl86fPy6enFKaKkIlfvE87VckX8iwYro35iiODpbYo3PaMkoLoRM14kqeI0wFkXHuinYBCNJuP9XYbRGAKTKYl8EVxWOQ/18tE7tIxK5LV1jNrsE4ZxBMHF/i7/fxQGzcdBc9+ursttCqmL3TIM6U73cENdg70oDaJzTUelyWoPNZWEYcpwHPtiMgYD1N4F4hBqLY3yR8bxCm46f4mMU23Kc87nVOPiCz/bIPp9mZPIfojI8747IXcBmE3f/5vAmtst+B1yRjcv/vdf6zrP3zzc56RpuwqyDCah0zbBKV+qCiBO64wN5kvxfcVpEJuqFC54RK+BhYXTl3iAXN3EnHHb0x1fzxVO0YsHL5wKrb2Vy5Jns14w8lhyo23BWXWqthHOKz1eRGpTsVxFK2J6ni8ydFT1TsHNq24Cn5Uhc4whI6A7NxxaoFtEID8kbGB54lu5bDE/2nNTM9BQUWRYibxZFPZg6Oif4XmcoDyvR7u03ObRCnv7XVlDs+pVlogzJChBklzkdIyxv/NdoLuSib65xGSMU3KSitG3TOpZFDITbgVZAVUNNSIJO1Dqr+JyLRMGnufLFY5zjPxTYSrlIlNLDaOAHEV+HK5Lo8cElz3Ub89JggtendGJQ2fMe90v0OVO4eeu/gVZSXPPms/G+j0vLx8VihEcUGrf89oY+y7KpIxWey6ymeP4ZbdrKvysxZzNdCGljOWQrm+ptC0RZo4YlkS6kqTLMb9DUXHIB4uqwMk3JtB4AkyBAp5tGdGUpYSUVQwCQQG60ESgsAirEkgM4HlmOKrxo3ihoSNVyOCvVJ+bgiq63kkgfIvh+c4NylPL8WEXo7yHuHbc5B19DN8rqwTxaIksBREM5+9RRnNdH93koHQI5oBmKwzySytruHMKjBgsArdBS2DRk5tomaBmgMW2ke7TpunJQkrOEMTN5M2Ud6KCZv8WDyqvHW7iXZQjEFpcN2YxNq1GDUzJUPRTZGtIh7wxYOg3cYU46GIWC1ip07oI+eoXU5jFxOaoHSMlZiDTbyuotuIsYIoSicyhe6QFxTCTc5aGIsAyqP14Vf3mIOzFBjRqSJ5UFzy7LJHm1T2vpOQ2BELKl67pQq0OLSCbocSE8SmAMOEVKgqtSQLP1H0du7JM0B3iNIshoLAs3APKJyT8jXF/8Tc6WHl+xSZhJ/jexkwWCeTxu96AEtx+WK5u2gNSGGWRCAJbJ0h3NuhW2WvzftzXTsmehxVUuhIQbAToSp7PJx5zhQUVXGTlEDY0/aIRFQ0dfxITexvnqZaz6V7+crDmbwu3Qr9gk3sfbbQKgADsn5NxOzOmQeA5vWMl0MeRLnJHZ7ktQeDi2kSm9d4wtkobXCBM+OFtLc8ryMDbkwGXz6flqcPGbKQ16zrwh7qnuifgx0c8uK1jTf5dFCjaG9iRu4phxX6FEVGRF/qNqS4lMfbpEyUWv2F9JM+o26JcVryYNgtJ5Ro7gkWD+sm9/PcM3AGAAwn+CamnYEQitO9F6y4iKVDLbFAjY7EuKSGgGJj/sO474mLxkrGINMdaOwfy8Lkdkwdy4jke4rWu+g/ov8JV36oTJPAMhFSzQFrG3pRE9icZbXl0j2qln/bgCmdG44ZmpMu81EBOuGQzacj1M350ff27e//c11//Td/6dARKt5y7oxJqoYxrhYdMIGN56lWMXjiFTlUwRoxzs2XzOM5DzqoXdutgI35cHlQsUOCwL0vBF0OBKiplkV9NWbnBFORHrgYSbY3blSNhytQIJmDAOuDJKkpt0dAYTh3KvQi7OJAm0OIlpvtVw7aV9ZL+f49qOBMbBG5AWEu/4fN03GpN6XsvFURBDmP/Xeg1r6cGygrXK5HplWeTIER2EzCaeuZ9JYKFvY6wUUeWv5uEjrkFfhhInEeqLYbbcnkhduO596vl2XPcxERBe1re9f2k/wiqrgoucvl3a471TcneqzX0jp2TnSCOorefucgIoqbanNDUyDr6hEz9KAbQZ8yN/x8TOX2vKzYfNR7cn0mWU/QzvKBylDuWQRd8vXyO/QPlnx+XV6OCSg5LH0OJEH7ddkfREO5fIQr8qfznGkxVh1PYoIvZdrCmsQPXUEUNklyHCts7YDYtuWInVFsTHDW98jQpqmUGrjBqkYzHIH8Ziyv8p2HB9trqJSbYLGIsjuCygQt+8gzAv/M94C+BC1qsGinQKu7IOVyUSOacucoeiE01D7P9qk3yhqvH6QerRAlnaQGLcVZ2urNtLuBElHGps5GCvX0dm7rkZihWIlnTiId543QaqpWnilR5RuGs0wyyv68LqeXtBqX5f4+6P0IM+op3QPe6TcivVPE8HyawNq40TJIBKk3kwhGW7wCoyaz5K9DicErunqALckfJw1DwE3B7jPW8qaFwMavVwlA2gBKrSPJoFZOztLvd3jIieEWqNmgEVTZYpUO5NAEpxkNVSpJk4lV1rLng17fJNWlCOX3+A79HziiZ1peBTl5ZtgxMrhkhFrud9Z+LXxQ41fQxQFcv1vOJBJ40WJb200aWRcdhd28wPVmFhGesR0qYyiJXMEV/E3xnczBa/HiT+RWFFKO0wfvAlGinFeBDzmXSXRSXAiUW9gmxmCHFI/d7mPEUElEGa6gtyrbs/6fJNMbVSWIVfZrwIzEq7o9NP5Pog33OXxYUO2cZTlnI5qz4LKQK5/wfNbpo3SH7NOcrfJKLeIUhdkplWpWAXcciEh6pUBIxRk/chHiQcgw4ycGdVoVXbJ1uRyl+TjsYcY0V+Sby6qlIG4E+IKb0AkWeP/pjL28JN7rzfzhfTpKQQyra1nTLc2aSCfR5FWwaiZXOeAFukC94/Vr1zLODmo7zXnmAFcJtLkekcuNNkZXQkuqLT+y4e0amCFJ5fND0SrnlsILR8SshSe0F0KVAmB365c39xs9Thtz84+hgc1ZYAeTTl3zs+PRRNnzW9CBTnlHhuPbzrvLT5lImvRbiCxxezq/mAhTfNBSXPaHByh56/4LElmBtF7XiNkr8lbgOTxWu2XXS9ZQ9xVgRXIKgayZgBcEFkpIxYkAeHWaEH2wUBgq0be//691/dXXP7tSYRN0ewD1RWB6U7sNq5JZrBeIvnACR6QBNH+vByNTNMpDGpg8N0QLPIFSH9lpHWRaEiwvNrDIo9w2D+kE4EzRGLEW7S6cCUQ4TaR9GaCZWchVmEK+RlkcisJwdk6008e43mp07Bmmrd97pT0dvFkfNMb4NXHDTqsotea9kiXGaJwqjspkTMetmliPFPJZGKlWhTC876J/RQnzWZ4ylk03Ti6HStEvF2zCnW1N/fSGF+gQg6FxYEc4SBIIRHh0sfGpDyW2YfLxxo8S5CTJIJvWaWMIFcio877k4eJhmENjH6GV7Y9sFJwfIppodcwI3MvTconvZ4VtQz1zvc3MckU0oH+sTQdpJJmNNVaSjSRi4Rhe48e4xn6rNjY5UGgfOYVGRXr24gPtDxCf3Hv0gRUbZe87OK4HLB2DZTkc8kyjGNZb05adM6tZk0EOytkSmbOlpWWLATg88KzPUBRIrNqqQv0LF+0LLHJoNSW5xCRd/lqBN0cnnmMnl3VO2u+6D9P3/pGEeYnZOR0Wg3EKxzgzJPCt+59E0vm1FU50CtR4KAsoiWLSEN31eUN4VXRmW9XW17RmhyOW+96jwHYf8nugI5VnVxGhSlhRDdWp4yqSA/DRAwb0QpoH3VTqNyvxJEWHnS1T7diuHSEcmkpRwcSSHNx0GTpIgRZkKRMk3CmK9ZjeLKk2XmXFLUnKSu0hMPNO2lWoUO5A8eseNhlaEZpk7cjZb9uZ5H06CrGyGuSmCUwTwhHgEDuItCYJrDkOnlK3aL9KQVItn31hTEnMyL3nn0PDMpnJ/u3YXYq+mxuHB8NMBjMOJJ4PtUHHGf2Lk3orlB0EyEMzv8NBFdIrFIfZpjwfU0gZ/NzvHmg4oaTDEL0EVYLiQ8f9BnGPx6x0L+6hw1FMZLV2M2E1jXKaTyhTj2oEOst+En/2Xw/vU7ih0Cx8xSTK4zuarkg5s3KRO3VxG0CRROozZu/gLFxk9nKSTieOzboFAc2ewbHgBbu+3C/OKAUcyDNw0jn0b4EeDwsLMqZelUOfQg46xwztAOVOvBdcIs5ThyeG2q2QJyo45QChcfuwQ0hMt9+LNy2DHODGJ5zkfIqzhYkLjiqAWnNmdRJkPZjl1KZLlolmxQE5/1W1M0UwrgmatdJ5iZBUL+cUhKU2jn3X5bIcj6cludXxOZSvWGwlbsxkvvBgg5yq0cFvvUmnKO5Q1A5cjw1h/YUFO1KwhV5ixxH/XuiKFgjZ+0mOY0U24kH2A5NrXPfacxVxxCbR6Z16lzfN3wWnDJUjcfxpWQFzKuqr57x5TVv1bMDpgNWObLQsPcun+wBgmXW0/XyL6MQ9YnjuMTHhwn5MPrA7JG5k3T0vl+tTHUOSi1n4YpN5/w5giqIuSCzcbAGaiLeS52TSmwDJNPs9R4khGf5yF1u8TiyL/yyamxS2WQsOqokfrKxHk1np+hMbp/uh6Ov7P/zPuv7w13/u8R3LBl6ANAAWaKf6DCKZIEoSwg4pxaBoIRsR0q+tixmGILRgiyEJxYnxY+FGifjGcoV2c9EbTIqhBSQxsNWX6wo5fTzaiJmF7Claym9SGOLhlUMajmjOKDkSbOJJXFWIq+oLxE8rK0hT24geio5ipEroTOpB1Fp8qGrsjHcERTMpB+Q7ny9CQWJjospynLY5Ve7wFjuGESFart2D0EkosEilv26oTDmXVf9bnRQd7IGPjx+BTdRFRLkoRg+QqA8ZENCJGCrFd8sF6kB2Q7xRZ9IY/aBWbA2OvUbI1R0wkASJFmzFTAgB+H4tr7JoFXBl42oVhXAH7ucchhZQ0iJMWvEMDMqL8MDkEA/Ezg53ZJ1UFGQ68NQy/rYVObPEK6AJssBy0WZNzl2Vs+WB48W5m98jcmhCm02vaDBrWrRUYZlTwEz0zr0XC5+gB1qCkSdC21FUwruDYxcOYT77hKjO52FDMM/2dP7QA0geFLwhOg4R1R3i6GVrqYcRgkEQ2Igx4qtrEioFpTZO8O9yuBr99CkufWVG/QGymVQqGFCYc45wbgYX5BoY91crtVEgk9h0cELpMihhi4pTGqNEdkCFCu7h5d8th32GUbS92u4PbVt4jBFYJCkIOi0SoRuIHCuTSsUi+Y7LOc/zwe8AM8zeTlFAqV+O3PAq2+Z/VcSTPBVZZa0UOWQV1bcXBh/T4iqgBLHy8dENKbdQukyKR6dKze+1qSXFwjAnnWQQsazXjCeQZ91OiAuJdaCjx1BQKvgkUcneF/2Smywnkj1Z39hJjrD1gaZy2Ez4LTRCS6qGAO5caRXDUcu+aPsovPbwBsmJy//mbqqU7vlkQcj1l/O5KZy9dlxtMheeItYpVdo3jSes7hfsfT7bRP76YMfwei9lj+eeBOOzBSRrOZ/VISKaLOkdObMEdLBcQ3tTK7wR8XYy3/bz/HsnR9k5yvdUpJcnQqxzmAA+3axX0V+yTFroRVTTEWscgUoznN9SOGYkKvQHuhLGFsIHOoBaJkI3GsuxEdWInOXe+VwS5tFzIHp0RKvMg9KT6oRjd/XqhE7Wu7kCvqAg7wpdjWNH6FBBBAE2SOZ8Rll7+sL3/eWcwTOUUkJeMvunLhvEB6eWZXz86fh5ef+/H6AqqJz3zCCaJkFOcrhvkTYiZtZf3kv2h1Zf9S2or25iR55hwLkbn9riJhqIDBiq931AhHA9d4FVSvXYuNQdTJJOUkWiThgr15aaPJ2+OuaE3sWaaJzqoBToE7ULFIjoHuI5dJTyiHpLySuXrJNLI0r2XeS7ZzKrpacJ94wOP+wz8j7xJ5qTUGssAMY+kNHP3fM4+949LPeHd8s57xAk1mQ/V8g5n24tIMfwVnWX0EGl4AF71aEk0hjSIbtCV6IjKE7QglKBarYlaDJdjfPy/R//e11/+OVfKGUaURFm9KKTry1ZQP9q5yECOe2S0gtyYIYATPZ/S2Dh1aRUChq202oHNBiuVrJxGXST0BFUGGLQKTDA8QcU3Zs4xZzDIQFYLDRpnelZQ2tobAAtiTchSsU7DNepKBuMgvbkR0BDha9M9jpedzibc/AwxajjQFEPt0IKuV4UIp65Irge0iZk04B1uootUriWTcaDBMnd7FxsKnOFF9I2DNoiJU3MQTBS7cvfmbaLh8jwwepROYTxshan1QGZHyPybLppB64OUUjyRwKbNrsuCh7i5SYV8SYGt6U143ntFaeidRgDvs9yuQAAC3lJREFUyQQVmutDoUX5SVyThcS8g8n5p1Wb1jJKeXx4c0jZwkEBybjZBMdsvpguK+Ajb+ZPOYWdD55KX/6hAg8LAxPaBBNsTTLpiUpedCYbHTuS/F0B3fmkpRyWO3DIHO7gtr4uK/zb2/eISMrP4/6gSowNVAJVDuqghUmsvA+swWi/PSxHRvtl8yuugR9IZa9nLeuOZLwJ4nJa9rs8F5XwCSIzSSz3u9uFlmFyQ0sU1LxCC84pizL1gXYZ4NAtL1BBKOzK0SPgZnzlNt0uCJbtRgdZNAmlHTnehaJxOOUFTSpfyr1uIkjy0rauPCgFNGPRtt5NQWQCOjxr+Hr0wuX208IKip/90iI9lJjsb/j87l7RwXZ/FBnVuoJxrXgltUvXAguepWoFCoa640yLjTVZEdR+Z+Ltey3frR2MYcmb7epFbYIj4pBCR3TT7ovxJoe61m282w4k0AIx+99WrHZf+ZRjsu0EzV4WmZ1epYnup+V0CnoSq6/ydDn848rx0TfJoVsHA9ZIY5knT72b3XuO6i0HIU+6VmbuP06kdpg8nIxNFZTVXi57nvh357AZEDSeZ56NQyVsg4cO9kjBZ7GVmNHpc6yBl+USoKICobz/oEe2iOViB2Sh6EEpLfoWjjyUuhlMQwerhxH7T3TMd9EEhu6iYqHgbklWhhIwvqiwqzuGExEs4zUTUHO2OSVtU7nf3cEFHTGlnbyhR/jdIz6SZidAJAWjWgOJZkVU6n9cmhU8WdaeSJ6i6+7Fek8rhc//VfMSBDW0CdazWpV0xELvCtLJtLEAB5xz8mzjE60RUPmqrElPWPnr42jUYp+OgoKo48vz8uOPP0GZSjI1rkKCVxmkIv/VCVWegXgiVzzOZ0bZTrKvyEne63Rpm5jlC+/ul/3+i81tJudMzP3xE9/84uVSu1cihgrQYrJIV7Sj5wcptYjxWkmcQZtd83a6svZLw0BE69nv3m/uMlM9g+TmvYFWOmiGmEAiOGdR+fHllWctNBcU6APoyLWYwM5UvPyM0x1FxOmSF5HlcZZaNDQE97j0TCkI+dsk2iTeDpS0RBNm309+d9bC2K+VVjjABSi898Sf87J898//vq5//8ufX1E1lv8h58SDtQY6EvZfiQJYYxgqG5A2I+GOdTxF9UuiZQvP6SklotcUOdMbPByt6n0lLtpReNvKtQqP1luqlZuVzdnqik9TJfq3puI9LKs2J4CQlNuGJCmilZSX570MMT6fRLEfhCfeeaCwthPYzDUHTqI9qLWlt0Ky3MdtqTW56Cz5aXPNbXhIS1KnKsu7gCvoODnr0psIypafKOyoXh1JWTX18LfaYtZ/N9/iJkYc1iDh4eGCSZLAgQgCIdo2Cawm5HmuHf+KGKG/s2fSDRRO0C23Cj/TEcCU5lPOXQ4EOIJt+dHJYQO68H2c06KelqOHjl2CoE31FG3FSDAk6ibJG5W085+HmxfjaQlrSYZrz1FedGAauYg1VS7ZnFWK/VKSKTm1dg08fNNyIiDhhZfL7hqmLRVv1SZ+3Gs2X/0cieA+BZXOeca24Xwy2dyS490Lchv92XIDa+6u+0d5bLWNws6FlnESzdAs8t5M/BW3xGrs3bI7pLXDMWkV3UIpwpk5VKR1aLllCNWWBzSMCS0J/lm74f41cF/3HrYz1rWFnJyttveagPvOnaCmItl2teLKou1FxSwKLcoy+1zvR3lkhGuuv7ZZo1KnWI69UzhzB0d3EnylOrG+2wKnA1SKz03UVM4/rgYiUFIsxkc5Sb3vSiXyWG4ZTyuhWg6MlJV7KbVJvq85wm1P251VIGK7variEW+SFE47uBPBWEuqyqVEmVypuLYVrWCjSHVRT+vnosVdXyl2RK/btuc5ze/L5ChjNtc2sZvWunEiLXL0uhWaMN0LkWB+h9oEulXl+GHRVi6eLUPFvo4l7Z7nLHAwigVr9qSfowF456z5IEahoaBqR/jj98LhR3cQXDZ8yXKy69Khb2x5jugt8szjQjKUA1XbUDXsibS9qTUT7ir1gja+u8cYbJDComi3PF5pJQ5AiaVRaBbGBsf41l+Y1u8NBMkWnaJwo/zJ97K2rMf3qNtzTQ4ZEK0fke8kFHIfRUDxYy7dShso9yTrkpaRgAz0hAqFoPqEtrL/qiOoM1FNS8IIY5Nk8hyTbMLRkM+6xxnG6x2nhTyTCHmIQ502mThNK73FdIqq56ePy4f3H5fji77uKchNhgVIFG+Vhjj87VfCSYduyM83MUwxaEzBQQlgpNQe3nLeX4Sl1WQ0AcMdoqIlHg/7Q4s9+dOjlXDqWEkUFEE68hgziA4d2UyyV4s3eejmMxImuz6pHgSxHOJjUSrcFe7uiPBzoOqhypP2SCzgMRPT8t4DEAxtLXH9NlXU+CHPXg1EXRJCL6n40/UVAbrfA6e80wodPlQebLuDzhpIHNJGkeKiYszXZwAuCqw/WgYWqAScjKK/LH/3m39d1x++/qsrHIghflfQIQpooiJvUu5RKlpdUMJzE1c02bZKy4uIp5fB/MZpZZNSmToS9XLM78apu+KxUZ9rjZSNTAXBa4m5rnY+ruMG1RGCkHCWrB3VXCuDNjocCUkC22q1h1USGSF1r2E2SWxGCCwbYmHybSt/VNa26w0KJiKbarwOuCKwHZkHAqxrg4VoD8Je06BG/L4kk4hHuiAqmJlDW06hKY4tAtuQVK6gYL1Gi9la5YgQUQFWKAYiNuIpYcqNb0gC29aZlkC3ZDO7YKbDSAtoEcMuDhNXHhCHD23WYs/lb8lBG45DPuR0mLTDc3AdDhGONMhP5Tl+vST888zl18nVlVnI3mZDpCWu0lrfTsd1mruLqtl1EO2iQMPSoxZCoMHTPXDKTjZoklht1WzNbWg4m8sBFYJ08pY9W8bs3vWXzYdJO4eLCYqojAUbSXYCatFGk4tU1SYFp3Mr/SD92StwHFtMdlAG+w1aQNpTnwxyOdsnoWO3xhLlYdkf3pWrWAEj455zH74PdjYHYDoUdZcgAAXV/UQCi8CM5/qwnI+uwyBmzgU33Qv/l8OGYlm+qEig9z0T/yhYS+bHGaR83hkwYBKTSBwrosSU0FBiV9VBCexbuwVyse102PFJQhmufhO6Fody5GolUf6yQj254SRyW0wogo46tlzjoDHwyNoiPqfQ7ECQ9l7oW2WcLF2NDj2BQqCpusiERZodgx6LCJ5saececQ5ivVvYkggUCcUUfg2f2m6SqFRV5iNKLQ6A0Cdc0bgPdNiLTnv53eF2smDKnZ1JXCLl2qKNsK9czSBNENgcBz1WXomL1MZQa/qcGzsVVQmWDCBhoqyAENStfrCiyIIKFE8MBemeD6WAQiTvI/eeQirAhG1IwQtFI+nCnZYDnEfdHlLshF5T+yhCv7ZLuwxzYC1rAJ+ugxZvY8WoAf3+PnSFJOQCBb6bTpwMlWJ91yEwef9NhGrHpUuPBVtAEWFIEdihNaGF6HpLAjsgAwVluwVmoV0LGZm8CcVm4EZt/USCyuXPc9GiSz/m2n7BBdYn2mSvws3GORFh3xEJ7O7PtFfqSFdoPeExtsvKXiKh6yCcOn+IeLY4DMf1FCeZ0BTkw2IzR9fBjm30k0/v3y/PT89wzLM8M3VLL2OvP0moWEypHDQj3VtQSDJYgOvvvYZuuBc9lzsraDZWgQIHPe8l9W0dRLsaimDpsoBYl4rWz7D/2rq/OeyM3sWOmUnUjNbN3+aoxEcoHTlUMl1tALQZCNPR3Wg8KF+IU4juCkQOCgtAlA7hJv50TcHXbn5H8k95185oKQt0EZhC6bvwzB890C0OCQaoAwK1jt5pi12NR1CX/HMOUp+hUQwmsWjSH3k0Sdp2oTfCbza5gpaGf/tP/7LhZq2u3/56ewJvT+DtCbw9gbcn8PYE3p7A2xN4ewL/v5/AnwAPFiFNx+uwMQAAAABJRU5ErkJggg=="/>
          <p:cNvSpPr>
            <a:spLocks noChangeAspect="1" noChangeArrowheads="1"/>
          </p:cNvSpPr>
          <p:nvPr/>
        </p:nvSpPr>
        <p:spPr bwMode="auto">
          <a:xfrm>
            <a:off x="155575" y="-1766888"/>
            <a:ext cx="65532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png;base64,iVBORw0KGgoAAAANSUhEUgAAAlAAAAFOCAYAAABJ1iMzAAAAAXNSR0IArs4c6QAAIABJREFUeF5cvYmPJWty3Rc371rVy5uVMyOSlgkDhmyTkg1S/B8EE6AFE5BsUv6jDdmUbRk2ZA6XWd7r6qq6+81rnPM7kXkfe9h83V13yfzy+yJOnDgRsfizP/yde9VYtRir6l51X9Q4LqoWQy3qXve7fi/8s6HutdSPFveqYajlYlF113v0f/qf/nqvWg418jd9XPmT7je/dvRnVd1H/Vx/XtblOtTpONb+MtTtuqj7uPK/r4ahNptlbder2m2XtVoOtR6WtV6tarVe12a1quVyVbVY1zAsa7lc1jAM/nz9GoZ7LfRb18At+HL1veNYdStePywWNeoHi7GWetFCK3LTbfheF16Dey30U13/fajFYln3cVH3xaKGZX/jrbQ0Wil9nt+rnw+rul7HGnR9+i4tt65iYL30kfpz3bVqI9c7DDXqhXe9f10L3cBi4c+7la6F+9DffWP6Hv3nfq+BD6tR/7vpGgYvwLDU+vIc9Hp9ymK19ucMuh/fo67ej7cWw5j/8ix17dcb16SP0Pry31XVfVm3282/r3fdw72en5/qdrv6ff49rHJt+vCsqdbA66TLutb1fPHtrIaVr229Wdf1eq3L5VrjqM8fa7la1tN2VbfbsV7fv/Vzf9p9rtPx6l33/PTke/n63ddaLrV2y1qut7X7+NHvf/36tcbrpe7XWz1/+FAfPn2qxWpVLy/f1eV8rQ/PH+vDhw91u1/r9f2rn+XTblsrfc5iVcthWcfDe92up1osxhov57oPY338/LmW65WvYVhoTRZ1y/nRftca+HnljC2XWse7n8t0hrJ2t4Wew8LP03tpufT+G7TO96s/Z3HXk1rUqGcysIdvt0ttNptarYa6jzf2hl61GHxGFpxqzrDP943NeGNX6Vu1F/T6i9ZIe3DU6zkrq9XK/+09evdrdV962c0bRx+nvcs6cM/X283/7lOvPXw+1zAs6jZe2Xd+nT5X/73WbRx9rVy3fi981m932alh2nc+z9mP+u5h0M+1x3XdV1169rWu7267of3j67MN0su0TvruldfyejvX8XjIM9b16d8uPsPLxbrGcajbZaz91/e6nC/em5frrX7z5aWOt2vtT4cab5e63M41Lq4+Q1rz56dt7ba7eto+1/Uy1svrW12vl/rxD3f1ez/7WLvtolabFet3vdV2s/F63bT/r2fvf52L+2KsS411vG3q5X2ov/3113o7nfUu22R9n571sOS5sOg379XlaraP+pGels6l7ItsmY3ZsKiFnqOed2zgejXUZr2qrdZvif3Tet28l8e6jre6XO6+Tq2XVnS91jld1j/93Z/WP/29n9Xn5w+19vVrT/N89Qy05ovxXtdxUdcaan++1d//6h/qr//6r+vb335Xt7vOFLZX9uzmfa39yvPVc5H9uV4XdTxf6nzWWmGDhqXs7t3XsV6vyqY6e8JuT/ZrvNd6UbVZL2uzqlrLBueHts3ZGzrTi8Xae3LJJ/l1w2KsYYUNtd/xHsem+b/+O1+mNfYz0XfIYPc7vJF1Poda2Ef2s8t+zrPVh9nXyi7oRzqvetay8QvuWet/j9/za+1v9JqNn1ndb5Otxw5zJjEVOjd4l6X9hvyIbMS9bqWzoPPE9dlxaQX8LG/c91C1Wso3yqTcbStlIy7X0X/X2slOyO7IVhkBeI/p/+H3hjv+c7SvHP2dS53/xb2W/i5dm75Xv/Xa7FseCOdf1sz+Sfue+zM2sc3UGmM79W+rhZCN1pO11vmR9ZKvW8XuVV3tNxe2P3GQ+oQ//8Of6lK9qb3wxg/6Rm1YNts4Ao/0lWsdLj8ojB2uGiMFCPEj8G/vTm9AvwBj7LvhR2ytVd3GZb29netwGup6A0Bpsy6HwZt+t3kAUAJRq1WtlzoQa//W4dL1rFYCUhgIgIUeSG7YX8sm0VXr4I1tsCc4ovvXZtH96T4BVbYrhUP0FtMGu8uIL2qhp+81AHAJQHhTC9hpXe0cdLD8IfqJN5c+S4ZczpALlhEwAuLhZ/PYgWjTG9EARPRwuT8ZOh06vtfGkIUFkHhTNFDBEWmzx6dyXcNQN23QpYyDvWAO4z2GGHAt463nIYMn4IgV0I1onTAc2oACaPrferWslcDEXQZm4YNko+uHj3Hw9y3Ye/qsy+Vc5/Op7tex1qtNrTa72m62dT5f6vX1FcOtexSAetoZQH19/S0GbdjW/T4YwHz+/Nlr8vrlpfb7Y22fPtTTh4+13u5q/76v97dX75/T8VBPz8/18fOn2my39f7+Xm9v+/rBNz+q9VoPa6y3/XtdrtfabtY1Xm612z0bSN2uF6+PgNX1vK/z9VLr7boGexyjQq+NgID2iZyUVknGXw5D/7ZUAOB16X1FEHO9XX3OtbMURBiK+Dlr9wDKOFoYAYwYZ1AOeb1Zef3v49X7CSCiy9K5ArQAgNg3OFk9Y8A/jqANI86ce8BY65oVDBgA5gx5CwvEcfJr9OcCnuSIBYJtgPL9JafpAIIzgpFk7WRfMPzYI4EnnXODfr3W98xekJ0y+J+MJ0ZQV+KTgiHiPOkvMsR6fgaMWRsHRQBQff7peKrbKMB0qev56D2p56a9f73KKWxKPvz1u7c6Hc91Op3q/Xiq/fFch/PJv/3e8VL3AWchY77brOtp91RPm53X+uvboQ7Hff3wB7v6xU8/1OdP2vMy7jgInWWvl6411yZbrfu5LIbaX1f19795r3/47auBjJ4tz4G1NGC2edK9Egw9xJcENbEhcsB3gSgFan6+en+uY7g7iN1uVg5i9VoHkAayAgUCNQJPd59VgWVZQV2NztE3n3b1s9/5Yf3B7/5uff7wwc7wftP18Nx9Rm6LOuv946J+9Ztv63/93/59/fbbb+10BaAELvoZyRbpnsa7girZHH3Osq6XqtPlytprv+kKHUSPtdssa70J7AluWeY8DaMc5aK2K4F0ASj2j+4Lf6JVUgCh61AAwTt9LOV9FMP7WbFmXvLYNC+nDx97y5/nF2BXvS/lM7SeN6237DBnnYhD5wYfhN+diQoDArwcn2vb35+rMxzfZ7+nc6IzJD+ms64zdquFgB8OjO+VX1SQ6nMb572Ub7/V7S5w3HYH/+1LdOCts6lnamsTH4NvuivoCODT+/VZ43i1/TBQ7V++H+133UN8tJ+1zqyegAzUzWQI36HXaB/qWlfc0wDRww3NgWKsQGgeBZ8BgAFn7cNtj0L/8AAgPQTtQazz9eqsLP78j34MAzWxTXKgOnhLP1QOL3foQ22GA//pw2cmQwuMw8Ys2Q/zp95AfmAYzTyyAI9ljfd1vX491f4kgy7mBUZDTl2OQCzU84YISOhWkcJ6uarVamkn5A1tBko72TBiioob5RN56zffz+aLgc+VYH90ML8PoLz43tQ6xIM3Oo9wYbBONM+9GXDKmOkkel3kSHQ9ROYyAtw/1wj7AlDjmvq/bMh2kPq8jsbNSPgSeEb9S+i4Qa02qAyTIwAbg5mtCrQkGsDMhFVgU3U0o8Ng+6GIcZRR0ffq+SRqmdgNXYfO5Vjny9n3s92uiWQXiR6WqzizwYwR+E/HR1GkFnSs0/FoZ6QIRNe9Wm1rt3uq/ft7HQ/HWm8UQS383812U6fzvt7fxTLJQevQrWq32xkQaZ+8fX2rl5fX+vDxYz1//Ow9+f76ZgOiqONyORnkffj4odbbbZ3O5zocTvX58zdmcBTnK6K+Xm/+DhmWzWrLPlPkYielj4OlAM+w5/2EHFQQiQkQ+u9+bQ6/gWUcXaIgvQbnLiPWIFOPGaMqcKlof73eeB/Kqes56vv0vPV7tVrUyuwDIKKjS4F9vVaMhi7PAEiQR8/Wz1T3HCbIZ0TRu1AWQVQba7FQZnvtqblGAAqBVrMLWjODHgMhzsJkTAz4ABeA+oXZLUeiOQOPoMFnXXvIPiIRgsDTUgwqZ8nMhA0sZ8qgwMYax4VdytnO85kCRjsARby3ul7EZI51OZ9qvB4dKYuN09qez2J1dQ2Levt6rPPpbBB1PF3q9W1v8HQ8n+oiJvZ2rXEBUyJzKmz9/LSr5+2zr+X9cKmX16/16dOmfvHTT/WjHzzVZqu971NWi/FmFkksbvsEwpNVHcd1fT1U/X//8Jt63x9LnIiAqrfgg62w/dM9G0iECfHRg3nXO2AUYalNPuhnKwWB2p86v/faOZBdxwawR9qeihFjn1edL6PZhrMCKQdmgwPgj5+e6vd//tP6z3/vd+vjblMCLfIWZk3ves9Qh8Otvv36Vv/+f//r+vW3vzEDoC2DkwQkC2x4v8jT6NnetH91ZhYGUpfbHVZQaCq2WUG02aX1slYd0I86vwIMdzP36+WitrpfPSfbS9k72b+Ade9L2X/5mrW5Iv/EeJNgs4NCndt23raZ7SPMlOo5EEwDhmLv9bNRzyMAKkHMYpE9bUZJwWgHxgQZzWgTTHOm7It0JgJmIEISwApAOZBjjzuGNkDApw1i+66cET1Xg7ylyAYxU3Z8/AI5JXOgnaDPjY0ICSPABqgRa0eQZ2bZ5xNGDt8ZVtBfQXDpc96sUXbaQmc7B0EASPZK5PFtVDBKgIUvteeNt8fDdRBprBPGDY8M4dCAiyAqRE+zVVhXwKmBL/fu7/sf/8WPzEA9/pKhgpFYmZ4GlJBOkJP2Q0xKwl9tw6lFDpAyeozznxaag8zGnGlkJc1u46pe3061P4iOlRFbV90FlgSSRBsva7eu2m43tRGzsVRECpiSgZcxXy1FLa/8kGwA2LUYd5+kZrweaO2ARsBQDoHoO0WbWh+h2YBpgSeth239mM8NYnIaRxsyUYgerJmhCRg1bQv9ufQhGaDM872wPNo8Wt9ev+xVLB/XuATU+q4cYZKC84Y3QoYpxDkRceaYwlX4UMEw6D3XW6Iig7yZueO6GkDps+WIBMiE9KHdDSpMqeLA9B4dTK3ZSgyOI7iZufDaTY4S8Ag9LON7reN+X9fLrVYLMSVEfIrYX1+/2lEpnacX73bb2jyJMXqt8+lQ6+3KLIHu5en5Q338/I33wvl4rm+//baenz/U84ePdR3vdXjdO5WivaNIVdeszxUbqK1zvtz8ekW3MiA8W84He0mp5bB1BgFaExgcsYkhURJAaD8rSiYl2QwjAB6OhLXjd7OnjsCMWmBx5Mj0JTaE13td70rvPNV47RStaHJYHp3Xp6dNLQe9V/vFiB7D3QDKn3/385NBMIAKNS9KHDrdyJB9p1T1Q7SLfSAyuy9ngGZcGCZM96LP7/dhD2CUEsbOwDP2AzauWbWwUAaUVz8vP6OYKqdWtEdkOKdUglgigD7pKwI+mHGYPl9P7Capyb431ldniBSRmI1r3c5HM6PXUWk0re9Y1zP0/uFdAOpa5+OlTudLfX19r+PpVKfLpU63a5gY2BKxIMthrKftpp63O0fMYly+fXmp1fpev/jp5/rxj54tVdisJY9QDuQypXkaVOvuTneBp3X9w2/39eXt1fdsxsDpOwGwmbGGgQyDYSeMw9Jrl0lPmFGKszW57sB74TMsBmmomwGUJBPt7/o56Yz4FOs5XavkLpSK0zkSgOqocrfb1A+/+VC//4uf1e//7Kf1cbu1zdRan8dbHc9V372813/4P/7v+pu//Ttsw430001BaxhRO9hOr4XN1essydDZGO+2FWZ642z1brGyOwEoZ6WAfk7fiVNaDLWRTxGAUppIWYtmbu0AAFEOfhcrn2WtGURCJCIJFrWuK/8gmYR25L1w8UWAO6QiJJDERJHpEPDARusswiIrTej0kkEXnx1Y4NdxvhLIg88m3wcggU3hbOvutT6d6gJIGxCNa/t5M2ZJgwlhSqJwdwqu2aVIVMwga38BkgBDyH6ayb4rbatriHxANknPvrM7Dd5ETtwM3gB5PrcNmEww3MyA4jAATjqPsPkKrgFCPPesR3xqnKKZJJ+T/G4GvPEP+0x+C7KE5y5Lja+wTVVM2T7h3/zxj+3HZx3CIziQVqAp86b6guACQknxCRixz/TFYD9+w2xBvcFVJWUVXKjDIQbq69up3t4V/QlAbZyvXQ1rM03OpW8EoNa1dfSrNB7AyRH8Muk75V6BCRh+0AOLEeNOtBwjYudBNOY1cMQOxWjsExbVEYOioLHzpuFwBA6i3TFgEU1ug67vk1FiXSdk7uerrYoxd1T8EK1gvDvSj9PT9cqB4pmySby9oJS92fKgW3Pi1F1SKHHuV+lmrE/piEobhNSdI9wJcOZo5itNpCXksKHNYZSjhsEwwRqmCu9m2jyG2wzk9CEcYAx80jfZ9Lq3t7d3Rz+QOWIet/X8/FxfvnwxOFDqVp8l1kis5Ol8qvP5WNvdGt3K+VSbzVM9f/oBgKWqvvvuSz09PdVqvfE+HS9KDwLMYfiSnpbD1fPQYVxKBREQ40hJL1NuPAyJDalAJT8i4iOy4rWcB63pxOCaeYwjC4AS6EE/1gFFPldO/wqrpeh/YauPgXM6TQB1CQPVNLNjpBtpUKVaNhs9GwE6OSJFT0R0BAuwXhwVDCD5Oxgogivtj0S54wNL4QfeOhvRE0lT655y5hRc6Wz2ZsUKdIq6mVWAEReGTdFHK11NNB9Wy2dCxksYsqNodHMGltHioG9AL2QdxiobNynCYYC9nACddU/s3ulXWHPbPH2vQNDl7HStNFDa8/v9yUslrZwA+uVyq8P+XJfzrb6KKT0e66Jg4CIW5Oag0pH8XSnwsbabwSBKz6+Gdf32y9e6Xg/1kx9/rN/58cd62olplyMXOD6TkpejlcZI6cX7sr6eFvXrby/1ehA4l3OVNiopJLPSPK88qin1QxqXPQOAan3ZHABhx5XKU/ptQSp+QB8kxsaMlfZIgi0BS7HIwuQGMDdJAgazUbZlYjzvVz8P2e9vPnyoP/i9f1L/2T/5uZm28/Vap+u1fvPta/2f//H/qV/+8u991gFQsgXZkz5WeiYKDGH7tSbWRPl1ZVAr9kuBkf4NRhSGRYG303hm9wCVrQiU19hI4xXNmNYTcJRsgfdNu3myH05n+yjEl/iIso7eeUm/EiZxznCQfA4fF4mLvk92INIOM12RiUi75rSYiQc8K3elpyg9mXkjZB3+vADmZoPs+GBr+uybUTKDF8mKLLgCIgMTrUoDMfS5Bsnax/aVIlL0SXlN31/7AOK1gDuCMWmgnMIzK9b3DYPYwJ/MBv6xA8oOugAuvM/fr3UW+yRdlW0wej1nwG46/7HK2oQiQ3KNo+0IUhRegm+GXUebjB9EFqBnwjXpS6TNjY3vtdVz+cs//Smy59gRUGQEzBEXN7blAcTmRdsyAajQHRYj+qkCZmDHOm9padYUpSZRUff7ut4Pt/rtdwcDqLpva6htrRZrR54SUz4/lSMg/d1pPDtTOWMBKRnMtalrhKQAk0boHTybjvUeDrSLceWpQoHCNjTtCppGlA2Amg5SjJG27niXGC4shUGN0DgpPN9+LsDn50Gk6w2czwmBY6ODuDVUb8TgBk+JCNZhfjhFArmAkhxdnKJAiIXjhoTWY3iTeZMAuBxFKb6UI/MhbaYs0YdReoSREU90+gmZXdOfpOTMdiT15GSu9WRziklr4ufk1OH3o2Gtxf7tHSd+Qdfw/PGjU3K//c1vYBlXEbCqkGCNwFCRjL735nTbpZbLTa03z07t6n6UElT6zNqt5Pd136J82esBEDoDchZ6rfl1vR6a2xR3nDqGS3sbAy9j792xkuA26SdHyACRTs1azN8RsVE3omWtCcFM0qepSEAzhPBXAEpaBacrBFzXgAEJyq3DszoAACXxssCl1kTRq9bnerl4f+h9Wld9p4Bz7w1rEi5nR3GuEfC2JfKSw4JxQ8jtZxctgFNuK+mCBNRw3E7y5gwCwtjHCNofCidClfsMGLzBFIndFfOB+Jw04vlymaJpaQuXKz0PIkFMX85lUiT6N/RUj0zsBpYl2T+xd3y3XewEpDGoBFYCnk7juXjhanGyWCf97HiQzulm1kWgSkzU/qgg8NUpVgEosTACIw3G5ZhFoj7vZMe2NSy39fL1rY7H9/rBN8/1Oz/5VE87pZPutVpq/12mFKu2yHFc1Ot5Wb9+OdXbkTjbTOKgdNR8Vr3OObeP2hmcD3sN1ikAyhI72cx8YlJMTt8ptWUZxdoOXnsBWUAAjZgMsXM37RWxTxF7T5qX2FPlyZZrs8c/+vSx/sv/4g/q08dPdl5fXl7rP/xf/7F++cu/q/MZUK1nY8dmUM91yaG2Hsx/Nyuu58QzE4A6WwOlfxcDRsCge5Xm8ckicf19dArRei4XRt3NPmkNcehhZtr+NYAysSSmKgFFFwo1EOp9n6DZZ9QBpda29XwEFradqWySBKDBF5meFHIlUDOEfNT2TE9e4v85larzCuCWoYNpaeaMQCHSkUGgNyxWdM8uEDHrEqBif6Odm4BegB6IxZlOUVmiuPhIgCGxfgfqQzTpus6+VmUvAh7NhkNiYMv0vrDF1qLFF7ZkSWd8KsSiwMrLH7LidjtPDDM2HymEfeANAIUuLaGzzvpdaV8B1eippL9eoXkGXOl3tIwNXtGm1OKv/lQMVDvPRtldJYeD7nQTbFRuOOIqi1qT3gFZA6BEUcPCON8XtKkUj5BcuCgDiFWdL4s6nsb67ZeThYA1zgBqs5R4cV1PT4varAFUEvwphafF0yGQJMUCcqUdXU0iBT+GorVHNrTe8KQSTJ8aTYjByqEfEcEh9mv22WpzPmsEkWpvyIibmneULo0MlYZsnI3Fhs126b/SRYHBlXaLGDzleFClSZ0k0rleVaWE4NA6lRsidTnq2+WY3Dw7RwJKfZ8rzqATiYSc0tS1oTOwYzCKbpqYwzADPIClUzNmYgBPMpiOgvUZdxnsdcTHcAtRRXpNqLbM7wjwe//4M6eKQtKJECscpsPbuwX6g35LA7fdOk0pDZR1N9K5yWk73aD1gOa+L851GU/Q4RJKxsjLKYg1AB6j3RLIaBZucrQBq6qAEuuliAl2iijNQNNC0aSrfaYWpMxUqaYqve3GewD0gQhS33q7n9DKOSvQqQFEuL2OYl0crCe1ytGmMsn/FZnWRIkBSarQXJAQcK/snlIeqnpcjrXditklapKwvwGUK82chq7abKVRQIg7mNpWQQdRmJySNDz6tbHOCHDNeW49jY4GAZEBVFhnpdNhPxCRdtTVVanWQ1kLAdtLYQJMlij89QYNXEsHlJ41kLOQXOdd6yeDF71V9IlOnaeypm2aziaCk7C+nYLQXjDLB8POuc8ZMdOBg5b+SeBPv7Uex/dzHcRCaX3OSt3d6ni81el0CYD6agAlVkUAStI8a79UAScAtbnX00YM+q7W6+f6+r6vt7ev9fnj1gzUp49i3OXMtVcE4O91UUrweqvX86J+9eVSL6d7XQWatCd1HpNOcorJz6IZJZ1h/RmnOovMsYtdIdkpDbMMmLqZfV+MFpBv1lvO36D0sPSAAiiyB7pHGJ+bA0yxDYB59D44H+9DV0vLng/1w2++qZ//9Gc+3//p//2b+uU//J3PEgEdAKi1O50O6yrfLnZyQJQ0un5m7dWFakkDKq8HgH49DE5DbpMeHe4pdLFQnuIoASnwZcD+JM7ubAqOV/7HpEMTFkl5tR7Q1dDRflBRB2NKEEKQH/jCmTI7K9/T2l0KCTD+OuOSRSSAjvBfF02gFyiTVBpEyINWyV8eCyiA4IOJzbKv6FRl/JJ9ZBg6eyw9x9ieBtgyIGwTLT7Zmim4cvEHAMoVujpXgVsmZrJmYLWxBssiISk4u9y39+YKPaj3o1ESe8tJXF+DAkUyDdB3zYY3o02aFolFKg+tSWxQhMTC9sj5Zj0ngBwpPIL0PCRwjBhQSViaofyrP/3h3VoCU7/tAIIOOzsrZi8VMV5/5YB1m3LQMtozC89D4Yf2rVrYUVVFzjdIsBeycaFopeqiQzcohXes1y9hoG7rGmpTy8W2NusNlXg7HeKND4KMglipjqIFihQhUR2idU5O2NfSouiAwi5r1GILWJipoaIEtglQAciK7iRAzALrpAf1OiNa09NhHuyIpEdJgtvVc7ADdtoCBhHs9QaeNBl24mhZHLMlZecUTguBnbfXBiBv3iWevn47DzELAlGKWKgEdMXKAl2HKxUc1TyUnqsaIsLdrtAzUyQnGFqyKz9YGq1U8vOp/iKl41wupaMShifHDUtAREUKEaAoETQ8ORqs8XJx2urkcuwBTdtalXVlByKdkkDUlMMMPd9MhPUUNwl9dSL1+eu6nXG6LWzW89LzlrZOFDCpKnQ61i5sV7XebjAOoaptTx1BRrvndApBhFIFXl+VQQvcC9z14YwWSNfn17cOiXDroS1FChMsIk01mkTAFtemQi4ODcBP3W+0wXYQsEIPFZcJMAC0tDZwmtt6Od0vwFKaQj0djFS0DIkwc4sYw6QnYHUwPuinSDXqszn3RJ3ad6RV2pHPKTmDTKPFOc2Ms4Xl0S8BKNhuMagrUmHOMgqonM1KKiVEmXKfVZ0tAaw5+FMAAEAKI6hK1RSxGACptYi0E34mXI80fHqEaNfGpApIgcoIf315c6GBvrZZqeP+UqfDWKfztV7evysFP8eLyvoFLsJ0yd4MpIqetuV2BZvVUx3293p9fa/dblk/+fFz/eSbTX18WtXS4OlSt2FRp/Fe3+3H+ttvT/WiIEMnMC1baNOCAZ6q6rp6LGXhmKN/FCRHA4JONM600yts+kTyAmq0r1irrYjtC8wgIIX/AkYRkjud1/q9CJuROBB4uCJ1vTUzrOf68vISjWXAdMtC/AaAbafbAVf6e0CIj5bAvtjCm/Vn8lX6u+25bJUA1FLyj6F2q4VbFqyGi1N2Su1JL6h0IlqXWTvkuDnnC81X1bqBqFOyLTLH6Y8G4ewx5A6RYYRZQXJBWb/1PbYNsuXILXQGkySZ0lJ4nHstHPhFb2ifIg9FwAzwSEYg1X3DeI79DyJGUTUaijmfAAAgAElEQVRpYl0Z6vMV9bsD0YRAhgFdzDTHbgjF9YwIKhweTQRCgtnYZYBdrGFE5M5rRHfY6fRlWia4cC36I2zaokYxZdM+0vVhs6kWjpSyUzcTMXIXlTBJBjgbYbEwK1MlevvY9qPJS1MsoErd4DIH7Ak07WNsR6LX+p//5Ed3p38MoPq75Ahn4bMie+cwO2NjliKlzkJuLTLvWN9YLJtEB8xVJEQh+iwckjtouET1ooqW/anevkhvoBJXAJQ1UCuBqHVtNxJXrk2xClAJQMlpke+82aDaMcbZTCAmfWlAsbqEiGsFCoVG0/PKugG/qNEpiHQStUq75ENhKwDN3J+lnLLFq9E1+Z04ElWFUBWztOjXG0eHQQ7bBp6j4LX3Jn6MFlD/O9IWOOt7SMqQBw8DRH8PKrXkOO3UDKwwOERHeiat+epoR6xFtEAR/pODpkUD65vcs4EQqH6ihifHmZ4bdmo4RAlnMd6geTtqUeDuUyRwyQFzZOy0yVgXCUBv99psdnZu+kXlhqjziN+xa/RHcpVQ6Fg5YYn5JYw3w9P7AZbU0al6e7gNxsaRhsBZM46DdB5rWmGYCo8bF3BQGo0+Jqr2Ic0gB9rsXevx3OohKVsHD1l/rXGnVWewgbF2etisDElnR6IOPBpAwV42Y+p0a29Th3QwbPmDt6eqFF1YpV5L0gXZqUJLu9ouOqVJB6aScDsQDnmnseLzYOFE86+Trg1jI40BzwGj5xJ4i0Z11gYcqeMpNFVU7uKftfb0ZNI5TDsD6VHWrWXs+xpc1cYZIKqdRKLda83XJ2Z03suk7CM7CDB0PykZP1Vr2SmhnZgdtCjwRJ76WQTK1t9cLvXy9aWOh37Ntc6nUx33pzqdbgZQSuGpEu8k8GSBBqLU8/Vk24KeiCrV7WZXl/OyXl/3fj4/+dHH+sVPPgKwVmiLzvdFvR5v9fffvtVv3w5OSzkAsk3B6VJxCOTslFFLACaWKXawzzZl7322EzAnJUqMyM90311xqXWTDYbBVvGPWjXcppSZI3NnJGZWuyuUu4CASlGANkzF7HOaEWT9WztL0EZApqKXa3rbSVLRQYOC8bvT9a7+SzUq5xe2V5mM3XqoJ/V5UlXe8lYb6ykR7HNFrGFiHIKVDp6zb1XANDFPAVM8B2Qr6GSyxwMAwee0IkHwDYtCBZ7OBOxTt7IxC2QbRBsKk3juW5bfKfJgL6AJbta6z8Wg82yQga+lxU2nsLErc/BOQRJ5MBjMVJVgUmJrkOZcw5jhB8SOUR2Y1GQwQkh6f969MyNZ0Yn9SgUkWRNWHtsZ+UuYU5hM0n8Ei62zAuiRxcCvK71Kxqur7ZoQIUiyXbWvyZ6PrfbnOpPDWsCgkYnpZ0RxSRcNpJjr3/zxTwKgkh/1wQlIEMAwcDKE4s+pXDPTEubJYCECz35v06zOo7ohnxaetdFikCBZ0jztrsaE5zq8KZKRGFEYsgHU2s3bAFFJ2Q1DbbdbqqfsbHBsEgc7KljpcxVVs6kxBh1hd8QmGq7BX7MRekBzCwMedFdfSCA1l+/3mXG1j3v3KH0EwgFdC8SsfbBRWOc78Muu/JhLlJPOyDF2b53o0HDkpJKsPbDglwqGfpjkjvUMJL7HwXXjzTyxufoC9ed0yH2Pibp8CNOTp9GawYSMxiTABexMDttgJsgOS8FBSIWHYWGitz44aJDaEQasJfqYWTVSwKTcsmbeYwG1cUzQ3oA3V5ZMp0ssCQ1WMRSkMcUIuI9RUgVum+B+Y2uX6uq/0NEAblhN9jfNUWkKqefQjImZmRgejNkU9LDHkqJCgBYw0TY3URWMTQxntGtUVfKsaMgZPZnFellnO2mAl92FKzNpCTBXnlANaa1UKmRwLHNacrzTqHGuyItzGjH2Fu87Wqdog5SQ9jRidyfCUhWnPWgwGIOcx5d0cSsqOx3cgJODIVuj7/Fn2MCkpBm6sGtMJ8Dj9ZxSVqQMqd4JnW92VJ/X0TV7z8ymmC2nnnLfriJGmIwTXLoNj7VlZlku9fXlpY5HFTRIL3atw/61Dvt9nQWgLtd6fz8CoK5KKREsanXUmNPOcHGvzVIAalm77bau16He9xdXn/7w88f6xe98U7udWJ9bXRdjvR2u9avv3uvl/VBnByUyoCv0F5OOMNVBEYZj75JWSXUd/xbNUzcHtN/CkaOdSel6r2ncQNt0UuYI/S0PUDh8E/PLedAZUDwNS9BBeK5tCShSiwGnNV1NF3Yk1Y9uCOuz006uUzIEvrYqTq9yLqZU0b0MnA6nk8832ZIOgGh6KabpeS0GSinJe+2kM3NrjBYUc959SrrJr9es15IAuvU07A/Ycxcr+ZWAiLYdPpMGBylM6nRbpOCd6VCghG6QlXZIFQ2fq+66zYiZ2qSZvM+7J9vciJf2AMnRP35fN6b10ThNvsPrmL5eAGqYxwbQvk/ZgMg/1BKCAiH0YKTWxlrcMJg5eZPQ3euRyrm2UfiZ7M/4w95qHPPWQunPybQk82U/Cp6ciAyq5fEBnerstisdsLUNavzCRuN6OS4KWPveySI5yFTWJj3USFl0Kjx98v7iv/sdAygcTTZ+DqD7e8jAyKiEPkS938YzkYLL+sHvlCtmAyefKoff8jHR2LIkQuFXVWtIfaH+IadbXc8Li8jFQomBUtdasUpuQLeVZkA0Mv2f9Fsdl2UMoVIxDqZiyZbhVGhkFEQ994aQc0JPTYSCczJFNesGpocbYXz+juFCeOkoV5S/tCcTRRRRa8SWAnTWQKFsN752F3cZIAPLphhhiNBRRVQcA9dPmwpBGsSxYWe907DYBqzEoXFMIoBWxIijpUFcR1phzTonnvc4EScGxB2gxSqE4vZlEzoSeXUefq62Q1wOY9Lf0z3DxLqZWXG34zY6gCigEiWw3iM2uCenbvXzTn/6eLknUBTBoa0RImM8tG/FXlrbkvjMTEPE3Vo+iYKbBemqPOmCiGr6+9AAtiiXc0c3ZMfbPuxoq1wl5r3WjTTtbRw5+iqSunIUNFVUAhBcPRKhtlZFvZx83amCZetFJyBH1kxLnoUdmPtKpVO4+vjYeXY3cICnhehhIRHHo2cZ7xJLI8p3tNuRpMvIASkGNm6yiPFpETpmiLS9QGtXFU5g186OPTGnrgG7XZXTTh9T1nuyNWcN+MVYz8HQzP7xfAzqU/lobR/eONW6aTTZQY4peNgT9DNiiFLxlODQxvofASh1sVdqbrNWM8xb7fevtX9/dQ8x9UASuHrbH+pgEblE4LCf2mfteDbLcrsCNXaU05X+c3+41vPTpn7+08/19Lz13jrdLvWrL1/qdX92AIvXoiLTjJ7OsSNlQKkb1j6k6rw3JwCVQMDgKRMbXEYfh+sHSkRvENHePJWJPnPeywHrXscELg1YLSuI3q+doPuNqYJ66x5x+71YtGhr7CtiTqbO8EgpCFCyX/L5zbjP6WpspI6COpBLuA/71eksnPHyLgH5qj5uhnoWeNrcaysMGoa9gQ6po3bRgHf0qgnyLOFIr72uFA3zakjRwCO+px1ztmF8dl5n492tOmbWquuksY16jZpXMg2DbFT7WD3xVAP2s0p7h6kauNNoaYbNFhIgOk7gA6cHcCIDQqDmgHnGKATWNjEUBuFkG3zca0X+L5kqmqva/XpBu7KXbAQEA+9VS5+uKrTUw7Y32smkNiku0f6URAJSZGo15DUHtrX433xcKutsT7qaUnY6veh8DWG8YMAoRgAYp94x7Qya5eKz4veCyBb/+p///N75XS0S1T84iW5kxQ1GpJXO3tLNNP3qNFjwu4W6U/1bFtg0/oxcSd+pC7d2ifQSqpa6qu2Ju9mOV20jsU2rWqtD7GZTH56eAE+OhNPKYLt2yoWIlYq8aT94T7QS/AGtNr0XurkjiGwJyo1V5RPk20CGzUQVQjIDoNcAEacXpkgYANUNKunhg1hVy0j1W3QgbmcfUa47haPN0Pp2xBeYNJfxlgw4jcssnJZzM01qaOZnRdoUVkDr4KM/iXcjLjVTQdQ0daSWFY2gvbUFM4ASeL4yXsSdZDHEMFABGdnQMyiIb7XOjtJp5/2jH3DK0iKbOdqbqVo5uEsAFOe2HW0LKL33HZl3ebyWRSkh0sxzC4WZ5PazVKXU8cizSC8xvcLVRim5x5FTgUaqR2dYuj+lCVRhRXRtsHm9WhTux9rpNHeqTwTbNH6emdM7elrS6zkVIbE/Kcf+d2vDAqAoBkFXoK7pjLxpzUjE5omkPDJImic72YCdOEB9thpFAtYILnTti+GSKjilQFOjE8mVHB5njvYPukbAz1wJZ+PifSaD2MkkgJWZ04e0DoJtSvCb9QxJORkw26BmQ6WJ07p3hWAMpu/lqt4wKiAhSMntTgAf40vrijaOnbrS+9WOQOD1dNrXbTzTIkNNSpXmjE4KgalE53TE19/dRuJ+r/1eTV7frTPbK4V0vtfr+6HeDuoyrn5E0uMo7dQtLJRmEIBa1WbbI3Pu7oO32a7qxz/6VKvN1uk/9Xjanw80MbTDnro1mokioAjTEsA/pWqazUg1ox2nbEomDmAXxMIjODZwIhNEsJK2GR2l96gnuoCHWInuRLuP2oJ0s/e+gfFEH0c1n/poHU9HUpthae00zfCFte2gQWDeDWUpvpgBVVK93h8EKpJJHE4Xt0TobvJaF59XdbGvRT1vlvVps6yPu6Ge1CbCVaodYHND/A+dLuCfNe6xTPo3t0HImC077lSmEhsDiLpKEcAM0KRyl18ddBkQRSGbH+FFJ0JfLzjnmbBgzboBANBAcY71xm5SqQ+ggs6kSPyOWAX8F8UlUyotjVhgILOfAi66RaRwBzrrLrRKG5eQbFZ/PhQqYRVTHOV9hWGbmuHaTpKC7F8Amui8/PJIGJD2I29xV3rZH/rrEaA7pI2+0V43IDxr3RmQNG/t/TsZx8cLCJjyQuV6JjYzKUD2Bvt18Wf/zc/vRJ59sf3GrqiLiNknq9vE94EBpdPuHCGzb873BCRpVoc+UPwiXpIQTiyCcoliA27u8iv8pm7kMsQqq9wq767RHbsdVXhpXyARpv5sPYuYKLNPAVBmHXh4Xqx8cyN5/yxz+Yiou+VAl9ZryyFo7dl9sWC0gH/UVbgZZETIEdU3kMHhgrjJn7LpDMNMxKEVgu0IHAp74m5RocxdJZSUFaNiEHZye4CvNlig+y4NxwgQtej7mAFGe4N0IvY4Dj6HCArQ2fS6gX9QOR23yYEbQLkaqlmodK+f6Gp0YXg06b2ka5v1XxM71Qa++wZFQOjj47JT6UG6cWUf7jSNsPFop9lVFrmXRMJmhaaS9jRZs02jZ9LkVJP+Un+xRwDlqsHO7ye1Yd2HAVSMSaJnRj0QgROt8VnWR1mHkHS4DQ2lyzIolMMHQAWQu0eK0zWsr5xOt6lYisJIdN7aIaIe5urpfJGKxCPaUOGJ/BqawPVpFONLxZdeTm8d2CFE8UOdrhfPcIOFCvOX+IQUUEdlOBs6f6czcXe272rPKT0wN44FKLFO1mEpLd6pII23SFrSPdQcjNDoskG6WA8zXxmL09VmHRRZ9JlUnrWO0alpDyiFK4BzuymtQUm+eoZpNJDWRSxSG/+bRw0d3XVc36fA77g/1PG4r9P53deuSsi391N9+fpW74fjxHBRNQSBtEqnfqXxBPwFUF9eD/7hp28+mFXfn451umiWnvSL2eepaMKuzs0Affoz03MCUEHizaDgNJLibVmD7I9lGs0kYEdIec46sHivqXrJz8vPnecA+4Vlp5M0LLKbD+eZ0OOOLvo6151iUfDt9GjE4PFa2YOBHKn2czo/ZfdopChOUfXd/qRmp3EwyXzo3Z6nOtzrw3aoz7tVfdiuaie71cx0EAvh29zB0Fo560oJDJ0IdPNYWAg7ezpfJlCfxxhRUcbr3BPPf275QQeCUG9t1/v5dBg56fJGCkD4d2hh2GFdn5jKVLAZUM3+mSbF3QuLlAydzvU72s22X9kAZqMNMtJcuZ9jZhB6B0fi4lYD7hCPDXTYHi1jH96ZWZr3FVkuTiYSoPhsHrz9JC026D8Fu617m+fQwlQlEzbN3kTnOYHWrBP2PWCNXEEwQfRWjRn6mx6CEq6oZ+TF16Zxagfyi3/1z352B4kmhRX0663b/SqSFlFfEjWDc4FdC479aEOfK1KUluTCg0NYiiDXzfy6E7FYCJduuwuH5yAdNUfqGAZKpdnK7y6qdisNDVYTNInGqchzI83tZhK1qr/NRj2C4jAMRXIwEPx1Txh1Wp2dMKxJpIN+CX1GTOVPQ2lsHmbqMWybezq5bB3H1K0J6BcV/YTFgk0xxtF448FIuXrPByxt4uOMqP4BeDBWhQNE3hdtgTbrxDD0HD1rHDIY2RUoLYKjGssMCYg2KTTmbbna7kE8b5drQENlXzeDVHpU1zo1jdThkRC+e3h4Y6iZHVWX1k6Z9hcYVIdbI9KpwsPVf55GswrQRGMBdU3uvw1Lh2Y469bvNBWcvZuox1tdjfVUhZf2Fn2oU/ThvTWzIBwmgZidxNeJwhhzkV5ND+yX1VY6wGmy6bMj45QO5eq11BG1zon3rPcZfU1MI+dwSksjRsjVslMZc58vta1YZz0xwm4jEYAB7TyXLAsYXO9nnxPNEHQKNqBYAl1GTLRAnHV08ORu9FQFIVZFPwiVv7Tehn5rpM8xsjCu9H1h/bt7MoBG54B93C060L1E8Jz2FUR3MGi6Rqfi1cU+VYnN5nW1pJoY+rmlKEUeTIJwR6PrZpkAnrNuj7PUARWBFEdB8xBpz0HXbz1LjWbpmWdo8DIS5qZO5GfrNfV9kh6oiaaabV6u+1KzWv3765tmNL7X++HgvkZdft+6GfUbklBeI06YOb2or2/vdblVbT8812KpUSgHV+3BBksPOGPeDghQ98zNGfUSN7tsdnECq3l7ghW/xUEF3agBVgHGBgydrhMYMmcxMVM8q8Amt2dQoBk9pkXnqZJz0Jcmv9E09eBoytC1LtprGYLdfdpS/mkQFjBGuoZ2Mf3lNDtlkoK0Z6p6lDjd9+LnK3CoPbuop/W9Pm2X9elpVU+rpbMazq7oELrtTTBQyyMcsyjo29R41X5VhTdykgYp2t8XAUEzdzDo3foF8M+EAhH8rqR2doDABdujs5HgxmeBtKntfIo53D5DwXI0qOiNqGIFhESikH+mZQTPYvQMxu7C79Iir5fOpMsmDJoQYPuZNvXlvyKzsYt3ZldVUuHKuvLVNjiBrY1K+neZnPh+Q2rNnG1Wmt5ePMaeJ8vmShDmZ82fxwGxN5rGFEAFSAGu+OXXujFuGl12sDZTfhmZlbXL58s+KHiZinb6A6fUKjo5ip84f2jMmtla1OK//2c/c2LAutCHKgy/3qhZd4tA11om7RWn33sAMVcJvYYGYqa8Mpw2VUM6ECrObUNrF7+UGHNTb6+nej9dXL0iBkqfpehh5+qJVW1VQisNlObgbWimqZ5AHvdiUJVUS+dcpxb7jvsnJsSl/jrYLcJtyxRBJb2ddDjZEN1Dxeh9sQYs2MDAGNkYLSlpdPQWo4GgkCcyUaXJL6iyRwcb3ZY+5eJuvRasuWKqARiOqaMMC9OjATHGeKBboUNhn+ZKKhyLere44dj3IiE6JCtdqSi3QYM2Mvochhg3OApBNaVyp0jEY2uIa7wi0vK4ZUKfaiZm01uj+xd1eubOs/M8Q1KH0+Fx350LjGNYGQ42azpV1AegMk9PO5seRDqnavOvcoRO0Xl4poEPwkYbmNZ0pC+QQK3HOSS1Jg9nQ6Gqp1R/2SFqbEvGhaR7TLQ/apEwD4BdpAuz2Dr2QvpQ+RnPjQG7QSmMV3qZRSvWYwNS/piZVDNojBlBx7AQc6QWH/PcRlKQHPqObL2mA9o9ja0BOM35fRxWsxZitFTVN49DsVt1yw3SLN7LzUK78of+OjCmvNYRplJu61VaNKC7RF+jdJwE/Um+fC+VlCodOyEYWFJJpCgaXaDVClujZ5iRSKRm0Hj0kHSKM1TgcqvLjdEfFKTgZE5KNdko89zUWuHt7cWfqSo8Vd3px6fD3QLw63hyzy/1fjqdx/ru5aXe3/fWPgngMdyWTDWOleaUsmlqkvp2fPc4mEHtWNREU20lZDfd4BJbQ3FJglJfl85vd46e/122xUOofQ4RPzdrRcopbHMzD+leTs+iaJii8eGMiHXm8xnCyvX42atZa6sXvX/aC6U4wF3J0Qi2LrI1sm5EOzW4hZmg+IhgU7bEqfIUX0x+RdfoIOVex9tQx4BUzlZnPxBiP6/K2qcfPGkcGA7fQ+STcJOuxiyRmXWaBtnmWgIgX9b6OyUC1Xy2i2S6MizFVS6wosiCvk7qaUXbCrHa+u0gQ0UsAcNt69DUJj3bAXlAlpp+9uvo95VeTqlUpGiIc9l6NjNkIzNJgT3eef7tQM0iSARMLX1g/HOrLAFOtgdp49AZDAJYvU52tpuvqj+SZAAzgOtrshzFeyY+QtdvWUJ8wMMYMPvT7rbufXCl4MArSvsVjS4zyPRsvvgYt7EQK0yRFaw8Q5jpY8/82hbqM9qpM2ysDim5bo+RvevN3OsXaYz7KspHhIj48z/8RR+bOD0+zXRe/BXKdurmZspW5fk4d/QN2h2JOKKQp3wyDyWo/GbDFd2LHLRGN47ren2/1PvxUoeTojgdVLXMX9fOWg7lrVX6rg7US2sFnL6T7sel1YrwI/ZNeoosGWwNDrh3bUBIDDTiP5geP+fM0vIDMFPDgaH3RDcIDQKNVhgtGLCanC5RW1dwabTDTMPi3QUAephrGyNYihiAoGfy7HESKrN8TL9MydjO2Wdw65RtN6QzeOLgJXWocmrN1MuUeCQ7MAG6BNJ2sG4yNpSYZjO5y3km2UcHR3UgjAXqNt9EaH79mTYGpAdSwovnI70lZ2+aev4MoieiYz1fliWLkmdiM+g8OIYCX8oexF5HczZ1xuYo+vi2iJBLpRu2HYAG/3YDyETfU+dySo0lhrXWISJUSE2t7ZK5cWw+BJGZdYjguiPOdlRqoZBHno7YrbkyI+aIG2eCni1fo267MWQ+q/7oFHJ46HAawVnzMLOsVBdmj6XdBG0Wbm4Q5wpGf1aXoadAQedutTFLOLXOSIpSM7IavGPAtEXzvSrET0Aw9WRK9NeNBaNcZt/ZWaLpm551qH6xtg6SnAbtqrk0i3Wbi6VH+QCgorVOqh1GJq00uq9PjKictAZGSwdFSnW+x8PxgPhbId9KBS5Hf//hcK3927F2u0+1f7tYwHzR0OH7yftuvz+73cHr+94pQIFGsbLsEgWrYjcUOAwGUWqRoXSdqvfEvi3cpVmRD+lnMVG4psfChrjEpHdsZV0lxv2jUe1ZipEmm6wCZPf+aeE9ffBmO9ng2WxkxK4NoGzvU2KuRqoA2f4d5i/aup4bCtOZ4v3YD+9xsymMgeleXwAoHKEDoxRhsCc4k2YAr2MdBFgtHo8wxQyImDgNBx7r425V3zyt64N0Tz4maFMx1kuDVPk3un13Xrqsq7qOpM4pRFDrE3rK6RKoiu2gBLuFjjHVeZlbp2BMQdnOPafk/AFQLUwnw4ANQBuFDstgLj0AWY/Wzk4edSo2ImjXL5hhfHQq7ZphwtoCCLuf3MQ6UaHsV8TIMB2A/QDehjhwEPrgS7n2Th3OfsS8lbWPej/9+8yATSA9kpbsaZMEwKr0d6MPm3uK2Uenh5bbCbFGHYyivaKIS4BbGIPsAnpdX8e1/U1646UptOxGSxp4hgA1gvBmy9mbnJn0W2sW6i/+xe/G88/VGEZqHlqLQ0EDEzbG1LkWionuPFo2tRZIG4t5aZ37zXIHZKj3kiP6dKwVgLre1q5E+bI/uauvqwsEoIZ1bZSuG4gezD4JQKmdgUCT9Uu6VjRQ1jnYqUHBop5PmakfNEMIqQiDqs5WxbBYd5O+NZ1/7VloTc/ldTxoNBlhnR0RMYOtNUdsdmL0VhU5xvMD9mDEUKKcoyjT8L4AWe/eByrdzzHVMM4Vpx9XhNkAgy4rx5HpGlZpjqmouqvHrEsLE4G6PeA5VL9LyR8Pi+l+nDlOHTxHC4vONecgpJrDbFaGgerSLcCMk4a+S9+jqXqI98OApAu4onBuu6V13YNz0hl16QIRo4C5RMA8b32Ny5WdgkRoCptEn6LuddN7ll5BbZDjfFMC7tEocrbRf8EQ0vHYBy+VMiwPIzZgBpnRRn6fiEyiZafJpE1zOwIiTO+fFmqnW7fNftiRe+l9Lf5NOsaVUzCkbZEtok9lGkC6wRQFIg4xYnzcz6l7MdlRYVB17Vo7pULTcIv9nt5c0islngzT0d/v7rvWuzgdslbKnj3tIcP2SzihTuOROsqDThDQAJN0Ngad/j8pnlC7hvRtOl1VSdhACBuA9onqXIS8aY6b9Libq/p3eo153I1AgQbinupw3PN3O1m+U6Nb3t9O9fz0yWCKLuTvdbvTw0x/f3t/s4h8v5dmSmNfaPfAlqcHnNgjaTmFeKQNusjgr3SgYPdJ1fU0AkXdSaV289dUiGUqWwTPAZCxbBAbAV7dq6vtkc9T9mcYOjtKR/3sIho9toXnWXUPHduuWBtSM/QKVMAG+OlxLHFaYZMoWrA1SIsIMQgQq3NPsDCMuo8pqEVz6z5K94W7wAt0qp+XpwfE2q3VWHm5qE/be31+3lr3xAw8i1InVlHgiZAmMoqk9i6u6hM4G+voggvSaJKTCNQ2cDLgC3TB/vXYEOl40vjSe2ZRTwZS8mlqaJs5hO5Vl0HOE3gCZM+VZfjXBo/NCFlflrYkXaSB/ofKyNEAKi1ObOrmrAYOnPUPdEv1N5koyICO1vCbrB6aXeMZ8ARAL0UOaIObFerKWGVi1M8Pnxgn44IMt0NJ4YevPT0R+95lL9wWg95HE7BpX43lbVtFUMAQ6RS8xXshKs8appBKoAntcvqJhXlVtkRgXNW+zYS2NlIKbA0AACAASURBVI4bxo8baOr//qc/+b1kJJNjzuIqEnOjrtDOU4onnUHJnWexsZU+eLowOWsWLC1D09fCEYfEqu5omoZidwGoVUmr+euv0gzo4KnT+ao2CwEomqCpBX+n8ITo3Znao1sAe8zIS9ku/gndz5IZWBheeld0xV72QKANztlRuFFxJ4BZsCn8x60kh5zNNTWl08L2vec9eM2kivTOnu+TOWcRJE5pFh2o5IFxrvqcBlABfC0K98wgDIdHvYii9plI+uWhH1qL0nE+7Rzp2m5A5OGsrRcjJOo0HqwEuiv2QQNkgCggCk1YH/7eL66kic6BMTBzqg7xOqBXjKIq7hrP8TmJ8KxJ6HYJ5OtbiO/DnYnwOOSmeQVK6N9qB+KUqe4jKYGwEz5IqtISExDgovVzH6U86464TJO75P9eyzSUdNSWUUAWtXqCPGvke4kuz9FQtBVT1WuGoyqF6YjPAAp3JSDEkGc9Hroe2zg6J0uH3sc0m1PTbpvRfc9SMWrWtOcZpltwBz0BUQKEPa4EbJvoLmyRnDxl8zlHarsgwY6cpRiTZntzTgwCHY1E86R9kbOJ6VYxQc++418Ad/mKBDi5ecxkWBCLYcN2CHgyqoTIk07zzI/rVN5mg7bHTE/AE2lbzo7mBLaoWa/judPuQczU4fhW55MYx2haVksA0tdDrVdPbp6p3kPvqsY7Hh2ASdN2PBwsNn8X2DoqHSi9TKYxZJaazqsDPrFeTinQfNbCbgc0c1+hbjxM3yLOrMFtUqfst+zUTIwna0C1JCCqiz46DUUQYeeovRuxNMAgTkhseU8xS+CEYyEFbEDllCopOFdCprqTvmIdaHV/prS4cZUzA4f9viupQ+ukzH6kb19nP6y7i432GKV7Hc7MG6QtFP2c1sO9npZjfdqt69Pzoj4+7cwudfoLJoNK0rnKPOlFVdPeFwZOr+/nej0L1GovjZ6V96y+gx4hhs5sCouh69KQ03S232MfkmkCG6eUFVCJDBCQysBaP7MEN3ZIsPgAkdj/6UwSQSpQ0veriKGZWkiBFDMLuC4UZAXw6PmnHQ3NTsPWd1rtgX1UoEcFZgqJAuwcJDlt/iD3mLTT2ORJWM3iwhr5c7p7PT5Fd0y7me4RyP0COmGPHIBaJkP6TmxhN8lt7RKpRGIMwF3SybalhHXYkADAtE9AVgDZ04DODWBVeau9dQOgu91G2237YsgJN0XtPnN/9S9/YRF52p2C59Kwy6LMYE+jraT0fDCcVJyNmSlaPWgNA03jui5dNhDIXDXn9m0EqQoT23S7r+tyXtQ/fHlzGfA4CkCtazNsajuIOhWAUgfrmYUinZf+QEtpNOgNReooD9MRLQAKcAS1TRuBGYd32sIs2kTNcjx836Yf00U8in4j2uiOmKWXyoV+aI7eVFFE1+CW7yAY1wOkn4YF9kn/4UQwghOt1amwGEwhcmmlSJllo+vfND7D/+Uh6wFPJZ6++YzfeBi4aqPblVruyzRHvc0MeEb3g/bF95n0Vw8a5lkmyWD9UENTDKz0YT64uQdrprrazAcgdG+XD8eBCyh7NUTNqq/TZj1RzThDoueuDgUk4xQQQdJJ2tvbALH1CRyt1mLobzT2TIPIiTWaxYJaUgGU0/nktTZYDevmlJMdiB7tDFBJCXUk0xWXsEDmwgxccG7N4yLcB0B1daz2idhKANzVKR4ah3ZzzXaEjo2S6+/KnQj5/ZB6oF+AUAIgGyaVBUdDApiCe3RjUJWCWwMFuHN/LoMKjSRp9rGF5DkvjwDKnfEB24r6/X0P47q8fr1lAqpJZTRLnLME/p3G1ngSQVharYUYvW6KacAj9jqvEZDyXokN68GmamMgHRSi5Jmx1tpbMH4+OgWHohZWVO8RC6U+Y7oVpXmkd1KLAwEyrc1xf6zz7VZvB3Ul14Bb6XkiuPb21HxFdbiXfaCdPucPqYQdjM8dKZ5my7vaDhkADDhMYzO5sDgeEfYQ0ZtQnRioANVutZK0t1KvjvbN8AD29NutQKMn6eCspQ8zcGoANXm0tCGI7RWwfAgMm50ymxRBOOcn6dlmFozoAfgw9PR9EnAVgBIA05mRXVe1nTqNf9ot6/PzpnY7Me/sN2crVOThQpqk6J3yoQLdaWGxWtexXg4XA6iTtqlBjAZqV+3U0FnV385+oM0EfBJqdRPHTvU0gKU94I2hxYtFPW3W/izPvjDADENrzVFgWYpF1CndfiR7gGD1Id3qtcPOApJ5bGORlpZMIwMc4uMfpBBmzCkUoj4vzSH78yfATSPQu85BKvfQqwEqXL2bgBcsOWc+SJxm9NeDhkv7SUGFmW0HtdFXGyxCzvi0GdjPdofZewQAc587n/7JJnZKudVLVNIzQN2AzGBc9hf1Xrp7ha9aGUTrZ13tC98WPfJDOtnP5S//+Kd3LY70DRNgy9gJH+526C329MV0kggKF1qXyjv9VgPMztIYkOShKtdvZBnhILsiAOpS9asvKgeWeFBan3Vth21tBhiozUYjENA/KZpU1K7ZTPSFgv2w8DfoWr1UwKXNXPgpUxLtCLQtabcBIBJyOsUbFnIXNKNdkX9vQbydMmW6dE8m0u1N1XPltK421knJ2ZG79wqMXwu/fTmmmXEd8sZcTw9PjCAwGhcbumxMC/SSt7Vr9C3352NQdZg8KDf0bA9QtkFuZO20QdOlfL/WSpVgHFr0J53fpgkjQE3fx9DUruph2bxZLaMgevIBa6DY4vBmLhpYxZGL6nZflwnokRbrykQzBX6v7pXeRlQ4hsoQwFT/EqdnEoU195xDwaNNw7wpnZnu2xFfE9lz/dK0CMhp/UhvUbbvFF6GFbdxcYQ0VTh2RJ0obDF4Hl0fdqI3jKnBsKKgVFf6exIcNBJHWJs9kXuZxg5Ey+O+WwHIzEKEhemRPilIDVDrys8wdOnDY0O1wfisdAjj8K5nih0MAuz40+wvz4pUjN4MoI6Uzo4HQXF3iM/5SspT16fIT4UenWYnMO+hw93wjpmYAOwAYjladZx340paVND6RA13afvhgbHe76LqVfknETiz05rl6kia9gZilACr43hxR3Gtwf59X0/PH9xC5XA81cuX13r/+uZZfSf1gHo/2Bm/H8/oaVy6TypQvZdkC2UbxO5pm6pjvddaAhnv57CpYV97LXy+u0rUKSAAM0ASG+hB5N0BI1qlFIolB253nwyC9qhGs6yYAhE2B3Nll8q2VD+iLvNP1ZhhgQIGnTGknUnTzHoo0sIE5WLqAE7NRvXIFtgnvkcvZogy0k8FXypMSbNJ9X1S1/EjM+8cfIl50nzU5cLtCj48b2qtTuMBzD7/zlAoCMCJdjrbPitidUE0FTJ9K/B0RlaNVk/ghxma6t2lvoT0RUNv6P9lrQiFYI90ANJwxXZRFluz9NTU82mtuYLMy7N2ctKadgqNAoGnLf6r2wz1cw4HH8KD8Mvn4a7nLzCiIdRnF4igeVNRQiZeTHM5Bbzlt5yfAEiETUtyLuAdu69AWJmnEGWwSwKFamwW4DfzPloVfJS3lO8P20OmqnW0aeGTKstO5nQDYVig9gNoSn0GWt/nfdfp8eiqbA4CXx2rkRXyvyVSg+HnjFEAhzW1bYy/RhaSzIHXpgu0HjSi//a//eauzeXmkTa2RO2x5ehwvCdAEsr9dYo0SYUJIGmato1fy8xSCt1OM8ThlI+EkRDiW9b5cq8v77c6uqGmANSm1otNbRcSk69qty2jfxlCDUHVBlYncp2R9YrN0+WI2u0L9YVxThsakA2nFgICvNDxRlTO63UmG3anR0H0opM/TnVKwA2po8wQnJp5Rfg3dZnGUPE8e7yFopkWSUpcPvegMhB5mLlH7xhAIX0vtAfT9FJd2jUIVXof5WxFCHqWTzdf13vkRDBYunEqs6L/SnRr5296Nzq3dE+HadD8rxs9hazdmcWi6EoEHhkiiq6HmXu329mCSUUYXYbeDe78jCbjHK1FqsM0YLSRPsYAY+Jqr26w1umd1qJ5j5HycIThzJI9N6XDNxgCerJ0hAY4FFPq4CbVdHJeRD0yXnIqSUmSkJsoZMakzE4LOVJ0TarQa2cc3SAsH1Gu1yxpYq2bqr3Yx5yv1jr0fDxHli6UENsCUJC2y864ha95n/Vl/necn1gr5i3ePele7T4AnykoiNy/DaIqQC3IlCd1/pOUgvpO2VGtGUZs0BzRskAeZ0+O6OL3Oh0rpsypiVDsNt6cBWuR1KqkFSTEC7Eagxsiuv1EwgkJsHX2vW5hoJxeDqiXgwB+Aur0HZ57GAH7p0+f7EAVvKgeQelQiWbVOkUXOF5oJtoaMIw4Blffo7YGYh5PpwPBo1J274f6/Pmz26louPDX777W/u1Qby9f63jYez7e4Xyt95PSQEovEiEbEAy38tzFp7UBqMCTQI+ZUjNTrZvDbhGghG11ABH2KUPgkdSlH1CyApOGxvcCO2zG244OPUzPXosc3U0KSbfDgJIqDPsgW+LvmB2oX5t0h6qlSIl06g/BMMG1ROKMtun+PRpC3E0hYbtbI9MpErSohrrp6yRAJKysvk/aI9IzyXf7t9jQpYJsRk+5GrWb0Hqen4Julf23jYS5o60JgvXLeK+v+3N9u1dbilRzeXZrTxxY1nKz8DBrndmtWFkfnvgSr00CiWZGIwny0HlXpt490FggaqugJE16DTbiY83aq3eZheeAavS9Hc33/kTo7Xvqljz+vmVdz+juRC5aa2kfR9Zoql5zXygAFF1BKJLqZ2Z/nb1zvetsKzgRIItWMxWBrjBGGJmKyVQVCjyJ3O4xUh7hkzYqLW40CQEL2EHhbAujIU56mNQ8bN5Vw7aTWYC44GxZoiN/aJAoxjsgLizhnHdibqcZOLeHGQ3S0UjCqgGgNEGArFBXg+Il9A9DLf7qj394dyWC6U02V0fQgKVuLhbglLypya8429ZMOG/thQjlRUYTvlijE1r974abXChRi4zmvV7eBKDkgNZVSuPdVX0npL6qp83C6QJtIgEH9bmRk5bhXq6EgtUHSuXmpAmG7Tq6I2m55gPQSmQn4LoXxzTJmf1iAIVUJ1E+QGhYrZMGTmqBcDCbmK7RVBB1/6JoVhDtWBzq3kJGzYRcFtK14D3lqPGT4Lsge88jzCa1gzRzpM0nClSHj4PguXmpllwMt6QnoEcXokvj+NHa0KoAsEGKr8XhdBYmKtd6I+JjF+o6PKzXBxqRpYDU1A082p9mJt133U3n4pS8BgBKKj7ZZ2J2vNJJW/zj5q7MNWwR6Ny/BU1GpMzerww7lbH1zzzwVPoq0sBWAYR+7s7MTgc6ss4oAW9hqjiJZnCcTitGrEMJ8SxKnmQ6ma2WWmizQCaZU+llt6B0q55p0pYhuKbBws14uULUncWlJ6A3jsFGk2zRIXRw4vYi3ldqQEoo0+lYnVkBQxlJCSVpbaGISwslA5lUgNeMdfP5H+KAnBdSNZoAjUq8tZEVBIQpiFP0gAZVLC3URTk90iZb0aM+tG7MYAtWiS4iDCIwkGDroU9R99hxtOgbI+0GwIZBdngSAbOciNkCdxjXXE327f12qtP56PeK9YYVy6DSML8GaIOmJEgnpbTd3ld1Ol6td/r8g+fabD/U+XSt15ev9e1vflPH/Xudjsd635/r9aDxIqOZKAINGeNbDZuhtrvNTCAHdiRwThAUEKVrMdMBmLApjUMFXFEoMI1nimYIlnd2gFE+I8SngXYyCWEK/VfN/UK34krKTh36wrrnEyCpwabBUc9oSwYiDeZJ37c29iqAQuqEbEXrY/murtADYU+F6w4/l8pqSAs7yB+sajSzQkDoQpy02emJCN42YfcN14ctOsXsKUrssWddZCDwd76N9fL6Vvsjujan9WzbCGTlnMeMpXneKUUIKCcOoFGm7RfUWUBFZCB5fuoJpVUWW/aUXmCSWHeVtOgHCzxcgKHz2kwgaa15fJLAmP4NOy6tr4qpVJmoPXE5veFb46LcqkEAeBkpiidetIhabHiCdduEwWBXe94dv9NhnuIKfA9EpYJqJgS4MXU3EfYDALDJcl4n0M4wc6Q0YAP5rOuNlgvdpmUGUHCeXeXsQB9LmpEzEuhDjzi4sv8jiwPACYESYE8A10EcdnFYbMJ1cs3dmshVwUmB+57jhztdOyWm/pd/+VMTTta5uKkYkYPz6KYWOLiJWxBiCrY7tZT8tsMURFxamKlvDW+aokIMddI5EbuSA9cDq/qy13BO0eYy1Ota3gcfHFXgqf2+nJ8cgKL4zWZXG6XxFHEMACh1EEbqsay70nnJlTbtaH1IKg+s+E8qjw0fQMMFA3gmIPQwcHGaRdShRQ5iehyZxQvQ6FyuQUIMlj+2H4YdnRpRYsxaGzNHNUmbCbAsYZ5am4Bx06cpFy/wyGgJMQA9WBekxkgEsxhyem04EoUadHpjyZnB1lkrEcRNWoHXtJOGGYO1wnhd0pOK+7SeKJ2M9Vr1rur3m1FJi4cmOTzuRKXHimRaeG32A8oZBhPGj0OB0cDCwx7ifIBRLnkPQ0LDOvWEovSfeW4LInb3bHGOZAIZFjayISYxslkNlIpTzn8CQS57Z7aXjBhVh13NSfoadmxpEOfL7NlaofsttJ963bTQMj2xZDQcHCwdxTtNmEoz0sKkmg3EBKoD9LSfrf/hofK90iIJYET4L0DaIzooBVZfpGiyggatPWnGI41CYTDCmKmDd89WtA1iH0sfdDq/0TPFXoC9hbOsWq3jfGK00DxwNvSaPFCYP++NiPrTfNBG3UxYzlCCnnZiumU9R6fgzFYsPM3g+WlXu+3aQ4AtXRgWdTxcSU+Ax9A8NUDNUFF9vMTmx+OpDgfNULzW0wcxETszVF++/a6+fnmpy/Hg5pyH47Ve3sVC3epkXY+uYayV7NhOuqdoFUW2J/3VqW2eVvdU6s7g83kw49f6Sz8T0g8Gzs1WpfWB90fssPfvJMmYNV0z65nmxmYHEZcjMcBpKQ1FUAUAQtcIToBh5vlP4EoBwpUWNwID6vlklioOlZQpwt2WP3AtXeqPu1PndvVT+qB5qAqOfQYo9mkJxO3O3EFExymrd/GS5CQp7PG/EzS2fSIFzN4U6yTBv3yRdVE6S+nDFM2z2UT5oA9P23p6UhrPMDZr1QAKR95+wCm+bjYrDZFhKrqq7XpVzz4L+ixpPEmj0jtMLBQBuRndrgjPhIdhqWo/bK179mVAuoPDpML7+cFWp1CsMwnOXKBJNgtj9hGQYXIkA9OnuXNto+BH6KfnoinYmK4A5hFH80m6IWLtBJuYagIfz4fheU19DW1aOvCTlIHD6E9Ju53p87PUxrG3pGYzYzHlX9PZsM3qCvJJYyk425qy1jz3Cey0frd34Vz2pANf5b/7k5/fQe6gNdiAZgqis0hzM6pX4riiv9FLPf26S54mgRcRJgoWcskziOt8KA/rphTe+VZf3q82POoLpWhITlAgyaNcVp3C04gXdA3qGr3dyrn0wFtEsgvpkUz09YBBknHka0JhenIzURqugHs1BWhxJmmSLj1206tmG/IODEBvJNalu1H7E90XpPOrmR1moTMPxp+dZnmdLmSbNBhHCAzoQOtBZWOQsn8KKPQoi4w/aa1FR1myctKvWN/lTUT05xEFD6Xt/reIlfve/LVmiWBR+vp8TdMsLKrFQGAwJj64FmfCuqk60eMF0veF9AA6jE6Rohfi+ybjEzTp7zOQw+njbHMuJ4eD8bTG7aGiDT0Z4tTuju6BrFNfJCo0fa1JF07i+k6dOIVJ2kkgbGKgO9BM7APjRTpKa6BuxWiYMiah3xgH71u93dxbivdgPBpkuWLU+qeU7xtgnKYIGqQ/68pgqNClCaS06FfPdrNDA9eOpmlWdGo9hiNi7+gaAbEtUCVy78o3fdb1sv9eKTZ3TmWsxpsYQJn16oIHGXtoe7NTvYdYNBxyJrs3iJKvdCoyuobAXvqE+bxi0buqk+KOjr7TmV8M60D6X1rKy5nO49obYpCwYQJPPYPNCD4tN9hrXa13UYn74Wwdk3SYAlAvX77UWam797faHwSirvV1f6r9+VpHt0GoWjoIXKrXq0E1A4KnpiPT8ydYSPBpR8MoIAUriHaxNd5XLRpJeIOMwWHarD0NC+F/83lMNdG09jgM7YebKJaUyNvaO7jqtiJJQwZs2/VlCGtnLSzK9sDqDKLP3LuuuBPQp4t2bjBTGQyc4zv0I6W73HRUfx7uTs2pjYDddfShMMOc23lsCcGgVlfNRG2PJwdJyst/73L9UAO+Dw2F92dDGXTGxOX0YYRU56Xv3W6WpVE8GgrtES9p9uBPjwgbW8l56pAMqKb+RFTp6RXbFZV1Tr0ZUHR3fVg2JAHYfF9TM+MDjFDMX8ABTl4EhPVdUadgW8OqTTqmTue2EF7rSUDetMkU2EkLG8sRbQVpQwx/12lOhVWwQilE8F4FZE5+JWSKV8g2TwCqdZ0NdPoQdDUqZxJ2CyDesgbMKpkNrn1yIR1ehwzqpkLmJjPqrEmduRIYMJeK0egAe6HhV+Kn//JPfhdMljvhUISytK+lwRholKiDaBJnBpLHMbZqHbSdNgbJo7q7dxituw6p0zRZ+PuyLpd7vewvdTjK6dL1VUyCwJNaGewCoDQUdLPaGkA5D62qCI0CcRVLmmk64m1aHweg61c00sN2JUzESQL+mq4er2xqnE86HnuPRA+Af2PPGkC1s9NXKmENiOuO4Xb8YbgMDNJHSZ/NqA2qSHrgbwLpHGuE72S6lKpMy4EWn3tURh5kokVSBQi5SZPi0CUEF0NH5NjTvzEmnZJyFZLTRfPgy7jznFH0LkQH0Y5F/GemIwCzU8GUImMEMGIRlDrUT/WQwRbGiq7jnXaDETNw84wxpYrScT5N3WbbkTYMrf+IDelDa/fqlgGUkrtaU5oeV/kRFRmUPbAbfVhmh5V1Sepv/jnOyiAk1aWidNHoaNyDmC+tfz+LtJgIKylmiWGzaVhoFiH9mrw16P3TaUpYFYGtUNTeh7322Uth2sCh85xL6XUwNIno4qVxemLR2qB2Kp/3OuozC0QxAWlP7vlyPSQNQsUubCZAW+NItNawR0Sr3aFfwIm5ZohJmyZzuX4q9Dpl3E6IW2a/45C4F/qGdW8rAqVmzLvfleOfgNZmpmgNAQqQbVPTTNYh1XKdZrAGA31HC08V8O2PJ7NVSm1cL6c6Hw+1f3+1Fkoi57ejANTFqSuPwxFbjhCGz8o0B5/J6bnP6VliiwR0fmTdk29+fgCorEZsOA4cViqmChuu/6WnEpAzuhiiKcY2ubK3212EhvP5mUGUAYxZqDCGKdTAD0Sv6TX9fm+xYCnYo+xZUsx5fnamDQx5xiokcd+kQS0K0LCS7eAJC2s7w+BUm/6pU7jX9MViz8UVE4yKoUjhAewH9g79FyGAV8fADN+mdJfs9SXXKs3wdrMwC6Uu44iwM3or6b72DQ4Y8plJdM1VYwZECrLa+SOybkG+tgtxOutPrXuyOtFmEVTPZ0jfZVYld22myG/qdCSvfSQ4OmDTiDXrLzlVExOqtVmm0TBBzwwigD+9wgGN8RF+ti5SmAMzIGIKrrIuBHoBRol+kNJEAD4xUC0tCULqYq/YFwBjBhL3kkyaGH5GdNUgPv4MjU18IeCs5+a1berDhGeN3/23f/z7d+Ugp8Kl3szW7eRFWOsciBzKpu6mIX/83Itj2jM0nhFA0mNdY5kDChDjwKpS5e04okcYZYzJxUo4uBUDtVZFDTqGjcHTFt2TuvkqMrHz9WC1lP42Mu5moDG1XreuygLNzgCKqi1XEsrJxkn0otv32NjEcMSJwZrgYEffWx+k7nkCGDCAit7HOo0Mk/SffSh6VAIA1NvMVkERfafsupEZ1EcLnYk2iFDbsdBqQW0ExN5Q0k0Jp4T3j929+3qdr5taTnRSvz8RPcvc20iXqJEmjqoMDqmR4Jn29aTy0YsmSr8F++mDIrDrzwwd73LUcCQZFqz7EcjQ2rmKMoM5MSspcbc+YI6WzZQov+3zEoM4InL2GrljPf1cODhzpaSvfWJewlQNpI/bqfdndioLmlthbPeKYr+xh7q1Q1cEJgXmjtRK7T0KmJHd2/lNM/+4hpmVy/nyUmKwtE1clWRwg4AcowtIx8ca4oTByD33uBUN9L5Ks0A3bkDy3QwaO0WCdAUqaVabRqkEIGgp2gBx9pV2UDM/jUGRAe2mrzFSrqpD60Kk2uN1eF4txCcFOTOTUxfpFCLoxmEWEYJ2N/SpwSyHdmr2Bxu4MmBl2hDOxX2fPJMQIHu5qKt5nznamDRAUIWkNCMaFnx2k0x1G7/4Pfv3d/eAetufa386eU2vHOXMnCQYM2iykVbkbesapjfFHCF0zYb7mbWwNTPT/EDTOsJp2QDLKd3Bnofx4MPcYDE6ShxAUjrGnLoIZQP4L/Al2YhUz/a5aG2ih2Cnopp5hJ3W43O1pj3/DpAUcBsZR1eeddpuqs5N30CPvEl3dbAhYxIADAAC5tdn9E1ST+hF6Z1GM6FUN6c3EM1luUa+u8FGl/WnErKZJwEoV1KOdU7fOMtGtlXPz2qx08PCY5u87LSZIYWYPdz7MM9FttM6Iwn0w9LbtomVy7iTIRRS6jKn/ka2fAmu5nmYBDqA0H7ynJ3GEjCQqUTN/kPGgL26eR81gI6/y/UDQxX4xKY8ZApoCJAWLF0UkH2l/mJtJ/2JTjGyRgRdTb502noOgsw6h4VlvyPJYB/naGfPQ0rBHMXdBNTGc4fhnGLIB9DnqvbMIgRczjP5uL5suQb53Sz8f/ijn91d4uwIrZGX9peIxjkP7wfY1FkekB40AmaMuA2wjHdEwMwxgn50dS4wLNYE507FB13Pj+fB1XgCUONIiaU6t6pMUpULu83aIEoCVQEpiY4V1UlkbuPuVAFTom3MO+2UaJfoV99LGwF3EZdDDUIgo9a0NUcTNQAAIABJREFUZItbYxjAB5OWqc+wHhjsiSoyuiSSF7PwPFD9WVVfNmShL8UWWTuTf28HZzbPhi/pmaZAc53N7pHx6r5PGaCZCMqUuNV9RKjOk4fNsT11/5hJ6BGGIHPtUkxAtVZ3Fte7oAa6N5DxQvYEgkKaV1JdicbFDjyRtHah9SWdoupp7XIOTlPNlCl5fVoMdKRk+xN2xhxDmvhx+CPgdxooVXhKAzu1mbSpBJFOqeFQxIwAxmBcfK/N9jzQw3q/0mhyvAzAnEic6X2BMdYt6HdXH/a1NegmsknqhdnLBv5yRMZ1nqvIHCeHF9MYGs6PrzMROPsgWoH0cLH6Ie+ZorpFD54OCEt6k1RXGDRVKwrIJYXtp+3KlnstrYmJeDRC+i6WaLZMjHEDfsCBnBjjJFg7nJS2pIG8Sq1tEDLAe6ramPWCE4iaEseYjjbGTi89dE9nO3MGTXYneiU9hPBUOrvt81NdlcJL4G59nvVfPTpHQF8DgzOX8oHv0rNVs1+BqOt4rfPpWKfjyQOF1bVcbQ72+0O9HS61P2m8y+gqJNeJhtFosAMjz1lvAS3p8jBPnT6PI2oQ0ZrEabJ8Ut/TmXHlNEa/mfVwDrRoyXkEwM3sO7asARQAuoEA56PF4wB49gtDfSk3T8uDOKAWIU9MYuclQZOTvorNNevcHOClpYvPxKRXYb6fAZwdGeDTonY4PETNed4El/gCOBLAJJwlLCPO1PCFs9TTxmMPvC8EoNIbSIG+h6WrN9R6rOenoSQoV5akgxkVP4GY1VwT/4g1B4DYQStWH68OUJwNSWUbOQHaAvh4TOxcj89JDViYuhyhpqmyLunoP/G6uGgHWHn2Yi4ZiQRb3OcYPljXnzYjOfe2UwmP2TMp6c81QnmmWattEUGq7kZCfIxX76nZtw132WDAbOOxljHwbDo9CAiCDW8/EVuQN86MdVfJUZnafo4GrTNT1xbV9ytb2s18W17zcC5x2RYnzM2O9Yz+1X/1o8DWDBTWyzKz5hbjasPX9FqjVyNRbQk5lVQ1LCgHlrKdyizEk873YvozSycVeNn2Qn+iSM+XRR3DQFVtvJHU1Vw6qO2mDKA8ymWp/k8CUBLYqs0BfWo80iVaIPQ9aGXcfCtN8piifY7wFQM8ASitrdMv0MCwIhxQGQhEzk1/zs/CtSWhgZsBYzL3wnocbQ637HcjwZwzLNKUJyZqAOBN5dT5uxmuZhqcbiRXa7tpBkEOt0NtTo2AGYaY6NTG1SM0ckSi6emJ9T2NXcZZfzaXSHjnaI2Rpdnkky5I2hSqsdA3ZaRCOnKjL4Nl0Pcyn0tLSLksPeTQy/RgXsBmwHwOnv5uUDQZDRkmvTlRgidhs78AyPSnUfUNe7GN/9XVVx7dIvDtHjqU2rp9hdPVPHMLuyP+tsl1aXnnzAEibkHRzUET453PRzMZbhCXtCWaJNpA2CDfNERZ6bAWwQK4aagap+A0EgYCzRH7pQWMVNu0KJMQU/tQpdgWj+e0qUpSz402AAB6s3NdPJBtY9viSDuBhRtT0gNlpeqs9NyZBeVsDVKu2AHtG0bSNFt95r4VN3RD0aR0qcJMqbiBfuscxIARYcqWWHjva+O61FKBCQQ6W1iUBgWJSwJwc5Zyf7ZHAnPpnO5r988oY3a6yQFgztQFcbwrJyXQDaOuNM7tStuQTse7bcHpWC8vX+pdfz5rruepDhpI7M7P1MZOjSRdORRmIIJg+g2xxwwa0j3cyZ9Uqhrs9ly/gA4HvWqs2u0NwkRpmgEvoW1FsxB2mLEnHRBbM5QJEwpm20jxfHi+3wdQgDMAEufFYvHvJWOTMk9PpwnIGYxH9NyyDv2LqqtVYeeWA8uH1o4RwQdEdVWYHXiYFUAJaS/V7Zu/VksBg8FZ6NxsLFqZR30rLW6QF/WZjChKiqUI5fUsxUCpJch11CiSqwHUx2e1NEBrBXjSHkJLZrvdMo+UJ1oPbI0VLS48iNcgDqiYNp+AYAflM4PUhTweNN1ykLyg9bvOsPH/wnBy5iniAsxMndRDxziDEkkLaVyCivle9HFM0VArizn9C8hrNjEcd/ordbAjDWAnMdM5KOu0lFTHSpVU/MbGE/w7gm7lFX9NZiDWPvY3e88zGpuGiDxlYozSfsP+OKnCZqC6cG6qbpVNwfZ1dsWtDewYYu9Uha6n9Wf/9Q8xI5nTRUSXoxcdUaQRNBVrVObqudGC7i6Fd/WALbEWBZlkvrFxB0DKgnVBMtI/EpFLOCrwdDqJyXLLMTs4CQHF3Dytq3a7rfPNnmS+UldYNBlqSCb2yRVW1tRIpEoqw/qQrpjNfYqCpAygk0BsdYwku7WZCBiPFsFjYDu1hR4stGWMh//uA0N3cAmEO6Ik3JFDgem5XDXBnbb1NDycrCKaHFd2CaDm+6Plsi7Cs7mIrrqM2GX7E5LnADkK6A7EYaHMEPj9XbUQdvChR9SEnRq0xFp1VKT+NW6Jb5FzRPuO1nIbcfZeLxnnHNyu0uoD54qRh0otp9ZsY7vMdS5Tp79LS6DD0OBCsTCh4iWCRDfGXtB6QeszXFKjOZ52TyxPuubH1HgPAKoAM352EIcA165ysgCRqkCBa++XSTxLI0AZlmCs2C3Sam50qH272TnV0C0pADGwD0S+0msh+aUCpzUt0Oz0L+G+nULUSqjfU/o/Kbq1NrBToRH1S7DqCryk++jETNrDYOThmZu9MTMDskADFSrfnhgQ2i0A8pi5r1DpgEeOjQDRY4qwBcUG12nbocondfO+HE/+bmuo1ONns6n1TnYBls0R5RQBd8FL4uQAiY5KKRxOt/0JQIQXEEPAzNqkh7BbGuXiV3gUE+fJo3rSi8jl2Vqf87n2r2/1tt/XF2mgLpfan9WS5Viez+e2GREA+1lOCRXamABFJxG5AUYAt7SUiMZheBv4OtDoBqJuzkmw0iN//BxT8Qrj26mSh0xCV1FPRSUNHmCR3aD+BgBxmwezGPTfMWCZ0mndNZ9KUGtwMmNxaqni7cOIH/YI3cP7F5W/D9WxRmgx01NWQAEx51gVjY8sCA0SetwQWjnm8WmDdEoyVauOt2AjqNJt+QHaMa15c1WumfNa0MvLIEo9xgysx9puh/r0YV27rb5d+tcAYQED/+71DuCZzaO9ozteR//YtorCNdp0ICWgYXPrgVowD5iIvilZIBiahggdPcRlhcIexkwkmM4OEgqzigZJaX8S1O01MnhIdeOQOYX++LYXtHHoZ0sWoskG/ZnWMgbtxhgELp2eNqDsVH60WgTMAO7vpQB93Z2OYa2cnp6yHTNLbQA0E7whehNwhqKdXEd8fU8CYEe2b9Sr2EcUI6bJ+L/+o5/cp0q0aHsaAOjFlJ6CBhHAZfPpMPhMzU21tL4Xh2bQctDTsA8xD4GfSTv1MEoBqHFR++NYh6McjBwyVXgCUPSBGgygVit0I25h4P5EVdut9FCU87piKYs+DWb1hmxlCWMrLGz2eeaoTE3jbIcRodqsmd1I48IWo03GuR0wBgMk3lWMVA51ubFp+oeNYLJr1EFEQOh1NHhAvN6agWaIDHgcfTbMSmSTvhb+bosPe+ZaMIW+syn+6c1sPs0ObGNIpASAI/VJRR7rkIg56UHfvlORsB5OQaqza+frbw8DqM0UEMJxSAFZOMBQ267Umntroadi1xtgNS0QvcPMUik1TMsNX7mqWK732m52CJH7ACaSgKm4uxTdGjrtnzBeWqKzekUJsKcdgVJpclK0PqCqpEXdHKtuwsZBhw7vMm4M9LDk4LXWQt+jlgpoiTY2GjhLwFCPx8EOssKIh3HubL1sAjmGsBIwCzo7RxiGQWywSq65drOf1n9l2HXP35r6loUdm6LONh2zs3R1lecGKjXaTjmUaneAb+7LGyhd6f1R0lMxJ2739BRRf2aleYtJVyTnzEmx87vSFkXAyeJ/NZ9UNWlXeXb6eNqjMaw5/1RWAZpvPUV90gimsk99aEaxD3HMen2ctLuZ38V+7+qi2X8BDVoD2UT/vo51O1/qdNDMu339+rvv6vV49KiR00WDbtWBXBPiE0waSDxUEaUSlGKOHotDAGb2sVteGECh82wwxIElGCItiINrga733wP3zwimiDmascmZ95q7eChtbCKYJ5AQa4/28nGI9ZwySaqJqGXSHFJqrnsNsxs2psvsJ+c/oah/lEK3C+kZfkmzJGAiUMx5i5XCyWJTuB/Z0aQkpwCVoMhBdBgwevyI6Umj4fgLt/MxGKRtghgjpdrPl6sLDnRf6i376XlVz2ppkN5bPB8YKdtlg7XY4SBIqs+pknMPrEzB8HstdAcI+U56AHKKjfA1PA9LTtpZxTI46Ok+WFDX9FLLOpPWxNZPiQtvC+oX3eqk560+BCKDx7fJ4nfG47FqbU6tgLVaxwvIorKT/QdAZK3Nttn1kOXxE8yzorgiyYUmKnKvkUXOFafW3FHxTHU9DWA7FRouENI4exx4B0CmH6Pex9l0yv+h+30zUU5tOs2bQo6/+Oc/SvVvctgPznKO9buZVex1YAc+DurR07C94TBij8Ne3OxuQsoRTaYs07lrt3df1v5wB0CpE3kmyRtArdYGUEpNqATZM67UVn+tBmnqBaX5RPT3sSOGwghgSZv5pEAIgdReYIlW7hFlTnR1RoS4CCCApqsEmiL0/fShoO9PsGq+lwirK2Jw8F1VRmThAaMGFqkedHRP1RkRb+bOpe9KMyCdL2/tGYMlYXkAE2kAafZpEm5NRQEcnrs1ZKQtgrXnVLU3rsfQpH8J+WPW1FqgBjUB3XNMTad3cyRJPTmNmT2g76X6MEg+Y0qsyZIzb61c9CIwKM0CdiTVM6MkBI5TCJBX6o6+WKJ+Q4f50GEcdKYELDTbTY659VWK3NDsKQW2wzGaPaTBqBu2GlDOuXo61tKMslkgs442zLA5OpeK3hn106lEIjjdr9ZCFZJNVfe6rDzyhCalXupEsmgVAq48OFl7lRYHeo7j/cQeEPi8oX0ykF+uDF54f3QhqUJjBE/SINGxOGUaJtZMl2fDsV9dvNHjbxwUpLlpMxMdTHSjWEeXpOTcAd4Naa90505Ju4yn95x6SLnjORVYcYWp+rvXQmNZeqBuqmSnVHuabkKWtt6iO/EHZBtAESz4+UvredM+VwSrbuByjAQwWkeJh5cqCVelmUko0noYd4HU0aNe1ArheDnXL3/19/Xty4vbJJi1cJGFGjKGIZNY3PPucGzt9LXGlLJHg5lUoueKJv1P2XVc3wSYYKcnaUEAN+CFJqZ5C3hr0jVljQgT7Sx8LrPirkYMo0x5fRxL+sU15pn/25kLXB7gKhsitp84BgYPHDuDOQfbsa2kspPSSuoEG0CLAjPJU/Fh91ALcEsnen+EnVz0PGFHHBLqTKXEHvAU9ssSg56UgGOd2jOEDdIyiIESiNI+0BSMD0+r+vhB0zG4Lwp50rbD69WanxnptBPvCnYAR5J3XUQT2EF6n3txBSk6iAATtFUdvPu8dGV0WhO1zAC/DHghMGc7BKI8tOzpvkjzHuXzZfvS08y+L7LypBqDX/EusUfs7way/Hli8w0W2RPgBqYukEpMe4r4Qc7sgy+LQyW49hc+6Pmi65TmNTMU3U5F6+S+ZHZuSWuGWME5A6Dse7BNFO/0GYKN9TpyK7X4iz/8gSEhRmdG5Q4cUtGmYX6kChrF9qbL0sexIsZqfRObpYHUTNbisEHRdNWQwkb9R46nRR2P97pdMp8nVVebQWNbBvd9UvWYbko6KDlBgQ85J0ena1GdGCXPKAvAI50yT2gXA/WYjsE9NTlG1QRNQpOis81N99xuTGfHQZQI6/RwOHIo19YH0dXZjFdej4GYI34fL6Z/AuyM4FWVE7ef4a7osjC0pE3I8xIxaOzKxWuKcREd3tcXAW8b1Ky/mRXCyokSDVlF6q8ZKGNOpYiS4U6bCP+8o8yHNWiD3XPYiGpbsauoHdDgQ2aAF9GsPq8NK977e+keotv2PcmZJ//unP40YBkmj9Ez7TTSDG2k27Tu7/vDaNmJpJRIlXTjUu05d+N2ORrRHwCX/luLhZgsNBj0OGKkihgsVwLZaGhPI3Xt/mL6iSL71XrLSJ6Iun0F0RN1lI0IVuJzbaLMKUSRkNFD3LMAlICO94EY2QQgnMsYz5S5s+8fWIJumjjtTc6SDJpZl5Slz6NnqPbraBJnpUIB9Ftdi6DnK+HtWaBCGkP3G4Jt2m23IT4HRP0JIrzOFv0zhwz7pF8wUH3empVzms02kN0HZuYdtIjo7vNoAqkKDGPh8nVd29nfKUAkYOQmnB5JIxbqOcJnMfKpnhL4cpNWdW2uenn9Wv/pl39Tr/t9QBZTAbwPXZkcI6+JBBNTo+sEHNBDrgMGrlEBJIws1VkNlBpI+QYNPpJmWXSqkP3cP7cLkL1I3yY3vMyHaM8/Cva1bGZG0m7EVYMpbDGDEEDvlW4gl1X/vh3sVErAje3eLOYm9Y59zOXxyJqRf2BXXBgRHU9PPWC7kSqe5l9OwEBC7dbmBoBMQanSdAk049cQlpP+JWmetgjZddgC0pp63hoQrXMmcPS0W9XnT0+1WaswpRk41htoQIUay9W2ENbamUqfrdiqQFhDMHe8CGjoLtsOmDKAXvsqI6nC21ojxP6XDWD/EyB3cUXLTgKS2qB22b5/HFuaMV8OUMzEHdlrGSvmFGVrlhrE+Zlw1vSLQFZLkLVtCUayA2ICvd+CpQFPrZfqNifYWpgfxPo94J57bWkRIJ9bwuejwU5rGGNOngu6wDlbhT5Mz+Qhc2Z7GW+WikGD2eizfO8CUHxhH7gYneh7ZhV8bqw1Ln4wKUeMct+qmqQy/L42ek1F+j1pPx+Up48TeLqOQ70f1RVYDlbpQaVS6IGjTaTGZeokrEZ4bi5YilQVjQKoBAbcpC7zgqwdwoyHmtbGSPlmBJMcmtDWXc4eKr3nOCH9aKfVbM0E2rHUU9SRr8yP3XfKpbAdCUbsZmYLsHlT21trM1Ju2wYzIl6q2GDNdB3r9TY6o26XQIRq0e1Zwtf0T5pabfG5dJiHUZuNYOxrvJONeNvEpOeaTo1lm8S+TjV52G9KgePkWv+ggdLtw/R8LHTPbDgO9dyrBoDx/5P1pj+2pslxX9Zyllrv1sus5Iw4Jk1Sy4AWKIkjAf5i67MlggIMWZZo/5P+IsGABUmmRZmCQY04Imfrud23b9+tqk6dtU4ZEb/I9z1tN9Hsnr5V57zL8+QTGRkZyWR5KGQOYmtuhq6qHOYx5DSF7YDMfDlnZpyTEePn7SsKtR6RLW12CfG6tHMKzGw4BkKJkXi0OF4vFjNUMTg4MVvTVA+13Wj8AANKj08090/P/dSf6w6XdAv1LLrDA58A1IwInitHR5MUk/udjDPQuM9Rm1Qe7OqnyDX6QXcwFouiuWMbgy0xGC1ol8VBa5m45R4OncM9ZUM0P20P0RlkazlaH9jmtScuhZqxSYnXB1zAGfFH9iQqV7eeI+mblI6aJxbvKKh3AXfYCydYnmeX4ObPJClhDBDg2yyLG4IBe87QY6SDlpA16o6xHEh693YoF7jba/bZZrAkuP1wX59//qpmk3k9vXxST66e1tn8oqYTSr7LzZIk52Frl/GtGmA2u/ryy9f16qtXFosjdm6fNwAO9wSgOky+KAVHCpFSvplez0ojoeJISTPBoKNiFSR/HbqkYbs4CMjMUw5KmZVSLNIMR6Qc4FQJRgfo1oMSxwNMA57YnkmSB6YrgCGH52jInFJ9zowB9MQCw9YE7URvcsBOo8PYGa1/d1l7+gVJ5cDEWZ7fQKE9oEgIHWMiL7A5Zob7omQJw58A7sN5pLW+zqC5dAsoMBO723tmqwZH6zNl8vn0yWWdz45rMstw8cEaweqevLsk2c16Zc96UO8eZtxsY8CTLz8ieEq8gLCBmlA5zYO309/n+6NDUQmB/yznCRBjPBOHRZMSGolhAxCMgkn8u0FHL4/EzM1hCodHdL97h4edZV1HxhDwBvhHJ9nxwEun15J7tyjXkQhnf7jphljJvWsvZ/xYOqe9L3yuNMPL8+ZRpcFkqKJQMSNucn4xHCYP1dc0srkuKeacaq1zm70aCGsd/tEPP7Z4ph2BeXnRt6Tl2h4JoSQdtlvk5msfbc5VitODhGJs5Exw84NTrdclEKZQmwo3oj6p7e6oPqwea3WvbpiTOtpTzjKAkoPwyXHNz2Z1fnbO7Yfy1gFlL6ip3MlxmO0S3sDSeG80XR7RXh9B3d7fAjE/YAJ5C1wtUov9PfRjzN8cfFSSoJOgafP27KGGSmD0a3VJhrZK7VdZH3Tpj6wumprohayd2GsgrzaCt0WEyRki7Cnao/fRfpeBn0PcaGZsfBcGJdbctKatdREAipZn+IDIBtB7cJ3eK5zPEgtmMJ9avEGQcQ+AUSJ/wGuvznTXfc3UDH8nl15dKtWvHI5SSY0/68oaKtDXsEmh5NkAFvhagBsqPMAWHQnXog3YWYVWo8qUdJIlk3VSzMbKLswgz54jJR0A40HUeYR9hdjP03pQ9cfdLBHR2r4jrfZts+BS0Q4BtBmiiU3vlM31yAutBQE72B+6P/z2/Tu6ifU4oiXeW9J+GaR5vqSCHJYN8kyz8aUzUB1CBwLslNEdFOMPxjGJM3tqhUPW2ZgN1lPMG877wziJ+Bv1Om12SODBovKUIkjg4oNmmxLAal7tsJd6YLJHLmnPqfzaZYcA6632lGwS7CfGendZvIPOA+yXZnuZWZLz+I7RQ+qmWm9XtfGIFtkRrGq1XNfd7aJWq2198vyj+v53v1fnajh42Jv9Xm1XtZS/k/RN8n3abBluK9PMxV2tNks8kHraQEo4JC2pXUXPNkoS8SM7ZJ/0704Ox26OQe8xNBM48Rnr7sQfyoWUfpOFG0COOqXBsylJkhMs66VgKqCDsqeaNTnoBAMOjQaY3rZDR2l+kc0cFiZb23sT/RHMZydBOL7DQigWUMJtJ+s2E7XWMnkDB6f+B8yQrzxMGQdfbFs8tYCL9z3GlgWRdq+6Zix7HEmqMQ5d8RQKUybNqhI1zWxdZUaitKQCUNJCsW/bpqHL7WMDSIO9tCDThKI43+8nDUjt+6WxNR49k4pD1zm8f+zmnzSqNZJ+cZSgDDn6LDeJk9mXxhodByEH6Gps252eV9lVFt6vWdo92i8AWLwX85jaXxHgjr6Lciad+u7W72fa4CoTCXw+Ru9K5UfgLQAqmIFh1/qMWKYMDFtAiR8GGjcKKwGEh8825wPj6jjTvFaSOHhLte+TwymAy/93QPu2ccbRP/07334cHMSTGfkwSoAnu/VIaEwCk9lZn2BQQanJ3WA2tWMSsoOwA2q6EnyzPWlbVwniVUAU+6TWyZt11Xr5WLuNqGaZk5HtisbWEElpnc7PzgKqFLglJFcpTx1NmPxxvxFamr2S0Jzv7qyMc759UkLR+dBNC6++94BW7L0qISj17ASu/x8IQ9/l/WMdENSys+It2YVZFrdaEfQtMVQ3oy0GEHBSkmMx7LVg7aIuf6B1PKO6xIkwr8XbPWgR4TKTq/UaFXi21jBweIql61JHd111RyUxXoGE+Wp+/tLvRCNBnTizpHT1RpRt+YDuRvPUBCzGQcW4zNKeftDB4dWaBZ8N5cTCzFPXbbom3l1K6fiJYJZnDP/LP+NlFcF967sMNF3CYJ36naZk6OGyyU5xXKbNujM+A8YTzCiPNCBX08PVzp75dwJ/VAeYu6XvVJnHQMimkJ3ZAW6YH0jWLQD1+MhUcAFAbWWBMYs1s3cCaSjx+pBYZeWFbjfgadNDWMHNdmXRuMptABw6UwXYZ/O5tW9yZlfJyqA1zw8tRo9cIGjs3XUDA4bzdbe66/7Q7fSU+2be9L45VBliqnul41BWB8wYw/JA9iSymyDq2RV90PERiAV8KIee1uOpvOIEfHa1kc1BQL0ZWDtiP5jVXa/XKVkd193dfd3J4HKzNl+hBEtt6IjAt/58G2s6KRsZ3evrq3r69FIfaiZMmkWxSwJhlPeOzEBZrG8H9RwuCviDf0/ap8Mg97xRYjFgo1vIvd7cMEAZWGsQziEnQpIor4d20k4JatCN6Pk5C8LnyPvR5VIG9uraoyBI5t1s4OC21KdPdHduEfZVEFXC9vjQbNCbGOrsNXF2OKDDJncbeLoHZSPQ3Z/ayl3YI34yO3Eo9xlUtFcRZ8uwNzPYmKQwHZgRs7cWyfNW/XniCkZLHatbo70jTiQeGzR1RWb0FKLUeQCgNpTp9VquLs/r+RONFpv6GaNnam8oPqsHHDtO+T9xH2ZfxEC5i5e8xTo/HYDWUZKsYBuUEqA+LVq6fjudBDoeeQ1295z2nsyUxaCiN3YSGn8sUJjuWTEr00UQ/AWEdPVG+lU0gqR0o4ceBx+gmDJYrwniooGPAZSudmS6hvmKretMFyOrDTnK2LigA4R7gOFuONn/5Bl7x3RC3pGyy/n6TYf/SBrQJqXMOeYOFNqQSECY9P3g4TUYbf7TP/jmo1mQHJxkhjGQw8DFG9kiNg851KTFDEkVeDIaRVBpQ0yzMpnLFpBEmTweNGkbbRbHP390Wtt91f32qJbLh9quqVMqe5cp5+RYU9SPnAFKM6F/Ih5HUGr9k/8biN8+RjuJgWdp448CKxvjxMZdMY3LQyIDzIJPvdPVH8xBeFlpIzdhmgO+D8JupSQAeiidgyzljQCXAwdiZs5FmxRHcRYdnW920o1vk/t5M/+IjZ7rTD3XoydEc0/UzaZOLHWTddkQstqlDPYE35uW7h5ODFUMKO3J4DZeE9Azs0cZrrMrUol2jyZAELBkMAgA9ca3uZ1ep54j1CplA9YD7vEZH3TM1hjGV/RolozmMKCI9qz1LY8neAn5PTmNxSCzP3fcyLnnmKWquxQmC9BNSRXQAkPSaQyHutyGj49lxqhnAK0sYGQbhGNYKMBbjPwxYSCDAAAgAElEQVTsji2mNbPVYmnQujY3EIjMEoPl31FJiTZ0j5qJCL87DLUGaHlPqbGVejxy6G3pDAy0MXjszArSUO+PNXc6xRrDoGO7oUSp/2TRtA7e3Hv7pbjzjjIdmTEt2g9iiTXYLV413bqua5WeiM5YensMpAw08QoTaPXBcXzkQ0efrQx0LUuApbyfjgzEd2vijd67QNGHzaoWS4Ghpdmj9W5Td4tbzA0P2Rq9C71rDRhtEehJRKG2FaBsrEO33bS9OK2bobzVcxOxvwDYJa8BSNAaCYD0eR/Q6wDNv7c/Wjd2UFbKugvJZ1uGFvwaHBEv7DTT2sLWsfhlE3/6fQiUkdeyLjVZoksyzYQx7Lf3XbLqPuQ4zwbmnQjUWhC60FJgiadc9Dw50Acw6PjaHkENyFhLrS3iGAKg+Gt9TdJtJZ5A8YdpGo+x1troPGgmQD/m+OUEVLpQJQhYMCDMYPQUyXKzK0m03HQSABj9DfFA62YzAMU+N70+XUFB4ycn+vvVtjZpmLk8m9ZHz+Z1eXHBWen9mMKn1wFJEwc/f3WZTNfajDbgGObZ51mfWeZI4lLuD2B23FCRCqPm8qTPJlmpjJMsYAPRzcptPG9w0NR1DPbomAE8EKu7FKbxNWhZM2vJxE9rqXAKZN1180s7miu2ab+pcsL+UvCTJZGtU8IU+ZmEpTWbeiSNGdUqOv7RLZGDjw0VAw0XbRhNFZn64WsE30CERHAfffQAnrL+Q4TTIelC2miHxLrjeSDJ2NfRP/n9jx/b+wlLAqgvvFbQdHCox0Z/mLaNQMtCT5UkfHXtwTJNBwdiSQcHI722QYioTU5QQvUGFie12lSt1/KCAp27sGEbg4nHuch9fOZSHf8ugIT+iawdANXBn9KZgnbTyyaO4k9DjTQdTMhzkzXkIUVA50LX0I476nKa/EUjFSYmdWQAFF1HPpzMZnhs9yAkdpD05o7HTMR76EEAFGaQ7DcSxqRZa/v+DClhOh4eazqTF9ZxrdcLb0Idxs2A8eQ5aLW47C/iFIzFxSGgZ0W5pwdquiR1Go+PtHV2APdijNB9yKY9D/CkPA+ureEMmkJjZxEmIRjq3S7PybAz9XyAUjpTxF7oE9IlhJ8PmYzFs+p02+nwwItlAE9D+WEsTfBvAvoZ9owBWvQVjNPw8ZfB2W6Ff9jX2VxZoMKJdGYI2A2QbVqpETlksHTMkK+bYIs3E8A+96T80ABb60YjYgDZXe7srqsOXO4ANKhqHVI76moRtC5P/KPW2Kl9rrBgSJ5mU9XWl8UbK2DXXSpmBwgMXFdT9GTC2p9mStzqmxqaM+wAJLFnEXmKjfF1Wl8kHyrWHQnI2JyxdTeVutTweepW8dVKI1A2fjb3d/e1uF3UfiuzwQcDqJ06AR1ctX4BOsqKffUOQSlX2zn5pI6dZOgVj+JSVpNPKo5Z22nAXEMu46s0BMsWqcZGYpjV1wa3Yaz9G/Zfgj3RZ+n+8bchyfTh2DqslGiBFy18CWOvxPFEgEAxNP5GPgQ4RJzP0iVDbDWTAmNt/yofcrmHzu4DWHx8DoL04Jl4NPnsNaCAE5LQvMEt+gisWxxnjW+Il5xX6E/QRWoiRUTcDY4oRHM8Z6yKoYAtJPROeTYQW1x7zsGBkfYS7JKAnwelAsrK0h8BTHTdnggXkDROd2B/5zwFADcgDTt57BI4MKLjpj8z8xD1vDULcbHamAlVLJCQ/NPnV3V5dZmZqweNM0SBgVHu5dFdfvonHarBjZ3Uaf86ccaOgqZ/tKNdUWHNtz9esyupsOW5jz5Y8TpMsxiEAGvSNQKxXYGOzUQRz0gekFlE0xW5AOXf8AkBrbi8E7vNrDvpUwzpcj9TM7xeYrqbOyfhGNgrtJ4euRR5S/vNwaCNcdaxNklYd8mhh3aNh446Fh57pQfON5AepAHsVHO4qt7EV5Lry37y2khi+If/zXPAVBTfECsIt4d5UtkoeGDlYPDBS8ZjUZkuPt8hUbhZBrMQzAlSScs340MEBkUATF1IDxZynZiFUhfedkNQax8otXTPJxoczPBgfabKdjbStAmjykyZij2IsJPFn6Y1eMg2xuvokQ+Mr8AfR8EKlk0Zf0qC2ci9qUbhGf4aCgYsrtE41J0/eW4qZ+kRtxszJTyMNp0RmAFs/yXm1lG/VRzGl8YxNxBIh67fRfxDDNo1bFMsyYmymRU6kLR70xXG4vGyi5aoJ07rRRls6jmoq0zbKCycxdbRHiBG7TXYAkMOMR5vi91g89z9YLDTSfPY7cfRrs0XUa0X9wigfO+pT7M8WeHomQic+idlxgahaMKGpW7WJ+N90rpPcgLI0XNnCDXv0Cu4n1Ey/c485YIvIMMMLYkp6cSzyeOjaGUCHNwDG7ezFII1LB2CaLbooxgjV3PFQmGcyqHbVD2AuzVi3bUkDZZfhcuB0Nx0ZJ56mvp6rdKcugYx8kNLxNlL+UMHcEYS5ADRu3BJLx2Zdpa2OBjdkYARezoiUscBjAOVBHmEjV26N4i2XeoYZ43BUBPo9XPL3abWKqkl+nJc4V0l0KC/18sNpfAwSGg6eO8uUfgMjwDepDU8CV2u7qUElJp1DIOcifQjw5jkMO+bw7s7brkm/n8DKhYm13soE0O7h9eYDjKyHTP66b6D9cXzrUvLYuKGzldfP7pJcxinrImOTd09xDGHVs9X5fjR70frUnYTNG3wvgM0OmsJw4gRKTGhryk5ehI9rUcYHL8nY84I3of9EX4pkxH6+OHHWWtk/UFmLFz2rw9G9q5Li/l8H0WDkJg34L8zVDiNljnQeNYcp2H0W7tiT6wcfQOYaC1LzjE3NpD8D2zfwYy84a1HJ+b3+1j2+bpf7WqxWtXDflPzs9N6cXVVz58/s72O36mwjkmGBpW9aBhcrpJd7xE6XHkevW6wwInliVmjSAQCoARUzPqHvQSGR7w6PLUmFPKMPLmCEUs0AbA+aDLSg4OBptKQM8mvjLVAnA8YdLYRIJ9GIGuQ+hwMgEKOAhvFVTjaUIQzqZF3H8Dqc9nLRfIVhN/IEACPWDp0N+gI4A30fK3p5vbLz/WEDWzYBf134DGWOOHrySO0qUdbUvjVjYlrdzse/Q8/fPLYm3noNG85YcZLoHsKvekuI3xT7DaeF9ymV85g3bKIfskHKFGNjZNatV6cdQTUMcxAbXb7Wi5lVKaXQqedmDApAebTuQEUs/CadQI0mYHK1Hey99TIrV0BQA0HcjYmQm42nTP3bvN2uyaCYr9ozJYJ2hnwKCTdsQi6NMxaz7VyupIQG3DmmqwPugg7rRvCmZdFMS5mlzriUN6ZRjNhdGnACnrzOUPVc+qBo2NnFZtjwOlkKg2krP/xkeiNAzBhwK81ZAEEw6ZsFsHeGHmVtoPSVggAzDgbAHJq+UlpWxCNVsd0G/fushmT02GcwiE3WgTW+tlx7x3Skn1HlC5djX5SzQWU9No6AtsHxIDx2InBHT5PPaYFMKdAYUbE90n7trVOtgNI/V5eKGJdM7z25GhOrTw+JSoJKaO2Y3cCU5d4/U9HSgViGX/CMGh92MPKnlPRzUX8O65pAvBenawDlc6oFgcaazim7ghrTYyzSwMolXj15700ce9Hs/Zg9+z1Gm3VdkMbv9kA6amWEkwjnBe7QTaK6H0bV3+xQLu9bABkZsfomMnkzPcmkbVAnTRLWm8ScWtmnNe8Xne3Lmf2IokHDIcDnl91QLr1FfpzDhaYIg4B75kAKCdvzjooY/hXsk87OemDItMe2ZvdXRNBLcCC/Tlo0nLdOQ6jn4tuL3odYMW4VnuveR+4TB7YEvNFc/fWtAz1tDCI7PU8qOTTNN7o011+VLLXzTy84aGE56cTNq1Lfj47QCmUvTPfizjZ4JC94CjmH2vdS7oes38d0rPXeVG5/vYcymF8CKA6lrUHk/YuuiFANv+kb6yZBScRHgDO9xHPiSP227MXHjG3wfpwyAY8jU1BtN50ty+JTj4zcgAaVmAkzbJkHXoNPB7Z9+t+vasPi0VtdsuazU/q+dWTevH8uWUmOqOouHfCIV8hQp41WQ2gYlHTflCs0xEUcA5FzO2mIQyjiZ3bUcsaLyY0O3H8hqsD/h/cYz0y5DvEW5KBMEkGNqw5wBwxkAO984mD52VgiYZrjOFJFP29sFa+hmEv2kY0zSnZI3lHev9uqvHZ6HpsToA+92IvkWrMADgzLsn4PF29LRuxvCTxQ+/OnxgLIABVUFMnJFaCBITpfPPaTLJkeRM+hNbN/tHffm4AZeGwy3OUz/C5QVAsAz4HKbVEq9asjNmBLD4Loap1iwqym2HmliBQ3lWyQjZITMraL0It3Ecntd7u6+ZGmSko0gdLiMuzqXw2JnEgx/NJBA7AiXEinqHk0mN3mhFAx7JeXF5zOOtBYxIII+FgmWnz8orSweORKY7lsDRkt20w2er9FggelO/z2iGSdH26RwK5/Skya68ZD7fWZ+8cT9gALMyMj3GpAm2aWucd+5LtejaY2TNE/XRD6FowEfUnR4TZAYaX24N3+VnTlTFFZfukhh3QOSbh0Moul2Q4MkQCc4t0MDNjMMLr/v1sTEBk1oUNLLdmKX3NvUfboycusQDyzjR9dASDcVC5A0+U69BAkMxawdWAqBmtrtmH5evSmjEf+gaV5TAVTPDRu3KsDlvg0igAynqrI42O6U6fkQ43GEzHI8wTwYLp6Tn4Y6DXHSEnKUU35d+zubw607bFFHn0h2LDYI70VWr/njLMOJ456lJtPcvg63V0jNZotXI3mbrPFrf3tVjc0drfJZ6UOfFHoisM/SGCZL/CCZ2ME9mLxBJC9/rRRy/q+tmzur9b1Js3b+v29q6+evMWP6j1rrabFQOkHTATzXtcaWJEYwKzFALZfgYBztFNdCjvRAHNYsp13k/sVUSgAWGh74fVFpaFdAKgZbbY5rQRJycLJ3ENa5ErB0SwcpvBd2KW920g7nvs8lVim+OungFBWaNBDEDye9xTAFTELowWycHmcy0pTpeXwkazmqPdBF0PrIPXhmvTOTh4stFGskY7/pAgDwiJfw0FpGcztLonOPT4Hr2zHjHVzTJ0ZXZiEhY1VY1Dhitp3TC5wGxcAAnVz8SBnOtupc879rs25onFRTek5EwixqbX0E7vBx3VbXXRjU8ZRg0Yzl822pRr/oMZqPd3d7VY3dbpyWM9ffKsPv7oRU29TyQ/UaJvijAmvXkmAdf4P+F47Wdl7WUAZNZ3GytDItLAQxrpIlNflM8vVpfGHnkwWUaO9IXz/puRsQLNZwTsIOxTRoQd6D/d1ZtE5lHNSQR6MEe8wQxaWuhvAH0Q3xyP9c0t8EdTbF1SrgE6PbFWZ7K7MJnbmpfJTQyMGDYmDq9NEgzaraqHrPVujhMLKOYaS75xfmhPHWxncZ99XwPgvHcNDacIo+tUMxgJndfz//T3PubSrVPiZ1oHw0vlb5AanTy5F17AMGqiXbM1smFsD+SzJcxjYXuOD2IgJpUbJOh/n9Zmf1Ifbld1v9YDoup76m68o5pNzxy8pQuQOHU6VdZO2Up/0wlEx5jP9WTyGi5JYAsaH4wwuQ4bGHpwIpmLDhkLsLt2GjpSVy8mQ0mO6fkIjf1z0R844+kyyfDniLflbSKwh4vxQysikmWiuTHTESsG3YPEqzadDLhg3plGUACgGPyqeYGjISZ2DT10tmdSUW4Ts/U1QWXErHrtmPhxSLehX5dsrTGIh583cgToCnqtO6MFFZNCvQBncO7QzIGQDdJgFuo6B5E74CizNGsJ8EDbZFNUZ6Od5esikiFnRJMZoxwEOIdzDQ5+FvZ1ppExNWHmGFIsIJSMK0DJ5bQcFt2O32tIa8vlv35+ETnrsEbLwX734SjhZeQt7M4eKDzqA53hR4Csso3LJN2F12MXMvpgDIKU8HDPzqw6r+cpGbNKlHo/AjWICPj7BPD08ouX9fqrLylX17429+s0CbAWtQYYYXNc07mclq/r4xcv6tmzJ/a90e9o3W2tvziuyfzMDMBm+1DL1dIsy26/rpsP7+rD+3d1rzlx725qbf8cGVGKeQ7Y9P6h1KMkDS04uskeZdRlA3dM8qcDUIIZapYZ0MCrHzIlAnIO8B7d4YTIIzX4nYbnDvdOnDMnLRlqa9SRLXhoWgJ/45NohNLtCunOcFwDxSERobSFTEI/g8Mz51J3PDY4wvm4GQEDqAjxOZh67EcYmexPwydXXTyYJsCurVzSZe2DEVoBoNmHbJhBIj37wO+o9UJZSzGOdcelQQ3lac4FXPb1P+0872cBs69k1/u/TS+VuNuChDfrvZ5kpe9PMU2hUUJmPP7CYDuHY63wnAIpU0PzuRC9TLMwXi/paO0Ev+GmYgzJFk0CPlzp/EgpVCOR1OCg2a0P9ebDh7q5fVdHxw91/fRZPX/6rC7m85q4+qFf5VClNHtUuy1aONYzSTHzFbsrnHOqjWaJybwGzZ1tby4glMr3FsqOua27Ylsv+fVEtacNDCqfsPecf12FaIF51o8bBZBmBFqz73KWMPNybMahzCWmWf+kKQNtHDHJfyleHmj0hoYLLzSqQVi7jDG5PcUoa8LwO8Y6qWqfQ77goc0+A9ssc8gzcnwJIKS8HD2g12503L2t/VXotGBx01hhkgKQePTPf/Spi9H+QYla41ukl+WWXbVpBoD4cjO1PvaTw8HHYEdPE66HIaOD+u7sTJ/lFnqzHKLGtHhU/9bDPa390bTe36wNoB7UPSMORIaaLp/MEI7LXE5AyhqoEwunEZK3YWCsiuwnpBWsMRmAuHGcTFqLHTzQXzGXbZTx0CxDVjiwAVkE9mbJKUkwTk1Y4MX3F/m0oyMASiaGum6xBRZNdrulDvqmLCmoofexDoOWbHfkuBRD4LZhI6jHAuSuLJvYd6dEZ5EwggY8pwcMRmhR2n7Vlhm2xkELIbkPdbc+05KNHxHhxgcyWMCAk4OhPVQEQgUCoK+71t1CRuspLDDG+8lnXHyvOs9rkbg1LgZXmCNSwmv+GgAloZ8xm2dPgRIwN6cbD/90I6FwsB0MxSbqGev5Rl8R9opsjNEuNpLLQYIhJQDD7JPKbvudD4j1ah3DTVi4tu8weMs57iAcPRFZcA6nlLf9bt0RpyCiduF0HCnA5WzqoIH/jZoUWCvM1dJekR4LfZLBvjOiuGGnq/Grt2/q81cv3crfQfXp9dN6+vS6fvnZLwYKX7Pgzi/m9eknH9fzZ8/roxcv6hufPK+Lc7UTa5zFpm6WM48wubm9q3c3t/Xm3ftRi+JupVXd332wR9L9YmV942KxqnV3RsX/BwaPSHGashwlmpSayFgGryfucWwi0oN1HhYmBsf2cIj+jOjt8jZbM6PDw0dA6zu8lhMwlQA4mKaEkwSLTjfmJMIgd6kkka4ZEn9/UmOzuynrdTKRtTrYyPhKMkE3scB6S91YyikcREAN5ANE+y684TnXuCfsbMsRPI4onZBeT4rtxHSXvV3eT2mrO197JIcPjd57TUQ0S82s05H55r5t2KnGDjaYY58CF00DDSRY2yoj9zxRi8ljj2Kwo3J42GwnzLHmMLjRVklS0g0zjn4CW8cjU6/yO/GDTnIS31HjyvijeElF1zMyttyvElnbAWg/7pSIPNZX797X2w9v6uh4VxdXl/X06bO6OjuviYEDMhBLFBx+2uy3z5T4YbmJWoxRNDdOjlUKR5vEegRQeIC8b1AdrPpMBNnBJYPXU4v080csiKMWd2vxAOps6ZK912wOuCrMphkbBOEkIQe60wMtoABFSyxUxqdpqNnTsNWpR6F9C1OcBLaTVGYPxjbJ43xIHlpgr+9oW4Ns5ZxFiaXqFjdGa+0YJ7wnDAjLKBn3+aczFV8stnEsOJJ84nHopxoNL+Vp5ut1leexjv6XH33T269bLhGwIngeTDFzWJqGy9gBv0N39+TY8sNEmzFS5rAqTWu7PCBhayhC/Zy9bwK4drtJvb3d1N0qLdd+gGhfZrEt8Nw7g6UTi8hn6jw7eoSd8jCi1kDRIWb35ZS3rElptii1bLc+BzRwCBE8mS2oVms6fKCN+xDm4eJyDEChfEb/fvsoGYjEO4t295gqdjUnn2vHcv25W7s5GHknW56xXbPRXe2NGPgAsxU9Iia+K/6OZICKTJ5cruwt+h1nfl6QLDhATFgaD9KN9YADDS34lEUD09qB3CJ1giRaBQ4sBMpksHqG8sYZdFbtshuxbWd1BnLtehtQoatTANTHaiAr4lW+wxq1/N2ZHQAtJmsS1GvO3yCS5f35wWS0gPV7LtPirTTo9XL4oXnBENFCYDEup9LgMReNaznxeBL9md9Fj1oxe5LNZvPK1syReR62UKKtSGttdGxmQNprJKaQXqduOIg5p/QyOuw0OsIsbuwcaor4uMFHA4a0Um8edvXZy1/VZ5//sq6uzi1+leD7R//gv63zi2n95x//51rcyRtKzujb+v5f+3Y9ub6wge3xRIseDdRmfeRy+2KxqMXdshZ3q3rz7kPdr9d1df2kPv7kkzo/0bPa1ur+ptbL+7q9vantalv3y3UtV/taC2CpceRBvlXp/muqLGUtmIaULDwpnuRroO8d4wCsg35IJbhmsQyG0ck0EHZThbcQgdRh2g88zIoToqbqedd0KQW0dYbfAHgoz8J6ucQyXDPfSomsmwwCg5ORU+Dr4bhxhO7ZhGGf+jo52tIIE4DoWwyL1CJ1dF5digujEyaDHATgxUcANNv3zSDB+lV+rj1vWotH8tiM36hdJP4zhsjnw0A55NErATRAHMYkDF3fGiSNWW8eii/sQEB9LOYdIDafnbvMbm85jzOBzVSSzQgeGmjm09M6Oztzkifw7uTNTuJixui49Z0HgMIq6l3r2WXodtYVEokwR2aMTi05efvupl599ZUbKa4uzuv5i6d1Pp864ZVWGABFub3LZbb0sXA6Z2XYWNyEvl7Cc2PtQGAAobqD7MhMDw02MP6wcD09YnwHKS1ZcqNn1Xsh42vc8R4G2F5trXwlEe/1gcEkiU6DdJKc3m/h8QzGneHjgWiwFF1yp8B5z/IDgw1gODL5RkbJAHOwJ+kyoxMRrVW1niWdDnvvcy+SgK4smMk0gEoVTfKbNtvyu+dcMUHQCluTB4BSc2dD48pIlgzl+P/1R98kjAwHIM/MB4gP4mQxqXMmOfcSk7/KuBkJANFJBxUmZHmjtjszguAuqRDn0+nxMK0v3y/rbqnNd5ouDXRY02MBpqk3jse2nGo+lZgolbCOBhsDXMGh9KCmcQmHCBjpVC9VJ7WIYRstt2DMFVuLgA86cuLn5Lz+YNSA2YiMNdHvEJti6Gh2LSHU6Llr06PAu0XEnBWYlfVcQrKL0NZ2rY2Db4DloPeyriHlUls3kKkAoHCapVtN72k0QvQicTbT3WgYfCoQ4pLO2qBxABXkqczixIzZp6p1Xbxj6Y2afhZT5cwiC9EAN/yG859BZ5cyl695LDN03ZBFHEG2L1ilFTRILTxHnO6iLyyO30OXMgOATUNHt2WgymFl80SD6INDNuu+vXX0XiYuxcQeI10hbmP2VPYpjFWCJgDY1CPdaqHoYbcoc+jj9BzV6NDP2l19YUAwd+wDmPKgDhobPp4KSMgCoEWaYvYU/NQtSClp6Bp1iQM93Xq7rp/94qf16svP6+nzJ/Wd736rfu17v17PP/mk3r1/Uz//+S9qtdzV5eXT+va3P60XH12aMXzYryyW1eGzWT/UerWt1XZdD6ttBi+XmaX75dIlQlHlz5++qKurizqbqawofze5dS/857qPzU7WBLt6d3tf7z7o95g1VsfyfxnFyEOscFdVRpsMXakEdZjKJGt+jXh0Ma8s3ZmOARwIjg+xMfChlRIvgFxvDyfnEbRHluCtnMAdphcQ0mJfwJPDr4NbwEOA2lAKsakr4AM3/Vz/gW7J4dofMc7s6jJZM04WyQeiwVL0zE10GoP4Pe3/HOIBKQ2uHSppV0efioGu4UKLb2NqzH6PjiSxeyDanPWH6W5WbHgG8Hg+IA0ulRSmbPi4Z0CvxK8pxxmi+T0iHxB28kSE/WNdXl4znshjq5JMTk/q+vJJLRZr6+wEYJTsnJ+f+bNVXlZicX/PGvYEBDPC6ZZNJ5uLuZYdZGjs0KwRjVCabrZbOdxXvb+5r9dv3/k7zs5m9eLFs7o8l4ic+Gv2Lbo8PXfFB8eFwYcmszHTjdjGjdhTCAhiG9HLyee0j4Tjkt0CPFIDqAy57WQxi49mgJ4ZCGruphrASbNb+E6NcTXvLOvEACpNBwPrackD76gTTtZX2xvIloI1Q/d6kxjBSxZlp6kmzQ6DdYR+Z5hv+vUyouN+V5Kjb0Pm0eCLTvdu2gHy52w+WP9d+h8B8uiI71gQ/Ah4blUhwNLM3B//wbe8mxxknIR1PZZHTvmXWqo3o4XmmFDSZMQCaXBC4hfQMDSjRXTWdPhBvbcftD5z9zCpd7ebul3qu3SIh906Oqq5zDTVhTeV/xMAaiIg5dZ91YclLJ/4b2UcA31vbx4XVSjJ9ZwtIfEshtYYmKIcwhH1lp4eAAnJAYvQT1ktmwFLIhB0gzcvvYwFcWeYD06i6dAhBbmY8oFKX5QZlusl0+69Echc0KVlJlO+Ew13/kyHxU7eOOjBAI49tJWsYvCTcrzvyJ6Aamf5mE1avD/+5XCXBeTNFTYMRg0xIRAx7zkahqGrLk0KHOy9KPidLtN0ebBLHh3EseanxNgbRAyUgoe+HB1S+2npE7UeMuSyyzzDQTGyF2RniDgpker3UioZsmAyDswI5eo9sYGeAWacva3zcIcbM9oGLUjuzd5UZr3QadDQwjuV8LSZQDQgMIJotxhjwCFO3d+dOk2nGwBgFNjZkMXpbT9ibRhZlD4Tsaq0R5v6q5/+Ra23y/qdv/679dGnnxo8v377vr766kuLyqeTec1n87q8mtfpRB6KFaYAACAASURBVN9J2zMLPI0CYVNOfdgwOUBrarla1YcPN/XVG2XlpzWbzer66qrO5jN35hEzNPha3X5rz8i7XSzri9fv6t2H+9pqkoEBCh5zJK85zOO3xDsfmZghR46QtbvODCIPtBJdlkjAG+ZgDeqnlHS6pKZn3msCsN1MNLFwlBYDwg/Zky61NWAZDsZBC5JSv4WwYc8yCb7vjEfezNUBO+b9Fq1PShwA+y7mkyxaHmMQH9PQ9llyNp5sP1k7cXhMVKBlItQ1+5tc2ZuWkib6riQH7Oah0cZ7ITrI7oaj0zDdct4/rcms2mwEru9JtBXH4mHmJWdGG0AtwfjFxZXXld+nARQMlBhi7U8qDqRq7lCeMMJIn71YLg3eOfN6T8Y6In5zrjo4x0kDhr3SolGyV5rixlFtto91e7+ur95+qOVmW/PZpJ4/f1LXl2ckW42fQ6ZxbqQ2lLE7lGMxaDXzNxiFIucgJI+/x3vI/zaj14wdQc6wwuGjIzjvadTvsF9hccUUMgHDAnUDKWIGCcF4rvMeUtaKENvL05UGDdWG1RuUUmb7gTh+c16yIwvbMhPkG7pP7AZg5Vib7pL3OZXkOEOOWbrdeUxkQo6BBGI01OU+vBZzrRQAUibPGu0shxOxkUwImACvBBzwQbp1/dP/89/9do51UGTHSR8arWU6yKSgv/xqQWetMRnM+FPPdR25X6gOcsysGGuhuNDiyJ45V7XZndRiXbVY6ud6ASIsvTid2URTDJRErHppAlDSQLn7zjPxcCg/0WytZqCgu6zH0ZqWRki7AwfbBIPQkpSgCBYcZ5TyrBn3iITWOIxeKE1hnoZh61lxXWc1OZqSpbqjELmjGxp0VIO3kZ7dDjfohr7JxAwwrJ9hErzFlKGJMY6UTgicTQdKL9bQ4gfzjhI7B/pyAI3pOhk2bNfBG4hkHmDL96y3sDFtMo5eC8fMB7S41IGr9R+URQ8zYLKdlOcSGNAYZTxMBkB7K7Qkxs5hMCp6WWR1DdrRdCBdApCy+ZvKUSt0gkuPLAqoxQ+K9dIlEIKRRn6szYDa/DLBB7sJxNoC8PpZRM/dpdWZV4scRyEmJajQxAnOQ4kk1LQP6YwAAWxyD4JVBlnx+iLD7MDXkWIEDz60VD7X+3tY12e/+lldPbmo7/zad+vDYllv39/U/WLjZEEZ++XlmcvH796/rsXyQ02mD3V19bSuLp9hC+J3iD+YSugyupVmUsN3cWR/rLu723pzs3IHnoSzYsrOz2cub0wm2mC72q7Wtd1ovVct1ThyPKu3N4v67PVrd8C5/NuzFlNGc1afLioH23Zgbtb3YBhpB0+Xehz82dN5UdF0pPT8dVImw7sjJO6S+4DU8lkGzIQa7+kAGwP6hldDl9eBRL0TqTAEKkNxwHUHnj4/2kL56LkkNpbkuAdDANggp9rx7mOhRL/JavEfe40fGmCSD/qcy0HnaD3ogoKXYy3SBrOUibgC/bskFcT0Tg4ZrI3VBbqSoTM48cH72GJekjb9uiw01Ghg1lwAKqJ0Esyxs1h7cD6/MIAa2QUVBoHB9lbLeeWOXO2y6MQ6AeGg4+zifho4AmLUFWxTScWRDI0em2jbp+yo1tvHurvf1psPt7XabGs2Oa2PXjyty/Opy40tx/ZNpTqgvYpZdZpgAsx930EkBt2csG4mId7kHQ6MZhYlHxZWdXw3R362kWe4gSvMqhuYOhaqIoCeVrNnIQj6TwO6/KZHJpzHllib67Je1M8xg+wHIAfL65Kou/ko/8Hgco9tF3TsJgr2AOVNxYNxpBR60Oi/vHDxmDtMBJwsmDkNY9eNDV7XaUKKthW39IBCh3jOoWZ0da3diORmqsYtOYd5Jyd19D/+bTRQFqV54QGb6fRIqTzWKzAnqas74+ltM+pgmozpUCURoQJ/z2BqsZ6PjwFEAKKUsS43R3W/Yugriw5zx7NjANR0IhdyaaCqJicSkmuAI+aap5OpEagsA0KnEWRSErGg2QdyApDLYXmprW/yos0CS4nIChgtQi1IvaBu2WxBp7vNOhNAZ9OeIzpwms+hvbwZE2rEaJC4RmCbOqtaYNkHP69Il63ynsS7GtuiTSqTUcTguKq7Ph2dD/fOXCDG82A/AKxtgd5YO3e7sfElGSAYhJ9vvyv9u8FwMhcHmQ7MpRITwuQeR2IX8wzKHQNBcu74aySa0W03dHzy3bQ9JycKgLWBXI6o9pwanLy7rJyy37hGmx3rOUkII2EGyYzZUOb5RgYoa8FaN5D/wCi5EwUNPMdZmCOoegCvx4DYFFEzGdHA0CwU2jqZPM+4g1gfkEd29Ga0B/vIn9l6tCHL10xJlTQpc1gn1mNFOqsastVtvfrys1pt72sym7icoXVzMb2uy6tz24NcXJ3V7mFdq819vXnzZb19+1VNpkf16affqIvz5zWdXrhEenKqezj1GpQ/jQwEtZYnGqnhssxjLe5Xtbxfe1gvDMJRTfQYTtQZozL6kcufZ+dXdfnsRb3/cFd/8bPP6uUXX9bt7cJjSVxSCROn0v6J/LL0fk/JWSUytpA479yA3i+rA7RKIRyUZvW0P/PetP9aRpAzlZfZYGZIZHqfdOkArYwz8CRrw2FsHWJaov0qIySHWBxAeiegEkiPWguSIB84zqgzFy5rEkqO8iR+bYh7xbyq2cb72kQvkgofSC51UXZT6WuYYWc6sLu/OCTaubvLZ0P53Cam6VaOjpQDsIFjAKLHqcDsEtu6JNYGi11mASSiadRw3nUtlyuDpyEG9Du09o3YpekTYkilcSSJAIgM7z4+c0qQBaDotJQcoe9TTL+9Bfx3D3PvlJkqi8TukRWY6UjTkbeswIIndRlAaZzL+9tl3a82Tug/fvGkri5kpBmUGeTDkaM1lDgSEOxrdxNtXMKHRI8YLXBN3Ey3pRdQZBNJ/JrFpjqWtRStsqskg5I8iaEBGmVUiBCxx+iNeJLxNUy6hiNEwMoBeIZxBxPIbLcthLllGn+cTPhHUlo7qHzwDrr0jg+at0jbPvQx3Po+x+sGJSQKPt+aqGJHUvbrunKgPWVynaHogjUYuR+1dVqWqzSAYr/aF1GJkbTAnrDQCXYzw0d19Ee/943HnvOE0SJoaZzhRFkDcSB6C0YpUGPvINXZnez7yVBinOUBofJS4GHSQtmzmygd+jHaTO0EALWMtcEDVOXJybSmRQlAwsC5uu8meGwIRIla8lDhKQFcgErmnEbx7QvUIk0jXcofiG/Jpt3rJcGv6uytZ0iwYhSD1gDtyO5csW8WAcfghMK0y4c4uDfLgX+OArymv9shWj4XaclHXN7GpLAqQxk1196Axx2OcniWb5Jns8VPJtSmz42UcLpFuL+HIxlhLMAkhKVKJrGdUHAdNRIt/gdcGzxbeM2B6zZsd+u1myuO4xq6CgCJ15V7eWm/xVG5AQclTqwLmkrnuhh/k/E/KlNZAG+IEuNEpQRiFLuuHnYmOpYMfgF8RyDYZUbPIdO7tndWBhM726RzkOQ0Qt4EOR+4+4dardYuI6uM0CJt68oC2lwAjjh5SDbktr97qPn8POW1zCYMMGuNFawB96n372erVbXTOAPeM/qQ9jnBw8ZXK4YsGdVQcw5b4uAbPZu7oI739er1y3r1+rM6u6CzdTqf1icvPq6Li0vbbegXJNLU98n88u1X7+v1m8/M9s5nT+r66hODrMlsb182ASizCRF/6qpk2mnPGq1tdS/tANcKRD5bbL1B+eXsbFoXV3MzU9PZtPZHl/Wn/+HH9e//7x/XYrX0NesAEss3O53VhecHVt1tVrXc7+xjZWmpQI9DUlhnAYeMwujxEg3WWQcxfG0DPX9GNDFJsgY/nTxrZ70Ik0hf07Xm+GckHcsCaOyDdZ/xMQ2onBVTnnL0SSexrorDnqHi3a37+Kj5loimKekrBjH/zeX6CHu9I3zgBdWn3dpM7Qn7cFCPeO2O5Q2P/0lSiNRBTRTd7dgdsADHQWSb7jGzCnGAHrrpfA+pKAXMdqJu0Kr7i/BZDI6c6eWv1AAv0LOOZRjp5BctqOaLCnRbe2NmYxdHekfgJDV0Bupc0J7Q5xpohJlvRm9INNLg4/2XKQNgZ8BbaxgbCGi2m9zIl5t93S3WtViqC/e0nj+7qifX8zq29jSlNoOfNEKEzY8YxJ5taBU5Zzn4iQJOOByX0qTkgx9mr8tpiFx4yMT4eH9Fq9YNW36WJkba8iBnWMC602UfYTDonJ0IJ5S02xqmbSfC5I6ErHZJNIu57oMe49pJfxbZw0ACJ86h6csac8srI338TuOuzzuLQaiYMjNqvGn93coLphKM7KyfZTzaWCvEZzqYxW43uwdm8SCINIv1pwyatZA9TQzxPI/q6A9/+El+Np4rpn14hYxvi+A4B0OX8PRSd1vNBcMuv83A2mNF2bke2s70XrpSPO6FtnQW6riZdRFbe2tULcVA7Y6cnZ4caVbYaU2P5mY1DJ5Oj2s2kSjwyLSpGah838npjDZwHToWLefojbNtU8rEvqBOd0kxDNnHtDeTSggYaZpONBvJ53lEREBlgwWPU7AP1Kl1SNCcAQMO1AEfoQoNVoarA9RAYMidXYuHANMlJZcB9491f39Xkyl2vOhoGGejoNMAioGosIdRkUXETzutM/oucSbOCiPqOTOni41IthudQeSKnm1mgNhu5RELptSY8IVLSbL9oxPpFchAABaU/hwwfOiMwyn1fRJ7Nqgyk+PDrGlj2IGezeTFm2wrp5r1MwadQzDiOXBvynRY074E6+xwGnfJ0fOT+poiRNfzFFORAdEcXgBor5choyXwwWhwfxpcfXt/Z+Gr2Bo6ZNT1mPM+nX7WAfArPKfu9JKNRGu8nASZ8sjPtCCTYaW+30MtTkqiLZTVml6uF/X63av6cPOmnj+/rqdPLuvZ0+tarD7U2dllnV1c2RqCgb8zBoRvd/Xq9Rf19u3bOj+/9AF2eX1dz549q+sLZWePNsd012ZA/NmFDpGjOlXZXeWWDvQZsbJWh6kGiC8WLgM9vb6o6ey4nj27qtn0vD77/Lb+t3/5b+rHP/mpwe309KS+8+k367e+/+36W7/zu7U/2te/+Y9/Wv/Pf/mL+nB7W9vluvZbI7M8OwKlD9643cOmpIwcBtzNA35ZYcQtD8x7bTlJ3rMZvqEEjWaRfRbQ5dcX5rF1khqo7UHOKcElqUuKGW0mzGGzwriMJHF1B2j7RNEQgi4G9unkWPNA1e07gneAdXxqwuIMM02TJfSgBGfaApM+lHB+bl1O+/M4vjjJanaMBMNMUSYjkDhoXUvq0PqsLpvyT8jvsA66AAEoVx6q1g+7Wq7WHgLfXYykEgLBisPdMIJdDRqoZGMHI3zodgzz6wOyE4+IwofKh0raYyOPfYXyHmGtu8lFsVKgrp0qxbCpYUPJbNVqs6+bxapW6wdLR66vZnVxJqCfOGqgrdeWhDXMlN+QZS2QFYj3GwRx57qPiVvteed0emcskymjPmdYTa01C3IfdFCAD8gL22+4tS8XZgAKgDPDOJSHOV90BtKRSuweAErjAa9nsaSyXeHd8jNdaUHPTCKfbuQWOZnE6EOQb+6z1ueUPRO15luOQtnXyzQ2MLoN5lyqQoRMiBwFYkT/7tPayWeGgTupiCVQmH2Xfr2nornMdbl6I0mNgR179FCCcvSP/5Z8oDhA+CsapwGdceD1qAzPirPRXmZsZVCmV0JWgG6El0t9G4gV9/EsGBArLxEgpXb1k9qs97XdaLZW5uGpPHA8qcnRvGaTk5pPtDhF+2vYJpnubCIQISAlD53TOorOiDjEdww0aESH/q+DAR/Xh8F82lW75bMpTQXEMD10u+T3g4KBWZSFLLQNBaifw4kXKtv1fd2TSh/6HEce/bdmbdRmu/ajVOmyZwD5c/SMttKMrOgs1Pw/GXRG1K1n5sN9cE1NWqLAb1aueaF2itWmOUUfE7Fx6wF84LVoVrYOPV4hrsq4uEfcnTEM7gxzmUTZclg+x7hk+xaOThM0erlF5OjSXViYdpJPyYOaecBDthlBBR0OVhlx0/c1R4w45ClWjObwjF/UQTdk37O2AGxX2otT0nMZNkJud++44YKMkjEHGd1iID6OY7GO6mhXq+W6ZvN5hgY3UxO1gYNzRtkYUMZI0YdkH6IAaa0dMF8OfYvKY+6Wco2CiQf7HmgGfOBq3tj2tDYPi/rVq8+so/u7f+/369vfelbv3v+y/urlLzwt/Xx+VfMzCcgva7ctj1VaLFWuWCdbLoMZlZDP51p7lGvbBsXjNqJLOplQnhNgVSDSP2X+6vmYHstxXje3C5etNQpj0sD0eF+3d5v68tX7evnZyzp9fKzvf/979YMf/EZ979sv6vLJ81rutvXTX/28Pvvidf2HP/1Jvfr8Xd3cfOH9gWD+saRLtGmfl3K8fzISCKza4P+o9mbKotWzti7zJ9tjR2yzTWxpSsGyhLKLzl6z844ZGWPhwEy6ZZY7HXJd9sDsNo0dSVLYxykVpg+G1vFoQ2o7eCXDUAbktu7HB2GsN2IGrNiJoSax2DHKzDEHDQxlSpvOKrv8223fWXP6ZPnoZN2bpXCC1poWhPVmAQIeXQ4jIxgAFN2gbXSqyoRcunWwK7Y9eEiv13pKUWa/M7qIdn7sDNS0YczgrkPtRTQxLio6JoTZa2ZmAH+UHPsQdInGMQp3/66o9FnIfUavapaC88qjTvePtdxs6k6+ZmouOZ3U5dmsnj+5qBMDiofaRzdqm4DOakM4kGzpfYgZpMxIQQuO0N3ESeipzEcwn8oP9x+uKmW9LsEOOiXbGuS7DzqfAWzNIbFWYQXzge1t5p8JOdB6YuNg4A57C+Ak1sitZwdJoNjRvct3LU8YmxWA46Mu1HhYrBPSKc7MNuocJAzjaBlGx4BZYHEjtTlkkUIW0wxJNyIAM89uaHgL/hnKEABSi1X0ear+GEjSaKYzzZWqf/zDF12shZFOFgx1y2LEfybZespGCki0qPOAm4pre3eqmVrI2iRkL86knZ2ANvFe4YHqgsRAaR7ebnvMQGGZaZqmPq7pyZnZJiF7ETA20pRdvgCVhwrTfXUyVReeAgsbozsWOOzH1li//MMFZIAX5Aqs6yQQAzi7E1NWcdgwPgA0gdHSqSiRsU8sMsTRv4hghXEZrrIWdZpq1ReTXQpkea7YVoNuJ96UDOZFjqRr2W7XaJl84FO+NANlDLuvyRTrBqa048UxlBxaFDQEwAyxdcdHi7n5rhaXDvXv9osy6RP/nEOWx/++t9B9OksHi4NEH1R6/4xVGQrQEdTqPzYgG2nnMAG5LrNOZhfbOToAOUBvBMoyiOtBtrwydwuF8vO6DnAPgwyTpG48WxW0qAkzVv+d4EcZgEyaw4R2Y1HxrAuZm3YnnX5s69Kthe1mHQPW04xogayZPtaqw4bYT3uRYcnR9Xh7boUtsSGihNbWf4wiW69Fs1CoxLyddbBoI+qQOtrXT1++tBD9n/zRP6rZybp+8hd/WuuHbZ2fX1ljIi3U9ZPLul/K+HJf68e515MOutubOzNSCuaLuw91Njuu84uLury4SnmbPea71D61rUgMW1XGttkNpfWqaa3WG9sjHJ/ov8ucVJo6fd/EJSeBIJXtr68v7ekzm5+5ZLrarOtW/lLrTb35clH3i3398tUX9cvPPqtXrz6vtdzQvTd79mB3rB5oHIkOyAiU1MjV37qHmPzqULZX2ChqNkPq5gGVlLqdnwTN/81BtEvAjF1RHDBBHY1bax67+44MesgWhuKGS+YR5xL4u8sppfoMl21Gl7WI8W6zR4CL7hcUS03i0UavBjfxS3Na2KL3Blghjdzh6cPeXPogM+gkC5yUyRLR+Zl1c9zvUuljSvxIN1wqlqmwu2EfDaA0h9HCY8XWHI6WHgTISufFpIFOjIlZ3clm8JY9NsxPDC9AHOqkHYqBklkSkQCB9lUbnpEBTzjDgEYl+Yox6+22FstVrbayMJnUxdmsnl2f1+QU8bxPOjeMJBnqvDHAgMQa7apVYirfJqa2NxE+df0We7wXuiiAfJJQe+fFzyzyhGbnaZBJY8nBBAXY0wb7rbeKAL5BUrR+A+eRKSLduOKYGeDOOu3qR4y3pbHSd6j8lntLSpwyHLrQwLCRAXXcDuMTWdCgpeoqekgfkhGeN+U9Yp9hXtvxeM30ZAzev0e5+YxqH7iW4AAS8QRDS9nd002ken38o795TRXEtfOm+kK5+sHw4pk1xmZAwNh+RCj0fZTYpZMVYmglBkpBWwdCsrTH1PDH+hWGnXowOoMkPF2uHmvTAKrEwgRATaFGpxKiKruViFxdQBM8RVzGE4BKxsuBlkMk9WizHIPp2MFBHvfowXinX4yDKfOKbDLapS/vuxx8UfPr3q2H8QKCBRgE1gfdLk4o0z3moOQnLNZE5bstmhZn6rJloIzi5MMjD7b+u1kWxSFABWU8txZLYG436xCK0Zm5dGWNVN6p/UiakuyuDw47ygCsUnu/OHgqS8cvijIh7fVd6+egIXMY5uC1CVk8UJy5Nd3vtIf1AtDlukbXcmwK2rF8yBCjU9J7MSOQigdBlUsayyrcw9AYEFbSHmbxcMccttd2ap/WQ3Ewem15HaB5a3CGhQAUhN3lm12RcD7aK7vJ23sLzVWXTj2o10CSRIRnkHeWSHXYHeU9mLqL29Wj2WAsEM0RLgMPh2ASiOx2l652D7U9Pq6//NUX9XA8qX/43/939Yuf/nltVm/rO9/5Rn300cc+XFUiPp0e13K98uG2q3n2ttbfvu7vlnVxflGLu9varBd1eXlV3/r2d21JYI2cO7AkamaKgQC1/pufm7I6AcFHxZE5clWxcEdbm71eXT6pqQCUU27NCGAckBIK6Sgfjma1kY/UZmlwKg3WfHJVu91JvVtXvXz5sv7tv/u39fr1K2fEp7bvAMRgDolWr1mF1hGq/HI2P6+ZWITzcw9Nvl3c1OZh4w4x31OsXto/rFfuUPVIF6bKDugoiQFuolHFSFq6HOBe6T7Q8CyyELYHJifDZyJBxO//H3GvxdH7jKKIHYrXvAdk0+DTelbWHLAHUBD+PzpWr//sye6SYmsGZKg0G98i2sRhawaGoBkDAyjdWFz+nTg7NaHdj3ZmEvWAI2IdI1+kFVRXJr/P0+UamEvplDzsNH5r+Y/DTzbjRZICu0GCO8aDAKiUYoAlLVuJbMHxvrvz8EnqDlikG5qFJ2+0h1rvNnW/1FzJjbW6lxezur6cO7n3c4amS8tOn0UdpHKH8Ul6yEixTuQdoXxOhNXNM+OsZYqCwVn8/RqoEZfx6CM8U9ZsoKjpCJyBeS5hYmFHSSQpRZPlOZabpUtiGYWr19Iw5D3gOWu4y70WSDyqAtNxfawmwACnEpV35B+D44m5bMMgnuEIoEgK+m0iJWJNHi4M3//AliWDji9Xx3xXZ7P+SYCI3+6899rQ1WfuYBd1mnb6wx8+9XcO3WA9YEIPxyUZXkDXLzEyzQsxi4Fo2AlFPH7Cy/hAF2W/OZgqPwg9TNeNoAxh2HGttlV39w+1Wgs5ps5fJzU5mdZczuPSP52IeZJRmnygBBbUEUQXXmuvpBNR0Gzal4c10ofucgkl7FeUOvpgzBgg1ICANkeAz8BksMcHM7ZugzSAjEtCm2R22ccUudkKMllaM2HypGNRQHWXgB2yxUAJQEnjAGXcQ44NoB7FjO0pXbobTiaWZKqn04iizbRFHW2XcFyCDR4GIOPjOZ12LOBR68HwW4gN0eYcRF3CyyPwP9z66zJEd8/psCKvgO7NAk7njlgb/2zYIDa6ygsdsPB9kS7Jn9PeKZl1pMArfyF7cTkr7U1ONjEcAAcBu6+XImy3Guc9ePdywLKPuF5nvBnRg5Ep9zQcxu0CHqbCZpguwep5N/tKFjZkYNYX0KJNZhOKmx3vZ4I55AE6z6ECoxjqu8fRuMN3aFAeskoOsLCL0m48PtYXb96agfrGt75Zb99/VfOzSf39H/2wZtOZhbweqO3SxkNtBNYftQ9lwYFT/c372/roxcfWxdze39ri4NmLj+r29j6szGOt1quaniAax60/16FB2eKeTmd1efG85meXtd4s6/371x7RofuVCSGdqPKC2tbjTp2nyvaV9UswLaaqajbFB+5sdu4B5x/Wj/Xu/W3963/z7+o//fl/ouPOM9RYV+04r4vR2vG6cVflKR5yJ2K4J3UxP6v71X3dLe9qu2dYs73H7HlzXDvVNtn4B3rOXt+HTuIxDjSIdIqabqscIt2EE7Fui3cBBklszIZ2zGkRLMhBGX2P2OghyuwnqgUNQUh2GRE1HE7ptk7aH3fprgjED4/Fw+92+S8ss+IUOyyDrTNiowcdD8AvjtRmQkIzkMwADn1IRf4h+wNE1eip3NTUiXmoYvu1iYVKyX7YHv2J3vcNAMb5h8Qknlt3f3sXD6ya/jy+R0pKPCw70oMAQMpQnLZKlqRVXW83tVwDosQyX13O6+pczRkBsbmubsFHamB0y3frGbv7jPlv6j4HPI7xsgG246hBLwCKkhIu8/3eKaro08bpBwOz7TKbTJO/rg8dYEjetxtvOjl2k0FKnmHf3aDUjQQOT/GPyu9nc3QdZ9BAYWWA3ovzuF9aYtnQXRhBeth5xOuJiSa4KLf3GrNJtIFTVx1GaMVyHYpsxNPBLDTidKdpMQkd9GIpSWccz+CUntOMRP9INgYfP5ItoyfxYQaxQkNJ0CluqIiocLw2N2a9yyCATueUpeLZBPqnaHvEpb1tem8zrBHvGFio5bbq9v7B8/AMoDKGQV4zs9PTOpOI/OR4cCC3E/nsxEHXM5KitejRDHif8NK6lZdabw7plD5dBgna5IUNxWCInICCr1HtAVPDwPKUgYbg4feYLrxhFp82n1iHnu0WRsgULajb2brpb70TdZFMAirIKtVBcKLOJFPgW1rK7LMflQAAIABJREFUJxozMq/dbo3JmEd9dDuq7kAWBfh+dJCjjJXSUQJM0/PYMpBBdrehMix3IloEDVWOKBz6HhYJ0WYHAHt75Lk23eTNp3ZlVO8RJ6rUK1A8d+lWf2bQme4Pg6MCMLreHjGl3rsB/WCxcThyI2NtslnH/Z0OKEejlFozpkh3DcEmoWVmAIb+hgWK4H1gFOlG5b9TvukOOjMMBi+AQoT0KcO5Azutuz1/LBqD/g4d8g38R/DJIUBXJJ/nwywi2waIPoDyft1plSGpAgN3tzcWYV49e1q3q2Wdzmb1N//W9+tsPvc+OT2dBUEKcG1rJgZ4elTz2akPuOViXVdygz6Z1ma/NwOlCervb27r6TN5RZ3Wmzdf1dH+3iDLfmVipDT0WwO1Y7h3df2RGer7+0Wt1ndpRglX4jj34DEzYoC2W5X/HmtyPKvL87O6uNA16vkBsvX+V9t9Lde7+j//5M/q//r3f2a39G4QaB0IOpTeR+wP1g+NDdo2utatBKyGkJQWVWLn3Q3USHLBZj2j87FfFaCg2WrrW8zeN8PPe9NfYtN0SWLS0PA08wErRbxPwHVJwTsrW6mbGSIgbw2mSxZdjiMpM5vnsRoZZh5mRDyN96EBl4Z2d/w/2CMHWRIHdKoNQV/ohLgyexlp5UVz0rMsXTSPuWN38JHQcthQBofFpTMvpsR+Hlh0wJDAnuDRdGhRAw2m52z2ye8TPSNz0cb3QbIXkJpjnrEUiVU2hdS/t6dQ2OLYLjgGy818vwVAbXa1WsNQXF7MzUCpOjLki0nWWndl6wyL1iNRMBYIgAp2CIYCtCeR46WPIm2vR0s5ImACd0UX1u7lDaTz3qwD4vyBDGjtzyiOHgBU9J3QiOO67MQ0bk0HiXH2hh/t+P2s/YwxSpLZHcej5QAX7xU+JJHdCNFAPo/MZr6Z6uFzNORNd9azSIl/vm3dG3F7KB32YRDNU5d3ncj2yLVmQHtWsHW3cRAIo3b0z//gm3keCfS+eTY4L3wUmCUxIpPqh+qFmQGUARrK0geB2tFJ7Yb5eDmeW1+jGwuiZCMf1WpX9eF+X3fLB3fiaXCvsg05u+rv8ylZorLhyQltzyo3uPRwOrXrrIJp+7vYhM5ZBpsurGQ8SBJnMlgRjxgEoT78HFg6j4u+AZkieM9rM8MWzXaFPRiEn/z5AKKSRWFfgn6FciPCVIAGY2EsKFTLunsrVcYUc5QxANZfqEyibpCN2TeVIPRZ9pSx5xOHKuJIvUWJyGdVGtqcDK3BjzNxMy2qRaeuPoACngFO3WKg0E80AzWCl2TK7oLSnCqvnHSGRMAVOn6/U1bP82TgM87hHu9wJJE5AIr2/Ta+zPDWaMU6puvazfgkm+1DKzc9fLbPzRZKmoandZwt1QBnpIW9fjR8NcaroziTbd5rBNaAzI5A19kdGYonDwZAdRkAP7hmLyi/tUiddRdvm1gbwE41iOffPcQ5nlyD43v7EslmQR2DZviigcl+1fv7cCNzzJO6enZd72/fW8h79fSqfv3Xvlvz+ZlBu9jP6fyk5mcndW6fJrGgGzNUWkPTiWaMdZeoNEQ6vB7ruZgolfY2m9pvb7ysZ2KGfbhp0HjVWu9fxjE1dXKlsTzHx4AdxQGteVlGOMt+WNMNKwPPk0nNp+c+pDQc1qayEq4+PsAgHU9qszuu//Aff1z/x7/+E88/wypBosMAGAOE1v3oj9AVtfWID/lHJOd0h7c7MuXJQU00SALGg8fu+d4f3aTRwZY9BDkAa0QiKtG09IzhQ61dY2VziHGoeLZb9FYCF/2XWUI9U3snCaQKCDKYtz+D0kvPoFOEabE1CdrXOqLtPdWoLa3lXncwB92Jpc/2iKguB2aYr+9xYOhbsKsQALPF4TV6lDn+BDy1dxRml3Sm+YzK4NYGH04eBPKllfOhPLLbCKMpFeHxBniwNs3vOP/b51O3xrf+KWVwU/2MSHHy4pEu7T80Xr/sWmQdstoIQG1rs2FotzRQ15ea1UeDUJey0Gb1AQ6bAoAiCaDxiMkOzUBp/RvCZToB4CJxlqIapaYGfl4utm4emhFGPSkMGyCdc8FSgDDZI2N5SHge2gIcoGh/DeuwQWI3FfgOD+OVvaWQtDTzNHxS44vDj3Y8Tf5WsnBJcp4vomnH822SSDbwIg44/qercABRaSQZv5fuv47BSibbz4xZrmnk8DkXYiBly2aB/K70e//iR59YrdfZz2jmN6LI9srggbEILYrrTomgjGayNCTUCycCRu6Hn1cG5Ftu091YFfiw2ZUZqJvVY90thfIFrnWIKvM8qumJPKAmNdcYl8mpu4FkqCbNjw5istx4o8hXxd4T3XqptuN0MwmceDYSeh42a4Ri0tVY9BoRdup1eIKkHdIvla3bCF4AhzlCOugRNepR8TxHpG9ncwdi1fzFHmHDwIuRcBxa162yHtSbWWoCJUH1YrBO7VCLDg0GCtDiw8SBX8LlMXMQNfz4qJ8RSycxc3uURONkkTwAwBn0bpN5fCw7detRkqKE1xqFbumH7Won4LBCzdC1JsqJs8o6eHDwu7IIiDjfyCIOxW174HuWsJTSJP40mZDtwyGO5QqeMVAcMz9aUpt5FPBrnRKiQ0Sl7V/k3C3T6j3ixV5jCFY7jyOriUyx9V6xlBhGiBBaYNFOJ9FO6ZljP2GhJWZIvq/WGPD8HmqnZy9gqC7MHJw9D8sHgrNlwLThm8CbrjOGewQd1vhwIHnPPtTD40m9Xyxrf/RQF1fT2q4XtV7e1v3Daf3Gb3y/nl5f14sXn9TTJ0/N8szPk4UfbWu3W2CQeCxTUAF2DSLesNePBbbObVkghun87Kwed/d1d3NT280Gh+ew0fL8WW2mtVqqIUJdc8s6qmXNpkdOjnwwhsUcBu1ONGFganbr/GxmCkFASAadq/Wyzs/P63J2XQ81qT//8U/rX/7v/7revb2hMKKh17aJ6NY22BXM89IIE0+x1lnsfNrpjTDGBxEpgnLBH0a5UNpVMKCERmQ0K+hkiD9jFwp0MIeSAya6kgzQ7ajqeBW05XgalmrQw+V8aCbTsdlflZKGPjcNQOxcSt/Sso2MBfvcwvaw/+xn4hT6sLa1iV5sJF7x6bGYfgQkXpddbbTjCs9N32MrHCct3DXC+AYo2LMYQDG6wpDVx5sSwC4Rto4pjutmoA56uAACdDv6gDXQYo8M0wiGE59krf+yhtBgBLBclkYkPho8Or3kjfncUnWEEp5m4In1FAulJGA+ndblpTrG1Wk9xpd2A25H7CADvxvvcT9KyvwuX2dskzq1sR/sku5YNh5iQVh5bu/YruKQltEd+Shu4O3REUMprRFQA1Savfpnu9GKZwW0iQ6qAWH0hHRcNj4Yq1jDNSQm+p20MenQOJPo6nfcoE1JKliBcjHMIxPTlLCNcgjYMTTE/s/DGBsAepcwvb77HroXyHY0zSJnVzr2ZF9Hw8sjocO0E3F/8h///U/ZL3bzpT6LCK0N+3pj5et78R+4lTb4QqCISytCONiX9mPw5hHDYb8Y6r46mB3ad/vayE/m4cRt0/drjS3B7FJLd+oS3qTmkxlslMe4MFhYDJQMx6yDsmamD2Z6H3wNCnuh+vuAwRulw1tqvW1b320BEQC2Nw9iRDpFGuFyKOohKsqI/RlpU2+iQRSs69NBD60OlX1UxzbFjMgyZTwzNI8ymrONtdv/8V7KCA8fCAyltPZFGY9KepplNhVblflNKQFLS6WsS+9GnVbugvKkCjEDEqUrhADGdI/WiKQUoE3vLrbODAx8FEAezfr5OUTc6VEnLjkCRlhcPayaZycA6B6xoV2rfY9SVm0NVDoIKcdng6Q06Ww/I1kQUXaQgQ5HjwbS7SyrhaHDPsp+sgFgRkj4TUrzst8zvFodjQIsZnaZgYdAiqVjiv20xZDdxULWzuaH+VSI5nc51FSCHNpwIxZWVmi9zpAdcU8wEOxLs4UWtHfJQkuxhZ4Rw2aPemalTGy1iPK5+tf3t7c+Y66fntdqfWNTzfOrT+sf/P7frXO3h+/r6vlVPXly6b1mbmi/rP1+5XUhsetW3bVORO5tdHh6PK3Z2bO6vH5Wz559WrPJVe0fN/XVV7+qd+++rPVm5RZ1gSc5Tsum4P5+ZdZI62tyqgCpQ2hfZ5NpXVzOaj7Vw5L2aVUn07nZMZUZFTMUGzZmaI9dUtxvH+rp9ZUcveov//KX9Sd/8mf1xRdfmsE6m03snaU1CqDMXjNOwGnaDQNa+znyBfjM3EavQsdTd8LxbvVsvQa9x2OwqXcu3djArgQ8Zdp8dwi1nx6xiBg7jKCAggn+6Y43sutBM9ggYxDEsuZtJSCQ5wHKxKU2tnTEPbCr8Wf1XNve3GG4XEocTXogyMPugCNy6HiNpb37YPCwhfRpugBIxjPLgB9+2hpVAwY0o15bw3Mirvlva4VIPMyCWVg9zrfjWSEwHuMyz9SJUA5Bx+4wFzRH9bPXW9Fnt8FiH9g5u2wTESftdMW6MUJNT04GGI7tdovZSV2cn3pu5om6JM1oMKSXjJp7ASOHibLlSHuKZW0lTnI+Nhuodzo2mlil5bPe/Xs5ynSdaS5oYXYqMF3hAJA02MFuaEginajqyXVZOOf/kEK2kJwuyQZbzTJ2eY/Fm+YDd5uP98uosW4wGM/KZn4ARNp8jIZx40FYWU0Z8M+Z+Ai4H4AdzBJcZ4xfB/sQrsixPGcS7z/7K2DTfQ7NFQboIdkbmeah/KnP++MfMUzY2UkLEENf4ks7mo0R+rPqUpc27s9+BxBogwAuyDZY3K4uO1Mju2n6TFk2m0cHsuj9k1qsjjwbS7oH+dfIfXd2MgmImuJ+LAA1FYA6rYk0UB7lIpM1tZynW07MTGtFPCMuACTlHGfQCRhY5VMv9+8Pp2y3XCfLc8ChuRFmAoAEixURop9Zl1xauE6ZEWfjLKyUa+znlA4/awJSRsPbLULRDH50KUmZrMs+AN+tnGIn+oym/VkCCHEpv2nRdiaFMRlUOFlSavGmkiNWf9x7vEKDIJxkqeu33kExSO9vYCXTmafvQb8kxov3jR5H151zoenWtCN5rp4DSwJVsnljlYFZweuDDB/GrBka8Ezcy+MUD4Y6yC76EHAnGP4zrFdAnkvT3qx4FQk82e/sSIwZf24H83SrtoZDXWKUN8LgDa77+ni6VrW2YUD7eaPjogU4rf8B3qb+XRIkg9YBZaPPA42Mymz4+rT1Ah1Ye5Vucz96/wj11b5Ok4acxRfrZe3qwfPw3r79sm7v3tdHL75V//Vv/Ff1/PqJO1tPzwSAdX372pslJer7ejJSSL5AO5Uv1mJ65D92XucSlD/7Rp1Nn9modrO9r/vlh3r//l3dL9e2RvBT3x3X4u6mzs5kinhalxfndXV56b81Ekbayrvbt3W/vK3Nblvz8wtrra6v5lU1qS9fv6+v3t7Wcrmrm5s72w9cX5zWbH5dn796Xz/5yc/qw/v3tdVgbntywFq6LO7lftj+nqyXbMvvQ+8Lq4XxfUGK4VPk46EtLVjSxLUGDfqfcUwOXogPWx+eEbv41xpQwPZ1QmvNT8eXwTKmk7V45QzMV5pkfF2UfrLy0VXpvpuhSAcaO+brB8NwKwcN4Y7Vg7krYBEWaQQgeQDDYc8h2LqjgK8wtnRzca8+uAP0nbQ5UToATxFNN/OBIwvzL23z4Xh02AwSjRsbOkzX8HrQzrg01++MJAjDVRJgzjHkFT7DJClQt7LLurDlOsi3dk8XgMKqRAzlfHpclxcMvYd5A9T5Oac5ZGCqo+si4WPt0anL3UqvSANQEu08r9YIDX0CTs/wOYPFSkUja7I7L/ne1oTBVg0dkrlWNKsjMGlw7ytofOBmhKzDJgcGQHrAXkWqh1ietTIks73Qclb6mQ6AqP8wJU4njTwfGEUdE+kKzzNss0/KngGkZqKamGiWC7kKx9LIDve/d9WMRCVyjJxf+jMY30zm0Kf/iz/47iOuz7ht8smUn2wu15v7kNbyA2lH1E7jx4c+AKh0uqGbCfAzY5KLd/cfuiTq7Ee12h7VrRioVdWDJmurG+2kaqoD7URlOwGoqf1lBKR0yMzO+N/uEkpZzoeZAI7Xb8wtA+p4PTACLSnI9kiW2dkS+rym0ikHEoTRVXW85bnBHKIHO5Aq8G3RTPABo0ZBGQxzxSh7mUW3dkmZXaZk+yZgjKCPtzYypPtib72JDntAWIJxWMgGSmayAk68GaQTM6BjlVvf0SXKPWNnvIEj0G4/JEAwC1rfJ73WAGKiQbBDsh3S83y73hcKlNp9DquBSW9PHTb2sA0FRrx7xvZnr8kWeB+wXG1CyCHIOxwzbr6PpoWj2j5szIRZH+JuFjmNcwDqmZ3Pzzy42sDhSGUmmbvSxTbVzMVkwLouxtH0EcJhLA0RmxBtQzeCDN2CotHVDNAi+JiS6tpclsw6QsM2gup2PxfL52UkBifO9y6rHMtoFeGzNru6YHVAwdgwCeBeZbuHTT15eu25ivr8y7OLOp/O68nVVX3jmx/V9EzDUu9q/7iunZhAm9RO0+HEUOL9w9pjXDbr29pZ5H1a653KifOan17VxXxe55eyHVjUm7cCQ6tarTY26bw8k1XAfV1eqRtvXrPp3CaeckNXN60CosDTcnlXm6268QiY19dXBuYvP/+q3n+4rfvlfb19+6bubj/YiPP88rmHkr/81etaLu5qJysGWR6ow1WAUu9R79kHafZastDh4LBurDUbB/MSHUCxM+BwbpPFZqoAmJ1Y+Z3HP6hZSzJcRMpd5ud7STStx2udltdPDpGDMs1w9oQRzjmZ5JYYQSiKm7ZDYQZf2/8zGk+P9UC3pb+6k484R0u4YViag0ZASQJMXGsxL8+CsNtlujj8D1qXZPv+xQaLrHcDPLPyGDTT1AMIogusYwbXpMRNZ8exy3UAgb4PLoyEVn/BUKfEB/c9CrgTwplKAYBi9iIMLyXyccqDPMoYzXXk8vFyva67+6VLeVWbmk2P61pjjlRy9rsMYOvMcWCNUsUP08k7TUWErHGwdxgSwTCnMCD8OBYd2u802FCC7m7PgHp/5/g8BkF1f0ibXKb0ZVB6IFYHVKSUkXMFXBC9rIm1ZpKaHOnFqXfb3aNdFpUMgQYimC7WUteC+qwkkRglDv2dBpgmGWAvO00eE9oQG0mYqR7FlsFAmUTbiX+SVn02tEgn3OM5OmCE/CwJAOfL0R//wa/j49WdCoM1wWM9DocTN24KPJ4gfmmhHSlTNT1FDdIWQwkMtD2m42uYO9UCu27RpW662h3Xh7t9LZYSSHfmI0t7PJUEnuZTlfGkg5oYOGkoqtzIxcDYB9HlFpXG2AB+nBZqj7Vvhige0LgHk9XR1TTMyuvproWmsb25YZ44gLkPP/YGm0HlLdTsI1aBzfoBiVW36AR8kDLEKpoflWkQX2pxHgYqBRhrrw0Qj9FSWUSfWX1tM5EuPC+AnpcXt1sO7tg8uOyAUR6xReJdCXTbVTkl0cF5GSZJ32fACr8eS4axtRrgykPxvnMygD4MoIJ/F4Ca/9fmqv2sGjDQZZZM0x/WDFSE9VlfZClsWrN07cKbMgIH16M7u7Rl0IYwt2q/3QxWDOoGPD+/cCCUTok1oWctYMK96s/0riXmhx7PJnDFLG70GYVkPVKErLLdkABVAVvaNZcC3fkRnUg2k7VbETG3WNa+T9tdnZ5OYRRP5PQtsAboPDJbpg5HrDD8HuWvs1Xp7ah2j9tarG7VcFXf/NY3azqf19nsrM7PpnV+PvOwXx0CsjaQxgPPH02Kl4LqpDZbeTKt68i6JbVus/ZPj8+rji/qfqVSn1gwSpFaGzJV1ffY9PKNRsiozHfBXC+Z4dozSkymGD9sNiwgT6JhNvXh0Y7u8/Or2u4f64tXr9yNu1re1M3t21quFrXWBIOH07pb7Opusazz+byWtze1Wixqu1368zabfS3u1zCyBthiGMnusFUJOyJNY0r/vX4p39PNRiWnB98G0iTBoeGAvSsGvvmDLoups7HZ2GZv+Wy9/2Z68RsbPGwykoaTBhaIo6M3FhoVr4HsN5f3x+hPc0ZGnbTYvbWIPh/z84OvUBItmmaarervzvfnzPc7iynwqC46hHr+hkzIZGaoO8/sQ8fvak+40cAjPLoDy9XX6LcAhxqlZfDkTjy0hYNAOQe7kycxyW62yMy/4wlNCwMATqeh2b2UcjM6pxkRKic8N33n/PS8zufn9a1vfdvX/dOf/7z+6uc/s2ea9qoYqCfXZyT0x2qeQPCsax00d5F1UMqLN9fQVZYqj+QYlrq0PyNt9gYDqY6IbZZGivqYCBALBfw89hHRA7a6iacJEoDlsPZcouQZsn4aBOVsTonaWiHzJQjRh/NMqz0lyREGjWyT1hV86FjN8p5ILZOKWqfM+dSUzWISmS5vvggNLiSDjWo9lzVnuYNzGM/sFa+NoQTX4usAoK7me92E3RqwzCjV6GvvMjoleDFQf+97j3QpIKa0ELo7Nb42tBDESGeMQikCEA5G2BCBKz3cLsf4Bv0tZAnBbeOj4txFfxNUpxLeu9tdABSmZXqh0oZoEU5PJ3U2UxcO4EkslNgXDUV150NaGiGdhP45eBmn0nqFBBI//Ix78HWSrQ/4x7PM4lB6QNuNnigBUaZ7k3VZZ5CsyDeHLsu+ImYSAny8wWMy6LIhA24xbGwdFewcQZSFq2evUS/SOXnsSD/3sC2qzc9mc9rwnUmB61lAlEpdk7c5JDV6D0f153NYGsJFw6DP01/udBtKdHSpyELCX9PUtJ9vd4CQwVO2DADX+3BZqRkFABRaJq6Pv8JqZryLg3dT3GEBrbnK53U3Ep8BwHGgzfrtThQ6ltQB1plu5g564O+2HraretgLFJzUfHZeFxdP6vzsIoNx1e03AYSIzVlv/L/1XCRsR6OUq3fAJ2CcalSO/Z4YSAzwU1CmtdzAKdoUj7xJGkZ25DviPfqQD9MJ9cTh4/l6EnW3WZ2MVvUMNGtOgnS0KB6m6jL5tm6WH+yM8f0ffL+ePnniQcePxw91eXlW108ubFQrB3CKmY91Ii8kNT3sjw2gtuu1Waf9blWPxyuPCTo9vqqqM5cQHx81zFJr7sws5vx87u48bc5f/uLntXvY1De+9aw2a2XNYo3lpD960ekpqnzscSx6xnof07N69+69jXJffvllfbi5qe9845s1Pzmqu8WHulst6u3Not6/W9T793d1fnHmrsJ3b9/XF7/6vJaLDy5n3t9v6uZ26fdoYbl1u8xkHNrr6Uk1oOv3OHRhNmPBLhkxc4uindRyIAE8x4yWZFmgXd1FX/fiAehEx9PSCf8UDKTKS8RmYm6XDxtAcfgF3Awxg3jsz/aXt8FZs70xCXT8JbawjlO2jP4TT7BmGEa9H5lRb9ronNI51pn84YHaHb6GqNnz6NGISwKMAk8al9T1wY7nJBnEasVy/61pDi5rddNKzzUkAVaXtmbmKd7Nzs5qOp95P2y36iaVFm+Z5mfmJfrppWNxsFNorasS9um8Zkfz+vVf+/X6vd/7vbq5val/+a/+Vf34J39hAKUAIA3Uk+tzho4nKbh+8tT7/Ob21vfXVgTg9gjq8++UmJEokODRHe0e7zipo25DAgBboyd6MNDep3NKwR3/Y/lBWTkdAR1r3SXZDRaJvX63KT0O8GbQXwwM3gCRB5+ttrTIuQ46Jra3v1RCPBquXpuAqEM2ipp3/7cExshUSHZc7xnZR1t0kfT3vm3g041Eou0HWYkDNhUxvr0bQUJAdqOBqWr2Neywfp43dPTPfv87j7TfJlgPtfbH2g+baaRTW/9ixDkAVDqVjDQ9YQRWwXRsDlUedAa45rAENMUCIdoKicg/LPZ1u1Dw15BL2kG1GHUgaraW2qLn9j2irMc4kziS25lbJbGUuNLqafpZgSDCdpezgG9DPwYPHiTKIiXQMI+Oh+27SLbkMlIzKmnth0rOAOZmoHqUQWceEQRjDnlc2zWz7QS0dCCbZbCAO95bBnZiFWAWFIhms6lBjgKR/jttz8o8MkPJ2poGHj2PN6xXTLlse6AgpM+QKjgMlISc+JSo9IPAnCA6jnsxXW/GDw2Y14+Fs2JSoh1RsJc2TSBpcMwFgG82cmCWsF9zrShbUFJlQxnTWWgNEFLg4To020vfjZ9Qm1mCg9sJP9Su1o1n240u3rvtxq3jntP48GAmyjqe7boeHlZVJxLSlzU3F+dXbtdXyU4HsgHuycQs1PJ+baAmliOyiJRAw6b5fo7NHrbTuWli68AyfsXdiRJkY0CKJgTGs7UCOmfMcFrcD/08GDl2qcmZroTqcR+WGeuOgLpVm7xnKOqZr2q739T95k4yovqt3/5BXV9d2grk+PTY93z95Ek9Pb+Ua5jdwSWMlZGlmDqV0tSIIFfw++XC5bV9SScnlkBNCurM0/vb1tHuse7XxzbU1Gy9J0+f1WQ681r/6qsv69nz65R+H4bBsJTFYRl1iGx3BEmZbk6OT2q5uK+Li4v6sx//eS3Wq/qN736/Xjx9Vq/fvq13t7f1q5ef1e3Nwu/zt3/7B/WNb35aL794Wz/72S/r/etfme29ubmvDx+WmOi6wjKK80fNoDpeObAcHZK00jWKKzRRNC3OoxhlGNIqdjDRYhgXAmdlKJryVMSYYasoLYTJiWM6LBINFOH5U+rhoBtzjkFPkBLeOH5G8oxualASGpXLUDLpQ7xLJDQRsaf1e2I7NY6rGYsRFB1+Ugt3+0AcgdiQkB50Jw7lkzxKra+tNHXbrUvQGiRLhWVMTJwQGUgpcZkaXKtLu/3oHMs0gHdCHNUTUpf20xcvPPrnd//G7ziX/+KLl/Xlq9f1ueYsKt7GDd7+e1tpmfS8cRvHrgVAolg2O5l7iLbeyeevvqgPtzd1u7yv9Xpt88qz+aSeXJ15TYsdm5zO6ju/9uuT1VZ7AAAgAElEQVS1XCzqq3evo3+NlUS6Dpu4xrZGRfYwIfGRa5DhTm+fCfFIi3aV59Q+Vkg1SCabimwGr8EMgnbeZ8prLcTvc858Sc7Ag86zThIB5gfDgA8BFBNlB2xlXduBgWaDJDe/hVRo2MYZ1NdGqa1H6ujcw0EdKgYj2fGcHjv4RqaL62jwP5qQtm0QYKr7PkNWpOkJsXuLe1JhOdAP+v7/6d/+1jBMuB1SAxclpxtn0aSUQLnv0VOYQnqlfNMOqy0q5+ZESnUWNgKodPlFq9EbRYfmendcd+sygNI4FxnH6BEIQGmxqzNKAEptojIrU3aqTaJykg3WrCfSPDJoYjLHrrfioG07gNSke9YYL7L192PG1vRwMyQWq4Vedq18eKn4lwB6AAPoX1J/JW806DRg8eEJMKHNe2cWzZi/S+Guoeu3kPMruCSVNOumYKz7dfa40SiMmY0KWYCAvtY1+SOjiVCHEV1HpxGB467sZ5WREvpZm3Sme8veRMkcdbjR7ciRYLyYjj2XruKr1Ig9crQIOrMpzMhRWrT+yyALGlmHvSl4a7IOtBA+XMNmplYBkNOg07hD+yP13OnS8+HQYl+NYNhIu4OJ52q5qcXirpb3SwPW41Ppd/S0V3VxdVHnZ5c+vM1GXTEnDmZCTMyDGRStO9lotLvyEGAi4/XoI7fKYrgp92DpcQbDUs+7o5xql950kWhj41Q/gnr2yaO9mNB20aGnepy7LG3lEN8fZbrSkqSEJ42GutlUPrpb3VSd7uuv/43frvm5DCk1EmdWs/Mn9ezpJ/Xp849qIvC0v6mj2UMd7+bOdmUuqYOFMtiqFve3EeAr+9YLAQBayfM4rcV661EoOQlrJjA6m9RicVu7za6ePDm3DkxCcgT9angQ0wmgxrCfMUb7zc4z+L756bfr569e1i+/+LyeP33qGXy/+vJ1ffXubX346k3dvr+tTz56Ub//+z+s4+lJff7lu/rss1f1+S/+olb3m7q9ua/FYuMOUpfu7PumpIU34sPJGzDrsWd1ypJC70NdwZrQEG2aw/eBvsUMkcuQ0b0ZCLVUIANrrVdpBqqz+j5wUsrLzqc0TIkRPj/lwexnYlsOzGTSzeH6E51xU7ZybqL/l7jopRPPP/9OKgEdN1xSNwvBIHLvpf4OH3SAyDHeAQhT5Rlc6alScI45/qXZQqDMQ8ofHw3O7f8l5jHgaeia9WXG7DmJiRoNtDcBexyYtlo5JiGbGkRNbauhBpudbTvO6+7uXd0tbmp5uzHQxvtP71OsOMyMAFUbLYshQ5+LGFwx0t2Cbt7Z2dNssVy60WHyOK2z2ak1UAJQIhI8jms6c9nbVQh3T0dz2tKFlJ0se3GXK0/ZjLltTnhGDaB4nlwX4KANXjEhZQdyL5TwgmXs1B3w0e7PA8xh/Q0g2e8XMsC2Fc6vD8ps3pR8tv+zu68BcgB+XVP8/Q4S2wbrvj9kyof4Zria/hfWLP/LId/zIaO5aklHfCl9r5Fqpbad/aLfpvqBMJxTtRMT9nzsIQ7MQz203RYTgDaaFUYw5nv8Z3/nO4+egeep0Xmjpg01EbupvlBtRpajuJDuDv5uigy40t1pAChMNcX+WP4HHWYt9Th80ofHcdX28cg2BncLiaM1MJWHpyDn8p3GuUyk9+EatZHcfSeKVWxHhOUNnrwgUoWjq0IPq+f5YWDIIZuMi74LB1dyqsyZ051Di9RJgJZ9iTTa4WEThkavR0GWrNb1b6HkGG8SmMiodurAsseQnsPOh6J9rE4lUM5IBS2YGFrq8zyPMHV9BORyHHc8NOMgpsfQ1qU5Oju8PmMg1912eHagKRMA7c3ai4u7ZNV2ULU+QsHSDQeAFAemBzkpQ9v6ifkd6yBNeVDP2ssqPjQtcldQch+4AJSAXE9VB2C5TGzZGm677SZ/JOrEHRtt0Ea2ijM5rtfWCAwlDX03B4hKOJq1pfcjBuz2w6Ju3t+5bKfZiufnJx5mrYB4dLqv+ZnmLh6b5Xj64uOaTs/sf0S8OzG7IpA2iZGrwU4YpGYvpYNQ4Gvvk7ELRjUrrBEIeIA+b0LZGbQ56FBWJtooaO42Gr4LQLdOwvosHR5i5RAO6547k9f/VqOBBK8CxYuVSniP9du/+5t1fQ0T5ENIZXAJv88k6NYBJK80BSsYMkqBzDtbrja1079naLN0ZAJDfv/7E89+64O7x/GwXo/97LXe9T1KANDu4SYPA0vpHsBPfLkx0F3X1cV1TWbzev36q1pvBIS29fr1m7q5vePg3m3rt37zr9UPfvD9ulvc1939pn712Rf1V//lP9X93aYWN2ILNi7ZivkDQ4Qx9wthLJIOIpojaImiDB2/mXQzdW7qOBFdjbGODhx/JsCGQwaZhDtsB7FvOmSHuDueJv6dllU4NqedPxk3VgDZF2HKWX2jENajU4ZrpcLgz82BbE6rBcTduWSdXvvqxJbjkEnvTur+rlgEtObLCWVObA74cU846kgvd6o1IKNUDHm17D3CRetLyaRNVsNONGuVWITuSZWIUwZVD9oa5g4ikOc5YsNA15nSIg1p7xjYPyMdLFMfmlXUF2NrYa1ZhrQ7rqPadllaCa8SWicmYrB3+5qoVDib1NXlhSUmLuFF5kKTTsB0gOwQW7tpywAq41ZSzhrF8w0gOI+6dDmwTENTA1UdecUNHoRhi1gbxIYBUxnwc6+UhbsEFo2Ps+Q4sYM0DhAPReMBqPnA6C6/0Vy7f6elKI5POXcbsHUO0hUuIE5MquM5NQB45z3dEd7Xo3voTuXx7lqDO5bqxmYESnadCIycmdZje3H2fNIW3nMmtkmqu/C+4y68FNaDdnNwpvwFq2aYGbpLLyBGfn5fupCDi84xoou36NZzjWgJlUu1l0KChh+/WIfN1q3V8nFZbo5rsahab3AqJ0BJQA6AmmqgsKxd5Ac1EZXbAnPpoDTTSi7SBLVetP46g2x0Ol3rhzZPHbqDh69prE33HCO3AZsNA2gOppm4e6ETSKcbmdvYIWJYEZBgGwS3vidYeYwB4wrcnpthtLxI3GdhKIgrbtbjIvzv2tA6dC3A9WwvXMmdDUZQ3uNBdCgM2X4QNiUz2jtJZsfW5gZ9HvjZwdAgUCcrG1KByTStz3h1xjCFW4tcNLueWXe8DRuGSA44to0DQK6p5x6E2s/IONijhphbZ3cwlxilJ8HksA8IjFDxhnKl2s/vqDZr6R84iDbLdb15877u7+7NYE1nR3X95NxdaZquvvQYkKOaT6s+en5RP/jN367lclOzmcTPbFq7Zde+ZmeaWchaa6bOpWEBWbUU+x6l8+G70S6g0YMZOJw9BdDsWYToRiJe1mforVsgPj6rni8F0wabiMiSQ0n/1P5aLra13a9rsb6pk8lj/dbv/GZ98snHNT87q8kcjZumBkikDqTQdXKYMDMuI08MQLc1nZ3Vw2rl+9OBYldwm1s+uFQmduvy8tw2Bfu9BPoZ0upuTd6JDkF0YNLlwdyo+9SMINvQa0OlkpcvP6937z7U9773/ZrN57VYLOrlFy8NpFRW0UiY+WRiAHV1de6uPw0m//nPflk//clf1v3tqha3995r0tlohpnZWI/tgZnW31qPaEjEwkZlYSyQA6iFaimhOBOPm7hXtD4rI4+a4YmYYRDO9uE2hG0f4Dr0I27NbvOabvYnjBDli+zGzA87FJY3S03pOEmIVzMAxqlQROuDTUoAlEFZAFSPo+kmof+XrfdQkixLrgM9tEhVWZlZsqtajMYAHGIwHAIzJIzc/Yw1mtEAENzlh64t12i7BAjSQGAw3dOiukTKkC9eqLUj/L5oYHusp7ursiKeuPf68ePHj8srKDuqFOJKt1aWfNzYJM1fI2JXaV6gj1VRsplaw8aCanao0RWacc2yeHdscU+1ZJDMwfFk0vI8c9ek5SECZ2LfUguaI3b0xdKq4n9KQiSTSM2hSkXa51iP+Zy4K+wTB9YbtiBICNDtihN/OOzRkgOxihpT69JUgm0YHtkViL5J6YEsS2SxokRMgCTjL/mVNGK1AF934qqFi7I8Y9xRLTZQ5pn6y/Gk1FV96rpzMkEWfjVjszyQnAwYevH3DrpX6dn8HWbnEEi7FHvAJInoEcOpZZC/KdAreNCwYgk2pYe1x5nfY1OmSx2ynoqSF8WYpkytikaaRidg4z7xJRBM+mllOZHryOuBn0jShUaar/ZpNJazebRRHFR5EOhhUADnkgoPmIORCPrQDL7K+HERyoiLesjDYr11iKPEFjADae/ZMg0Lg9kCPhvt2NTqegGPATNNOJH3u8Fhjax106NGmwp6KARslMJAyyQLJBCVPhMCc3q4AnJJbStDMmPDwKUHVVp5zSXSV8YjPJLl8dGg+3FngLpqBBzxTMGU5V/KjjzDDJuMrtFaOKm10AayySknuZejMTp4CJ4DBPqZlgMJnlJPo9OzES36cKb2DAaQBCMScRJk8FXkEE87sVucngCKCyr1SixhqnwGLyoJQ/WusnSFTIygjUG/EdLzO2lEqBKsuoIUgLXhpalSpUoMp8CgS6OeQC8AZbdoC0HVkeEOKC411fwBnqDfwYG5mM/i5vouquWSGp7hsBOPzk8JAuaLZazR0bUGExTx/OlZ/P7P/jCub+6i0x64owZlB5VeYaOBsoGc6DXPC4GQHlkUktrvxusns0qVdnKj+1XlXDEK+rNxw47rBBuoVwIYuSRrMWVprW0HM2OBJ7TuAwTsyLrUy30sq2ls9hW9rX7yBz+OTz79mN/TG3bi+NEZ9waNXik+F7OHJgMN31VpleWLekO2CmAL74riXL7jVnz9zYf45pv38fL5k3j58ipGQ5wdlVvyxc4yVXJjCNYMHNIhhq/qTdzewRahpjHmeDhgUgHG6u3btzGdT+Ps7BEB6WQyiQ/X7+NnP/sDPv+vv/oyLh49iidPLmI0GlC8fz9Zxue/+Sp++/dfxHK2jAVc2F1+my8WAacUsoDU+LVjz/MEXY3iTgj0nEDq/SJRyP3vkEQNmy1BnKHCsDH5IJXCzACZBcpyta1+xZ6VQzt5G7EJTPJcHFBipgRHh39m1K77O1goEUkWOruqDlq35cfrgKyzXO7qKpOwGePAx0nB7kAv4+fT6E58WLGLLYdjpy+bg6VCmdrFSzkou/C8N0Fd0qepOVGzBJwBEU71sgNRcOQRVpy3M5HHk4GGT2s25RNkNF0mN69YErmmxKPwyZ91IEdTQJ4p2SVI78INvM7WLAnjDYyG/Tg6GhJAHe576B7xwPMZ64zXC8c6TVJBQvpmyDoBVIKk0kUucKdrMv7Iso4DsUOxP1eMYj4HHtsZXJJBytdn+4JMlvkaDiwncqEWQGwA78KCGEc3u5QbzBjqd5rYQO+hMTz2004gUc7G8o4N3vO5lfeYchx3W4rIMFNkkKr3mGW7pstesePgeeiGm+fqqlGWPrOEV0D+n/361R6ty/oBd2ExoNqWyyUegS5tVt5oBl4G43/kriqoTUaGHQXIKHnx+I00udJzEkPgCdldHaSz5T4mE7AFYKYwG67Ddk14zgx73Rj0MHRW85DoRI5/B7Xr7gxqidhijqCLhWyEa20QyytG6zqMVGYUeLF3VNEdeIHafI3PoHiSODhrGzcHnf+bfhwUooIZyi4jvVhBysyOdAAgcGUmK08fG116C2GTIjCz5OKuL4q4qXUBPY3sEdokjbOxbacP2Txssp4rJK8JfkKRee9itpzZZY3bz0YHM26wHS3OiYPhKShtaIgMcOwcSPUEMjECKwnSkfmr3Ks1BMYQ8wsRpLBGAARZEsbWYhlL3ZEIIvLJQlYnjYoOGzFQGsUgs0R+m/131HmpUhBEyVl2ms4e4ub6JqrFgs0Ip6djjmHQq9vR5FG6tG68fv1xfP8nv0fGCjlEtztkxon7gfi8P8R4HFyxx9ng3jx7EXoeCvCZAIrJIdjh85ZeTXsW71sBhmDWWZh8cewNZddrCNPplM0z2Rvebf/Ub5D5RSlEQ7xRFkCZYbXYEEDtWnWst8t4/enL+PkvfxFDdCfVVcyh0+Cz0n1wCHGvE8d9lckVAGCJoBEs4gek3VKH3y5miyr+6q//NiaTKl49exKfffY8zk6wB9G562zYYZQ3Tv0RSsFYb714+/4mvvz6HTuovv/px/H4/IQ6GQRveEnBvwrfj3c3m87JPP3LP/6juLv7EPPJhP+NMgosKDrdfrx7+xB/+7e/iS8//5o2CCsYeXrWGQAUph9g/iJYKJTdyBPwvaSliN+VM/dMnMhOeYC2AJKZI2fFLLdSj6F1Ltd5JQapfYRmRyVvnYl69+lHg2ebVjHWODmBIlQDK2XjSZ1v1smwxdtsFgGUSv1YyyozJkjKCREC8N9x6bc9g3QsDRstDYy1IsSQGSwboTcbUBzx8mxV7LCOK9vq84z0EcrnCeDgJJJPL+NNRsy0B/VZoGeeYvk8lxT+dEZ5NIsVh7qORFypLZTEQp9lEJndrgZRYpxVTVA805pgyZEACnPxDKDGA+qgaBPjZI9LqvD3Tg4POov1cZ5r585ZPUJ3XCott82AtWy8GSXRulcLigqTkaDASeuBFqpDfJil1aYnId9vsjUJ3XKMVNEyF1+//A51eTefmuDXjBuBqF3Cs0vVeyNBfpM+FBpIFRxnFopRiRbLL/q8tkYnmaZMShk7GoJA7FXKTayFYtz3mj3AJrnkSjk4mZYsZzuBb/3Fr22kyRl1vkIL53jIu+auCdnOpMjoNDfk/KjQytx0ZqB4gGe2TI8PB8Osa6rwIrocmem+E4tqHw/TDRkoDhKn7qgTvVYnBt0uW0Vpz9NCmyrQvuhYZPwyP+wxIyXYYJu3xY1unS0Ik+8hlY3pb2Ktg0V4qW0gTe8AIMYusyR/hL18lKUIiOLeUV5HJwZRvO+ZzIrFiqkZ0DOwzsGHLEoJolxFKfJZHtL8zMLURYCONXbq0ToAoMXT5V1aSJd4iY+zZGnBuU8W+YU0gk0ABJRIyTz4c3hQu6OCdvouJTDoGvCx/GLxeZYtAaIwzkNdfcqipaOylUE+E46QUQaYPlIqY0jMl2Z+0oQJcCkLF3jSOD9R4Z1WX15WLFugE21PATT+zMPDXdzf37Ilf9jvMmuEnROWyumjo1hvJjFf3tPY8dNPfxznV89jMluQmWpD1wRWBJPYAcAw0JrvyhoTMrYSmwMEIsMUgyZBtCbPA+hk6VLt4BJUmiUw5U55hnWEmrGoigQ/k2L55oCQEaGCEMtUHDchqhmC+dlsGpvtKqK9js1+GaPjQTz76Fm8ev06Pv7oddxM7uKbt1+TWQPwFSvTigHY3S5GVIzI7JCFIiMFTVSj/0Fm/g+f/y7+/rdfRrXac2bdZ58+i2dPH5E5hls4xw2BLU2wwDXd49/LqhX/93/5f2NRreLs+ChevriMj148ifF4SHAPxun24TZms1msqprv9/mzZ/H48oTz9JBcZcZ8enYep48u4+svP8T/9Z//n3j75g1F6GgioF4r9rFcoASDJ9pj8wX2Dst41tFk232bwXGvxpVeP6pqyUQgx5WUwZAZ9Mys+9Vkv4qDINYoLDjcAetsVyy3Z8hlCSNbvDl/Ui38GbtoVmmWseRr1Kq5fZ0xzCezW7e1ftyo4A47KTD4q+4o1hmUmkXFrcKNZQRTwC4t5kImBN3QwLiNXOddE1gPKxYsB/u7lbwa0Jhqkz7FozxS00Qxq4AtdVZmpxnkWOlQpaTpVtTlAkAmkE3Gt+hfrNdVlv2P2BMndYRGLmGpJC4yIAGUZCoapzQaw6fQo7ksNxBjn88oQWjGUvtMWZekM82xmAaVLpvmTE+XPPlGikVGJvAGUuyg9VmSxEeCLMTSg65R6TZ1TVyv7vRNUkElLJXSxHoZsxjZZCWwEIrle1Sd4NuQAp3PRxhCVSexgbYIyDV2wIzl2hEwa/7Kqkn+uv7bd1HAnRKDAt79aFTALjViN0a4m5RxyZ14rNAcfAZZLWn2VBYyIfGX//rjPZyWNd8thWe6OUT/Zqp1k1FpSO1BPfcguxCKlWAcAY8VR6Zi6irYbND+rbZ7jVkxNYqg0MLIi3ZUdUtdeKsW/cHw+FBugral34FHT4dmf3jAAExgpMBAQYANar8NHRR9i1RSysCU9UyxYDrMU4PC6rdZmBQeHrpY89GyXNI4dudgSB5Ch0abzGRM13IECgZL5qaywJyrVUFfC0qZorQf6TvRLFZ1DrZiBzfszF40OVFaKosD4bIMJ+fsTpEQFt16dvf2QpOwX92N0kflwgYTIjaNXlKkmC2A9IZItg2MmBC669he49CkSU/Q6Dlw7RAwQ8wsNknCfwjR2ZXIOq8+D9PkqQMAQ8ayldi77JGUz5hmKua6zVKG4SHJPZKjKM/wsIXYP6JewURzEdMZANQ9tWMosoJ6b4Ml6UZcXpzFYAhX/EV0+oN4+erjaHfGDLiYvQYWDMAcLAyMI4cjGFByxKzYGyYYFkY7mBBQFqG4On1wffxz7BrPjk6zEQRCGv+Cf6LFm3wPABndwyXW11rWfEVp27DHZAiKtn04hOP1rle7WC6nUa1mERjS2anj8ZPz6I8HcX13zQHBf/iLfx6XT84JdsR+duJhhvbrSWww76uuuGfG41EMYd/gDsJBf8DRFcMhrDX28f7mPr7+BiNiZtFu1XH5+CyORsecmwj2drOtuMYVjLgKY98axueffxv/7b//XYxG/RiNunFy1Iury7N4/uxKbePffhtLrh+UjfdxfnoVpyen0evvotfbxmg0jAXE7bCXOH4Uw9FpvPswif/8f/6XuHn/lsdhliZRbkS1CGtCSYnPIusIdWiYLcKT327ieDyOk6PjmE1nsagWNCXFGaBxOQoOVm2I1bEQPM8drnsnKChLiqE4YORVNGSJsJi8WoguYJCMYyOu5ZlhcaQYI50n2Y+QYUfBMct9OpSTJ+DZ5R8kA2amiWW8A/uCdPoXWwODX12HfATdLIgKs33KiojZAZBJnAMc/3y2hNshn/ovXsdOe5vlN7ckAbBwo9g0U0d7AUu8zkxi+R2NmD4BIGN1al7TzIEEoZzZySqlri2fh+NXSjNYgiQRIHNXMtG0HkA828dwhIH31th6CkGel9IRqzEoQR7faRmfgiHuYgvFgKBB3r56Wo1aVwko/GySgUqgIwKjqHj0OcWMOaLNoesZwxuwjD8nAwcBlvy7EIAHJcMCZ6wH1D8MOHIx5bvkGvL6SJbeo6kOy2WHMCnXk55Crk9rtU26NItWP8M9mB3Xls0oPik+a/2LJJBBsDtcE2olW6U5BYXHytKtMI+brjLx+cs//WgPel20tubApQAX2gcECj6b1DGZqlb90cGf06MlKFR3o7xG+HcGWI8LQacOQRZBlIWjFpRhkvp6hxES7Zgv9rFa6vCn+PEAQA36negDNLFrDd15ME2DlUGfzs4tlI3sEq3Nbrdsi8hL5u4BsSh1UI9TqOEEQK7lG43Km0lt82RWWB5p2k7LAme3kRcw9UgSEos90RFbzCW/g8qhhYKeCTPInL2xzJGAr0u/EbExEiEL9Fq71YIuR1J3mXKqzp5AMMWo+H2KZ7lgZCJYnNf5DBIcN12DOnxAdulgoqjdBpBNWU9/TsaWzcBKBBllH2j9RcktBf5ioJhRAugUIacCAEokHGJMEYoODzUGCBSi85Ag3N02HDoJ8EeHd2hsUFqDMFit6Sjh4etXa8xkm8TN9QcNqtztyELt26s4PR3GaNyJ0QjO2r3owtfl8jjWdZcA6uToMUEJ9ToQIW+3GqvDJgEd/ny/fO8pgszDTzRiCm/BQ8LtOw0/M7NW/PJYGcyK9DDNdHEHk5KDU3M0TZZw0JVGNhe6DAjmN9ASQrO0lVv3ahbbfRX1dhnPXz2Ns8tTHpq//d1XBIwfvXwaP/nB9+L1y5cxHMBReRBvH+acK7dczKhNckVZQHHU5/y6o/Ewrp5cxmA0iNvJLH735bcxf5jGYNCOPsrs7UG0dgCeWAeYFO6sjwOj+zFfbOOLL9/G+3d30eqsYzTsxukxvN7wrDVyB63hAK+TyX30usN4dHoVg94gWp06+oN9DMYDupGvYIPRGcRitY/3H6bx93/7DzG/v+Ugb4FLaMTkrg4ARZ0mAgw6eDEc25YS2rMKeDyv8Fo4JUd2FEg8GaxcfqJux+wT1yhXgzu6VORXIPG5Q5Nel8STnbaogUN1qUsiE+uBsta7FeGtA0MCKL0Y7QEBG+tAuN+3mh9GtkbntaO5wpwF30qAm1KrrpqnnjLhZO1JAClj1/eL2SL7lNHVwcYfaGAmlWRSGal1Qks7iyk+i+RD5/PWJ2aaJvIMpa2BwqsCmzo3dR3NAGWd/y4h8tqakqSu6zvR3maK+hmes1mGpdmkUCKepea3QhaQXXO4nh27V+G8ryYllNiajmpdZ2OVkyyszJ7N6kJcn0CXX+7461ZyVYR9/rPJI0HV4X1I6nEAgdy1hmSMh3ipoJCbt56X6yAnnjCp8Iss6LoRdTcatgOg5sqVQIukF3o9aThrbZnXUfENtEqYwMa6Tfkail3XC86VaLlNspuWmGQJVGtXt65Kh/94WhGkSbh1eEkGZalPX6USrZqSdC+gcHQF1tem7uov/tVVIyK3gZc2FE4CT5NOyRMDlehMLgR7kxCV+8DnDQA10wfFYMwoUijQ7au56OmorJveQnez78Rq3YvFLKKqsNG1+Ds8aNuk0QdwHkcnnsdAUA8FI02UrtAS3xclj6Ap3YxLbmwpVYdNahxUStOmk35Gbyw9YUjkFW8eZUXUu2RJ090sZN2IgkV80VcCL5ff2WYJUt8pOwICDZq4eUOVbpodgx9cvtXdQ15D101PIZUpyBrZT4WiT56LFvrukZGDUcG9pu+LfDCSalW21xxkElq71MTf08BELSALQ23RoGejLhgG7lzhBlR5CDeUOHyjMGtOYsKAU74AACAASURBVPfMyACucY3SC3jSq5MMV82tpcuFjN6AbF9V+z7ZyRyKnNkt3tIG2jmtXzWnCazgwEPWiA46lIQWs1m0thuuJ2SQ/dE+RkcoA3ejOxhHfzSKo9MxAy2efb83jnb0+PlgoPj9WA8spyoI4C+6a7v0k8xmshRpaqh9pu4YdSFKh5YZEp3GtwKMAsFKS9TQgexXYnKtWnUziS6X6Sq8lnidNXRL0D9NooaLeF1Fvani6vnjePLyItb7KpYsa07i9u6ee+n7n30vfvC9T2lcOTwax3q1icnDJOYzjEWBY/tK1hH9QYyPzuLqyZO4urqIr77+Mr59+yHOHz+NevrA57ys13E/XdLkctztxcXRKE6PB/zcFry1OigTt6KaV/Tkiu0yRr0hZz7ez69jsZ7EbDKNn/30ZzEeX8QXX3zBfdQfjPncIRYGiGX5Cpoqs0mTyTy++uJNvH3znl2X6Lypa5hoAtaIIeY+2GKeYDda9A0a0Tto+jATgPHzZCli24nZZBnr9YogG53ABEQAJ9TvuMThbIRYJcFEARUaH6MAq4CEd6jkynIA2uqkA/lhYHS5Fm/8UMTtACP8ZoF5w1Poc4v8omnWKJcEYFEMOw8F3k6S3dHKdck/ZD+ckslLF5XFM+2BvHMHU5cTBSJV4eCd8f9UNgR40nUKKuUYoRKPEU9sD5ODiJP6clHETJLLkLwGR+Ac23Xwnf/41eRz4ngnB0tyEdkx5ipElvHUzal1xD3fQRden5YoTOTMMOoc/C5QowzEZ26ek/xcT0nILvHdDnMhU6+lclsDChpMqxKwkYOvv7Fy0dgyMZ4JGlNnaQbKT4pi93xkSZAkAOUol2x78DPO7zxYG2LF+UWKq1yX1iIkE5QdciZscm3ls8zv0b1+t8KhT9Zfgjl+LokZdzIOShaJr5z7C/eqYdHp+kYQ5xJgRjKtPZ21iC0CYpAZ6PvYbOL7bf2HX1/QSDN1QlrRWjRcAPYJyS/kB2xx4Dsz84M67MYAcKKhn+FIongFVjETynhUV81tioNvu8O8LcyzQjt0kzFA7Ewrgx40UD368/TBBBlIZQcerQ0gBtaMEYEAly3x32jxhxiOLf/ZfVaWJIJuBjAbZ5G2Sc2Jgpj0pblYm0OFn6cTVZQdWSQ8J1+Hx23g58isINC7nTtxLpfaWgOGVcqTtohgNN+FXk5ZOro/LSUwYujC6vcHBAHatxZgKz0+ADw50kGty2rhNc62hlaGctnFoZIDs2IDH2XyCOrq6FPJ0IOWcyG24CSPAIRrAwNlLwaWtTRZPUsUuTmo8bBmgwers3eWvKyZUJahFATAqmgszATg2tBKzAOd7xXmjHC4l/ATnWnz6SzmsylZKIwvGY3a0RvspaMbjGNIAAFmU6MZwJZgM2EMBN4xtHYwbeVTZje8mbLs9HS2l7YY2sR8I3wvmo8lc9XG64pZiEpLO2nEdJvYVBoBw4SDnZv4brRim3HImW4Y+QOjwK3GzmD8zGR2S9YO7usw1Xz26mk8e30V1XoZm92Kw5JhkAmrAFgC/OTHP4ynz55GuwVh7JDXAGZxs1nENupYrWEgiDJYP54+fR2//9OfxldffsERF48vr2Kw2cds9hDL1SLeXV/Hbz//kjWzZ5eXcfHkRKNUusOYTpBJo3sWX7CiUfcxZt6tq/j2+stYbqbx/u3bOD87jx//4A/YOr5YrNgRib1M0T1NXcHbYAYmWIBBvHv3Pu5vp/Hh3W1hJ2oYqdphSaamyJrU3QjDQzBQg/5RzCYzieXBWFGzhRfQifu7KQEoZgcOh3LsxtrhmiRmkHRBbEUCnmzzUelEe00/QrbWLEXGNrJHqcfJqkUGDAdrlb8MEMiw2qCWe468kAPMgfi2BJ2MkE3zSAYMndHNeAsmj56zKKijeyynD1kiM8Oe7iCGtYGOKjUnsPsntIbLL65iuONRT8daFX8jYdWBmS5DucOHAJTHaxTwaOE6mQ1/b8ExDbhqSA69FTbFpTaX791NTrwk/bRGakFjqLEr+AvGztAIdgGg+N4yhOM6vgsC+Du8dgVqvnPPrqSeqsx2c6ddATUH5dbmMDcYzd8D+D4c2yMWTMBXyb9Ko7wTAYtSp9O9O4vzGlZHpmoP1nOlPo8gsPkzBWCXdZvvMNdhEzdFLfj7ky9LWwOhHl9vXn+iPO8tYsEEly4TGhpZWe3OaAF8vUprvhxDE+/w62zIKl5C2mJeAc/mNNvFD/rZ4l//j39zuWdbrx+OXrsM+VTq4rAosRf8cg097dBj41DJnmI0OY+TJTnIiJKhEpuS07oTQXvwJn8dJnzdWFStmC92QY0nB0jKJA2+MRzj0pWZZg//7GDxyr4/jTS50egvpJuVzkgsApicMucqqTrrD7AJCBiImLHoZUNQFpU3p5gqHYhklPCscIgxcGJDoLzk3epBtOoqUPGeQd2dH740LWQP04QYWt1rWUeQFiaNUtXi3+R8/Ay8H7IrFUuZCPrpgqwuMZXr/KE638s5p/vJkl/GAPqhFHsFLWhxZnofeT3ZqZF6rnSY5brhkBGVPlgqJsBK93Fns2aTIMYGyAEgEq2vQzuZs2wXz6yMxoup0TKbSFd0g/Nk0DyrSCUH6lbEIC2XK7IqdHnfYEQOAhpKQoMYHZ3EcDyK/gjaOpmcAtAQlKxhvgk/MpT+5GmE/UEmySJ5HVpqH9YZkx0zGYTAQKrhoHR/+liDrYWAc4JSrEcNIM5uWU2Yh0WEPK84LNYvBNeImV945hgjgfU8mT3wnsEKQQD/6rOP4vX3X8dsOY169RDQz9VrdFVu48P7D9EfdONf/OLnnHi/qqB/AtDDgdKKTk/MKMoZb769j6++fBfDQT/OTgdxfDKMDdhQzgyEXmhKZmc0fhTXHx5i0B/H0yeXLCkCHKrTFiVPuJvfxmKiEiySgO6gHcvVLK4/XEe/O4yPXryitxS7THGo7fZRb5bWNoDBziQm4u7uLlYVDFOXnPdH01uI991hyvZzZjNqOmE3qPV50I+tVmv+jeeYSRTAJZohBn140qmHlWUoeQIoaFKf5iBs9kKJjLqAMICZ6QpL7wD4HZp6ClSrbGcIZXuRFCF7Xp8F25nlq3wrlilNcjNNKgU1/76uyueKAVj5HGfyOh8s+DWY8KHhvZ9ITFdZjIMZG1K84XKfn4NiiMGdDivDDmuuLNpqdFoNx6AfVEgUa5edcz7bk/tym7oqDgJU0no14mcliDrrijbKh0uWUVlwAgnAx+CTnuxuio9bTETYSJCxEx3F0OcOYWmSAIqo3iX7fOY6pxlRsoO/6Hesp3L5kF9fzuemaSlXlyqWeR9ZciqYRy/JshE1m/i5mbdRwpxA0qwKv7DRGh2uhRTWqaknUwA9RZaytWzKfyu59biX1Lf5h1Rmw3uyY3quhgKg1NChcq+HATsQUDNLnanXqf0pyeqlFUe+54OGCMbCtL7gWhK2kQ4xLT80qomrzJ+H0n/hWLjkVBEgwfSf/u0lZ+Gp5ud6LaczSzeCQ0qMlAAUPklDT9keV14gPyOBq5coW7C9D+QoLKt5tbHrhzOeay8rYGy2nViu2jFbbGOtdIA2/bjgAqB6MNYEgMLChYhceih4QxEsEGBkaaVB4+W7CaJEaZZN24I9oy3fmfFrwWmCeXZi4A94vIgBlOr2MuNDKqwBoJxM5m4j6HFyMKkevM4E/L8GeKpVW4wEu95y1IuZtOyAyGMaq0dGch6AnEzkBi3rKFd0KaZPoCUcJrExFk2On9Ch2xQsFSQ13Zpw2SAGuiwK/zuYE8ZPEyov7JAyJbJQYN4cMMoEcgOoLO9pjp4EoQSg/LN7lvrYOYdnwTUlcwBlI850mwREAnSLeH3uu/TSZB1lfpI73RhAUQIjiMI8PA3elchb/kcI3sPRmH5bCK40fez12f0FHRqAOzpuKEpsY9AwALRLcD6w815VnmsyciU/AKaNj4tuMfUmONfUZSVnbGm+BKDwVhDQ5fOD1wmjP66pHe5JhxiZNvhUbdfULsHuYbaYu5yHfbWNpy+fxs//+OcxXUzi5uYrBnEMC8Zng5m7vb2J3/+934tPX31E52gOeaWRoLrYANIBjL785nfx1de/jbqaxNGoH5+8+j472/YYGzO7ieubd9Hrj+Li6lXcP9T0Ztpuu1FV84io48Xzi3hydR77zYZWEZ9/8z4e7hfUX52eHNE8d7WsYzw8jpPT4xgM0EgyYJmbjtAbWBOA2ewTUIKhWlYVWcK62nJO3+n5Jd8hfg1zJBH64V0GNpIz1TASSYuQzCTWOG53tZJtA4xDAUonsxk/m4aOAMwHGikdxgqaYu4FGDTLS0Ebjtj00mOy1eI6gxxsVePXMnnLtEFdedxTzPhVfvCxU8rr0sblWWwGrARfnZ9KOHTkKFikFkgBtFEuNcBFWlWzvAZCAhUW4vpP8jwxy6Qgm2JdJ5DGHQIyKQvA/Rv04erdqVWAH4XWxgCFHWlYFCUpiCA4w3H/HhLLC9afTWExn1ciwAJkk7mwPurgTEESzzfg4JoATGXOtFtxo4ucnuWwDpudYT86HTUnuYYgAYRBNcv5B/iEr9VnrLR0LgnynXrQvbEKtXiZylNvltUnA0IDR+nc/OxSeO4uwob7zrJXvm99H89cHeQNKDK4QTcqmUVoUwmChQe4Tg70aIZQ0uKhG7oQEKldb1gjCOgzudQb0xmvdQITZpsnuzzOVhyQHMktMO7hmTpm4vl6xMyhLQ+NbJOwMAEgFR/8I3GOI1FVYxvHweG8Z/CTPhifzwQ4wS4RYDta//ufnlrho8WpQK2DAEyS0JlKCKrL6/dJvdGGX2wNmSXr7LihTa3JOMyiRi5Al4FIV/r3jFyR6UKjvN602Im3WAVLBAQNqGvSxh9dDmgVhQ5K4AkgSmNQ9Lecrd3dQm2KB/wSfYpV0hpxK60XCMFD5o70w8Eu1NgQoVWVXdhFQcmOAonbQbSaWVMFqMFsOR0MenHpu+KNlZqWNsBYzrjKwykzOfgo5Tw8fQ+AKHVA7O6j0sxnjru/Wh2OqaBHDbRFWBBkElFGE9jIe8+stamx27wyn1nplNAAYCwgmkOa0hTYY/2JzBdBF76HgEPhQrossSn4S4BKQIPaJ5bedP85Fys3cNEiEIAkiM19K+0RA/rGXYaldAcWBeJsfz7TIhVu8AwkclcHGA1csxRIECIqWK7nCnJkPjsYP4Fyjp7feDxgIEcwxCfTNqMIhrNMp1InZ/Kl273rydiwKr/pSFSQLAIw7juwJXj/yjShsZHxqkxTtQ9hDpruxOwKsvO/fK/W7JyrqllUizkHqmJfr1fbqNZ1XDy9iF/+6hdxen4S33z4Iu5u7zmeRuz1Pm4+3JB5+tM//tdxcXHODkVop5bVIpY1yoBrrnlMuQdLNO63o4f3vEaH5ZjJyN3Dh7ibXMdwMJS+cdOKu4dZ3EyX1KCByf7k1UU8fXYZm1U3bq+X8Te//Z8xna7k89bax8m4F5f0dxqR9UNGOGIXoLuF2QQjbyqwaEvorhawGkDJEx5fj+Po6JQaOFggACxhJl9vCANX8j+8Z+jjYGsAFm4FAT7GeGyg2wuaJVa4Z4zEqVZRVbVTK2kt6GOW8iEA2pJNisHI9mmaxaLrGa+abto9AldcN0u2Dv0N9+rOOQ8UFihPjVBBGD7B8r8NANKg0eerMv48Aw9ZUTNbCTIK4MphNCrPp1ceg4iBiK4TDIFGWIn1ye6mLN+IAUqgT+f3/I5UsDBBUDDXrlBs0F8O1BnYGfiU5Gczjop36trTzyfb6/OZH5G/h4CYdg0JIJqbT92TvMWl+xHJaBKAg93t8l8AFNa+GCgFXJX+9Ff6DOVul89d3mk5BviMfHb4jMK5mmcDYTK1YwYyBcRYy0cgJjDNKONba56j/83u5glWdf7Iz23jTjvG/fQb9Ooib5o+iO741EgZhEatU8EvAU3ph/I6Cm/WyF/QAEUCIZ+RASLPQsyF1Rgs/btGXYFhwv5n4oKEng0qADwaOcVGNojrM0EnSMe68KQNNH44+WdZl6p5xWTY/0g6o7jK7m8Gg12s9yvfX8ZbrWkCKAS1HJMhGlqsU4qF07cHBxCQIQ5pABetdlMfGClCv42mJlzmf/lFMlCD3bIQHRldCgq5TbZaqNhoy9U+oCcFmOLyowiuRwAFo0y0Wg9ZQkEJT6I9BFSxUDDXlMaoTX+etEyQ7kmlSdeAS5eGKHRmUj5jUqfV4tTnBkCJIpboUSJvbQYFSpQI8GS30eLzUgeCRKKaVZdzxeSy4MGyWdpya7pKYpl6KNXQzDNdnO4LB3eTqclgs80DGUEWP0vwSGDjJIEbMA/4zAAzC7NIsIBP7387UevzIH6H5iaFzzJLlWBaACCH4BZxqJkkPEOOrAEIZCkIgdZaNYMYifOlZiAIpLDIdCtLBHpvKXCX6LTklzqOaXCnYIrOLTko5wZSSRIZBpgkXrJHQuB6WLrmWtMzA0jgbD6UezYbduednh5Lx9IGuyHXcexoAma3oBsWycjVNB4N+bgXPKSzJH/udjwIYKTm09bBpVWsLY7i8HRz7D3cZ3bi0CGcwnZ1SMI4EgxNtZzFbHJvA8BWbNc7jjm5ePo4PvvhJ/Hj3/9hbParuL55Hzd3H2K1QQlzFPNJFX/9V/8tnl28ih/96LO4evIo+gOI8bex3m3p6n1z+21cXL6I6WwVw047jofd2EOD10Up4yx23X2sdjWZu/UK45qwEDsxGB1RwH9/8yE67V2cnZ5EvYq4vVnEt+/fxXRRCfy31nF1fsyyHcDLfrONoyPYKIxcTtURBIZstYLAG7PJZJaJh93vD2PQH9HeBP5S+Aw8G87h6/foVTXoOfyihFltaHVBiwM414OlWgNAbTkYGcARY35gGMr34RIesvNSHfcsP3VKKsDQH8mdzsq0OeBTzvUwRnV5Cxy4zcIMBrJZR7MeiwqpnKk6gwkNCkOhBhqN+PHeOPBskhGwzhYGPRsJC59kuctgJtnS9JRKtsrxP1nWBkApoW5mh6VVDM5LnaPS99i6JFv4yWTnhki7Bekb9Xm6D9mB6MuzuSflBmk8KnmEGGgyPFn/TzDGrmqxCU0H4yGA0h6VoFksOZn6rc58MvYAGyzfKeizwakjBkqJrdgEurnTmsKaNFsYpL+i6CthTumgkiHU80GQF2NliwzGE8EkAa+kFa23yu4w/qbOPKX96VGH7xKAZ0xhXBBBgJW62WPUmpmt/Bcnd5hewIYd2edy9h/jHrVDBqgKIb4sJZ+lwxuzLhGPYLiHP4/Ybd/aNt09Jd0gWAezvk7GsscueyQzOPvQhJEAKmMIB1DvVZHSyB49F/mAaz1C5A8gRa3ZBlYZ+J4mtiCZUaKt6hE73Nkgt2EMUqUmCSHgjS4A1Jl0z6VE5UeO7ItIVyyULsOUtPTRXlgmZgCgMFIka5n8Yv8XFwJeoGqOojPtb2EnZZZs0J1NGhPUeSvm1T6q2pLGPZ2gaFUw6A7otQHRaWakeEnSQKkbB87JEpBnvVIdcGovNkY3ECo0pK+Lh0iidNPxBDRJg5YzSQU13CVBGf/rwNgRdH3xXsFhgDl9AwaQtCpgNgprBzIfnjVmtg1LWyNUtEFZFuS8MH2fspycscQfcrnLZUkGq2bEhGbqSOyKDawM3jOS1Dqoe3AJ1NyqMipsLnbQiU2SCF6ASaBFm45ZAcpqnHWljSLpgLyR0sUXyy1nWdGkUzTQAZ1r4SYZHI3WAAjloeLMWjPafA18SAJHKpm0OPAWc94kUFepAlmy5g6Cgl8LyGH2IDUpEhJqeKa+hyzVbk99A0A5RwZBL9NRR0e7g6ShHW3YMdjQM3215F1lR3yzu2k/oAxPujCtm0ZkyqzNPkkCzGZ5+a7yGeld6V5wQCsALJcVbTxwTWBJWMZbV5xAv63X9E8CtkAZ6gqlsxeX8eqTF/G9zz4hiLqb3cT97CFmiyUtAb7++m28+fxrzrN79vQquv1uPEzmZE6OT85ju16xNIhZhKfH3Xjy6DROhsdxcz2NXacdj55cRgC8zFcEJ/he6K8+++QHcX52EuvVMip4KsHVHeJ2GF2udrFYb/k9YHJPj4fc55PpPLarTRyfHHH9aQis9ghYMejS8MJgFgpwi/eBd4bDEiU4zCwDYce817H6+OQ0Xrx8SquF/bbmM6orgCYMYwaTicDZjqoGA7Vi0HyYLuQ3BSaQwv4UJ/ocNQOlaQ7JKiWoEF/PfeOxODnLdscZj+ojV4eWph4kG4WDPJuGGhPLtPXAfXnWIAWzCm7JqavBxMHeHkANUyN+LAFUOQ+9XwpT4rJFCnHT10gAxTdUNDlZbsK+Npjgqm6sXGS+qwKcJlU0Ze4EePKism7S4EvaGu0EMVCHOhw/X1cYkmV37aD4H6kk+k99nwRJsrwp2JKlNPo/WQsFICW/K9UHcZaOuv3oQ1fCcpGff+qySAc18/a0/xuWm2BLAj43xiSQzSYZgyCvDeZkqIIkGDb7JNd0AUf8G+I0WFx2fvqsxjrhfSYbHh11sHMqgMawMenLXgg8ZwDELkp3+jzcJWtJiMuIRXuc+9BGpgdWsImFz9JOM/gMxGfk/jgv8PMol7Lk2QbAyU5yjcjZbiRRIDNUZiui8WMbG87o1LvRchaoIje5VSzm9/q567TUHkwDT4JTxiRN/AB+0ng3zfwV8pBnV4d6Uwn99cxRrYAG6n+53KuMovJRiiAV6BT4pNDPxaTNkPVYxhuLxTGIlDV/tNUTfKkVVyUivQ2084uFttCcs6iaeXFYk/DZweE9W25iURMu0FAMTsYcKNxDCU8jQlCya/dcwgMlbgAFYz+KvXztCaTY3YWHT+YJm9mbgPeE/3Z3HssxDdUsGGKNStan3c4I7xNRxp43xADOQTYSpFnIR0EwtVyG6HxwABqiC+XvYWoQSxRdiQAiNFbLbiwdGHxXKVLPjIwdRVqwxbMKRpTcCabTwfplVumMVoBMfiMyn+xQgE/9G9koZTE6yCTS1fNzMLeGCrSp9GT6Dh2IBmWeZaeyrXY3iRuzXdwC2X1CJNNkmtm6rINB2iBkHGD8UKYhADrQAyToBxM36A+tH1Lmhluu6mV0u74ubGpbEHC95ww9C0YJNKnrkgO3OuW0MfXvKmdgHTJTKSMLcJB4XWfZxF2UfCYw0ewJzGXHTZlFZk0LoVO6sluzgp+HeSy8gfC+AB7kQA5wu6WWpoVsDQN/K4CSFcHsdDGNFvRemJOHsS71Oo6fPo5nr5/Gq6vLePH8Mkan/Ziv6rifV9RFPUzuKLC/e3cXqxozAzFtfsg1spyvyGRh8PLdZM6uxvEg4uKsH+fnJ1HVdTw6fxGPL57GyRn0R5ixt471qorJ/UPUZGNU6oE4/3g05hDWAQ5gaLjWm7i/u49qAep8F93BntfTaY8Dxp0sN2D+3mbnct0m6o1cxoPlc4BLzCgDO1XHZoWsmwuOgQPjkgGKYMT5yccv4uh4yD9TV2C59rGr05AUw2LRnYjOvypmy0WsVptY4bv3sIlA8rORhpElAQGJBLTJqWQ17ZDtEcvqGZgEwPiM1EFlyiogJUZHZXTuGXZh4tdUzhLfoANeEgoBarEwBhypYbGWIwkMAoTURPls4+5w+3x28kr6lKUYvTsmmnYyz0iZrEwa42ZipJ2f7JMZIl8ES+qp7yKRrhv4jpWE2YlyphcuPUVOjZZTI5w8qLiwVdn0ZNmEn5FPbz8wvz+XShWa0R2ua6GfFtmoZoadksYWZ7XCYuewkUxvRawwwz1BlxMeiqQxf7GtcpvxI5NjJF67XrT2KBVjjyQwk6dewyBKgynAnXFVz1g6PdWS4FGVMl2U2+QArjMK+mGQQmCXOBrMpVPEgZxAghgGphbaZ+iB0LGMdQWQg8oQQBm63zmjsIUzScmM1oy9rJhEm2GylogNCCzjQYuI7xbpoHmAsHDAO8x36fdMkI5YCxDzXTNXsl22+VFhIBunVFkC+GK+QymMLHRQWSPb3Ues5KFLCxVUQwDKctQLn4sbdjC2ijHqP/0b+EBpg+GyiEJ5OAkMaHElGjaLg6ukdkSsQYrPOKst2y+9GljeSZapNDEkOj/4bIILsVKgz5fVJubLbSzwHvat6O7lFdQHTYouPLQqo9MML4yap9RAaT5eDw/DK5kAppSWsJxkbid2W9m9ELtYJiVUpp69mPAi6NdCpsIdJUQ9+RnOZtjSj8WJz9Qz1DgZZ17FEVaAC7Xb4gKfLc3MnhR8xWaInZIYugFPpars05IlSLQk5rRzuGx72j0OM4JHngS+v6IT0GLgOQvEj0GY7iajGzkflAQeZRgnN0IOZfRha3aKQDLH0nBBC4CTPTOlLp8TZwgiWfQzZMJSNyK9GourbjxgZyMPMIlGKeAngDos5Ylh1BrXvCgNo5PpHUBpv2+wie3te8lSmPgqlwmsT8JBIi2CXrneqxNv+IXQTX3Nw1OHP65TfmhaZ+kL498rnUMGwg5gfgz2Tkn6XRtevlf+LAABsoI5UkTsBMwh8Yrxd72sCaDwPjg4dwn/pk3s1jU78fbDXrz63sdx9QiWAptYbiaxXNWxqjcxm09jXUOsDkCj5wuQhnuBmJ7rk6LziHcfALQWMe634vQITRwRvT6G+SKhGcbL15/F1bOncTfB8OYF59WdDY743q7v7uJ3X2N8zCbOHh3HxePTeAIz01GfY3bmUwjfdRAvV5W0ZnuAIoBDzMvcxny+kFZpj7ItOg9hlim7CpVNlZUTcJJ1aMUKfmAbeH6N4/nzy7i4PCMLhc7BNkDQRmXw7aYi0MJsv8nDKmZLlQBR5uT3weaAIFilDCWKBudeQwI2TYmGhTibcbIkVPah02a/5cbg0JoiZiVOtqzJSUgj5UaaDGqN+OhSwiv1tz/ZGqYsbTkpKkxSIisHOSU32sfSc/o8cGlK0oxMtJvZqExksoTIS9RRiQAAIABJREFU9e34keU77gldEqUfnCyQNg+H128er3x32QVmH3SeyVk6a0jNOc1zxSyFU6SDykDGuOaRJQMlYsD2FO4qR+AUqEtXeCeCXZTwMAGDEaKIsMlbUHfjVBIATBks4w3NVDtI2zvR3kGS0md5ue9RWO1treCOc7yIoAUEuy01IKVtTr4/fDKKywK7mrEJzZfkBdtgnYhrVJ3UWLeEXFi7tAZU7BOoVrWC19taUzLCiQ0EJgmOwFwBoEmXC0AEbzYZKKsRTUdXoydjpSBLi4xvsmfJsqNisMqJSLrJNOEaPEQa/luFmGBVJf+8SpRp7iomXxIgitqpC9fnpYYWT4RnO0bCca0rfrGpiUAx9wv+HYmgfIDZgfof/9XFXnobt62aviysbG6epAx4Y1SUm43IJalsSuphgBQFK4Isbl5Edfxs1t8zSPoGDRrwc2SgVruYV7tYrqAPAIBSngW2YNDtcXQEhwZ7caGTBpl5CsnJTLl8BbqfZAh0Ujgk0y/EzJFeutshXDEujtcEFRihgQenIMoaKuhng4ySOhQBpRkf17058qJ0/RmMmtql43iZR5QaBGuefMCJKhfKSOZH6ZmuuV7JWRkZAEosQuEwZau1SNIQ04dgHqVK8tRGTODiDIZgz4Nu5bsi+jJJLFfNzMLoYGjKSILcEPZpDEQDjjQWSAsP74el0mQAeV5mOSLLxtaBpc6OLf3YZ+ruxEaH6Jlso8fP6NryeXkt2nlZ2qEtW/D1XJKjTmCUB35m5EoOVNI17tRZfSAU1f2CIif7xpMoCwbKBCVEVaSQ038y/6qnF7d0b1Q+sjRYTRM9NmxofZBLY2VEeiTNzpI+RgAK3Zy7WKNjcLFk7X++XEY1WzDDQ6lqsVzGbLWK04vzeP3qZXTH3fj23W9jtpiRjYSWCOt+vdrToZvCTTZraAIA0w0I3KMfd7eTWExm8fLpZZyeDAjqVph5uG3HZt+O0fFpPHnxnKXBN2/fcBTMyeA0rp48ZTPEP/zDF3F9fR2Pzo/j8ePjuDrvxNnpODotTCNYx4bzC8UESESP975miRLPF6W5+9s7lh/4DLYCjRr9ISAtMKWDE6U56stxrvS68ej8JJ48faxxPnsFMw2yhDB9Sk3VbI7yYzcmmNG53cS8mvFa5IuF/belTkPZb5ZZDWrcMGNSn8ELelE8J4A0klaK1jYp1gouDBDPTM9KzGJbGvnyHl3ybeBRadduNEpewDo4FMTT1JCbxqogX4c6rpOL0FHDAJuss1GZqgwewst9qj+XwE7vLJkRdz57YHUzukWxJ8sjqQcoBLuHNifj3pTwEmk67Pj9pi43H2nqkZyuJyXg61T5L7WUPN8dCwV63ffM5HNPfSm7y1m40LnIQNvtsDKikVna18p1CNtLZ6BKQ2LxAQC6LTDgnejDg67bi7OT47g4P40ezpNNHZuq4jOnRtlNOim7aHfXMigGeLBmkoky2F66oGtNNQN0tV6hX8wzKg82DxWKDc4H2ygoBqbDu+bflqoKz06JvTkQ3CSJMj+U7tZic7J8SwwgGUcTR6iZKIPgM46S2YI1DfWActEXLm46TDGRADICGlTjCXN/m91jt6orSwA6WyVQSqLsR8Y9Z2cBsKgsu9q/0NZG1HoRAGYMkyEpGDVyfni2f/knl/tcmCq/WO+Ui9GBE78OgRdKJrwZCw+zxq9LMGJnqSLHoYjWJhZgANDmysWtsQNmVtz6CZ0GSnjL5Z4MFMSHGIAI1Eu7AoCoPhxfAaDQqYbaMxYv9CkCUdJTq7WUrfdOvkghAssZ7aapnezbBfQY1Fif1hpM6wWxCGr1FMDUCy6lOyse8ruyDQIPXAAqAythsITNLAXhs9JMzYjfg2O57L5D2XpUClE5KmydmE4XXMB4BpxR1oEQWhoflef0TssohGwBdiaJDZNoXIEZjs7pmSGgw5zTZzzeA4Ipymh5YPKgJiCSakA7N0l7bcKc54fgTnCLGvjB/C5lqy7uE3SIZVGLtMCDUjmBcmwsBCENUFV3hkSmsmqQOlObUeJP3CfKbehi9OsubIFd2LnJvV6LS66uXSJ+la8V0LSoshNI9+zwUUbO6ODgyBnfQ8I7LCINGU4PFpW+BbRUekqxZGoGsYYAlwjEQJTg3jx8FH8WTZaczwWGpVrFuqrIsNWbOhZTMDUQzkuLNJsvY73fxdnj8/j404/j+LQdb999Fff3U+p98OxXMLNlk4Y0hsyCQfcjYaHZ6FFcv30fi+k0fv0n/yKeP7+Kb9++iZvba7ouoKMNJcXR8Zhje8bHI7JHH25g1lnF+aOL6HT6sZgvYjDsxPHJIC7O2zTLxeqAAzoOSb4zHto9lh/RCQdN1Gh4FK9evo6/+7u/i+ubG+5FGHDCogDsI1qU0UEHwAJBOeLhDEOhN2oawbOHHcWz51dxdnakpngzzRBl1utpbNYQju+iWg9iterF++sPUW+rMn8S6wtMlDzAvLAsrOWYmB1AmwTB7LSj6zaAWF1KQsJLyZZpH5nIKCerEijF5WZGXZFUF35JZ4l+LuEMGiOMFFzK8O/YoTzPcSVKeViWYo7gQGmNP2TvZdlitFCuT2lMJg55X01jTApyG5ZMCVdqVMjwJoKyRU6yWQrqJScR0+K9mLqepmqiyoLOct8P/3Dep+/Ve5fJIsEITiabAgvxkPWuzQQLMCjOSX/biWFXHXgHqZYjogAU93VufsYyCc8HnUGM+xGPxt24eDQmkKdQcbuNBQCUp3AITOQbjdi0ap55ZCX9TLRmHOQzyHK9gPlSLAGIUid1zm1x3wKaj1pgb7z2WAZ07ODlq8NS8Q5xF/EXHmp9ltMzW4amF01UPvH8PMUCcT6uuy3U4JQex5ZGUN4g1k9ASxWiLEkXO08PdEdsUFIKzSoqS3ivkDPoPagChitxY5y7HFmNQ/LJ01SzCSQcV9BX9BARwh49xmD5UmmaiQ2l//JXT5TsUByV7eaJwgW9ShbjjEQBORkJbRQe5p5/xs3jna7MSi3be7RYUxvkDMsyQGUAzg94D+1YVduYLXdRbZBBtkmrU4RmzQoAFPRQyN55kJe/Vc7De4dXD9yj5XsiIEA0TyMuvCF5eBRjMz/23HLlulialBVBtvLiQJQuyQwDuwN0sLiUr7OUFKhs4FUCsnAQi5C0fx4E2wA9rPKfBc1ZvyUyljeFDtoEoTqY0CEkfRXau/sMkDTixGw8D+9NKJMDYDVCRswLDwFiFLfQujzELAng00czszMPTCUl7BNVnYbSaGWJUaCMC6tkQnB51lrJ9y/AoMMy/WH0/om3XRJRFuCJ9MyeXVJwF42yR7BeKtVS2Osdl6UvdpuwzAsmBcyNrACSihc9DkBqxsmUPQ1X+T5g9IjbgZBfWZOeHUq1osJp/imu7oBNM2vo7FH6DTON9J4SY0XQlsctbBnYtKA1KmyaPmTQuBl0QSvkUlUyAShpTeCsjme43tJbicOd97u4v3sgK4mPBiO1WtQxhb1BbOPR6Vn8+KefxMXFabx7fx3X99fUMS1X6D7zXEO3jgMA4/MBSOC5VC8XsV/X8ezZVTx//jTOH53Gt2++iZOT0xgOj6LXg7HmOu7ubygAf3L1JHqDo/jmzTcUY58/vor7yTQms0mcno7jeIAuyWCShO62waAXoyOJ93frAWcQ3j08xGQ2pz3Cj77/o1gslvFX//Wv1KmHDlk4Ra9rarZ63U4cn53yej68v4mvv3pDkTj3JtyjBr14/Pg0Lp88FrumY4EH8na7pGauWqE8OIjr61lM5mDyLMp1QGFplH5wDfuIdQkgS0aQQQH/xMGt8iCAXo6u4JZ2qTvBSMPqOjX1GdKcAVpHWR7SR3gVFe8pZd5liG8S7dzrytLFujTlNh/Z+r3EUjzYBFxKAqBeWa/nDLqpX0z+yglygn7+mJvdubD1eTmGqEgUvjOTM88Jbfzv6C8dk0xymRVSeSrJgHyuAlBih/ZoApFPjUGfnpuOQ2l2sTvJNjmgA0CtywBsblwFWk7E6BAM8YxmbLFMxRIRaW2bJAon3KDTiXG/F+ej47h81IvTIzBZJjF4vO5jvsIAc3cj04MNcUPaUXaB8r3INiG1YcTe9B3E+0PMUomUYIRnHPYHtJQquSnplaYO7xNMWzJKKgM67vBxyZqGM0Ah9XBDEUtmZolyNmsCKEl+c76pva7485I+0IOveFihWQxNVmnLI0skrZqsXqkqJeYV8R7aJXfL8WxVYo9Ho9Ih2DiRGGw8sfQBTSDUahF0+cB3gY3khDspuWZMLimZN0WAmPQff/V8z4woXWw57kTDgFMzoqWirjr8Bb8L6iWpaRRW02vI8OGKkzXsuAt1GMD1QSIubQKVJYTg0jaB4SWq5TaWqx0HC6/t1UAGCo6vXYj1nAH3MAMPjJPsAcRAIcCIVkV3QcP+gHnwyBFsIC70JuNP/MTgbxJaCFgmezpoBGDwHgiAzCwos0hLfAHP3Kzy2MCqR1t2jkYRM4T7p1CN+hl3wxB8iN1ibTmzo7a0PwkGc4K8HKhtjgkxnkEhPhflBR0U0IqhpqwBXplkcpu7Ng5GyNhMmTTnjDWC8ZLP4ppIq6ujgf5Pql3x2WhIqsdr4AZZypPRqACZD6aD6fApJveZqjVhRipNCWlG+k/KnV78mYWl1sAgRZk/AGI7uj0AWQcjklk63FmO9Uw7YjBqRqSV4UZlaUJCdfx56Ryy1VpzBxVySyZQShjQ+ahTTgd/smUqXzor9RqiDsQ/t9uAUZMorehIaOOAx9x4g9HvySaneHnQNkHojGcG6wUAKFqOdIKlNgAdnAsogdWLVTxMJzHFXDv4q4128b3PPo7Xrz+O2XIS728+xBJu3PUuquWyJFIA6ixZjMZx9zCJ3XplD5aIwWgUv/z5H8X58Wl8+fab+MEPfhSXl5fstHt//Y46ppcvXvKd3NzecuwLbAEAVCHMvrm7iT50Vt19DAftuHh8HkfHR2wPHw0H0Y4h9VzffnhHsISFcnpyEqP+MH7zm9/GYokZfQoqmOv1+qNn0UYiNThmQ8HNh9v45stvqJviOsXz3m5jMO7G2flpHB0fS9/FMxtM3orPF4nIdLaMD9f37qxE11LDxPDduVtMgVqgCbYS262MW8VA4X0J3KEDsfkrx1UYDvEWLB43iqEur9DbB380QflhF5vofq9LsGo651K/xNN672HI1k4pwbTFS1JdPu/E+igkEmD463kOlLWMQOwM/cBeRCeokiTKPDK6aK6xWH6Ls5XUaG9piITlAwZ6eQ8Z1gX9Gv2jxh85UXajxeHA7eZYsd7Krf7JpGtMlM0yWx36gVHbC98nMDRulBJwVXkS5yesc/r09TqQAdhENX2I8o1h/6Bpd9ztxNlwGJ+8OIlhbxO9tlzyozUg471cLmK5RHn4AEz43KHHXRkArfNV+lEzbe6SzoYaPGdcOz4LnnYA/Oh+w95ArKRfH0xlWWJTq3+jYWsgeikAMIi7K9plTumkNFOU579Hp+Fsx2QHMrUGXwRojntocpG2z9WvDeIfSoPW/Ro8iXVXhzRjFg29GwZW1kLQI1pKkak/kl8CKGCBTJDhk4cu5RUxSZMsJPure+ZJz4RRSbn7PovpbuvP/+Q5aYcMaqJd0wJAi4ZozuBJ/ipYNEB1QpWFX2Ppg/y3D1sP7Cx0nIKixrroYZOtArigtgO/rjEcdb2LRQUABZU8+xC4UcBAQeyJKezQQAEwsXeuC2Fr4wMFloBz8ejDo/ZZHhBU3uvFoBuvLGrlnGZQABDysLEcgptUZROeISl4tsiMn5fCOHfZOa9TpoLFllkcN59eEJ6vLLXAYKmsJRpL16IF4TpsWxsA7AQ9lTiHSeyIHOMBotD5J3YoGZN02W53Mc1eQv0sRwrcoyYu8aYiDz7TwkFsxEN7AbZtg+5Uqy5LmgZo7Epwo4AyOx9u2eVnbVWKtOm4bgfYUv/mIeCRFGC7uni/yBwEHKVdynM8g4L+CVGzsjAd2EnF87qoIcj6GjxU/Gc9qkclfdfB8exRU/c6z443sWpZTmwCEgbZys9MrJ42mf7isFsyDvJaQ6aaQTClXWLJBKYEtDQuCQcCDiMmLnyuJpYLAyV9AN2L8U747MB47FjiWkxnBNM41JFx3t8+xKZex/BoRP3Q/H4a8+U8ZlHHIjoxGkacHA/j6vKKxpbjY7A9m7i/n8dsOiN4Hw5hINr3nDj4KklTtanrqNERt1zHuDeKP/zpP4vh5Qnf2Xg85lrA/L13H97FD3/4A/pQ/Y+/+esYjYaxrtZxNDzlnErMr8Pw4XYb5a05/Z8++uhVPL54EuPhmMk9Ognvpg8UuiPIIEHbrFYxm69isYSIHAFiF2cno/i9n3yP9Pz9BPPs0Fq9i9lkHtP7SaxXMEbdRGuzi8VqSnA+PjoWw4epBwiKfc3WRPDBs8J3w6+Kw6XAPNLyQ6ACZyO68qiJssgbjCB8pDBRgWwnh0Cvo16vKNJXt3PDWiXLqzMW61SZOt5/lv+yLF9KbT5LCttbRpmIKypBhtmJO0cz4TXQsTWnARf+XDIoeUImsLPhhkFils9UwkfyJF2K5AlyVix2I/xIr3WWnlRupn8ZmgDA4JmN4h62fCqdBUsFn9YHKhKCoWy60nTNYuM7LB2T4fN/y85EOkoN881uWshDsoSk577eB9mfyaImsOcWtPBfZ2cy5tijrej1oWdKJh2f4TEuObjWiRC7wWE+24446XfiydlJfPqyG60tZjsifvZjG0Pq95B0QMdIbzdnlpJ86B50XuRMWa4Y/2Ir1phG4ekdqb8V9mZmIY8jxEgOokeSqY55aLL0c+ae+LOW5PBcshN+ekMBxOFruefyTFSSKs1yj2eepnXYAd86PhIG0CvSlBSJBvCGOvX9djXV4qBzR118StDFiEoeQVYMG420sveMIjrnl8rPSxMl2KzgEvl2J9shdh+Wyo7PWnsOgkXW3nICA2As2i9af/6rJ3tmbJxa7y6SgqwBbtBBgL8tfuPzM4mLP2eBeNGvAApYlKXyhiJqCspFLSrISPuUD0TASt4aQYfl+WIbyzV+HYyYTC7xP7BPfRhmgmHq4N9VlsMLQheDxK4SU+OfeCGqW6qMw64tCtJMf5kCzRq/lo8YJLlpU2+vlMiLUEjW3k92OlcATUO41AC5Uk7rfaw0tFGLBtR5kvV4mTtywThN4jNilqHZesioZXcgxk2ZGwKsFgdZEoIgjSPhumOrKWhfMXTUN6UIuYwXwDNfU1ytjE9lNn5PF8D1YBOBKaMQGaZqEjJnYDeM8WY3kNHNcBO2Oxq1IRbGXSxFwN5Q6SpZNaU0Mj9kkVyiMxso9hNfp3IowTdLBR22wesQxzrwYedOnUyu+R4O9E4wxeQ6J00vzyX8eYJOHyzJnAopJoOEYNstI2i+U2bgd0rUzY4XTeG2cN+AFcQ523bx7lWrZwcLy3ophsyyYCu2FpXi+qjvcice1woTnoh6tYzlYs6SFLyrFotFVPMZHchpRVBv4+F2ErNlFRXA6bAfj588iqOzQUQH421W8eLp8zg6Oo7//jf/g0LtNIPF9eFQh0s57gUd1m3Q5rwPBMU2NYwnF48pFMdnEPiyHLmOajmP+7trdszBCwpjWfqdQYz6RzF5mJpxhY3JIh7mk/jo09fx6Scfx9nJSdQ1Sqj9mM7mcXP7NqaTWwYZAE4MH3+4h6UCzpF9HB+P4gc//CRGo15UiypW1C2Bgx3EYrrkNeA5tTH5oKq4ZrbYn51ubLAWOhEX52cxHMkcUedndqLiXYFNVYmEYH0P/6iKhp7QeUkbhbl+8pRCUsgO5y1m7NXsHGSHcgpsRWfo1OFmyvFZ5dgRA04WtkkUtL+y9KTEqdEhJjgTeEEpIpMMMVy5hh1bcS5ZFyigIANgBq0CXKRbASPMJIqfqT3LM4yt8wlsLF0gnZRdy3myat2jLLXegK3T7FPq98uIKbE+eC7cnzBR9N2ztI8z0aO+cJ089yEwJvukMyS1ewBJ1G/Cr8iJfquLc0VAgteOHUiWsB1v7pfx5fVDTGH9gfMH1gV8A3bYtgSCjRWcgKHykFi49BvUM6YGlFYCAj+DdsTFUS9eXB7H5YkF0myBU9exqgoR8zmYXwR4z1glwaB3pgRLiTTJjHTDJ3sEzRME5loN0gApXvH/8Sw5ngTyD+1dMeS5DiQbQFwBOYGGEej8NA/Q5Vx3IhO8eJSUGH6TKgdlDrGykh6o2mDASksFxBN0B6NawhO8rGAmGFh3Thq1Rbi6iit6aYbKhDwlICZEJI9wgpqdjzxrZehMA0+sT3bWQWaER6zJIdCiqXPdZUQ2n7iTD8vyP/zqKWxPVBYgJeeuuGRWGACA7CQeF3pLfImbTZGxwRcPmVTyu6RhrQozMI+gEPOkP5PdV2AF0muIk+FRxquRZWNRYVGy2TNGAw0TRnAAgMpRLlhMCGQ0PAQ1yewbHUTojnH2nsOFE9Vac3WA3xPaCwzhpbhUR0Ea0XaaXppBY3eYuvvEYllknPJ908LEkrgPjEMB2KH3hgxIhZQbnZMoYntt7HAY11zsXHz8uRzyjEMJAFNlHaUmMorULUJPhq6kFgeqZoeKyv8WmFP0h0Bo9om1cul6VLpSB4jAisA0fTKSZuFmdreewbJYPwEs5T12Ie72TXKlmNYCyNLqYB3WAdUqE9E0K9U1psCUcDM7Ltytoxo37l9MYwYY+cyYmeMLV4eiglZCbAEogi+We/W3rCuUmWdJzfIDBZPCTCmYJQhmEu62Z74N6suyBRpGnkmZK5MUk6iRMmBAxD6JjcwWcs4Id3lGAnlkX1gfMMnU2luvVyy7gbHF9wLs7DfrmMxnZG13613MHmYxX9ZRIUCg027Qin0XhyHsAWqOSxkORnH94VZl0Lb2EkTfEmcqudgw29U8QGSiYER5+C9WZG/OL6/i7PwsRuMh7wdaqMndPa0kHp0exWgA9/JN9BmQOwHOsd5sY4HrXVfx/JNX8f0ffsbPX2O2XacdN7cf4s23X8d0ch+x7VIzWU0x/w6gDoe05ludn59RuD4+DYJHaCLH/VE8eXwZb775JpbzBUshALgEO7tObCnUhwlnOx6fH3Gosg7aLG1ojQKKoTSPxFMCaLBTywKgaA5aq8wNywV4dGEJruGIDhd8amu83s1q8GwlwAaYUCkky2X6Pa3nYqth1kFrUz/Pkw6JlJJks90OWNZGaf0cNC0YPHD8RhoxMqAq6RLroS47yChYQkKCleM6rCEkS5TdWrgWbv+8A5+XDmy8Wjd4IEYh9qw32LfywKPjPcZSsTYBECH9jsCbmAd0+2osVK5NlWn43+7cZpUCZ8jGfl2cSCg3bgyrJthg47+eGTo295sONbi/eXcdb+bzWG0iuhudA8nO5HWoQxVnTaMVJAgo42+ywwtJMqooEcfddrxAx+nZKHodiLql0WGMhNja3qz1Cp2maQiLYI6yq3Vg9FWyQD+butjxaU8osnEeVdJCI5WYWfaiUfeDuCMRdSahyWxJpJ8j0JSE8izNdmSvO0p7XHlhcmH9WCbB2hceGO0nh2clCxych3jmW0tC9PxFxksvSFCYlI3P6qRwCKPKupeYXyy8OkqbZq8siyjxIMPFmG1bDg98V2y0jxoDPWJ0xgw/VzeBaGTWPlp/AQYKLxvMBASzPAyEslDfTn1OUeA3LJYOcbb1qTSCPwe6jpmw69jps8ztjUPBfijpt1RqtIxNCUCQAew5THhVt1jC20WPfjQATAPqnqCTkAkYDLggaAOogAM5NCmKZ3AqF/NCxocg0RtAO11I3hnX4YBd1UzgB9F4HSWK5cRnvkwjZUBWotzsGBBNLjyjRdHQ7TiQBFaze0Dlmx07KpKmVmlP7BxoRmStrO2SerW3EEuouC+U5nRvOkbdKcl3JbNGDMwdj6DvsLOuzk918mMBoyJL409lQ8o8tYjIHnn8DbMh1swFoCTAT0JdQYb3a2dxdTOqYwElGlDTFJzbGr8pZ4kmdgXaIFQHtbrf9OeYl2Nz26Jf2gwHD3pdKchoA+s5ScdmB1nb8Uu8m8yY7zVFphzFIMZLZVuXBngYCCyLnRKoSrdwjbAh7edSnGG5NXN0vsX9uOWYMlVcv0tAKt/hsLIC7/+3Uyhdo7X5WcbdQuCMeW5yrsY7gWZnVS35Mwza6zVN/B5mU+4TsJLL2TKqZU1NEWbZ0mC2H9EbdWN0NOQYHO6JXSfubu/cHSNGjXoQgg6YYyozLWaAdrnfrmVG2x+NYnh0FP3RMJarRSwoOseRs4vjo36cjCEWR3oPlovNw9Se7dBB127Fk1fP4/nLJ3F/fxer5ZLvBizWw/0tO+oAYrYbdc/BdRxjXsZHJywTogMPgbg1kKZtNBrE1eOT+OUf/Szub+7j3dsPxaEZUgzolTZU2mJeXjdOT4Ysz2C771Ce42gXBB2VziEQ5yHPxBJdg0uWFcEukaWjEzwAlN3N623U81oeW8pIXPY2+1RE1QBQ9jorWg6DfpepGOA8lCTd75VVB4EFE0iyQqkKcEXAer9kjBtBgSwqmHhYIs2zBvrBNLwlgIKWUyw6977LKtwH1D6g5IQyP8xuJevIcSx51n6nKpESEiTvW+xhdU6nPGC9W7MMi/vCSYIAjOSCg1+93/Cz0MY2Vgf4WaTbSjbYhegSoXhdZ3+eKCAaUPQXfndb44zrxjeTeXx+9xB3s3Xsa1Kt2vs88j10tudusiK39mfzXaZ/nEpFvc4+Rr1OnKPz89ExvdOon3Ojk4wjpWcFFF6vMHBbRppZjSilTCfNisNqTpB+SfeCs4SgzCCKnnrEA1niEvtElpss3wFUz5KVsQEYPYrGLU9Q6VbgmL5LPk+ltRJLq1JbzhE0k66AK3kHQTfinOIlncR91uK89zYzy+u6l9sYGYuxrw/ObGmwxOJzTzou8PTPTlESJtqziK+UViTEMdN0AAAgAElEQVQgpYQGgcpr25IUMlTW5mWTCJtDwNz/+Z9caTqPaTENUFRW1c4uIZbx8HDVCikRsjQduka1HooU04sTpW0DKrMTKtElmNDBLmJNWTjRMIW6oLkxC28X1UoACrVhzMHDJoEGqtves4ynRQwRHzJjCMhtpMn/1mJXV55nrsGTyVS5WsMzQ2u6UISqcF8WS7Nck9buWTuXrko4QZ9Dqhkv2LV+Sq4S1NA1WFQkwI4YGzE0ORIAXYNclJ5bhU0v4Jlmmj6cvAD5MmAn34bgTlYNvJ8iXxBhS/8SZF+pB3NHoZAOvg6CQoASo3IfErpGG4DyeRh18a3JFZmHk6koaaEMoJKyNVBMHRLXFw9fgZ5CYpnhEeBR1oLnDwDMx0onXv00wRkPaoM33zgzb5ca8igQ4JIWK98pnjcCHtYZtXMeSqyujkYjwQ1poMyrdQdOlgUVAfNAUIauwy1FttK36M+avQJ4MfNAvVvpltLL0+yoxrZB5eNkn/R16gzS8GYwbXheq5XKafzuPUaXVO7A9BgNeB+tq5gv5h7p0WJZq5pXdOlm8tPvxuh0HK0uBnnPCdSZLe67cfP+Ouqqih06PtmtYysSAh9clA59ZIRiQGxeWJ4fNIei5rIkjix4OOpyKLNIeQjnO7HhjLgOvI0DMOP44lEcPxrLEXg95/egbDd9mGpPtfZxdXXFoDh9WAbIODBQ0Fyt1kuCmIc5rA/qGCNwPT2J//Xf/prz+r786g3H21DfQp2SB4K39zEaD8jCwWeM373dRVXN+VyZyZM9dKaMd7wFaMKg4QWfKSw2AFwBuKDz2qKjcbmOaraKDQCtDxrpEL22ffaIG0D5in1RenalaUUMNAKFbBIkAia/jcQSM8bAiIBh8aBV7tzMpj2aiYys9y4ZB5bCVGIX8NAuUtcXTAy1/lJMkUmpp7Rp/Xfkeo3yEN4gLRVyNpkTLZy/0ok1+5+AmV+nEiL3GM9nawDdscVAC70Rxy9JZ8Pr5NwzfAYYGoBzfAZGgLQl8fT/ktoBG0Nm2/5pYqHcSciOSrCRrah2rfj2fh5fX89jUkGv5c47DmkHsETyLkalQymFcAgTAoC9JLkNUoaDTpwdD+Px6SiOhxCkYPQQZr7iWYntpiEl4gJ8wtZZwvMEEIVfJWgBQKPzR+aQ1pd5zYAhREzkmsZAXjLDKpsmW6nyvyoQaceTg8+bYKJEkoDMTClDTOEgVEYV+FMMytmOiq7Nc06gKkAtxpQx3AAKcgPltSqNo/FHMhXFC75jr3dO2xAiJPhS6U34Ax+S/f5Yv6jyqKKjxJlL36OwwKjyV1NvxXggaYoYziyJuxzN8S961q0/++NLlR3NTGhyhCkuHvz4YnFpWqiMUhxBkqU3ljl8oNIPwmU9Y3p+tpCwN7tbCbNPTfEPAU21WDwIMFBg4+FDgynuLQMoaJzQRYBNykyIGg9kXQJX8KehMdkAk5xV7uIDIIgyi5HsBBG8H56DlsS+nqHHaIVrEsVI4zxTbQpyypZTcMlMouMe6LLARHsK9evlNQyGmBhkqqIfXcKzPggeVrKXsCCTlLhGOmQHDZ2i2TWpTh/R11h8OMR0f2AK8vf4+sAhl1Kq5lERBLFRUIFQWihe7Xf8q7hoKDxMYzUjegdu6Vx88JICteCSFLWA+Xf+SgBmywYdArKEYJdTUsU5a9DlPJYqqHsyVDroMspNx3vwwahOHWWEDGobuJHLO0wtu9icPW6YRHU6nJr1kQdLdrzo87UvKP61UFLaJQe1nKuHzQgQ6I6+BIhibHMSfQot9f54+BtMUjtVnnETbHMWHubIaX0pA2XpAxobIk6zyptVzCZT6qE60GzVm9hWm1jNl7FdK4tEPwfsNNa7ml5K9EdBBouRQuu19JkJf0nnIwuUXwz/B6E9R1EosCV9r7E2asLQ94j+7PZhh4C1IT6Doy1Yym9Fve9EhU7Sfje6o148e3kVx0ONRsJsvbubhzg/O4vjo25cXj6K6XwV0/sq5g+rqBbriM4urp4/oibyfraIDze3tFOAWf+Pf/yjePH8o3j//lodwnQsloM7/qs/7MZg2I3R8Fgg3iAczu4AqxU76LAGUzuK0g90TXB5X1ADhfe6qcFmgL3YxXpRx3K6jOVkyTXu9M6oOFc6zr9WbFr7qOBphYBHkY/0QwgwDNywBCFjg+CLkTYAZBrQCo2odGl2frN2idfLTaA9KuNXC65L9i6wrveHw8JsKjRCZlglShejjzOGs019bmAwNHVJ1CYhAhw4RLtLi+sLANJ7nkyTz2GyRqT7fG6SodMeB1AhqPfILqaHxrs58wzsF3WkvHcHfrqB6Fk1pciGcYEcIZNBNorgmXIkDgBcm93gH6Z1vHlYxGyhM5FCcFQ6DFARDhCI2ZqPRIgSCnS1qayEfyI+DUe9OB7DCBrntJJEMJS4RZSQcT7gnEAwxztdV1MnVWbSGGeduDKB137PM0grOQffWsxOryQsCAd+iLWddKKkzg48Xq+0Qvx8/n7WBAQoWBpL4t7MD8/prqQmhA4+77mfitEof6P8nd9Bs14yUDhfMAvP79YsPeI1mTf8D+8TD9FSFzwzJg0EUTo/+Sx40dJ+iezRu0q7jcyjhVdKvdAVCyd4OvgtqfAcQdvbUItnWQRtiwCg2BnArE9TwfklHNWgEo00IQrcOukcBJEpYFNRs+GyFoN183OZVYDhEuXvtnKWDNMfRV+a7qHYO3BUpgYK59S+q46XFsARJjPjQcsbqdftRp8d8qIYAZ6wwQCg1FKpzjaWpexMzkAHdM5SmqaWs57fxYBSAwBrBwiciK5hM6BMNU21lJLhz+tAAR7bwYjMG17xl6eQXpY9sMTaFD7FmxrMhLInoXwNaSRTycwxmQ4NXoTTq3y7JCDnnCYIlR241HUm3yW2UOdGA1rX6UomgYcVsj0PEFYJIMXrKIH2zIhJYOc9YjBqvQ83WooC5cMkalS5qgC0QBtKuMlAOfn1ptC0bQEPeBeJotdaFJBB8CB7kZpZAx/RxQYVYJXQMguGBqDDa1dutpjCLcM33GMarGqfYZgksjWp7dJMk0e3D7VkKZpuEh2Ahx5WeTAluHJzHd8/M3sDSY4isKcZK+DQwfGET1dlZeP4C88STBD3B8oyezG81B54NA0yejxiACr5tCiLTlaS7tvwM1osYzabsZECZbzNrIp2DaEzZrwBMCns1dQxgnHeRQudKjikN+voYK8kE+gRENxnpicoV+UIhixdW/RJ4CQ7ECpa2ttooRQzUDMIIBcYLnQ/4rBnu3K7G1VEVLivLjR8fTqVXzy5oIZoMavis9cfRx++NpuKDSdgeaZ3s5g8TGIw7MfT55dxdn4c++4uVpsqFvUqrj/c8cy6uHxC1phdVPQo69CyAUadEI53++hMRNfhQELkDsTzawLQ5RKDjhWIDoMY2qJRnsMYGjBQHEhdrSMwjqbaxd3721hNKm7nprykrF0xC7NEW7HpRCy261jiPALbYu0j2DB64YF19rgiWU3IvBDs/Gio0Tss1lt0K2KW9DbfHo0V8aYd4DNVwZ6TItB6Egav1BMqkCbAIii2bi3POkgWCKLw/QRo7nTmVtYezYaiLLmIWcN6FNvKcqhBLbv4UrTtwfAEUNhLDGTaGxCYy1dIJTiBRXbuFDBGGwZ2bKFBQIyNSOD0slIjE4bW4zwFoEF8ATk0r/dxv1zHfK7SFL4bZR3+M8c3cbSKh+zC2gCVErPbbEDmLFcA4G1s92poAKhp2XdJsVeJrJ7DJtb1nOc6iQJrgBorm2aKRPoHZnqqln6VrcUeIUZHYF4t7h9xlObCZKMYfQVo81m4gqSmO713DNVWEqfFqjKc4jDZsALCs2lH5Vv5NynGi+VzhznWthNoeq6tN0zGGHPwGJzoE9wyjBjE43lTJ6Z4h+SuGQUETagSISXr8oTUeeTh1Yit1uxpQZp5JMlDoyUDRYnIyc4xLjZaYGnC2gJQybgwi7Y+Q11eFjwVbYoWppgl6YpMSbmm6CCGg0MgzjehwKmOIZddUrzr8p9KeHqReKhoI62WcCPHC29HB6Uqdp9BNI72YixcZfXQQ2lToXYutA12gUNX8fpljGRxoxayBl2aEXAumMBQmht8js2u7IbKrgXffVKaXFien0eDTgCbFEky0MsFVytCfJf00rhbT762wWaD0vVOAfCIlAu7okUkICvTM3WapJhd5n8kCguAsgCCnY3ov8ZYmmSg3FHCxYCsJ7tLTG/T3RtZh0AlM5ssUNn4kSUza4xA85N9YTu3dCI46LOsJusFOwyXBWzmptVRycmLnQCnjKCR0adKr5kdaLWg/CK6N1kErB9Q63i3Zp24Ht2gEDoUxc5pYxHouUuI5TI7vHP9m05Gxg9wksCI4cCnVQrm6SfFX8xyNqaB4HkDmK8VhNE1YwCvoMjBhRR0qr1a16TkSMlGJjhaprtobZH1KxzhmSGoa4q6AKKMGpFZgtVtdHDrCkzTmmU8fPcagGleRweBogXBrrrFoMegV9EOuiqM3YWfVM2SPsv6fNYKpK0dnqXFmG7IUHOEmBm+tQ6KOWgN38Uu3+lApQ+sF44zQdckmFisMXRrssTajg0YKPIYou67o2E8ujyOzhClmX1cnJ7HcbcXj05P46sPt3F3fROr+YK2CiTK0fEEADTuR/+4E90hWOphXFw+ixXAznYpT7lOP6Ldj9VqH7e3D9EbgiVox9HxIIajkRKkdpvADZrE5XwucG5vMNkR4Hxbxxa6J5x1ECMjSNS7aC23sULn37vb2C0lNj4UbCvn0v7agJVu72O528UcYyloQ6Y1Sq8hBGZq5RDc9/LqAqODkncXOi/oQQnFtF5T62mmVPsZ4Mk6FM9dw7pTZxtrEEoqbU+l4JjO1J4UiZIOE2hrT7gOFFjxT3bNuWpx2DXoPi3rRrXOS4Wd5RhpLuWdhfXfjMiRBhNaVwmbeZ8EK9hL+F6sG6xbDNXWBAIMgEW5UxpYVSUw+Fn7DSuuGUdD/S87/VrRBYuBM4aJXzt2m5wCkFUFnY+NPlhaJRwBmt+mZBHPbbOvYtQfEVSiU1MJOdMNl91FpuAPYy+DKdUsRu1vVCMUk1LMLWBbQIvBXDbcKOkXiBILo5FGYCv53HgmyfG70UyZMDHA4We4K44lVg7StXiav6FqBCsq+5QdmI1mfLf+lNcp1FB0SRabUz9HEKRuVeyX1CYLtsjOghYzLpfy3DhowtJ8VMNAjkfC+9RIK3p4MQn3rFo/CxIrloto52noNjtclXXYsgHPEOOWlKQz+sKc2GPkWn/2L5+xYirfxgxCjcmjq8wKJKxly4VYTVzSKijkHIrKpI9RXVVYATciIzKDrhwYm8wB6/zWa1hXQC+oJQ4kvCttGARGUOpE99A72d9HgnIZ/HHCNNkoiAq1SbJ9NBGzQIkWpYTsOiCUmZmxokDZuh6CJ9eOy0BgVeHpt+HW/OyaKaDD4msGm9LJpkwraWd1czRGeryeUr6SCE+1Xdkc7OCeyjbrZoCOkEUzEV6DInVdKte5Vd7lMbXvJ+unuWZgR7hRrdFKBkSgMTMUZyDOrAhjqHVTSyiPHKRSqd0BELJqAqJbaYKsXi+faX2Rmbt0dBddq72BRgH9Tx2QJVlDCcETspORQY8NWbaUPTFgCKxyDWGuITNb696yq4+l6NwHBr0uufJgsjBS5VjrEPBs2U/gJgJ3AsqxNruz9MyUNef4mmTAZMBI5s9jhnhsmLoqYn7rh7jB6Tu3I1uDf5J1ss4E149gSm2Uy4j4tXW95nBhiKCX6AADSFrWsZ3Po7PdxNloRLH1+Ow0WoNRYMvhZwnuVpOoV4vYr6rYLlfRRkAyEd3d6j41KkdBF/sTa492Jlj3SGQ6najWW5pSjo6Oot0H4wg37hXF2cj0WlwzkPWhK28XGwiv6eQNkw0QCe3oDUcxGo+iO+ihj4qH2WAbcT4+iuvpXexWm9jD6oDt2+poY2KDdvVBO9rDXgyPTqLbR+OF7mNwjM8cxnA85Ht98+ZttFr9GI4GMT4dsvkCY2fA6uEdLaopr51ZrMuqBIGUIOCAVdcyCMUdMsHVPrbTVcw/3Ec1mcuvzOVKJlge0otAj7E5a4Bb+BBB9A9rBJfWkfdBc0MBNQdzY0+32LFIBgrMQrcd46GaaGjTAtZcD0LlFZIIYp/SMTqF0Uz34FVGkbRGZ0nC5hSQAEnlZZIn9jTCQ1TSYfYqtZGMoWpoYepYhrk6ieW55G5OTzjAOYOSLv8kGySwDsWkKKFvSnjUeeHZsJ0f1677yhZ5NLqoI9oWNm6MYQLNDjDtIzwHXQdKVwIwTEDdDi/23LoYFLVpPWEdDWOH7GsAdMXopwbSPljWoaLUpfmJ0u2kdtRyz8a4kpodrP06qoU0d/LAA8sjfRcBgM/wBFE621zyKgySlEB8/pzht6PPGaULEipJeuDTVaE8rXPw+2rnpz7Qjub4NAnWswnGhtiuXEnHaT0vcQNGimlsWTqiq3yLJSsQyUOU7xjPRsJ2/Z2aSTxbMfj4OTCNLPmh8IPkQnfIpSxNsT6fPmPJ8AGDJIPGBCErKEqiobHWA7YvJcqrHoemKoi0ajgHKMfAL/37Xz7Z40Fg4x0GSQkd0qvJmXqOKmGpD4vOAIpeTk0HGHUR3GFCnApsat3+jmaIiUcGMS59Bj06QGOaPOh0CC9rZBHWO3X7ovzh+dSHaZuAiehS66BolgkReb5Il2zgF2WGQ3VjASiVUI2kk5ewcCyFbpztQypPyvf0osAzUHeZDqmcCJisjD9OAMlGa2r1lCW/3pcNKPWYVXt1J1bpYrAmRnsZy8rtp6ZGU4QqatNvm4ArWTY8fw0vFRBrmCUegNiQGI3jZ6KRM2oHJRFnkaqYF7EKPAjAIFjflf4yyZhKpIndphKpCwN61l5vAt7pLpugxN1znJLNT1DJjaCyyezY6ECdWFoF2LOLma+N+tY1M1I1F2BWlYKm/qxLi2nnYD6VG8Njosh6mgLXO80Fon9nfV2SQTNHyqYBRMXFq7SK7yeVbaDFewLIQOnOw4Bl8Kqyr6hulTb43A5KlASsDC7QTyjjoujUeimNZMDhIREzr2GD4cIwcIS2CZn5PupFHRuwUXUdjwfdqLaruPr4VfTPH0UMh2Q9GJg2i0AtfXl9E9P3N9HZaii3NqtE5Cw3oATbaUdvNIzucBAV7xdlulH0+oOAqSQYnMcXV2Th0FWHUhc7mlihFsjvD0d0zp4+TGIxW1IP2UJCBFYZHadqDGSZC3R7tVhEa72NHg5BaALdkQemFWU4Gva11rFHgPV4B7x/aExQtoUH1mA0jNPzsxiMR7FY1dHrjTn0GCAKe2VZzQn21psVLUXIyFKcqwYTlO445ofbXB2K1OZiGPp8E4sPD7GeovtQpVrqxdjlo8yXQQ7nB8ATSnjRisV+H+8x10/+v2SMkKSAZdJ5Lea1xuxQAEeWelox7CPJxH2nqbEJbzKqkhKolJfjNwQQWJpjING/qwtYmijuCbKxTYsE/h06VDFXZiELeLIeyDPgePjhzGG5WrEl2do8U7W/3JzCgM9CokT+BjCaCyeNk5JoXKsYMZQOmTD7ABKYUqIknaOBHGISzxSdXTIF1nJOyQDPdzfNSEfrWWpMSgxIdeir3Gm2U3tX3lW8v2IhpGepL9C1qBDhRh7W7wQDNnsMqF7xvIYFTQFQnKqhM1ByABEeJYa0WmRbeS7jTKLBbiPUTz2i3qXNKq36FhOHhZaNQJJh6EolU9lh0/FsdOegDXyNDppqlGN6msyCtxOo9b07UZaGXPYKIGJUSbGHFckKAGDbGBz6XIHh7qjBiHpol6s5ucEvMYmRHEsjIOWmDLveJ4BivMW6B5DLBitOHZEum+dTmQyiMTiSTmyj9e9+ccWwT0dSLzixycom0taA6C6FVJwTJIpMg/rEcigrRzTTuAhOTrdOIIM6K/P8ghRhN/QbfE/0CPTC1muMpsDhpEGc8j+S1qkHDyg+QN00xrmgZIf/VjceNFACUPIJUYsiMzNyevhjKpEluBOSd6yiwC91HELDukXrbXioyGODbaLiGd1hpAwjheMq3chjwjcoga0PpLJxKbxTAKX+KRdvKQLq8JIbbXPYYCEksofVAzNN0pG2I3AGSY8tz1JS9q374+smKDXFbaNOgjcpAy0ydDaaGrg8R8zIlEzIHla4Z25m4qzs0PAztrhf4Mmb3LRpAq99y2aYdtPmJvSzQNYiatYHAeeOYcPZIRZZFjyw6oqWCzhYRKf76LL5KY80ZO6lI8cdZFmIK2212Oimcbk0DvYDBW3o2nGJl90bPhAKC6YuD1x+4luWq+Drwo0KEbDYEgUWBS2+EwtsMwQQXHk0Ul1Ja8OOPHqWoUwqnReBEgbpMmvaR13VZKtofQBiZLmKNQYKz2dxEcp4MXKhezSKAEs0HjKgn457cdzpRnVzGzdfvw3Y3YDFk75BrSAUoqKjCBkgSrmDfoA6weR32Ha0wfh4fY0xLiW2MZ3NGBzwHFhuh4FhvaZv06jfj9n9Q0wnU157rz8k+9Q5Oo4hnMHhsYRRDGSxanUIUsQOh3CZ58LHaXTU19ZET9u2Dojt4ZXF5gypimNNyQBuqh1ddN2NjqI7BIA6ieOjkzg+QQfgOhbLadRrMVFMCjdu/ABIQOfWZq0kC+JxnFmYAzvfRnU7j/V0Tr8pWElQP5I5P72K0qC3TXYAJTwUMxcR8W69ijk2IeM33jMybzOyxOc4J9GtrM5SnBuDfpd/I8Dm/6i4wrqyeFyB3PYCTqDSy43WB2ahmLBlQPSZwdlkBgGyS2ixtKjWfp1ftDSw8aVAhpCNGGv7//m8JTvPc1gMP9aVOsX0c2TyOMB6UJhZlJbBSisG6M/juaiBozl7eQaZFZZMROOwio+WB9pi/5N54tkJICqGBkOoBcpUpiKkMLBT5cLBF9+rmhA/R0xHlibxc9ovKSvgqerOOSS9YDYUa2W0CgaKf1u/SsNpr5OUMhA42rIFsgSW5iz0h2mnGgWUADPR04FpLzyBNXw+zucEwEgyyJ5SA2m3b5TjyeioXI+/EkCg0YQf65mzIj9cpTDL16U2zcJ+T7vgtVG2JjNaZqEuNXMNsKyKDKQo8oqGmrYaLB3KooOGD/stwZSOTjFKWvMA4CZwcL7gnCLTrXvLxjZWqVLS4/WLdZ6gTzMORYJkpQONIq3/7edX2LMSjxnJZ4lEpRsLoFMEzdMIV93TwkZbZ2kbtFamVRcmRlO3s+XZbMMBgEpqURsnsxt1a21qdOLBzVf+O6z8cBxGL/pmm0rJDvoAAigMGIapGrrwcIhg2LDHeHDBKSshgHKXBsO32QUBKFY6FRwO2upT/6JDwn5KBoJZEiJidslIIk6zO0U1bmesZEL4RrQJmU84C0wWQjoc+wtx4aqGLVyOjNflVoNCBFZtNB0++vNgjKAZSTpdmZBGB+DLRemK6fDYkxTIs9FBQrrUrOCbtVFF5ab+SLqwzIgaYJP0cNo18NDxOB2h7oLjmsyMd6gylMSoumZ1tIDNcUmC6kKUTbZRrSrpGuwPxlZoXqOmc2c5WU70Lj1xVp5LKmZ/UBpA9pYWBgS13owq5Rl0ksESE4UDx3Zgzgpt2Maj3YO6ve540LIZys7ydplXZiHNEw9nrj2wQOp+ERtqFSKplKCOSetGLCG0hgBJYPiohaIfkUAs2umXldr6sTc29S6WDw+xXS3iqFpGd7OOLuhpCN0Hw1iDMaDA2+8A4vQKnXjZSSq6fYesFSJ3iLn5vGVihwkCeCHCetBtYRam2EK8TgA83BKbPv4/rt6Ex9I1Oc7Ls59TVb3cbeZyhsvIIiEbtMChSBgmSPtPUJRBwRAtQfBvFSwDJgVSM+SA1JDD2e7W3bWd/Rwj4on8vqJ60LjT3VWnvuV9842MjIzUnEYLdw+m/PUzzwcAHy70C0DU7au62dzYvVxDhiX5FCv08Pxs5khal/l8VbPFsl69vqnVZmErA5dM6lJPHz7UaXusid6vCTS65bbHfR3EJOmZy3h3rlFRm1qtb+vTzz6ut29f1cPjfT1r+LJcy6Xxu1atFovaaNjxal7n454GCpUft+c6yu/pw66ue/RjLme9BE9p2W9mxE9aAd9GnpPaTqb1j4ddvZcGQ/FiriHTEgBjsgqT1ImmWIuzR1fJC+92o6Hi7B86CCOAzRrikFKJFSuDlhdwTI+O4iyuBlH5/2Z4iKMjgNK+VGwevde6G4/djX2L130MlGFCAD0ul0kfZDa2pR+dwIYNisxBCZF+61DWqB3MYssGy8GIw57gdOd6KeeREEpS0uCQhhKJpE94Ralhxewwo7Rgo/GoYsB62vlN83BYw8xxIDtWSTdlQK0kCINqvPEiUM49mq9Uc5U702m08mDqNHEIwNFyHxAWCxS/k9alDk00qeboa+cZDRbrC9y/k5M74eGcMEYSQ55EUWumz5YhKkd2o65ExT9Kq9JLkkg4aslALgSAG5dsrpk1opl7YWZhNCPaNtZRIhyRO4xCsEO75EMEdDXM1+0EnkHKBlDeyPwZVpVE2x6EPUA4Xo8HnSk+s7o5LO/VN5Gk12CKCpqSENvNJKXtBL6beCb/9vuIyCVIG3UX0eOo063r1Oac+g3ohpYZ2pmb9zmI4Krs3pJFO2TTMFUYzsGMGFiFWm1WqIOJNplGMpiBsusni1gv3QDKpTwYKLe2TtVWukhrKRoMdwcp8EqTEQTcgMjZvTuiYrrY5F/EuK3h4nyPmDH+RQiq+5BD0MZA2giqW2CXbKxRO+6voXHd9kvN1fvKB2b7MIW5SYOA6XW/UWaaDV0FWaC2oXdGSUw1q+PMAq1ai+INerx5cFh31u8sVOtWAIquENhH3pfLQIejW1U1tZ6slaDwEo077LpkmiDpq42beWdCMXlMsfZF91p8xGJRYFCHD/7DyUcAACAASURBVDziv8vJINhAR4EgfUJskjEr2u5kqki2w2BpgWitG7o0EHYi3LbvmYO5vL4oP7QWDd0VQcbAMjQ8zGCAZnNhuj4g1DCzyc/RdmAjoHTJOExV05xiUWh/hhntd+P/F5sJCDVAJiCJESMKOm5hP3CQs661X3ZmuphgPrETtgwtVQaxs/N+V/cPD7VYrNEYbbcGUJftc80ux9rMNCyc7M2ktgYlb3U4HzBF9H5Ffyi/qPNkZ7+i6c2SdnsBI33u4VxPC8TXKjPSzu9RBI4ie11LNFGUw6JlmVS9lojXVDTZogG2DmcDYubSaa1ZSCzgtqiauWQlzd+8ZqtV3X30Ub35+LVF43I+dxemDujdro6P8kc512V3qKkyf/lFyYJAkgNr1GaUDTX4WmzWfF5rMWqO07hjo7cQSKa9XqyYwIS1UHIl3V/qsj/XRILTrEGtEe+slK+aeTGbGU2UY+RMbOKktrN5/Xj3VF8dDway19nJmfdiLq+nLlcgd9huJTZmXqSMhgUsWmBt+OLDJfYsAUWt3TPD7IcMm+hI02XVnjCQNe57CFtrMXeYda0ZWJCU+dydqmcEIFLzj1PWMKrIgBKzzNphb2GWiNpWtJvE/S750fXIeDEDNMX165WmIbNG6jJWXOO0ws4FQ2OYJLqP2Y/oMX1+DHosDWOnZortSiwf3A2bQ6Km/lm4gHcJTukeD87xvvVJQ+YmCrFZISIGSa40i2ic3IX44rzVWlI5T/eHN1fOT8cszghYJs7l+BFx3dMDerYF4JCEdUzCfJaCfACBPZQ3Ym8alQBulJPwZXKy6mYw5nPSrSzWjH9vSyR93UHNO2bAmM+KflVsP0QKilOIiIlF6BAFLXHpuiikBL/bixDneBJxPo+uU1izoXWbdfCCETt7niylSa8PN7fRjGR9dvam9bKuWAVoh131PorkxGvo//idT50Qu3XdZScIVwWjy1SBghqjMk0EzCDoyQUfEj+AMA86BPTCr4UzMQcGJTKKsrBZzdZoRZu9MCrPOEvXpxnzcpKD70HMwrHOV4wiLRCfLWu93GCe6cVK54YOTg0cZawGgjpvWqv3MdjsMgzjBmBRXmb3+Aax+V1y8aZgM8Lo9EscyyxeZq6ZM7WbP8MWDGK6Bk56yW79bEPJiBMDGugmTI05hwe4BuBAF0Ts5bNR0VKlE8arLFA3Lajd9dWiT/yMCCwWNrbpWHfsJBuhtEmbq8CTvrazDjN4LYrPz1TgYqRNZ0KItk1ry2XawERAfGTNGsAulyuXcwBAbCSmh2sjn2qlA1J/Zzoj78SAE7E4nRdksAJccqOmrq/NLfG0GiUEpBku7e4Mv3zKFS1IbDDqkpQOddS4zrooIesee3AwAXMwJHTJIlrAlD71702fG18E6Dg4dav5rAdK99oCyDIPK51SKZM5e/IYBEoMYpcAagjPNUpE9gCUdL1y6rCLC/ZFbfj7+vrrr51oKEaeNbD0+am2+13Np8f69OO7unt9yx6Nk/H5eVfP79/XVHqqU7nEdRbLt1nIYaT2KqPJKX82tzP408Ou7t8/1LME5q4+McVyqeB0SXkoh427H314axhR3IhdQnEeC4gyoDQvYnCjUj+7V0mifJJ0eKnralolT6nVvDYfv65/9i9+y1ospanK6k+nncuWu/ePdXi/reP9Y80lMJUuLM76baGixMuJW5hOAT9rgxQbEp9b9ZmtbiB1UafmdWI9lsp1GIu2+q+BeieiNFugD9H9YAtgCweVdZbL+tHjQ/1SOigdEs7kr3aztsYpoEhr83m7r8ORQ02J5Hot5h3ROXkvHluMDkqskJbMTGEGyto9HCAfua0PdgbMtsQjYuuMS2ndI7NJlcxQ3sP9XDFdHUvyd+GwMpvu9RqTzAyxJX5ywJNiNmsb4BefNaAHHkvWpabb0BWHsDTukHpR2ndJZ2hGphtsLKW9MMD1UF32G3HFaraQWJFqENYd513W0SGsweMCO+oQ176K31mUbdE5BeS4PMbxzfgaTefoYePYqBggRkje3bSSqAyJlBNgYo9BV5qM0LHxXNX1h1df9KNh2ZyQ9hzW+Dfi/dy9kdHHpdwJ6JYsZmn9JKXVdvlm/dCJjc+j/llfgV3CCVlBdHfinwWkEH4rKuhXa0XHOOsT0UkuCW8fg2a+elSYz2hm4Mq6A/3o1Kzf4NMXTzrvE29ahS8c4XmuOpeo0siy4ugxKQA5zm2Vb3H29/DlF9Whtjua/Onvfvtq48Jssu448CA9iS5jw++RJOogCECYXUWXcvPmYyJuFgBRF1TThSZC/MxH2wMs6bOxfR6mK639F3SLLg9OPN19vzvVOROVdYBpka4XK8p5um4ZacZWf6VM0PYFYqr075TvukPBm9rlm64PN6MBY0bnoBYRwlx3a/Tmtmi0RdrBVgNbA5thWpVzeagXU47TR8eFcBgmy9yzl7+G1v0IDocDtB+oMwAh+9C6zpT84QFRDEXkOmAL8BehHgx72uJKooECHEwVB7cPIrWQi9IWsE37KOVYDgN8leKF0VorP2s6Xgw60zLqRC2BwdoFf36PQGkgRj7iS80z1M+T5kQliboc/V6JXhwION5HdxBnWP2jh0nrILJYmo4O35q7OJiRJqM8M0xmNiKcVWfHy07JlO6cFbavlMFW2whklIu6+tKx0R1LXSnRE2u/H0DO2IkyF4swCI/H9YhwnHUxtBi3dkXvwGBatg84iIuC92QABa6jOjTpwPKz9JgTNWTI3mBmJun9N+9c8rQHzuFYl/22Hp6eanrd1ydvNmZu1m9f1UQgdL2sg4wh39/X8asPdXo8+IA/Leb10Xe+Xe/+4V19+PDeg0ABspPaytlcwFRllvilKGOe6e8iUr5e8IGDnQUszTI6Ce1BD+Zmz6iNGi8bhilT8JDmSYCyu4OrTpNznReTuqyndfvxR/X2W5/VZ9/5vJa3KvfR2ff81X3d//SrOnzzUFM9uxfsueeIUcSi29jUCODDTW1uz6cU7qw9DLuDa9aOZQAum8VUMS3SVuX5nlOeCEtjmOtwyOxJDEen9ViT+snlUP/w8FAnC3zoGJPmpwGU9pnepbrwBKC0vgRkVsup/aA8/qS75VLWsKA6rIWeHb/wUcKGgLigc7FHcpgFUVnYmj1ADeUcNF3WnroDmhKWf2ZdaiWPGbM4xCC0RJ00jg7qHPYcqa3V6aTQXW8BVzqUfUS7407nTIYJe2g8BqO2f4lNSQro/lxZAripwDcH2HSETHmLCgxx3/0xtvJBRYbWcu642l1r9hXKvrcEZCadHzMCh5l5fpSsqb4364cyf9GaIT8fyAgBDlglOmuxOCGxUGwadOipBvG1zdIB1bUejjWO2sLiBN0il9Ed7VmPzALJFWKq6Q9111pIknTIQa6kWuJyWxg4Cf0FRAQIbZ+AkN6EiUGowC5ldLu3x84EewnZVGCeKkDYvJfOdSRERAgS1bDwthoCIGKSnTwhINp7sMvDHFguyZ1dHQNAO5aYgUK3JYsdO9RH2oPsCQCIRQbERK9L740//f3PeQYuQbFoaN+UoDEAymLREUz5FUxUHlELbrqUhJglxPSGhCJDqMnGGWnAaDv6oMzGsLeMhW85ELUwL1WPz3uLyc+1RN8wW8E+STyeco3pyQAoLZLFsjezsidax3FM5VDqFmDvI2dxbCRKRvxpGK7Y9ddkop1PjgEh7YyhXplFFg78BUijLIPWiQwkzEJKLb59Dzo0sVhXByHA0vB5LRC0ay1gzS6uA+Pddd9xtI6ZDD9/FpTF7VnYWhhi5pyVKhB7saO50a/DWdRy+/UwdLOFRAZwoGZMWDPWxs+3Zw66bRo/J5UM+7fZP4v/on9oABan+m71R5dHeAc/Nkgc6W9vLCHERq1hHMV4YZqZzhxrvHRx0jakeUrsiLOXHkfTuo4ILC3ypOPQgdiHSJcSu7R3cSeXha9HjcTJLMiusQc8pwILU+Z3qiBCxqvPtNdTOjW54UXNxNgqo7se6lLS9+iZLZIrokWQiz1T0pVx6HDTK0bQ7TWnQdyXqUXN7kQ5HOr58d6da0oX9fX6jOftY53kZn4We7eoV29u6/bVTX3y+ae1PzzVw1fv6vJwrOuzfGyqNOP0qOC/O/h+JJC2L1tsO/qQdSkjCZLXTFzLuxzPvZKG+Wa9N+KJpZ3gjBkABQcSjqQTMO81WAXWF5MMLuqw0nu93dTHv/JZvfnVT+rm4498wO6/eawvf/DjevrlN2lUh3XulnrHWusOVTLES84JiT2IVIIQzhHYwci2S7VmL3PQqHTXpWGDejc1OPrzfQZfirnUhboZwqVzMYU1qd1yVj8/H+tv3n1TR7M7lJmVgOB7hE2DlpqY2Z3Gx5wALzfysLqRKWHvmWbMae/2oZSOOuQBeCiRiNEO7u8Io2rIpL3DqAr/sshaiVQ0OD60lLE7caWkR5dU27/YXAWA6m5fZf78G40VitFhrDN9QXuOBBCG1WUgM2c66LlmZlYqsZF1jc4IAZ2IpnOtCLZHiwPOOjSlTmzCChnE2n83VZFhrFLrnZI0pe1eD1Pef47ZsX9hbSOFGET8tv7gDMBQOmJmsUXZq6xxdKXu4rRuT6VnBNI97mi0P2gOFMjROi3hzXNAMEkviS/3iISG54Twv3VEVKIAMVrVLlmzCgIIc1CmmYokmCYgrTu9fzH9Pkd8Lxm7wg4eZrnqHXYpTGe6GaNYGTRAbNbU7OhQ9AmLx4nnPenh9mH1XdURsxUg7vpDwCMKY907ViPoYHR9VDV0/QJSPt+7o9R9X2LDYfibSebbs47/9Pc+Twc2xGnPdfMin8WCQMLI4eBlA4nZsUjbdBcgRQCqXWBHZDzWsGGdgIrdSeA6eCbNu2svDrSUY671vFOXjYYLE9AEoFbLNS22PgDZdM5sFcDtETX1oWbQ5AMe51qbnqXjIzkWwbvhq5FuG2Zxn4YeWhAvNCmE+8gt48BsIJY2XBZH2vtf2iMQkQaGBbaiJ/agU3BBw8OboOtxZw/pElGc/gyAysbx4dMaqqb2Ie3JaDt4ZtiuP5MF0e6qQuDWfJhtCU8dzxHKTbmulBr1fkWbR9sP4A4YXszV8ZZyp2cRdnmYjJGABeuJADPZPkXufO/Y+ch64RkQ+DorwudD60olF4oPfKUFoQ6wdOU5cFnwyHV67E935ZmWQ9zYYLs/y2UsBQnT+5SltaldIkh5WiDdwcaUMfcainAopbW43vqZGJTW9EDnTDYznXthnrSn4jVzlheQ22nNq5b74686zKbWFglAyRvMXSsKEHq/AaxuKrjODKDKQ2z37lg7yRBSppsnupIuEmxrwK3rtqw/zca7eXVnLcBxt6/L7lyXfWZ32WRwUjOVMqKX4dANK9Ot+e2x06LZrFMV7Jq9AUMlqbAGJu31SL9wL39hvNeaiBCRfH2SntR/EPHq+2RdsljU6qO39d3f+mf16pO39fz1h/rZf/1RHb+5h5HN94dM8g9l3iElaUO3i1y+0zKvQ9ueXRlZEzsBOygbtF7qLEG7BPJDxkqnUw++5igAQPlJphHH6ygs22mzrp+f9vXDr7+ufScrinEuVzDs2nldJlIIQLlhQILq5aTuGkClky6QaGCfMAwEiFGBwIaBZqKARv95LMnDlMRTKEavjo9tztnPpmSnIF0SVQLKebCG/BCSBjrk9I75GU4mjDMjUPZ64BAFqHGE0N0NoGo7Erz/BHp9/A9NF7yTTloTY+IZ5MHB6SRzRcMlVJl4ytqHNWqtVBhuMShodgDZve4EUhps+NTo5p2sbFQXJAOUurRvISWku4OpYfzJ6KqtOMMYMbGOvc+SU7KC4hdHyB6TC7G0VFIA2W2Q7SkFGdtC55lYd/wFAeYMn19K6tAgyA+/mSDe5ctE2j8jHYUCUIAekmoD4HiOKfar29gMXpfDKnvMXYbRZSWG2ODUgJLn5jJvbp6zgHdqcK27N0ECAO+pI0x3QCJBEp4pKbGpQANFAmIGysGoG6EmTg6dFLvTL8xq66Z1fvzb3/+uK73OvpQdD8I+pnBTiw7lmGnPHDbUWzmEyJ67a6oP/aYPvMGNwOO83OWogJPUbbIgEGj7VmUm9yxxpGZzwaQoI1wuVoxsUZZjN3LEunpICmKiafHJYIq4dUWq42YWGZ4glAT8THM9xIqgXEPhTtU4uaERw6j50KOTq1ksju5hzjcvI07X3nT9s/KCOvOmTNdALhtd7aQDHGfTqRbdEz3dERJk1c9r6IIzcOLnMasq9wUFEDFfM1L5N70bl6bQE+mbncl5c4vW1qc1Q5B7tpkfm99XnSyun7UFxOk0s8BWOhN1bOEEmcdONipmosXjZL0Yl7bJnRF/TkzoWcwwtWH1/dJftdCxBcPtF2MSWR1q7vBB6K51YggcxlFrNufR6A+VAdsNuglY8UaJmBDIEB1PtF3A8DCMPWQ770PATvfZ4ltrrLrZIB1+xCvE7SrPNR1u2GitQcgaDfbdn2py2tf1tK0SY2jfHAEhGdDuhbS9jDTcdrJVgiLQJFG5LC0wKSSJoWOPlrkM7UnbOZkcQItSCnvB6973l8MxyUln2gbjnf16Rl+AOUQ+C7Bbl5uVfTH4OT019JtqjbkUxTgf/9lbkQOR/Um/O/E92aT0hDoQ1S335pW9nY5Pz7W7v4+WSaLuUShK+TixzU0mMHp6WBJny6KlDTOBA610UaI2t1eV4pIApzr90PvlWaUhrO04OIgwUTVwDgNh40Ix1etVfXE+1Q+//qoerVOKxUZKFma8hmRiUtvd0SyUVuNyca3bm0mtljDZPlhaSJ41ayiQUgq2A8QGBDbRQ7V2KN/bujq/9ZSzLNsIgKJkjshZMVqVAoEo4nXKiS8aMZywNsvVg4yjzWqmHG+ilLiT/ftgtrcPre5aAIrvQ2KkKok669rNP/uccloSq4Bu2QbA7kEG6PmrRf3u7nYoK9pzTXvGTVKw9LTKowMyEHK8jmbHkyRSnXHc4Fyx3kllrjjVGywpUaZRdpgV2rY0M00C6KHQETJ72Hw6+vyhFBZeJJAqcyOl8HkWYXYDLiVc7GBAiJYRjTeao9gMG//q8Tfer2nAiZzBsKh1vVnXZuGtfcr92GRb+w9oiTXBONXC3kuyPwjwi3xu8MIT+2ZWLclzu6r7PtrvkpUBcZ0sm7M2sb3XckxO6Uil3M54uYCno86HDNfuPRFLEifFTgCo8NDYEjzzf/4vvwqA6ozVDx0RVXoFhofiYyHI2bTW0DmSYZIRLFLHHfUbYwmPH0rgDFvviNyrgG40/BkMPWq7O9Uu+g3ub16rxYrMxuwGHiQNlLQgPCR2+aJ05/o8VKEofASyCfvx9vHy7gA3mMVpoebAk8OrOziiFXIGFQdFUZ+hSUQpOgjHSXxwXk0bfI9LcUizPCDGcUP6S/Cy8NFdkHpOdCHiYyQhLewSc9cAgIPZY7NNAU1agGi+WqAJC2W6PgAPA7N0UTgT4nMRY9Lax0ZkKffP0mYB8SeIwEnEeysMQ6prYgpFdZs2l0lcsiAYFzkittUFmivPYJPXtCnUTjv6a6hVgzw4uDAMVTdkb9BMkI8/1OEs9+1mFgi0uNqSvus9Sbjs2Wj+e553H6hDk4AzrWbD0k0SZgqWqUf1hDb3Um+jQlqlbUWRgG2D1QaV8SjxM9ajtSeBkpqUXQR29HfSPp321hhNTzuLu6+yM1DL/2RNlnempd5t9fLHsmCSze/5bNEmkvEqeLdDcpNnMLe2REgm2eUAH/ieH2nlEuwd4XaIGRKywxy8LCHExdk0udrsX5DiEY25BJ49qU+kfKfA7Np7RKU4IDuGOOoC1KxfCcPFAc/sPQ/8dbzKnLJ0HFGL05ioHoCdwd1hAb0GIm3QE2ICkvyk0JfoFwlkDlN51GksjMb+yCNG8yAHXmIIeNkf0rNoX1HOpcGG5MxlSoGM5bK+PB/rr999U99IwBshrJNDMe+ZXA8IVazUmB5YzcX8XLLzWklDb7IUTaLL6y+Z6wB7dH2AJzdu2Fy5/Zw6/YtcoDuyEj+cVKT5xkDK7BXzyszoZlaiYvRqtXTpj2SQEy9kjRsbXCbX/h92GYwYHbNjqc0JtkEIgMT7VAmzPALlAWiWlx9B9260ogF6PVrEbLV1Vc3rRGckBm29MlAf2RY1CfG1PVYFNjTAwVq2AI+WQkSS0hY9AgF2s/a8Sp716QVQ6PFHlJQVB2B4XzJQVHciM2mmvxFE2CIlDf7Ve6w75qyRYkxM+1IBbAFQ8zn2Nq6ipOHLTJtbNom/NH5lLIvOBK8nQOQIoCiPqUQnaxPAcEMh1iNxg3PHdIQBJzpDA9rE2T7m/N0p5buC6iSbNYrbOOBo1N72nhsbNSB7GkCRWFhAfpA/XubYRpZihGCn+0yPCKtOIhj975/9wa9fXRtNJjRm+fgx9LDMRrNkHWJZOFyUIQ9lsGG8ByUUf607+7rk4reY9lEqksmNoOcuGT4bPw0dkjKIe1ZtX3vaL2RmBsozoTLaZOnOPOrtei8SHfvwtyaTlut2Jl0tNkNHVkfBBk+9Ufxy41vR5m4qDfLyqGEPHSWZyWMGKXqPNHOGiiajHUaxMFXSS0MlG7Ifsgf+E+bLVHgf1WG/jKJ4fl3qafTNosG6Iek4gm4Hl3G2XZfjXD7IgiZxyoGTLyCQMZTUb49aJiUss5IwePxiqbNBYPz6F/XojGS5yOGZVm/nM+bqGRUAHa7FjP4FsNaaui7rIeCnBVrDf+dpGKBLi3c8/GiPeFDXmbNil0VlX6ZhnjQ0eNSPD9o4mMeKgLIN2WsLB0WJO/NLqGUAdfgHzWrUs4qo1FRvauZ2E8tsRQxOdbioa+fMKAl1r101pHdfE80zU5arxe65UJoPd67LUUxUfv7pXCvbMkh79GymSe7bk+vaLf4MdEcbcBVbYkYgZTpZj/gQosNQW9d2CAMzBLAy+Ij5qfewtRus/Q6W+mYxLWcfyH3AZkJBmAZWSpsjMjhUyRVzuLotOiCqPzwZJQcaujzvAoMloSEE+74ag6Nogfx3tPFD87NPsBfRplUnL6UimCMNS8/ngJbTLRRPNs6ImrpslD0gUbjBvOJfOmHTmu+95oHUGgGzqbPE+YdDzTJsmmvuWXKZI2gBNAJftJ8cOjr8fB/zed1PJvVfv/mqfrF9roOdtvUz0O0N4ySSlO4O13p41Jy1ZqAAUG7HTrlRAAMtzFAfGAThJAswziRK7FFrFpOokXiOzt76M52yUfvoGq2PagmE6aTBO83Mb4x6Zd6b0Mccv0V0XgJQXQ5/4d/U7t52Js9YEpegI1h280tMiA2WZxoLI0YQ8BRpDFWCwVtO19oAOtGsR2t5qHpKOr0+I2gHv7PW7Hmka2hrC+sgU6XR16RhRZ2/eq503V3ig9Yia71+GrIGPkHPwEPZVV6jBzWYNSwwiYStgfzuUhEx65OEudniJPTNSOn6d/tnxhMZWONlJQsiynkZ5fMCCGYnhe1pdnkERjCRTEi4iH3yVAxmYjrZTnOQI4xByZVByrHxkGbOPzcVCEsYEne0ZDsWOAy5SSbx2J5bJE9uXvBIodxTMzXW02JPMcxs7bKpfbiUGKkjkqfvxirLQFSZ0HtOjIulBk0G05r8uz/8dfi2DkrxOALZkf2ZYgXKD3VV2bozR6iRO8jUh47sDHQQBClDowZ86IEO+QXUGzVsKFTpNfpgVluhxapq1z6g8revk8WCAI6l2hinGtuily6wxAPCWRtvIgZP9tBLtFuxzA0TkHsYDhKATNdYUyzzZtKhbbQ7eArpmkeans4QPq8PJl3HWDZkJ7MBR7fYQYflf4AecGtpsmxn9wEorvX2gRaatk0zNc8HTVFAq9kCAl7kCyk5ppSXbj3KcHrPjrZjPdpALpmotnabyhkDRkiXTIf/kLFhBpmasVknle/QWNAEyYL0JhM4SGtzT4kHPPY8N8xDdY8OnjJvVblEmgdbVQCClGUyogZWybYIGtehTFqdmvJE0XT1k+5JXTsZz+DuSX6aNBhjl5LElJ0otxHJC++oCKZVnjb56pqiZrpJQEwpbCUBrf5a3kB6B0dtVLyBTtdnA6g67+q8e6rJ6aiZ5kY2E8+hE/ujgLCqyVS2IajvlL0ydV4bvLsRV/YswthT64oOSpfmDCD13NB2ABjzvgexbYJ3Mmo/A613sTfW4untCvxLY0L2qDVo40uV8ts3J+U2r6H2/4prvpOpfOvFpWVE4QgyUzrQW29A0eXRaBTJQKVf08/DqJAxNryjwSG8EzezIEAFO74rU/Uf0ajM0hQ7JFLRScAk5np0mGY/Q4TSSeQ8JScdY5o8sM5x5/buzszy8XmL83gaV/R/PU6o2Q4LXPl39lJ+ZRCzRMW75aJ++P59/fjxvvaef6k1LMCOxQadQuzb42lS9w8aAaLk7FQ3KuGtcxjaR4h9DIBi8C/NLLBTMo8kco0lAQiVnpXWjAZlk/7F4Z2/acPE7H/mrak7dCyRaL24tCe/pswqdbegRcyI8zukAJS7EYQBw9Y/xU3efQcp6fB2wso79qhJhhiByLyT1FE7pfPLgvRoiVoLyQVk1FOXaU0EtH6UZ2E9k4XaY+d1rzn0ijqDKTfqq9z04SHUHPYatdTrLSuriTnek7seYaDimITrvzWrlLN95qYbG3Ko7RfCysTDoY9qN3KkQUl7CBY6+jK7hqv8CROoJN8lfOMPAKMJAd8v6ycOWEnWBKB0VmuPLRyrHXcyG5XnGomA1p6BNrP9+E3p1ddK2SVcJMacLSr3u86ZRcnwjJGrG35iaCEN4yA/4J1Lb0b3HmvMWER6azP9WNv02aVE30ouNQ75evQuSeCHjtt//79/76pxD2Yjop7vKeFu9fTDz+YYxLyi3pTJMHG8N1zfkH4SPgvxjLCjK0yIWqkH75Ec/t7MPrRhI2C30GfIoEsaKI9G8Iuny4LhwTNrX6vu3AAAIABJREFUoBYO6hHBOTtTKz7ddtN0mQHS0Gv5v2aroGuHlxUxO/xQ042NdClPoe9oP6ieFajFFqG0ihppYemMrv2vCDgZqRDBsl9hsocBlQMtoo3ItXjFJrDIbyaZOi2lOYDC9OFqzvOk5QYfI8/5yfRrPODQaLhlNm2h1y6HGbnhZsvGa18v01UOAgBdSng+FCI0N2B05s0dK2OG9WD8gkFWdGiQYPpGFr4PO5c1cB8naVDpC7G4vMEoA8M+Ee+1yDnYvc5TQt5tNQzjUkutCZlLL9D0aS1ZpyVrjKjgHYi8HmEJ3NIsgXS279zdRiQaYoikT3Kbr8aM9GBfMWsqox32pt51Xef9B5e75trMBoACWDLr0z1Ii6DMCWPAxs7QnDqPYRylFzKUs/BRwEjPCvakDRINreJg7RjlumpM4+L75UzQiU03JmSVGStJPNvBamw7aBMWC0L9G3dxm8kZqNKp2dmv1pizTXmyxIcLNpGs0VmsfJla8B8xPmWs6GHiz0IgxDxQvjIIm+OFZjdq7qOF2ZpgP7Io7ABa0ycej6LH6Z45A6lkryk1des+B3eCrMEDz8IC8AYcELZhqZOq2EFcBuarWt9svE4OT881GzpLMUJsg18Es5TKYLuj8VNM9efj3P4wndSPd1t34u3yMxmMLnCADpRcSXYls3p4ONjPZjo713olHRRZ/aDD8ome95upDDS9YIpJosK26pK0YmGDSFZW6LnEM1AXfEAqq0OJp6UcdDpl4LQcr3zQaSkoKZZnlRg1kl6DVCed3aEISO77xLbDdOLA6nWhuC0CIBUBigZPihWD1g0NFN1VxLdmZikrkdy5IOTEPsJ0xwUB1JfleZgUJygjl4C+zvYVmBq76y4mlIOmT+eiAYRi3WjQO4AGXa91h8RpP6sgd4+gHAact9dcHxG6bkT4LTYY2BqvuyTpioW6rpTqSKLl58ZYHAEpmgAQdw/xvsuCHkfGk+cZpOpkalvgUUmf1hN2EGipYcQ5X+VABJPcVi9KUqzH8jkV24KAHCofgEJKATQkkOzRUY6ulTOevteuWEBsmJnT+nI4zTVZ+01zQHraaFSw11fGVpnFx/rATLI6UsV6/dkf/pr+hSDknQOr4NXwYraQbzJmXr14jT/ttcNLto1BFpI1AO2hpMDuK5vZP5R6KH4VAlbtFeOg2jb/Li2gIDiq0+hI2YyNvvAgYZmL2fsj84zMRokG1p+dqWFngHi9XbLDQMVplAOITD0uorjSpuW1gRQeFAElRrUJegko1jMFxZPlZZN71yev83y61jJFfBqhuANPst7QTnl+XJ9BwdANM4rm2hLArIOfcTrvMmOrjc5spiktmL1N4neVDirTynLFdnlgUZOI7W25kGChrIByYX52NGrWX/XkclP1mtcl1hCXbTFCAk0KEtqsdP0BUREhi2hhsDP6KRY4ixyXYKwYYNGkefBma+bEhwdtudTqZYzI4apavzejOzW1fiUEFSgUaziviZgs64v07E4um+l1zMXqmAU6uz3fQFLlNAMkgSNpj86mn6VJ0mfoXtpyQsyQgY4zd6wmvMmTjTNoGEDhQ54BJxym8ejqgQZdymqdi/UCfvY5xKK50Lv1ueeAzPPirCS7zJFoF+0W0qJnyNekJZ/yHZ5AKhO2wFlBUAFR9gpEH9a7fppK5raeMFutJInyr0CL33QYWofNdNad1X3jZ5Zs2j49CcD2guEg90FhQBWDWpcFgF8SiikgN8jBBLHHagzSlYCsdP/mwPT+bKbDe4bS5aC/SFOKoYb1NLAPHutgAMKgXg5YQcvMQpvPaqPOxZrWzvPv8uhjKIq3HAlf2yuPXE50HZqL6I7YRW0nk/rx4Vh/+dWX9ZxhyO42VtnF9hcUJHXI2zvq6VB7sZ3TS2n8oACUtO9NkunVaqfNWzDuRI49DaMF40ALfqsNuAmWWgMo4hrJ5CgEt3I2ZUv9vQ01xJj4PcfFweJdSpowQwwFVlKs0ThOy3rgcUCrV1qS156s0BY61uMMGj4YKtY9NiFNLjUw1lpVz4lZhAiw3BTlY0DvmHNQa9ONUm4moDwmrzR1sYEU0cY0OKHepw/h2XhQdPbiSYPcdS0ZaAtrEjDgvLrRV3OAnDEzXz/nqsDMaGGgsUnd6YxwvTuxnXTaAV6/4sWUdv7WF3tnOrFOAaoBjuQEbtZAg6v3ot+u6qQ6RMLevnXsb+m4+pyy2FtJn82v5QkRvbHlL5IVSPif958EVf8BIFL5Mss9bB69T/RJLd/Av0zEi8xHU25vj7kQEmZUxebGEsLnjUVWNOmgQLnU0U03OekzmD6ZudlefCBF5ijRhcRBw1U1+Xf/63euzk68eEDswwJIZ0aq26mLQ48RpDM4MSJCDmsOBnniGMiELbBWerawn0vPT7PXxUCdEtYJ6i+HFM9tAnjQ6AVfnzbbolaLpYOWvUbCkkgDpU3oOmjKOaKJfci7oywZoP/LLCkvNp9m7UJLdsZh0FlMgENrkAKIRssHDg7iy6gHytMc5tG1VZk3V8ztwL0NsfqYQ4+EAR4Pxd0DrvHDHHkBu907os1Q6rQZc4CiicoBaq0CdXLPq+o2ZQMbWkvt36LnZ3EqYHEw8hzGAJAGD4SYKVEBEu5h0L7ZXyVz6QSgbMLKSnL3UChsDknMCttksUunimisU0byeByJPEoU5MVKaMSFPs+6phycaSHHAVoHBaNSvC5d5xYtax8+/5bG4CoTSIEjz8JiTpu7yyy4pmNw7plUdAYyShtPIywLKCNaTyClsTtUcLHVrG07uISxQgeVWlFrSxqsZ9SN7lj6rZGu7ronHXim28MyeYuCR4ndXlvRH1igmc5R0rx0TnU3DF+P3gR2lfICB7k7AfWqZMZpWxNKidboKKBmHFHOFgxeoxkxcxmtijqOHCvSfUQG3k7UZJM6YEcmgPVl5lbl507uXKfrxgq8m7wPFAzTHeRAbGPTjmdNXdCKPJawEJbyg7p8Fr+XsE0kNN2+TGD3+7WJrL4N6AOAguaX/9Tt61dmx7cPj4xW8mE6jllS5G6R7tDFGnbf+rjrsabSKk3mtZtO6x/P1/qLX/6yHicxhJWRZmt9IvjFVmNWz9ujrV90bzLFvrnRWBeSCGu5ZGiaHYxmLHss7Ds+gFlHFvKGrWimPnUg2BYAlN/dMLWBsg52Hs0G06SB83MyfRc8kogqCbY5qBqE0LIK4EkDieduEj6Uk4iO/Qyj0bToWBULGMiOTUq23FYfx2+/KyfbknXgV4fcIuWjxG7KhpGXdNKaZ3GRVrG1ydb8AihdxOuzrIsFzhYAN04J08Wu9SwtIFIB2Lug00GfNix5gy46u21fMSTRRKJOksiRAmatB20pSVeDGDDukuXw7PP/Qwjggq5EWt8PSydw7VKe5A/yfkypnutrzVzE/YrxtpeghKeky+NRVPbKtXrGnyc99llJbIA56spLzE0VoP0L01S/WTNasNz+Lpspcy2unA1sGbraBj/+GWGWDaDiLg55QLNSs1sClZToUhpN3DTjlLJug//J//UHAlCpyscTgY6j8cViS5DykUskyr4AKqOyPhE87AGYpBkt1UBbEAb1z1wyidCz4N0e3hSa/ks5T6Waw/FYx33TnTKHUxfe3EFKjJMAlJeyPC1sW6CxIzpUlT1IHxXg5P+Otgtdw+3vdeaURIAyR/vRNPOS8lEWQwMoAjNBmDJkq7x4sT40LTJNF0uYPmVe6BECoLIJdO3txeSMIxmeR+n4RbMAAU9C5tgOmPZOrdodEFlAAl600aY7UMEu+jUxL8f9HpPRAB4yrhz61mYQoMg+X4gcs/FhoCilQIXjmwOQFTCKQ4qNt9ELeDELqGU9dXmUABFNhZmG+CtpxYekcXu/xgQc5LWjAaoMvJVewAOTjxhCalXPdaA6ptufwZ1t7tDRJ5thEjCKZ1Q6pgxYo4vietqROZ2IjlspAYVFM/PVZd+e9ZG/od0ZU8zO/Pz+lPmP/OTgAK2frYGxo4lctGk2K6V8y+ug3GDUEkPAScEQ6fDF3FQeVhwSFpeHDjewlo7EprizuiwBLS5tW9DVhorZw3ayZ/AnoDd2DsrUzUDHfDAsoc9dd6yOgcmhMLooMVnNaP73reZ6OwThUWBOQqESLnPo2ABco9ukY6HgqQoev8MBza940rwoyzvNSNUs2t6hvA5GyN73/nwx+T0MVDc6uL1ZYMbPWefl1N5ZKifsHp/NUnK5aNswqQ0wCTsHmwh4m9pz72Q2SUyVyna/uE7rv3zxVX1weQ9WdmkA1dpRymAGULtTPT3vDebUUXVzK7Ze4ERfa5tcz3qjAzDGlCbD2uOGbJs9CtBTTERnw88DIvWJkK6sbjIhEISg4Z4BIzAhMI5jA4PYCr0n3/u0arWc12a5qHWmD8DI8vyxV2EtD0loM7axSemmAcUhlTL9+Z6zx4HtTkSfAzQgGISlQ9rshz+ZmZtimkI0YeWSf+N9EdNbD9Q+S/1UvGzibG0ANXhlQTqIkRpif0Cpz9OwUgabuvDYjLh9ymaacbz3hbV0g2foY6kXs13leRcwcdmv0Tg7sRIYGZLh6GTFOhto6B1mjViXpN+yD2LOIPfbVZMXe9HO7Lo3rSOd+1xbgzaIiYx/8fpvTVmb8UAzuFljmgHBzj4CoPxZjI1hWgqaVSwRKO8DxPK/Ti4TCQyyXL5rLWCaEDJSpydFkBilISpVIkqirIKWekz+wx9911YqBHYWthw5G63zTQACe/KQ5nq4px9bfBXaFNLnel4aNkoIhVsg1yWgATYk8Po+Re2G5hWL3y9YG2e/x/TP6qvF0tPbNfNJQWQZAOVAJ28o/f1MXXgSK+KYrsVpYGCGIOjXDzrdIklCWxfEfD5KGdTSu8ssE5sjcB2qIzyNAA/CizezAVCE4+lSbJGyy1MptXAgJjgkG03uGvCS1k5XqdoVHiahg324ScCvgU8PxBzdei32jNAbcCZBJpko5FXao2MT0OwSz5Z1QTv7KKRzMMlh0DYU2rB61A6+OYwEeLWeJO5WIPew35Q7qSynddVtxar/0yloTYKAkQFPNKbSGh2PZqLU6TQySTqwpX1S+69KcTzFYVimHHNzWOizaX5CJO1wkog5rPMeNGxgzDvgGSigUurlACdP8lpJlugGDKMSE7/pRk3m5ueXXR0IzZe2pkai26P1Y9YU2b4CZmk+WdTpKD2ZgFLKfjFBPPlD9eA1dJfvUaBfLJd1zXBwM40pu2q/aLzJVWNldA+yPPBuVeOGzDkVEDBu1Ut3a7o0RfKMCrjFK4Bse2CxW+Tp/Z25ZmEl8LUCmDb3qufd+wWwn4M6sannbaopgBJa1rFXSvxbXlJxA6+b6/LiFvhAbM5oqjBwrQuJmR+luab02MuY8hLvzOCGpevpBq7opdy8vNnUcrV2CU8HoIpiBigRWFh7QwAEYFocThenxtno4D7l+Rxmk/p6sqr/8sW7+loMqhkj5gBS7ojPnTtmp7U/Xur+4Rkd1axqs5nXzS1lPAa5whaj80F6MfLfGdNh9JvGkYDl7m5y2coBphOpsTnF1iMBnNofbvCIDxwxF4ZaMf4kVsJMQisnYDyUVC7nE4+A0eDkNsMlTgAQeuRLfyaAWu833kSRGfjwdiKfAbVdfjFLS7VjSNziFI98tQ1zw9CFPqS0FaF6x3XHvXSUZY2xOBgTYvDmvI19ammBy3lKMMexKLqvnnJguYZ1w5Ih5J6HsUHEXTz60u2cM3RIKhJW2BepDNjnDUZH5yEMLedygyi/27NGQUV/m5jCaB50nA2gmvHS57mRIwkADSoNkgFOQ+kt3dpo2gPYzIIS87wuDZZTeZkIQLFubTvR41dCrhhbvOgOZrD0yCcDBHt8WUZq6efkuQNgqYjh/h7CwwAuLgPpRm+sw5rhobrC8x//SE7k0eM02HG2GS8oO8JCcTVlblYg2peu5XLTaEGMetOq2RSmqVcLumCacKBurRAb2+U9LzYtHpCmG4bP19pud7iUGyBpmLDatqmZ2g/d6JzFIh+Quf5dC82DEGGjDAby8lweGvxeeGktHNMtDOMHfCzGd6YRqClOsUQ5TEPdEnTHEl6QWursgBNnb63V8HNnE3Su3NQgeyBmXU7k2MyagcVGFFAASBFIaGtmBAA5blPkhp3RMFE+i35GyJ0wPgg23YnWjF0GnPrzFZRie8Va4JBpQGHxpbo0BFA4iZE+WzgsKj4syIXRIZOz9GqrWGKIrbjUSu9KrMhBJoRni7U9rkb07WFnR14Q/qWm7klPB0cyXh3+RAjWKmXFHuDaRoUylqQEZxYu9eyXQeTlPLtB+2adSAZhZ2xJMxUd1H2A2C23O9rEjmhXBhDk0GwmcHRagy3Ue6O0rMDqQpefMbyD9pWyP52EsEw2ujUjeSxpZFUG0Zw8Df4Uczubrwfm19+e5+VSmrpOJG7V3DptOvvSSPOEYFgASWDYh4YCbViJYaE62wt1P1hapIM2lLoZh9Z7QmHSRaUOtaxbPRKcfsdOJcZgjOyVV/NU5QDeOS3iAa+D7jDrurnBsLzdmMIfBX4Avx4+bCCEfYobGnUf0sV5ump3c7VT+MtxP3REGc3HJBNfvJk/c7Fe12pzU/vHbZ0PWvtiHzGXdDEjCQw8pq7n5Hdp6Gt2QqBK+s5LHabXej+5qb/8+qG+kFeNQILn8QGgPFdMh6mf4cSsy71+Lpi7VquZAdRSJato7oZSSYPERIHey7DpXSrtcnFn3gCf/qXsG1YqrHuSCTHBNueM07i9hZL1q6zjcnwkGR5tkmHOeBJRwhaQkgGvfusZwmYoBqq7i+QnEXjQ2Y2WHPyL3osHh+t1zejA9ft2Rxdf48jkiQCcJ/8EJKd8SHVjPD8gAtjQxFmdbqxbExFZf6x3dSEq4SBmW6MVlgtWbwgMQZMdaxSXNYZJ8oKcBdkvAvEwd1QoWn9rUirVopfX2HuVygL7Ugk2OuORbTkclXxyPnS3qWVDbjKl+Bu4E7kKCYmbDHzvbfyrtR3fRD+fJgeYlUiVIlqkaFdt8fLCe2kkL0Li+IxZ2EfLFR0PnH/R7d7NEnmczSCNujGLUrJ0OxGuOioZd2zB7oLGLAw2fa6FNTbQSwLtY0bv7j/+0WdXPRgEyF0dV/2dWj8LJEJNC0tFM0vAxmtqkRzpHBdly4NQkc4agnJhc1PXtCCQDEOby2WA1GflIaEM5eTAPXE33m6rSdAIuVXCE4BChHx1Cc/GiDksVdsWgLIDuQdMIp525mYWKEHsRceJROkt6iORDbMD7KMOa/zGdVu06RcVbVHvRKHj4SV1WS2lE4mix8iTLhfA6lgKzUy0fs05eNgM0J0eCtmV9xcUGF0Dag0GoKpEY9O6tAZbHBnNA6CIBa9n0iBZhyk+ThPmDTorgBk6owdM+YapZNpYCuBqz/dta/CqPve0r8VELNCppucDYmwBR5UWFcDkA3RCaGngK7bJwmyBK6z3mWzP4W4LxegSOscAiOYZC3SbleDPPVxXJUMyR128FOK6Z7l3p6vL7Il0XwsOIVPtbKguy76Et6aLU/7BjA8xsjdgnLvVUZNPz0BuWNi8yrgZX2oqMOwtQ1EeX5lunVZz8NlCYPtF+YUxFb0WNzVbrLzfHKbMIu7t+6SSpTb+83bPvnOHHaBldlCWK01gOif1/WHk3JeWjpoOEjTTLaw7aBsA1UNhxPRv8kpB04KM+oV2zuX5sQw5UReigJmbQZDeYkFAx6afZN5nM5a+doN1Eg2HlyQtPTqCg17zCuEDfZB1k1Frz3SffmnUcy8zid804mVe6/WmzttzPT/saqJDygN/G0BlnAlRLaCC2AZZzLuXdsciZL1/dQWvV7W+vavzbl+7p2e67xKrgFApcbfWzCLoeIdFx2aGTjPWplXf1KZ++P5Q//i0q5PFezDnHGpKnBYeYyHW93iuenja24NV37tYTiwkl8M06Wg7KhOwIFzRv/lJR2Tvshm0MiUbJ3BddYC9afBoRjxJWSdVABEYruYTOWPRBJnQhP61A/ThtI9UAZZQoEmt+4MfkQ4rA2eZ5gpMnSLij+GkdTxisXLIO4mJFgsO0fvikGG1DS6aVXYX99BCH+bCoLQZEp6bSkmwJ125SArqcwxJAnPuYKB8v+4epvsVphUGqrWgJPPt3hDW2qFZnzOr417Ca9YmexMd6WCQ7HUfzWmacEKvjk0/bjSgk9cu6PHSY2Ydv1hV+/yJRgmvW0tvw+AYRPCzOz76GWbGnD/DDDNxDWNNJU78HPJDYqu1Rg0e2eyRJXQJkUsZiBs3nWAlwN6zV3nWbQYLm4HKeKLEfSt+s9YoL1O+s6DfeyadgJa9jO78vUbMNMVuZTwTYhHxf/9vnxpIs/CkWPdjwyk2bezWalhEm7ptuiu6VKRaZwoPoFuVPTpVNeVLAxJtnbAXFm0b6cb9dhBG6+sBUFLxi4mSU+hud6SM4JenURzLWukwSKxz94a78uTSC2ASE0XmA+Up4AEdmdpwsg8dfm5rn+EzMpbxdKXcd5f6vJgsmGxKmaXXJR/mWr9kZkIVu1qHU2pnCAI7jIgMmnEyQVAzWItRYx8KvNCxHMe1hZ3o2nhoZDKTpqm14NoUJ+VYt3UHYScjpizVozCuLhUNWYH1GUbHWF40CxNhJKW0GKHKDFMGoeddTS67mlx3mBzqns5iNGY1uczrep7V7JJxB77nHrAJ82LBo0Tf9vyJW3CyoLzCYeMDfPIudEhqdpwz/xOt69YgCbRk2KQ6QSLIRm9CqYttznunFNc6A+2N1k2ghbL9gFgI6ZXCElp/5JbkBLgWnMZp18mImBDmM+Tw7wn1ADknNNaPCWRItNp6o5iN7lJ5UYAScBXoVFA+iqXdm2bvLjYHt9gO6DMxQKVYatfujD6RISe2Xs0lxNvIO1l6JVruLcX2QcUzxT9G7DGaRQT/uv9Yl3jJhBvOQdLjEOjwBCS5fOdESs8TWS4GjYRuNH0M2u1wbz1FZ4RmjPrABnK1lYfe63l2Ef6s2WpW07WcySe4hi+WdXi/r4d3DzEkBdCzV5vFDIDyniRt5BcMlH2ZwkT5z8u5heRKKp7uH30w2FIlbBwMse+c2KLbGmwsiC3SrokF1xN6X6v624dL/fjhuY5KYhXDYvNhdkbt2zGvVZyVmebuoOc4AUBtZgZQC2lPwiH06Ba0M7GhyG0BqlKO9nZgDbnbKYmy30V3zBppx+bB2huiHKLFTiVggQBjKW01I+lubCUtrAG6vtRCP+W3GlucUBGvYLwo4fZszQYAjk+RyTezM+i2Amrc1em42cxNVotnpunnL32GdBnTfEA0kaIqeT5MwXjJSNhmxd5kqQI4MWbtN/PaLNTRZa84YqfbDANemhXgFs729jo76Wi2bFx7VHvIh1r4jn8e6zXORGm+UjyKfinmm6rodQLU3XqWpr94/7A3xDsfIRHhA6DYu/jC0YjUz5p1hSSHOXNoofRuGxAZYtlpJwdVhlI7ijgZbQkM/+5Y46RNl2T/dpK3dhZPx6HkGugDKd+K+e2k0Yxpr06X7tIAkHXFuu+zl+83YPSwY0rFzdD6XP4Pf/gWaJPp4zgTxy8o6JAF1F1IBBAfdl6AUNewAuk4ENrs+mOCbLdSD5XzwVIfEIU/BEyYKWzf9AoW6jw1gDoe8ILS9egBaajwQl4+k4u78Txd2i3C6uSQDorDUmhdpS9tRB0EHey6Bbedoi3C7jKd6W6Ch9G9R480+Brpv9ZtNBFkajE1Ul+rhYiUSC02y+ww+0ZF60GnYkqfWQSU9duTiJdKFx3IHpYIceDYvpphpZ09tkYlnbUMTSVzRQKiTjNa9b1ofRMoLn24GnPpmkXR6murFmZyGDEitsMATgDUCzUdXXHkrtPBrIhAlD2NvGHE9OmwlWVkgIOvr31wAKs9SBIBanR3cqr3s2phLmDH/x6g7ncaqpVkLS7K+q8OALV0D1q0sBv2eVE2A4ASYDFooSgPmDlrbRIwCVy6b7n2Zo6aQINH0OiUVolNQzKVAESz4p8ZEBI8Ycef1tUIhJgNUnliUtcMhXU2J12Smbg8w4tMM1NWDt0+sKrqTAxb7q6w7hz1c0Nz5/JzOsNCo7q1mGG4BEXdt1k4t07L80QddtoHDU64Fl0vLe/RXumA9D2NjReEObLA4UBpJin2G6LRBW6PEn24BRvWN1SPx9CYPswsQNgTvS0GHws8ec1krVh0HMM7H8zLSdVyWsvbm5qul2q9cFBfauzH7lJP7x/I8sZUMM87epAwKVaeZ7/C4I5B1fvKbvfTunl95+e1fZJBqkrGsIvEBMAFejlMT2HPWKvcVcY2Xc/1PFnUT56v9dcP23pQm7mJG5XIiGVin2yv4Ocxq8fHYz1tDy4LLheTutlM62atuaGjIWb7WI1wEMFiJ399ILekwE/hhaYI5hdNGJoWIAzJR7ztkhjGFm84YH2wmp3EwqTLT2hleqD3tOYLKgYCUWj21BWbGZoRvg+JbRJac+XDmqfrchgPJnbIOl9KaYTS6KMcA/ls+cNZDjGAy9BDckvvzu0uaXXzSK95rUFbbkAYqFyI+eeor0Hg7mzM4Pdq817kCtbBRW+ntaUG4e1OfnH4l3HOwIy2v5peAIaqsIbWICex5Z3BcGvfI6kBzNr1PkOAme8YxjW6I5ixEXC0V5NiwuBc3nKOBqQpSzerTqf9+HMMx0ImDJUaWxdhANrlVJ+7Q7PFCB6JaWKftIOjydYZr2fouqQF2kPijwxstOawFMHxG/aq9cQQLXm2OID5+0Tg+POMTQB0alQb+KF//4cfp6lAd0WnzZCRdCnKWuPooKI54AdDjQ7lB9NkADDIAC6jRaS8ymT4fibtxdLtjywyOhYkdFMpZCFz59ptNWk8LtTuQJGFgcTkKxZchLHSPHmqtl8yztQeammvmtCH7gBr/QOBC30UPkLgppSMsJiGAAAgAElEQVS7vNIIzhh7NUPBSyADb6Yn7fIhrREmB6jEV6W9Qsjk9BH5uQ4IPRIBEGOdRyhWBN+h2zuL5LTz822jOwVjui/Ixq3PcTs//j7DRG8zfhfAk8FFWvOlXYh2SOU2Z5Cmh3GNtVWZnok1NF1MQ5uGNDVGdGapJBbXgkVHpyehwOTB0lJInVk7eoYqQ5ANdeYfq8NBL9IsBJkua4+A02MTBlFhLA0UKJFz0FXnZ6jSjcEn2g4Ctu5KBz+HNjRuG63HYdp9e9hjoMPQ+tHXXuooOt0iXl2bwJj8T9IRqTKq9YDtvyRPHNqt9bPoWOEdOcu5BFSKocs6tMVEdzr65NLn9/wuSOxmDORV5aViVoPjzCNu9Dqa0lZmnH+EtRXYOHnsBe3mZ2d1ekAO8EcGqY4C7j6s/UaH5MkgGBEGx+gLnR6CV9fRIixtqIIIFbA2RY8wAKgY6TnAivvXrDQFyrHURANF7CVSIgHTJFPvUTPysljOarISwI0pqRMC6QbPdXjeZbQLIKKHYoBwtQciPeihpKaNGnAlwMfcUjnG8m7lvXbYbeu817geaePG8lKPgwEAcBjatdv7Xp3fGAGqkPs8mdfPDpP6wYeH+qDRPT74uW83SmQQLILaWW13Z9sZ6OpEpIiB0m8BqHYbMOZMt2gnBQ7f3fiS5Nl3ODCI7BpiCu3tLdAg1gOommF3ht7MlA823ot+DvoScrEGTQZVHnFEOVTgCVNFDi0nvqlceO8OsgaSSr+F1mdZ89Qxk5Esls3HMLdV/MOBHPbdPmDXeMrJ6XtgqYjjqrrH3SdQgfNikIaY4SDecH/ogI7DOBtiuhgol70zAqitChifYyoi8X9Rj09PjVCzsQCpsG/qKusxLM3IdY4JEwZ5oXOQObCw+cSnBiFUOdCUkkT27wBWY00yM87WEUTgo0cyyLQMRmvZc8qVTpJj4lSzuLq2SIQG70cscZBgjON/IAjCPEdvV8U4MEsBMiGlZ9z1OrNYx5clfRtNFgLFnHycH63t9kBls86pHpkNnHuEHM1YGnjPmTHMVdT9/NkffHJ1bbsHBwZ4OKQngyeGkAE3bS7hKiiJQxDrdh5wtzojxm3ECzDSRRpbRUukTiPTg2lBhPoXKNBCm9fFHUdVz1uZaUKp+SV6U6mMt2QIYkoz0jyJTbAracw0peVhWGKbdHGojDV9AqFF0EP49/+JQ3sWV29YL7ZmjZJ19cytuLZDGwKsTGk34wM6G4KJMyazHPqc9ueR67XKimhY/Bk5Yt2GiRkQvhfWvCgTRV0hJoENKGZJjAHfa3NIC7IR8vNu0RdRxhFAVHnNxSdu3vogBYIAKNoqh9IPdHn7TI0jOXiEWnnSRYm5y8epnJY5UTJlc9dW9HHW0+AGB0Bqg8RsSjZiNEPpBjVM90ZLluR1yOE+lVt7BKB5kcBat3fP3BXjAOtoGF8wlXm0RjJjEdPDDlDtWo7vjXx1JLr2fepAV+laOgeLxBKcTDWn3m6T2ejpMpQZ1UnKYX4h2qRqTtCeafM+QyA6Z1zmUnmPzAtM3YFUpV26aPxvnnzb+5M9aB7EoxkCoOS9FcZFQaiF2f70rrqZLU+zQq+N6KsbNHvP+2IInEOJRZm45G5aY0ayDAN20mUrilDzYTZ0vR4cbDa6NYhWslgLovKmmMv2Y7EOy89Qpr2xnuiDP5IBKIV5nRaTWr25qelmUbPVCp3EcWKh90EHlJiNZONOqNx9GVYtLDQhN2WK6HkcnFUidLdZ2Kh51eqVhtrOav/8XJeDSqxh35wwGdWn5Aizjw5RB1E6VxPwBZS3k2X98lT1l+/f1XvLCbQuGfWkEh5rFMArBvRwuNpQU09G/y72abOelLDjchjMDTglWQb8MCoDBqSnLTghGjquHRFJsGKtMh62HS85ZPS52ACQiDpLT9s7f+ZQxfPvpWg6ZLxbyGFd7AYdVsbt9U7KAHswLSm5pOTeMgjdl0bImE1SGSxsoUva2ivW4aFHGu5D1x7BNk7AKbObhEJY7TJWEgT2byo2arv3tutSMuDJDNTQ0g/ktL2IxPTeAsTRnj1oXZDlM3o+s9put7n2YO08f0BU/2xYss4bYGRZsUwBgXnupq9uMsKKCkjh87rzjvwd5bTIOlLa4uwcRe28A7pyDe2CC4jKyea81rBWYM/ilQcBENxgpijMa1cWBgF6khT/XP0AhsNjRZTyXnyurION/EVeYMYEXsNpSlMsZKvWWQlJxuTMpDlMcwvWCNI568zJeLRMuvgn2q8//f1PHGqymhFaa3ZQRh+wF4IEosEBZQatJutEZa/fZIh8H+DKSyrBcjJhMrwBlClVgqUfdTpfoFjRQk0myzqYxrzUUYahZkWY0WO7AjmTa6yLhJQGT3ii8BtqzwDKZmD4Ffkl9kiXdCWw/VtfEVw4aBW6RMCmHVp/czhaT9AC2FD9HBfelml6k0YIyhCwE4lANr8Ds8tcse7v7jpJGaLhcbXCASyt+AFjvA895Ra8+8ipuev20TkZSGV4pwMQWXWXhqiwoWvpUToDmBTTInpY92bbe1HvCkzLbBpZ5AdsDAJLNok2FtsiQE9lrrgQ+wllnp6zFidt3vJDK217bB2dSnD49IZHl8Od20fHnRnMWuz28mb1YBwnNVnIYJDhkIy3oKSHbmd0OHfL7yA0vNRklzPPj5osrcswKlP6VaT0SQKBzsjT7DIclTEsaF6gxtl6LoFaXSmKHa8l1j4NBt4b0Y504mE46enpBE6etcoAsj+Qj1Daoj19XRoEHWZMu1c7srt6nH5DA9gXOJoWvWtmYKZDx/tTwJ0M33dPKpnkqQtBWe+IMlzKGL2xuAeXRdq/xV2WMMFinqyBciInxpLECgAqgKaYJBD74hBwNVfrAl1KawW9ivpQFQOlWLOY1fLtplYf3daxLvVw/1ivVq9qcprUwy+/gll16YcSj+IKHnUYcHJn4+gKYiJJlI9Tk5t0RU7m11rcTGu5WtZB3cN7DRWWeFcAnUkJlOuSMDS7lfKTHt8p88qul2Ptpsv64lz1V+/f1TeaKWnXcUpOZmXMgJKUSosm2cPD/Q5H+OmkbtezutlMarm4YCrbyTxBb9CteJJE61Kywn3ch9HtMmzoxZy1dATStTUK/hClN7v2QmeSiEG3afvTcTi6+hBGnevI/uyuQ89Ky2DyHLAs3zQSNEMPggOoWjY7M4AyiEsS5dLdRN2oAlDx1XOC36wqQEforbvLHbsztw0ADFgM2VIzOcVb6xnw327jxo7LwQNL+9xMqqTXxrE405NsE8fNhE3xspLtyyDwT8z3Wk21pD2tcgjkP90A1o0cJASMjglLHDYG0BU7CrN8nFO6D7o9U+pKRQnPso5NfJamFjiGu0QaZnboWjPcHKoLuP3TvSf804CrmR7vOd8bmKJJBJ41ycek5FdFpYD412s5I9pynkDapElC8qDWygZgebyYk2adz7qHcQ1Ko6xpAJBEyIHomtS1x+D0j7//qckPWIIcKrFyj9QktwHooMTWJYMgTI6SiOLmPlzRocAI0InAWXdVq7TLWQrSEcd2zdYINcIwI0/VIJXdTUpl4N1W5Q9enodRyoHaVvsgTP29gBVdd1BtDaQMsiJ8a8p64rbwF0JrH8QdUNhUpqQ9BiXlvbA/FuNadC5jv5hFRjDprrGYNYKJMtIjFGbetQOOPt6jPlzbb6ZrFHPrDIE9ci9PaW4hhm8ISeXCDH4KCxPBP9aBLdFIm20yQL/ruGp3i2dXyroTyVwVNBUCVwtq7UdtAKSsSp2PZoZaQOuFRmbHCYbJJ3X5aLxE0QNjo4FiY/cIH2rUBKAOoLICELPB+d16hB6Ky7uZzZf2JrO1v8TZ1k4wAwvhPYfcuSTyPLqMttCVWoSNbuFywuzSm/eMpquTMjQM0Q9FcDh6Ru0HOwkWEGDIWfxF9HEClAWodGDpML5oyLGF3QIB2qAesmHwNFLZdLUI4CkxcbdqWpkVSzxA1wdfDmOxPrGHofzAq3aJLD9DIMTARWL+9mHzuxb9kTZjd+QFJFm7ZwOcmA5Cg1OOGYW0nUnTKk1JGtCRTplk3mNpn+YVfR+t3clgPQpHzwR2AW2kwLPAE2vHgTUdiGY6w3Lo73rs0MCGm6q61HVVdff52zrPy+NO7pav6rw71f3Pv6mlmblpHaTFipeWxwx1q3sH6lhg+NA0GGwAD2OMt9ilZptpbW42ddjt6vi8t1N5dxr3/uf6ud7DQcwxbdTWhJq514F9qcN8WV9dJvXDD+/qK3dzzeucWOnBqy5vRa+n8tBpWg/q2HOX07Q2q2m9upvVcqYxHeMA+C5z+j3K2qLL+g2OjWIiqvUeD3Op55mxJIh1kRB0UtHRqFe9gZRlEqQenXxTndD9dqwJ/ZG1RXk7BpaqwFqmwZvvBLwPV8rgJO0NaFmb1OIhoymVeqC217cuS/8/zi52+2Y9Clj1oGuDQflaxXPLMb1HidCqCPC0LlLrOLNlHWapqFwVbXwIUsJTwinwpHckXZ898czKETv1PuX+vTvua7vfcbb2vsqZIZuXXu9mDeOmjUUQ5SlSUlCjYooSQzcDRB6Slq6MNcHfEVlEgyeqGjrA0dDGBzGJz2B3dBUQpbPNspY0NcGQwdxyULH+XN5P1QZJBcSIkgPkO8IZvR4AUoNW2CREQGZ8Gik1o6X1yZfKRDBmmEp5rKX6pEQmgN+qZSckJGJ+Zh6OIfCsBhpKeP4XWywlUmk5/evvf35FxCf3Yx+P6QqRH3DjuqbEAoKYFRq6r0WA7evEFmGZdx2AzUe/2JhtAKalAxGdd6lzJpP3y20ApaC5PVxr93yq8xmzvtVyUZv12oua9cE8KLrthOjJ6iWwbAt8gBbgixWfkyYQkUw/uylaGNdIXfKiZduttH4yiIudcdrskWA3V9fY+VQLfZ0W02GPT1Vaj2nxwQpgpR71JvO8qPXsI6BWx711FmJ9tMGpPZux1CDV6wmjOQs2u9MprfJdanBmIA4ktzvoNjKE1gdUO+ym1VNdToMIM4sm7Aa6jZRe/A7WtZfKMffnjZHNyk8koOg48Ea3d0lT1pRHrD0Ks+GDy9Q/E75t1zBRU4Fmg0VDos4Xy/RglDTSR8DYpTNr0tRKnux+MoEBUJYZDZ86eQRozsdDnY/bWmnWUzbSWV5D1hupMSEb1iNZOKxZr1lvWUPOSOSKLmbAZ1jGrkioreux/xZgsAX8Lk+KPci4HtzlYW9n85U3LZ08HApuZ+6WmgHxd7af4GQ2CydcD18WajJb1x4srSNQkJ7XNJPSGUfTOr6wOWr3j6bfCLK/ZijTx4iwgXHWFx48GLGqdDJbIo71HmKRwhLGrZ8fEu1cDBo9Bsr3KrZOAU+fqYCo5wkrxDGMlsbvRVYZDjUc4l0W1Zcqi1TAkwb9urzU9G5W882ybm/v6rC71GV7qcPXz9nXSorEDoQN9c+mPNmHEd2hbSnSeiDKChb52uxSAEr+S7d12O9re/9Yq7n2OiM8ulXapUK9T5ewmNEoQHI47WB0naie6zRb1rvztH70+FC/2KnbaV5HP/uzB2VbL5QuW88OPU1ruz0aJGIsXPXmlZpuFKsE1AJ2QGswrUOXU0foEIxifDxYdpphwFkPieTICNCHUlppE8qcAmHp8ySjs2E9oO9Mkt02EElOdFmn0yH2GQ0mqzarVc00FNx0jebXNZsSdqnRKQGeRO2F35/WlQFUrHkikiS2BxAPp56Mf/sMt06TBN1JoRmysbyHKWbAmRnp6I9cutWBjJWFqysGjdM6HEkaZPHh5Mw6G60ptJX6efvTro6Ksd28EABGV5hbE7F6IDpFo9s2C9kLXd4VcMtQdho6wgxa3qJYr3cYixydab0PcxbCMvacTZqlGIejPQIr03EL9QPMk+Q+Pc3EQDAJinVfKQU3gGJvzwzmHctTXSBZ5faQWFAK9HzKLl06x8s83XBeTgz8vmMi6pIwRts+fxp4p7nKOjA7CXBOoeWiEtafddjzPvz+//h3Pqd4M5QVXAnH36ezy4j/Bm1MXtbQjtjWBN48UJ5Qb4Ao/CtwP+0iLRQd2b41D3pgg88PhoXq1qpSAKx63l9qvxdthp5DM5Nubtb2CsLGfeHShD6fjjwEywZTKZm5pGcWquvGY3mks+ahFDDNbC5lFGaHmKqtBT51MEcOT2avxSbQdKr1cV+qNc6l9zmfay4aPUFKB3sLmE3/qnPN1siURuhqoVw2TD8P46XHZYsG09JQjZpXpIDQz9k17m7H9NJLG7GfdZfy4r9lvS9/33SpGYSI1tESZfBvd+/FwMXdEt1Z2PmXQcbITIxie0CaBX7qgjSj0NlGDxYGYOM2FU+f4frS6u7JFmgS9HkMp6aUqFROTI88hjxs2JQLzKGGWq+Xq6GDyHS59XZ6zgQqklRHbBiWYRZgWA5nc9gpcKDGqymspw9Fdat12dblZ90H7f9khxH1a1Bs9BtqCXJc6NKVM2U9E+wjNPjXZaEW5rfbb2dJifRD1jSMnlB22wEjIm+DDZpE9DM0GFh6K3QpSn665Hqoq7yGfKsBPNbdKXh1WYtrdrLRpngDFTCydNxchJo5MNEioE9DqyJWibjgvl6TG9FAOZgpSujn6muVxeP147XmTh0yEJekXwiW/cwcc2LdsJjV/HZWk81VynFGPF0XdXw61eGDRv+klKkArdL0FQ85ZJ1JDOKUrISJAa90J1ufKMZgNqvDYVfL9bwus2utNzded8/3j06ieKimpDk4vRBguS2cte6CEubRcQXW5jCZ1kPN6+8et/UTmWSWGChd07kWGnaaURvS9RBP59aMPqsTzxYul3p1q248xa8D2spOjpPlE0MohXW8NNCbMbm+M+9mBLW+B21nTBcNZcxgNlsFbNIvLCt02LWXg5ICYgyyjN4LdBejoxNbwrMC4OCBt1gygSJ86AsrgTE5B2KP5xDPnllQer66Dpep80oGNtGWOyk9xqzRJULrsLg2nyOtHQsDZaNgaxBlTAv4b+E6pc8xmfA7d2GC5hsLm9Pt5cG7KQG6k/R6RKM1ACgrWqEi1JUsCOqu6sy5ynsdGd2Rfe9jwDKbAGbYqX+qISNCtw+YYmK0bAaFeld41undeTh9BvG2Hs1aLH9u2x/Jky5+0q1T68kOvgCmfhDnRksklbFJkLC6ae1Z2wjo7GPodDS9PQqud5nBasBTGHZAL9fvn9Ua5WhK0apnDmnkAwjI0eg6GbPmS/t9UZN/87vfuvpFpt7cfk8Dgowx1Tj6IctyxvBdtBfdnZbSXtN8g/AXWo7SRiB97O9dIFJXQMy1PHDWCDDlB1HfXcLby/IGYKa67CrWBHqJehg2kZQGKpO9jcxTxusX4AnmoTOhRdMZk8PI9gLeuKOrNamuskv+60NUzysbX8Boed3X+nio5X5Xi8Ou5prw7ECAqsh15QiGRxauRXYBEAMNjoCQX8ncnf03hG1fqrSehtVze7rbRvOo4ZrJgPzYX/iypDpDXMlhpk0RFsFDQnWnfl4ok5RdIyDNHSQrQA0HqDD4XozCcjMyYo2iMzIvlQPD9exkBlDBsjag00at+xe15Ns1W+uDw8p+MWIsFahs4YDzttrpXZaKKBLGRiLb1uGl0cHMCmtQnKi6OZx1xNvLju1mLuYR/jJ1+OKupwzktdBX1s7zuk6XtfBBq84aPR8dqAgjbcXhGyabQzip+X0Mde3j1AeXgSECa1Q1XfJJVj+4vsvdfGR5zY6F0dJ6VsAVOKCpo/vL07k4EbMGeKrrpuqiLEyaKBVpD549pY5Jd/AJqy5kzRDKW8nMYVLXPfO5OHiS8ToyB4iGtcltAzoHIX0SBrd3p0To9Zny6qCxlEC012y8WJxMoUVIxEdv0bO0dM3Gaxx+JHE0KriQuKpavl7W7HZWy5tFnQ6numi+prp7Hw41VX97i0ulm0qCMF+v6qLfS4L4UkvuaVfH/W4oCyiIq8u3xe9mS6fX2tzdOF5s77cu4bG3mjUm09UfeyWwy1i3PlBM9pCN72pWP9mf6u+fdvUkFt57TU0ZuHZrY1qK4SaNaT3tTvW802dpf1zqbnOt25uq5YKkgSOSolsnsk7iorfjX/UI0WbqejjwtRHVuQgoAmwF7Pk6KKkbvFpu0eWa9nYjaeaAzVlgFmsE2oinIz7/73RR5iek/QsDgJY1Z5L3Qhp0zC7AoAuYd2m0rUQo00SA3nWeSDZgPf0wXWUYfZ10iFNekzwAPSZrTdUATQFwbLJ+MsgknKjWrf/eGqkUzqJ7kpGjOpMBWWG7VXawFlGNKegRu/nCG1TvNaJpMzJD+so6bkDidxuiEeAG8+c9GelNd7lxRqE9g6WMuBz4M9qEuKkFrSZWDeSrycYGTdiwlnOWEo6oFLiM6fXPrJvBgzCf7bOkuz9tREt1RdekMx2tnFz+aYCCRR9ZNUsIWidn1lg/vH2lov+MPtnAzLnMGJHZFSJcSEAtfYZq4r/dyPQn/+pz/r7t+DNcla4E9rs5pIAf7NEFeXvuEQBKmxJtFLS5X5z5T4CTCoJmF+LW+tLagNlUXDLauNGEj9l4s9ofZ7XbX+t0pLag7Gy9XNTb16+8kVUywEWYDryFNrEcbeWRYoo7Yylc3oP5wFAQQNSZoECXfTSutEmiAAcsEat1oehbGNVElra4HGp92NVG4Om4q9lpT5AI6BmPS+6zB/36nPfiYAq6l60OYbfgBpV7MceOOp1ccn71VuvN74wQItdDN/X+/C2UOqZSj3oDyaZALE1nfByEBl3p6jMLpfXg3k5AUWqHKSkhbDfbGJNGncXMWtNNEKBdktC7F7BLxooMAQGeMzsBPgeQqz1hGJ6ZocAp/XhjmCHRI6F935RwOq0seg//Y8GwBdBW2aUcDXshHQIuteZ/mQruEifCfgs5sw5VxjMYs2vwntZ6g2utAwnqlQXOqxYrDFoFmDRyQXoc7zmCuQZwXg/XOm2llRPy6u4yrXWBdIIZrbuYzrIuVymDW2oaMM6Rp87UnEB5zxy8DjDd7WVdCeMOGqCVXMxdltCcPImr5b6ufaG1stUf6zK/1nS9rutqWVc1kyzntZKu8Dyry8OpHn/2oS6PB1Pf7sz1tfV7T2qdg8Emez2AtsHh0BKfQO712SCfQat6Li1C9nqxBgpq3u8uRqAmZwPcOCgQe3cnDewHcUf3JRA1u5vVVIOTPaNu7k680+PWWjidWfKg0xBfxPqzmr26qcXr25rdrK1T2b27r9PDU523u5KhOY0bdCp115m7JKdlAKU3tr3f1cK2HexLEhn0TzBqCbQJ4oNGLmUIsU1SUf3iVPV3D0/1eMZURXvCMx8trKZMjE5mWtv9xSCKfXeuu40cySUkhxEdD9BOJxJ9vMlgq72mDKBjPOm4oDugUQjdZjR+Q9s7DvVm9F+MusIlvLvE0ioeFs6HpYfQxseLYz7nCgc9Q14BJVpTgyzD4AXRsYFUDjof7F4rqRLY9xOO3CrNiJidXPqWG/RQZfAA7mFUSINMWHs1uC6iX4S167IuAmRYjWbXeeMu1zpXjc1M8JUaC6TzNbYKgEqkS8KVRNH7uEvLdOW68cHdiQAA3581limZh0mhG9k7hJK4NxWWI0ghwqinG5JmLNY2bBIAqo2OWy6DnIHKjF3XdfbbUsEcDkyOk1w1hIAxut3JsS7JMjKSTi50P+l6G6xPANpD04Xf3UuDa74XMJ81mkqH15H3B9oZJ/shRPQj0e7RrMBZ2r8hBdC9jqxYd6T2O5r8m9/7jle10KD9FIbp9BLNNUMSai0PQR1vmNyl7h2TSe5SiwfUhv4ClKq+MLI6UX78+DY04+XAgpmBAn6lzVR/WtThuBgBlAVlVa9uN/XJRx/V8bSvZwXBC3OhKOGpVMNUZ4ER5kZpPpgiQnc4ZeFIb+RBtxE9m5alkynVNw4mb47oMcCQBOvpuRbng8t3t8dtLU+HmrplkIUqoEUpBqraWYv1DvKZiDAvfjUDan35Iltw5syNVlotStD8y6wrZRWfIYAHasha2byboaOo6et0z7SgtEtsHv8iKwBQip8hI2LiMn+d2IQQdgvWTroC9qcNRqCwGxi1AaM2qel4RJ1Y3wBKAOvZKNbwKJAh/OweGm65O3wUHRE3W1zu9mQBBAGCaH7MQCmgY8JIiVmfyUGNUzkmojaKTKlL95TwYDPQQ+1rsV56hMrxWbP5dJ+zWt3d1fTVulaTeT199b4O131tPtrUdKkW6mPdrN7W7sOu9u/3sHcWxLNvpPEwcIu/FB1FRCLGytCBMngrpRSKvUIySDIWQLIBnpR4qcnbFRvjGpd31iuXFSeLTU0W65ou0ZPo3S4Wz6rZ10RgcLGsyXJt3yi7/Na0VpdFnb/e1Zd/9Q91/PLewNdB64XdBIizOQ2yXR/oToxGRgikR2yh8S2Dgd0BJ/EuJd+x4RUmyXgtOjksEZLoZ43al+vF37Ka4rUj24nFpVZv1rXYLDxbU077wrOX7bYOz9uaiIXycoo1gdbjZl3XzaLmN6u62dzUNz/9RS1FiCoWDD5p0RJ68pFm1WGHsb7deL09f9jW7MJYJIBBtB8OH+mWSlcznnotAKa6ryetKYXqxPvR/UM96cDVs1PCYlZbHYwRchugzmovKwN5QQnsT8+1WckPalLLZQ6NlFfxPiNwY+7LQyVGJ767CQCA0fHEbxnBo89GH0RmGCiRMFSaf++DqT2vOKxGA03ULBnx4/EljH+hZN7JRTMKMBHNPLl8Ka8yf08E5NFUDoNmuzTpMNjXxc9nnmiSgTbtbQAXDoaYRkXkPJnWejWvRVr7DeADoECXeJS5q7ZHO/k4g0lC3zTuEYGbUyZuiDnEyJr2fJ1HarMfRPc+j1+w1D3oPGdMi/kppUk/mEQ1QIiyXaZh+H2RZFnWMsyjI75SmQzYBD6l1ObUODrGxCePbCHhB8SPAArtIL54VGEAACAASURBVGQErFDW0D8paQOufVRF8iMQ1XNBAaA0YnHOCLwzVJzr5HkaWAubKNY5Fw+QdKxknes6XSoPk2QbkEYrDaL68yLaNwEjPBHLiKGqo3f9r//Vdxhd16DF7IBemvJrG9mEzuNheZE6iEW5nq6dZpA6Y6TTrg8BWB4oNuh71xFHL1GYjTgn8zjSfmkB66wOp0Ud9hLhYWgoMKQS3t1mYwbo6XGL0FojXGSeqexZnj+a6h0Ttn4QAlC0pupr2KQ9aX0Qu6X7pMElQ3LRgXjD67MDAnQQz867ujkda3Pc1/IIgOpCy9ymeNEIMQ9h8KHCKRaUO549IxJGn0KJA8ocaCoXbPBstBXOcAhWTZtb1OpAKfCqjj2wlFv4M0ZEC1NlLjxvmJu3UJT1ZHfa85k/HK8WM0Y4Grc5tjdsl6m8aeN4bNYuGfcLfQV6aFfxs+4y+TqboOvWDswRX+va3fbqhTz1TDAfyhkAqbKtvI906B89121R1+m6anFbk9kqG1fP/VyXw1NNj081ibmltH7ODvcC4bSa3776yGvouH2s4/NDnVfX+ujbn9X+dK39h21dt1rDVW8++6x2y3O9Wmzq/pdf1fP+se4+f12rO+muTrWY3tWHLx7qfC9NHPoGlckUME76dxmLZu6e1168v2YSktsMcOWOLJhAOuwmnulGInCRs7tGTyyWtVhtXJXzml/OPXN4thQoUmv9pM7LRc2XNzVf3tZ0vgK4Zt9f67mOp0MtlukGTFaPVmles+Ospu8P9dVf/bh2P/vKQ5/NkpI6D80XbSXgMowYl6xPstWUUUPHk5ZGwE53hMEHTDbZn7/HB0vEoQFfnaANmaPBG63NraER290CXY1uOc3ONbtb1qtPXnug9fmgtG5S092unt5/cNMHeyZT6rW8Vsuq9bwWt5t6+/p1PX75TU32l7ruTnVRa7xrFyozH2u5EuOH4F9s7HKzrPV6Xe+//lCzq7ynesI72UXUQWhmHMdhBXxYZb/lbiwaf1dVP3z3oe413krXGNsTqgVYFpBNz0vNpc/PBwtoxU6tFlW3N+pE1tSG6Ic0MieHObEFBhvNTkBcz3tMTPa/BryHjgLs5NAdmwSIF93hx36Pg3YYoCCsGD02m47mtA9EyisB2+Ji09UGUGm9ZLMwYQoyRcG6ufwQSy5yWLbxIoiwhdddQkQD7MPWDA42CW2MKVbrdjn32SgTYr0frRntOe1lD+HOQeukM+eLNVGRHXQs9dgiFcas1aOEJ31iV2GOjr98XjPjBmdudNDWIckzrAJ/xA6B0h8AjHN2uCcxYO1FZqZJEzokf6BCQZIHRGo03RDbbJIXCIkPqQ9nuyN+1qxLxDmr8Dc75DoCw3oiQYAwoIs13FNN3JyQ2NEFZ7Rh6OK8f3yOZvqGvtN6Z5XfeWc05yAFwOXeEZRKo7sINW+Rc6+dyFnH7QFHSczPw2XplAg9649mgMmf/O63aS5MdqQPwlbeZj9kmVnAvKqAIk2nth+eNmh76mS5DkOJ2ziPC+5uD7KPvNR8iw99szNjd5G7eixSm9XxvKj9XvEaAZj2/Wa1TF0UoIfImn9bLmKwqc4J629S27VTeabZd3+aSx9oOMhpySrQDQGw7Pat/9m7RGUUjS9pE4tTTY+72pyO9UqAZL+rqVw/7UEiAa7Ek1BAzsb4yJQ285KSAWImCYLvlzl47phXpVwgV2islwjDvZGGOWWytm+0r5ZNm0vixs4vdV1iNqp2WJsTWqx59jBM3byySndKGCBFE2aNFTS310Oo5YijAAg+iMS8NbPENsPqovUbYZzCBhJsezgkh6jlkhocej54bhlt4KGcI0KWN7oOx7NnI53rquCiUovW4OpNzV59q159+u26/eStA+Lx6at6+vqndb7/qi5biXsn9eb2pibHQz3+8gs2/nxVn3/3e7Xd72tyONT2/dd1XU/r4+/8Sj3vDnW439fpUdYFVR9/5/N62L6vj27v6umb9/W0e6z1m02tX238Ui7HeR3uD3V6UumULF2DU91hODvV6Xyo5RL9jEGSaVNpqz6lBCEQIAft5aSm6qKSl88rjelY1EQM0vK2LlNZOCxrtbmr2exVzRYCAaeazlWqONbxvKuTGg+8P1RyvDErxxgN9ADS/B1PO7zSzGSxD3Rd89PKc+KmD6d6/4Of1PNPvqyZ7RMY4ePDrNeVg2cOkcGfJayEPa4IuMwxI2gPI00MEAnKHpGUafE2F01JkpjQpr3NqOp7JNzVPaYkFiGzdSzuzJzWcXau62pSn/wKz1YdmTowjh8+1PO7DzWXiaRFvclU9Rzu1nX78auarRd1PV1qcaw6PZ1q++GpLnv9zBwh7pzWO9SmZ8KCWMhXr17Vw7vHOh+647Clzd5seBClew2QQdnJ2Tp1daoDAlCTqh98874+CEBpb89Trs4xZmVFLAHO0kE9793BpXhhR3IPFZ66OcgsgUvtsQhJKXEo54SFQeA7smQQvdGEuqTUExO6o4r9OUgLQLgBwD27k7iVwlBYB84EAAdsVFuIdAlFEUoAyryI/qsQokYd2da0qDtGynqPFvDZa5BOLJPVLsspfmOzQVecOsGP/ho1bmggc5eVVdIFPGFcfDOb1pvbdX20WWoyUO7tUhpGjzN7ymVJVlnNaeWPd1AbgPpekrChf2RcEbPjeiyR4jyNPwOnZwIgowYaQKU0BbOi+zu5kQRGO/tEzzxaY58bPeXCHmjEcnV+W7bqQygsXc4tJbA+OczUtfQgbu1juyKl6ZTv0SsdYrfCcwy/ONgOwVyyGmxLpK7EJNm+DEt6AE/4bJG8+fwaWO+4sUd+YgAckAObx5nitxHpjtj/tpgRE+Uzy38HuPKc0YEJjX7La5MKkqxHJn/8O585BfRL6sM9WZVaXv0CBkJEFym0Kl0LgAOFflN33TKNRogssYNn2RDMlJnb55lHRIUJalJiP4z6zAdED7L0Zwg4bdXgdtSBqiny57q73URnAo3b7qNaBHpx3lgWHOJCzmgAzSiTfqXLeMmCLSqkdJD6UjRQIDyf3aYMYbm8oAU6DMXPFo1vVLI5Hmt+ONTsdATUOBUXfTtOM6f8QnkPwAgFrpfX4wl8jr7wtnEZRuyARc5oH6znSeBglIAGcOqQEkKO4DP6qvBWEVmK30R7pIwJ9ihJ8OCK+yITVpCP22xryfS9lNJA9y5LqQulRb1e+ZDqtOayjNwB0b4fzUDZRwbNBIs8pRnP+GLzexSKAR0banY510EjEqarep4c6jg/12yzqMl8Vdfb1zW/e1tvP/9ufe9f/k791r/8fn3+q9+r++fn+qs//0/19z/689q+/2mdnu6tfzl9/aE2h2Od372r8+Fcm9s39cnnv1a7w9lAYfvFl3WaXOvb3/uNenze1elxV5Onozfo5tM39fTwrjbq9NNIkOPWZbGazzy+YX6RZYDAigDQwv49mpmndXGanz3v6zrZ2+BzphLbYl2z1abOq09qsbrBasPWDZda3YqQOdZEICd2AGrO0MBR7fXFfO2SnZ2QfcSKOpefizpYZaxYdXP71kOcEdkrGLUD/7QOHlzMoGM949N576x5fpVVxKoWh1l9+Zd/X7t/+LrmRw4l4wV0oXG4h2YPSZ2ENTrIboSQH02bR9KdbLsNxPztap4DUJ5H9sWSxUSYy4DoZru05rQuz+ctMD2mktglxOBVT0WStdfrev3p29odlaErSRSAeqzrblsTtYsru3Rn2NUWFLPXm1q93vj9a6TN/Dit0+PR/lGclQFEk/Lg3v3pOY7k55osJvXm7eu6f/9Yx632Ar5pfAflNzVLtDbI8ZdNMsRFGch6j00m9TCd1d/cP9TXx3Md0oTTgEMxFWN9e6Nby/W83dXeDOHFDuQ3NwsDKPkpuRstFiNOSnrqgX90mJscvGIyVCIkZSLRgbHgIO1DDO1hHzSJJ4ntLw9CQhPmg5431kmZfZjEyMKeuOzjRLZBtdaJSvT45mm4fBve0sQQg+Kkk91ppq8RMDooOQxoMLvkSgjrwKAj3kQUixKDDBZhzwBQVW9v1vUbn31Uq6xdVzp0AM9kgYIHE2Is4rRPwu4nyVB0j3c5KoHSfoMh7xFQrYvFQocuPJegOCqyp5qhbR0PUpHW9J6n3FczMJ20wwlw9jSQaHmK7lOJHeO+otHzy1Is01nHyKV+Nmb0LH3x1afcSqWKaReUW73OIo9A45GqlpJDJ5VoyLg2Gmhiy+qfZZsjd+qPQ+Yp3VLXQRYTjW90ehAy7DK9e7rfI48YGFPZUjApwRZHBm+sIT/HmPr2ek0u4PegxMSY4E++D4AKGsoF4cI8nanbifIMIFwfnUnvPrjxKRmG7FqRr03F4Ey0JykxGaA4ZYgJGVkaZauga+t5dH394PWPUifP63it2u8ndVAA00B7dw8xQHi5lO6J1m+rrOKcu5wvEJFnnlI/JDNQFvlhXEe8YpPQOZCZdEOtOv8aYzqzSdZAAaKUeS4Ens6nujmearbf10K+Q+lSND1okBHGpmutoZR91WEAye4yM9DZtDRWmiK/rJl4eG/E+M3Y0Tvlv+gGBs+dsGMW9/UstGGid8BgwBKmity/Om1s4igNjg8lWnLtfSOtRbLd7GL/x8t3EInz7PwW+6AbyjhhzIcDML44hrNkVHZ4DW1qKtYL4lLHo0T5yhCgaY/XQ+1qWh+kDTk8Vb2a1kff/rheffxJrT/5bs1v3tRnv/5r9Zv/8/9U/+K3v193r79Vh8Ol/vwv/p/6mx/+59o//bz2z/f19OX7evejH9f5F1/Wax2Q10ndvv603n72K7bNmJ/Otf/mmzoeDnX3ySe1V6Z2uNRUhoZyMl5IuCrvn6uHyNrSQkLKhRTLqzqu1Bm6qOlqVfPbdZVKaksBe2XNWnunmsxPZiuuC5XdNnWV8Dzlbtt4ONk41GxxqdlCGrJdOrow/hRD4z2hAcYaaeSgs6/Lae+fofKCMm1ZPyxXd06Ajkf5Y+28v5fLTU1vbupwlN06bsta2/vtM3o7uf6vbmt5WNa7H/xjPf3tFzVTN57esnzPnCwBdG3+6MHlXaLqDdaAKJ1ZXvA5gfy9cZ+PxonyrL5W5WRluTFEdOxn7Ik1Oz7E9b0Cg5ScU4eIXgfVi37caXat6c3cBqY3b14xfkVxYHes3ft7BRjfi1a53o8l/q9XdfvxaykinXAsz/N6/vqxTs9YTHRHqrVIljnJ80bA9Wj9+uu3r2v7tK/DVuepvj4zAXXdzug5ZA0AEgu9B00nYUfhpGIyq6fpov728bG+2J9qHxaFaIABKrkfIEwJ1G5/tE+bUhKJnm/W89qste56YoH5JxJEswx82hgTEU3DYrR5MvFZFA4xKz/TCS/ViCyHsEmxnHBJBWZi6MJT0mycoZ+RkV8GTRnnE+CgZ2+nPY9EwZZC704DeW3emGTcB7tBS0PUlAUz6sn/nlgEecS9w6KHsYi2D6XqSzDIka7uu5vFrH79s4/q7WY9MDViUFwe1R5Oa711tOnKtZ7TkyFg33wvljfQ6GDQccb+JEGetS3QJ+Pftlvpu0tbPxsPFrnho9e6mm7a58lfkmYSMxZpjAq4RWbKWdxekFa/pkTpZx9fqE6a2Wejr1VXQlorlkIKiUjJq0qsGc8T81Vgeuvbm4ECXJHANEOJ9o54o20BkEpFKfkGVaL4i3XZNP+1gjazNltPZnHA4LoO8zx7Mc3E8hKVQFWBibIyq52qnGPQVQDqW35lfkE+4FvtDrvUWYb/ZNo0GaKLHwCoHmpoStBefkylN9sweLPEY6hbrkN5IC4buy4YaNydF2iOFESVOewPVfvj1RSrXrpKagJR0h4AoBifohlUug/sDJY4VZuao4NnqsMrLAiJUD+idG8ZNKSNOEwR9vsEGDFcwiLyG5JppjyC5vIbOsgH6ljL87nEm4l5QhDK57u7z5+HYJ6XAK0J/o7/U7MDESdKvzJfa4bXEodcdQwpgOl74yHlmT8u+bQOivZ5upQiDjXLIyCrRZyBkOk06KzTmzyCZB9UMTRUYHTZJYjf1KzWTVP/I00JpMoASLNPWjMZ79O+QZx0OtS7lRgARW2fQOgAJzZE4E16Gh+eM5czBKjvz+f62eVcPz0/1+btur73P/xqvfnWm1rffVSL1bfr89/4zfrN3/7n9T/+9u/V5ubzOlxP9f/9xX+u//bD/7eevvlvtTts6/6bp/ryr/+uLr/4Zb09AuRu797WZnPnipBKVHre0ivJ1dw+o6J6xfSoE2c+qcVK72dZ05WE9wJSi5oub2qyuKnJ5NaOw7OVxMvzmsy1X5hXeL3szMSICpaA2/5D05VHcUiPo30k5kEBqCbHWs7pJj0fH+u8kxGo6P1lrW7u6qBrn0nkvnZb7/bxvg77rZOLmzvEzIejNE53zvD2j/d13D2QtS9WtX77SR0Oe0q7Lg0hFiVA600va3mc19Pf/Lzu//onNd1S+pEOhDUBqwwDRLB2Hp/OK9Y34GEkWqLBSmLBaaYFgCbEGg9p2YZZmyRjrhqyFQPsca+fAHkG8G6NSeh4fOaqrgsG/d5+dFdf379z6eV2sqoPX76rOmCmiEGug0nV3boWb1+5ZCph6/l4rv3/T9ebLkmSZtdhN8K32HKprK17unsaAwxAkJgNokSD9BQiRWJoMtMb6BH4WPpBIyRIIiUCJBbDOjM9vUz39Fbd1V1LZmQsHh7usrNcj4AoVVtN1VRmRni4f9/9zj333HO/uY24ByNqzQ3LWI6FgdLmgQw92MaLq0uyDJu7fUzg5gkxOV/Yolgwb+zG1H3EQSf2ODuDh+ioXyxiE2V8tt7F55td7IhhHDt8uFIfmfYvfcR2fyDTxrG102nM5xU78aYTmL6qLCftzWmor1Ifa0syr2a8ykTTFQKP7JBeR75YMphUgYbyAZ4sYA41ygsDdGGKy0YlVb/k0u1hsgxnqVth5BJLJo8qJ19kBlzpcElco6xOnX1ac+qm1lmSSh1XO9zWruv0eQMm8thpmHX2rCcSzFjGSRdi855cr+KNq4sAd5QDjgHikWiy4sFuW50jzJPdyWXIxg/DMrWbaNQwoXIzKzzKSBj3oE1kUpDb0YSHOqEl+Lf6zftLqietIz+LLMla35MAhskPO0Lz3shGhjGcJUDr5MYyvZIeNq1M0D2o+H3qZNfdll+UzjfosWDzYb5AnXr+j3Hdv8RACdgS8HgN5V5XwqQYMfbzudKS6huCdK9BYg9T4VkAlSWHCJNcq7jfnNLgWMEoY9PTnPyQEpOTVkGVkskf/v5DOpGzZmmhlIKh3kTxEwtR4jZ1CKgspxMvBzGmSNoCM7NQKvPlL406kBOvQZON1aSJSvrYi94jTKCGPRynsTsM7C6xbpUHAUpWMs0sAmLt/P+a6aduCM7LQ72UwnKMeclOPOINd3WoV3Ac6GvqXDINiTvtC6DMiwwU7ADM0MDC4HCMOUw0uy4adnZZfueOFHYWGSyOnVSs7Z7EjtIcaGwKOwgZmCOmKN9VWLBdDLBs4N7UIUc3afs3SbxvkOYNlJkUw0hmGmRyFBVHCwPb+48iSPqxiAUjgLKqChsWgj11bTpzHjedQRa9M/w1u8fz/fiaGp8gil7DNpnJW8g4ilgl8lK5hyMS1JkHTUPbR6z7SXx6aOPT4yZmNwsCqCdvPY75ahV18yQevPFO/O4Pfi9+74f/LGbLN3mQ/PXf/Hl88LM/i/XLj2O728Ttq/t4/stfxeHzL2M1TKKaTmO1WEbTzDjKHkAJ976oa+qD5LE4RIExQgBUyNrAPFUlQZBm8OFzAWA1Me3ncXe/j3q2ItgCeMIcp+6wUyPAtIgdaunoIKlrOWcjSYDnEswcUfajkLRj+YU7A6WZ7Ya2CegKXFxeynUauqiiIeu0vb+j23pdAEAtGJC2xzaqBjopAPFdDN1OAZajJKC9gNizYwmSB6PLOlWHh1ZGc6hi+6uv4tUvPoliLw8uh0uPBsJKsx8U1uCYPJmlZD02AZSMLnWI27/IgVOgR9YFkAxIfK6gjP2Ktv5MOFgu4TButCunUFjJCIb4MhhyEo10i3BvKJd1zK8Xse8PKlnsh1g/fxXTQ7awe74a3LebKpqby6hnC1L2LYDr3TYmG7BMbpt2iQd6M5VsrC2aRiwuV2RX7u92MSWAsrCY43ysMQPLk8w895lnllEjo891mE7jflrGs30Xn96uY58yACZbQOiai4f7Q1uXI2LlMXYoczmWN7NpLJb4HiR2CCAsTLEMJj2Onl+W4rJgRONSs8b6HpXt01WbWiKPFEpfIJ0pWET2NgJYwn/eyyTDx7UgQ8g8YBWvUqN1AvICRZ4eYamHLGfcwcXX1N/VMWX8745jSSryjNG5JGZTaxDaz7bDqCckxWeALI97yjdYdIyHq3m8+eAi5gniuRNk7KieH/nLUV7t8lACBJ6sZ/dRneky0xz92xItkYESU5m9yCOLNn4+ALeTCTI+NYg0xmezT9kUyVZ/6aYFlM3SJGhQN559yFh6k5WByGI9e1GM/s2yvG67iBChoDTtlQmpXfrd1ZdibJIYLp3qfvtM0It5cqvfx8J8sYZngNkZdzoknsx1cyyddIJUPzmZE1h02dBATwbLVhIbrTOmjDHJzGBariST+of/1QM3F6ozLB8u7VC8HpUQZbBT8FJ7cmadvqeGIOqayQzEm5JITKaSzBbsFaGauQ7qkTL1hldmC1F4EfseGfQk2i44YBEDUjn3bgprAo1nQR26AQ1HMZjaukUdYiYeWCd8rZIXFSnQFMgn/a0MSoeKNxFBjzYuF6E9PnC1NE3k9x1jst+yfLeAQBhjWrgAVLZMvZBqwvKpUILhMojLcFo+mj2kydzOsGECgc6PGiMyDKCIKZStp6+F/FQMnvgeXvgEibYkYAunfb3UA5oWsV78pzlsAs/o2nBHBu2oQaxJQAw+lZkEtSQG2wR/ylK52LMtX1GNIGh01iVtbp8WGu8pEzplJDxZ5VBtAaAhbuz7PrbDNL7oDvHRYR0lANT33orvvPM0Gnj2NDfx8I1347d/95/ED37wB3Fx9Q7f6+9+9pfx3t/+p9jcPYvbu9dxf7eJ5+9/ErvPv4gV9Aj1JN549824eHQT07pmlg9GZtpAJIprlIkp5vMBUHVcAxCyNlzzLJ916n6qAMKKRez3yEoX0hn2++j2d3Fsd/SEhPB7DzH3BKM2KrJdh30X6/tgaW2xWslQr99FVYldbbd3sdts5P9SltEsV5qphQQC/lVQP2FUDTrDKpnLMtM/TshQlbAo4HyrgzI6BO/pluaQAl34nJqZBZ3JZDuNrh2igGE3ylfPX8eUSluDdZd/cwzCqPfIYZ8ZJ/gFRX0eINTeeL6au/4YfjlTzhoPM9kasCxWC6xcliQY2MHrI4FaLKKezxhQjpgh9vouJgeYmyqL5jqCIqCexuJmFdOZNIUY57J/uY7D/V4jzgQjuGe6qorqahnNYsm9RzuMbcvvnyJJpLhYR7FKdzZtxL+AkJwBeNe0WYlOI0mIAc6aM8g3AFgAX6Ehgm7HeDwCxRS1TyY00/zmOMTHt3exAWhxDU0lTDnlY0uD6cHPH7oh2i7HBGG49BA1luRUXkQApColAQDZtdmi8VF0m6J/H4pZds2urgQv6kZ0gMxEeGRunKUayKjL0g0lY/uLu79S1jB2AVqfO+rfnGglO5ReQ2YN0ouQKWlWiM2c8yjm/yjOSAiNP8XQs8zdQZektnv5CrlwY+ExY+d0iFVTxpvXF7GiZii73GTsyMIo7QfMSLESggqGmTAnjYwX7DLEotRgZSRNOiAcP7uOz1PrSyOxxM3kVrJfliFNAj+066vbUPYu3HOpPbPwOpvDUkdLATUbN9KvzOyi+hHHjk09ZpWvszkKNzDNr7GvUanS3pbmWY/VzJGXA85mGWKeNyqkN1qO9FSHuIgBzWzk/qTxe55fLkmS+VLXoRjJFKefzlqWVF1xshMVR7OBKZVDuQC2OvfA/PuwNhrXnkkGtUcX3sUg5HUSgolShSjNbbdGnKLSrONJZJYgwHO3+OHYrp3+H1K/pzhchIvQYSLbjFrp++Go7mG4WOHQvEzJQqHagcwKh62YJeicAKBweEx5YDCQ2AcIIEvgCUxVTfAETQrXHxkerSzNs0NLv0pGMjm03oKnjPw52E1o+6ECwAndG8M+qoPKd8u+jao7Ro3D2LVXltuoLfBUaMP/U9fJiDNUP2fmYr8YA1900MFXpsNk7v2Bpn88+DyfLDksgpacu4dn5E49bh4cNPSvsSA0BfMOEkoB7ITtMirF46oTnqhE7fwT0LEWDN8wdncY5dP4kvdUi1pBQPcVgHa/78Sc4NCjOR+OOTBcAKz4mpykRbCZkYqI7XFPUP1Ve4wP23XE9Sze/d5b8dbbT6NZzqOZX8fNk3fiN7//j+MnP/6DuLx+m6WEn//ir+Pv/+ZPY795ES9ev4zNehdfvf9R7D5/FhfHNpqLMp7+zjtx9dZTqoGG9hBzlrlUN9rf39PfqSgn0SxnaruPNsoScxnLWL96Hf1e3Wzz1UUMZROojFXVimWUrr2P7d0rlXfLacxXV+yig8C1hsYN2dKhj81OAKqAJxNFi9uo3SrN0h+HSiMAAUNjdp48ymbzWqwFROCtBk8zw0YpYN3GbCZzR7IHx0Mc9y1BW7Svo9vv43B/T9CBx9W1xzgckAFXgWFy5VBGieHIrLWoKUJjjlTs0x7SeJdsLNAyyW4vNxEQ0KU2yuySh1eT0fKMMxzqamsWY3yCNhJVK7tGjlUGHMMXNw/IMoHlWNRNvHj2VQy7nbplYRuBtQfNWlPEgzcfxbYHg1fFsJ9Ed7eJDUGRxaMcqVTEUFdRX10IlOEel0Ws6kV889kzm9sO7GpLbyd2UzJcoDsUNhJlLC4WsX59Z4dqayxZkpbwGxpKfGZ83o5lW/FYiMPwHTrgkTxkCQAAIABJREFUYI+I/aTkMOHP1utYd3ubzCjQQyOXAEai4ykBFOJk1t80JgoaNXUw4fug7eN9dpeXvNycGJOd9n02QEGVorZRcbLITAqtP5Wcw+yOGWidQSlCV3VB5T2VD7PhyNWkUxefyzOCZcmQOQyZeRAwSE8pnSlies6uiXYPaspJ3onv6zWYyR7jD4cqtwLGbPc/WcPoaJWP3KqaxqOLRVzDG84DwlkWGDW0uCZ1WGIPYOam9oJNGxnrPPAeXbQekg3yQfdF4AAaW5QV08SSoFCFBJfHs/krZTDSAcvF278s4bCqiwlFnm0jl2RAK+2PFWBcmydAEoWF9mw6IpSUwz6v135aPJZ8aHEwuuXgvPcpqofcQDhCM+f8NeuAWb4D08cjx7ZJPn/PtY8CN4aUjgdcZ9nN6TFSOrsM7llRsWTH7C00pLI08tg3yiZEfpx80jz+xpWe8Rz7w9+/cLe+6So8QNZgwRahRGE1g7sztDqtT+E6la5H7elan7JpkKhN3XYyORMIOe80MeXnWrXKadllJmo6Xab7qKI7TmO/PwpAwVZgAvE4NE5B8DSrKrJR49ycbEskeKoEoCDoJYgysjSex3vTHsXeVApZSeN6QYyZgTIOqoDYJbGPuj/G/NjRibw6HKNCmctjaXio5PgTF2vpZO7f0hHkhsDhA12EroWAFZqSacTqcsXhpGinjgMOMdG+/M+0FpiRERC77T9RNIKf5uMpjHDhkulShyKZoSyd5PWSrvezOPeJ4S2BtsmdiKy/JsWuhY1WWgkq0c3pobzWe9Gfh92VKL9inUFxB60RPItE98PlW2NF1FTAlUbX7Ijdvovtpo9vt0O8v3kdx6sm3v7u03jn7TdifnURi9VNXN88jXe/9/34yY/+63j46Dt08H7/lz+Lv/+bv4y79bfx8uWL2G128ez9j+MeJbxpG6sHdTx4+yaun74Rk2IRx0MfM3R70ErrEK9ffBVDt4+6bmJ+cU0fpiMBVBV1Ucfm9jb292s+0IvLqyhWq9jtwVbNGZCPEG+3W46pwQqbLVZxhEia1HqKK5WNljAq7VFi6WhbAc8Slp8Rs8BOwGqCjRBl7LctOwjZmWJRKGrd3WZL1+y+hZXCOg57dI/0LBtC88SOG5SiWdLrmIsxoQC7W8/oRj85NjEBGjjIaBNrjPoN7kElL4d9O45bYAgnS6SGkcwIxwYIrgHpEcfSOHaTt2SWIzQXTEevbAxw+IqOJwMMAIkXRbPIvInVzTVBcVEV9Gz69osvkW0R4NAlHPoxWFdNh3j41tO479poFvOI3RCH2220r+9ZzoJeA4ATIAPVy5jVUdUNRcvVfMHSwvrFHVlwRQYlByj9oCRI5g4sPBK0pmTic393SwB1hDWGB1uDQdqD7Sih6etjj+cCLNt3BNRgHgCedsc+9hD1g4Ua8FvaIemYsIdw4INNlI8W/k1x0yetQYoOOTwTxAvNlIRRo7Yy1p7YE8X3PFp1CON7ESNmszoWGOjreI8YkqNOTHEomBnEy9tHsUxzoHXgqwyVVQr5DlEAb6ZEZSCDLDtPc9wHD78US+a1mckfy3YWj5MBwxIzCOLL50GqTjt1omUzQhprpkhZta4sL42u3cMQs3ISN4t5PJjjXuh6ULaTDlDie5lNKx43KN/zCxKq4DfWD0dG0d7DQJcTJzQXFb8wcoi6V3ah6bwke+g9cOrC9GgU3rWzIcjJuuWeZKnMM2B9JSekdSrDaSivdlqWQxF7EYvSiFL9nq5Mpft5dvix0KmZtvy0LhtmJ51G+51qMKYCs0jofaXdxbmH1uqNnbdnIC9BszrvNIRZXXTJiupzSY99atbAiUMGjQ0RYKMh71FJTCakANOSM3HVmLU0YBKA/Zc/uRyYOXreEQf4ou0appQBEz/dcFGd7rAYQZTrfCwV2WrfM+KkrvfWIaLyuA13SYzCQFNtYqWcUnJ5eL4NQzpq8EV0h4KdUW2n8gLKdml5gOHC7MajYFwPr6oAmvBvGD6J7iQ8DIzIAKpVqUqZiRcsb66Nx+AYPTZTajwBNRkGFKSwwSIwcLUcJFzv21geD1F1XVQwGkRbKFCta94shVmjgAcCClMZqwaw6uQTzUn1v9kDlunR/XGxIPtx3GPshEoyGvHiWXsAnIDtLrnxD+tFWHIluBXLplzIC3tkuzRklVQyBW9mzZAd29k8wRizz2QeUM7BpnWJRgESwUPtz/0AcbIF4ch8WQ4tCWimJUoUKgdyyOu8Yocd/o52rrJpeOgBRDYoY0KMWE3j9Vev4quPvorbzRAf3t1Ge1HGW999Gt99+82YX17E4uIqLh/cxG+8+7348Y9/Eo+fPgW/GB99+HH84mc/i6+//ixu1+toAaB++atYf/l1zCdt3DxeRHNRxOXNo1hdPWUJBO8Jar4YumjXr6KF/mhSxPziRkJxONFjPaGef0DH1ZbMzWy5imq5jLbtomxmsnlgd5wAMrRUSd3jHgCEKcPFTBXM/MM8voIeTPsdAA4sCXDfDgQvKKMBuHS7fUy6Y2xuNzFtUY7BPK4u9psNwVGFgLBHAahjAwQBNlg/aLww4od+RH3st1t6q6H8OIHma7mMYjaLCi7km2Ps1juCZswFpPUFGBksMk/6MQ8lcTldzIHzUFpKHYUOMg0DFhulyCq7EyViAl/sCrLGDyu1w8/ZHFcePo6P2JewOJiEvLdYwuq4p8EW0t+NHWuiRRDeOnzv1VU0l0sNjt0fo73bROwO9H5RyVMM9BHC1boigKLjflnFvFnEq6++jQOEeOk8zsGvKmMgdh4OPcEPfh7sMTy32t0u9m0bew9Px9xCACf0ye0gYI4hWgzKdledymgAfIZobuGX0FjjmHCP0ODA/ZZxk2e4yqACIgYUZLflXYXrkUZJB4uMhRndfMiLrVETiPQjSDAXiznLyAkssjeE8V7456QbcZVJx6T1OKmXyTKUA5F06nleoFyk2JOKSuqS0OFJoJdVjQRcfmN7HOW16Wryc6lbUKVj0pb66j+oqFg8bWIgQeU5wEi3b6R/F3VFEAU/KEIbNtyIEUnmifYPuC5bGvDJ5JQEJCWMnB7bxEvL8Vh6ZmCaAaBOY26cc3iYdMpfRmioMtEIUJN9YbJOj0RAI80I1M8IHWTpj+U0dt1JWoHXYpLFqRByNudzsuZKlRWZaKq0ZV8TP0tqu2B5lGiA601ehiRMCG5tVmoNrBgoPGePBDKwTsF73gvdaWsux8YBsKvZZXIuCRGYVnVHbGCK5fEEMJVAZV+BNe5jspFat8kKusJv1hQA6sdXAxB01u5PbqhAqZr6rCAnVgEbIQfu8gEwaxGQynZB1Udtq8/MDIvBmobsshhdkHPTCh3qQjVDh628dmiFdglsBQEUBKz+oNgAAAR1VUQDwAThOLyQCA6m0VQzdejZ5h8zzti/RxMuUHbq1pANvQTOzMTYRaEHka7ILH1RWOuad9/KvQpdeId9NNRAtVGz3RkBTiUNdv+Nr5/+IN681FglcDRcd5aUm4kMXjmJegbtSq9s3yU8tnrz8rMDysbjZpqU8fl3bmxmampDFq3qP1Xn0wywQGs8hKnSiXBBMRiYJrAOhfkb0yL9HLYKs30MIS2h61DQTiaprzBjrYlJOY9ppXEhHNdSRNSLJqbzkt1s+Ly0tsL74HmOpnNaE/sXr+KTv/soXj7fxYe3r+NwWcV33nkS77zzRsxXl7G6vIyLq6v43m8AQP0gHj55FJOyio8++Dzef++X8ezZZ3G3vov71+t4/qtPY/3F17GEOPTpRZTLiObiMh7cvMHDkKQPuu2GiN3rdXQ7tOeVUa8uoq+QbBxjVmFdofzWxqHdyW6hqGJWo4R34AEv2vo0xibn+R3bLg47sEFiDroDwBEE+tM4HgB+hjjiNVBOOxxjaMFmoMwGMxmKAukMDu0SLatdYvYYSpnFIekoNXsQ+5HAaLWgQB7Bb/96E/vtLmZ1zdb5oSyiubyMA6JcUUXVTmL7aiNbEgQflH0ANgjAsjQi3yWBJ/W40PgOSd4Yhiw8t3Fqlm+4CrNsTNW3znGyTNZzAGzL/NHGjCyn470qaofwlaZB+4bNETuJyOXGLF0DWL8j1j6YlOtr/hz0R/vb+9jDEwxMnfU8uDaALYCgimxowbWIF/r2629jd1AcQGcZQBEc8HHwAAjtUEIFU2ThvAANloiSIwq++TkEFhQCoH3a22QU7J4YGnViqp0q/XFY6mWHkw4u3mH760mSkGajiqcUb7NLTFoasmEem6Vk0u7TdoSmkJh3zQCq71m6my/mjJMyKVTs0HcpVo5sow9FnhdM2E6GlBKvi/VhPGHlLUu0Xise8i4tkN5LXd8p7JW5welcUlzSSjyrHHhp0liTtz9RnmdbjVoZlat8VsqGA2UkO1WLIUIsV4yG6epyWsTD5TIafo+G4qrkJSsNT3Ph1+iXaAIixcoayItPWFv6IM8j3BLJWbA0tV404iy1PQK9OAT4bGl1cWIM04BaGqD0PsoB27h8z6X1s+Vns+YszayhoSLW5L50u4Q7/tK2RO+ojnd86BFA8YHqTMMf6EblLTEbxs/nz0hpB41887mKdRK5YRou8XG+LGUgYps0wFv4A2tJHX7ZWe8OQydr3GVMNIShR+d+ThWUjxZXGSW9svhQGQ+fJUuiJ4aKLPxPf/KQ/RE0OXcLMRgo0oDZ4p46m7E1VAcegY7bTZM9YdcW31E3Iq3ZxaZp3l7arAtYpr5FN4C6KKO/pBqx0THSAsHkcBgIoFQr1kMC4pzVJYM/hL7q9hJKrqd1wA8KJQksWFKmGCprbRSzLyKAzNJyoCU2a3q26No0cFJdIUfWyeXyO0UA22+jGbpYtG3MOwEoUuwUuwmhM/HJQGDMxIdASwEJ6tRmmVnMKUOCSBYCWRyiYCJwIDJIUrCf9LfYJx5apsTx2urmViDS5tQiEGWeAnFnaDberKZzes3gP4DT7MDmNraoHoBkwP0GM8AuNMrmOaOrbJCt44ANda5hzEpVq72/QNlVpVRkJwjuOITAGEIXlJfEMgDXBITTWwVaMFZgDG5fxrMPP4/nX9zFR69uo79o4slbD+Odd5/E8uIi5ouLuL6+iXffeTd+/OMfxaM334iibuLjjz+O93/x8/ji01/Hensft69u49tPvozbT5/Hsuji+tEV29wXl8u4vrqmno9Ae15ENZnGFu8FBhBGrZiTVkJrgpl3C4s/dVgVuEfsZD7GfrenGB8bFo7uyCpRkusPmoeHclx/v7OR48DSGtgFoC6de55VRVM4sCt9FIuaSTT32h6ntkoFuI/YxhjJ0jcAozXDw+bb26iQKpOxOHLMSDWfRQvvq2nN0l67bZmEoO0YPjKzB5dRryBQn0R/18b+bidWgCwz6lToNAJjY3E4WeZ0/sb34QLl68NM194v1rDmUSfAh6+TMs0OUnkNJfjPFi124XmFoxyPGMU2f868xDibkvcF58lmg3IpQCcK8hq/gHC7RXlusYhjUcR6t1VJEv8ODRhKJjyX1Yl4GPUiigXSjqkVmqCGWniBQqxlZOkAy8jTs/xI5YwzdsoSxvb6MymEit7q4jubMJ+CYtw7prnj7Db7H1EEnq+Tf2bNwVm3gRpjF12Z1RqPrjNEM5kQI2GRNmT05EmAx/fsyfgDoOpUdYPMWHQx9vBhpwNZ8SVHv2Rc07+bcPdpluU78+KqOiSLkRIHAqCTI3X6AYnNTFNiHdoCWmYzaQzp0mGCJAO21NtIfyXwk+cBD313ZpFgIIBSGRn618W0iMerZczZZeeiWpaNbADMigJfXGcHwQHXg93E8ao4m5zGapB0zv+Thg0gShUbrQ96nrEzTiU9ibfPSp687TL0TE0aj0NWTwxs+P4AcDkhROVdnelmeJOh5P0b7aPGZzf6Gvo5u2gxglBBa59hZ1IZbhvuG603rgvbITDeM7BZ+zgCL6M0l0u5FxzLJHAXEyVmS5ZFYOs1NcNG36yUuYRNhkvEEPRcSnAE5GRj4cmNTt5GfR4PdDWD8Lz+1z95OmDhgDiWHkajUsgY0TfIJ70V/KqTZ7bDvhaVnUxjSt3guW7WDBGIiLwSJWaHVGl/TowGW/vzhhpcZdYAXyncWHR0gh6Xq7xqnSgR1FUZy9lcRmCC3gQLFWbjUVgOYKVSXrYsqitP+hqjMecwYqJ4c+lB4zo4L081Ybo0p3Ec2LJ2F/XxEEuIjvuBovJ8cDob8mCw30t+TgIadQBogyULJv2Y2k7BwhRRzRolOmAd6IKujUIAJTTJ50DXV2dW2RyDFnlmMhCu+jVFaZ/GJyizwMaqWKroVlXEDKBmiAEGkI3BKe4Jy2uYNYdWfwAjHFzqCiug3XHbOA5FSV1woCp4MKtCLZ31dUrt2flSwkcJBx1YHPoc9TFpmqhny9jd46CDx1IR7f02Ni9ex/abdTz7/HV8+M2LGFZ1PH56FW9990msrq9ivriM1eo6fvM3vh+/94Mfxnfefieq2TI++fS9+OXP/y4+/eRXsdlt4/Xrdbz89Fm8+PiLuCjLuLi8iNnVIlbXF7FYzFQqgwxmNudzRxkGmSZLQy5X7A/4HCUWN58N2KGh7WKAQH6/52eFQBs/p5Zv6Oa66FsHeFDWbLVSAEPJB/cdHaXFMES72ZC5IHigoLiI+fUyiqYkU4jRMgBA3Nse31DMSrIs6B6cdkPsXq5pcYDgwpl384ranOm0plh8uwaog34AB1cXXdFFdTEnSCwmdRzu9gRQXB/UbaBi0UVfYK1p2yhZQikagbmIFuth1NZpXpkUsBOyQGKbE4DY+I8JFgaFqvt1HLvBgwKlxilBEKpnRzaXTKJF/CojegzKrcvR4G9zj/sCEbzKaQnUEIPw/hwNQqboYKCeQ1IFoDQU3TsrO7Z0/Gn+mRkQhXYJTvGbB1t+vizfG0QRPJjlGdkK3z/9kTIC+Z6pPH9i/0d2jQet9j6BEGOHjQRTh+ME81TSyoGsMKZtY7vb83mgQwy/lb07UDM+JSujrB3PD2ArY2WWf8YFwEPWlI9/NsP72Ud0vEqFk+7dSdekA1QaKZ8HLHWpFInGByngbD4qeek4WiS9y7IcOIrKT0/Sl29PvJSQqI6lPaT5Hv51YnbULKF7jCRmPo14slpyNh4qEfyMdmNPywFWNGydAK8+3VSdW7CCSWaM/2K9mFgf2yuQ2PL4LP47QC92gGZqkoAY9WInd3LFcbl8n7fvC+uoqqSzLTvmkz1TAwi7dpMDwnVZ7yjC0GB0vEcC7KqBKBkSNlGMpDGvxwcx1Rhvb1abpMvV8We7IJIXOhPJFplcYfnWBp9IBMW+yb9R+0rNUuy8B5bxlA9cD8EvdcG6v7oMOZ/LDujMjNNO/9wNOdKGdk7WevNnJzH56Y/ell8pkZnQG2eSecjtuIl9QCcKRtbmCir/RF2XbIpHCeQIGHWenURgpNNdX825WP4kRp1nbBBbl5Hx4Zk7A8TYiha0pjpE5FmEAZkFxY3QFdF9GVQ7/9SEZjJOdC5X6Q53WmUWA67UtlsUR9NIpTYKTnxIKsHQCM6DDQkYKcLdR9XuYnnoYn7sqYMCaOL1JXZyJ5pAmPyNBPYAkhCYbBjJ+ynGiDOPkOEW02gWi8BQY7AXA0AUbXwVXCmt9OsxDrjrgII/ABe2jLpbJU3xSLPrPeSLYfEdDqtlE81vPonpg6U60MAigSHi/Dzp2bBZYC6J0gpBnqd74/BkDZ1eGLY6yEP2cIj9+i66/YbZVLW4pN4Gs9pg+QOjOgCGze0dk61ps4jZ6jraHfQiB2p22vV93L28j+P9EF989iI+ev48jvU0Hj25irfffRyrBzcxW1zGYokS3m/F7/6jfxLf/Y3vxXx5GZ99+X78/d/+RXz68a/o0vzq1Tpeff48Xv76i5hPyri+ekC7CIzggHHlBPe63ce8QRs7uh8P0be7OG42MezbGNo2hr6OoYMoVBPQab4GBpKaOZWRUM7lbCVkSA0MNeV9g4YAdpbYHRIC4sXVKo6Ly5hVRcDCev3yG7E9GbimS4LZ2WoR1aSOzatNdHsYfUJrs2c3RH0xjx5sHmbA3e+i3+w5UgYt9RzLMCujvliwe3C/O8Tum904WwqatWNxiGLRxOJiSWnH9vUmuh00drUYxEkRu+0uapTw0qaAxrkoZZbRY34ly2cakMwZZARB6mY7FNAXgA2Dp5d0QJxZ1suTiNJs6H/w/+26jdcyVx4dTC2HJo5DRY8kjFrpizS/tfYPhwPm3XFafSuNJbWa+j4EWnYJ5R70dAI1ZuRYlFNL90nKYP80tz2LXFNiybh4xg4o64cGRmk3hxUTnBj0OBtXCT55iJM5o/CW1oqcrTP+KJizjEcLghTM6iAUwj0lvzqcxFwg/oA13e0w3kexcz6bSUDrMpHCvUqwPCr4QZTQ5a/UVmXyxjgk2k2AdHRLd+sYryHju7Q0WZLTAaqqxVi54Guo0kFoaS84xV52Smid+CAU6MgSzj/8LBKfj/SYdHGMhzrcNV4stUtZK8rPKhAlwbnuL86Y+aSPRxfzuESSCebXmYTVXqe1xg9RaGyW9Wm4txozBvYJ+jKxmOJEXNak+LXk2BCsfXJs/MwacwMtJH4JQBlwmjlFMiNW0dQRbRlcJjU2H+facknYIoH3wSUsz/9Lbqsu1L1Olgqg/cxzhuCDHbCyC1GupIoHQoQgyhkmPaX8fg4Jgp2gJYkzDg3OPaZhwipdWgVF5jAnnOSIIJieyiyapVj/TmWLALmSPkknzoycxZcLSLp8rEYqgaZDdh4DD/z0h++q2seHr43HFnNMlkY2TdFZLj5TxLzJuYhdZuEiyZJTHtb4/3brzfbIpBvpIYOb5tvqQY/Klk5tqcIudkDHZjlOcZZwdAUpNDyI6UDxOLrwaGcAEAUtFO3ZsVAlGKdn1Ki0F+1LMy9u1Bz2KSo45yplxjhGDdezM9CwOwWfab+JumtjeTjEDC3pEPxytwjfKmLrVbL2zw4YB2+CEg/iJXCixYLuDR3Bp9NYXFyQCQZDA90LD+Ssh7DN2h4XEnMJjVskiRIhWB4CXI4VsEeTPxjuQwJGHGRxM4tH/83vRf9gxWCIAbWHAdO9VbKp6zrWm/toZugug5AXz0E1/QyEKYRX+Au1pWIm1Wu4YG8p1IVrOFrQ9/2euilUArvNJnYAUBjvUDbRrK7i2Pax3W/libTbxWaNsuk0PvnkeXz8/Hm002O88fRBvPnO47h8+CiaxQU73N586+34ne9/P979je/F5fV1fPnVp/G3f/MX8dXnv47t/hivX93Hq2ffxOvPvoy6H+J6eRUoeqG9v+iOMQVoQucj2TrMfjvGtIMG7UAneioFp/NoWdarqeEiA415dQPmP+406JQt5Zr1hvJbwJIAz6zrYrfeBrgkWjhMh1heX0S/XERTTKK9fRW729dy/M6p7c2FRvsAvB4LskOwPsBzPQ776KtplBezKGY1nwV0W8cdgu0Qs2YRLd0/y5itLmLWrOLu1X0c7tVFNy0QPNpoh13MLxZkPTH/7e52E+0B3kP4fJX8hajB0Zl3gAaIQ1txDWiOQPs9xK999DA/ReOgKo0cKbNn9yLYNPQwYlguWKkUSyMz51wUl58l0Mb+gQ4Na42TANDJSVH9oPmCgqTSEJ05/YvFFXDQyEi7HxPMgBDTsSWlB/5ugbHdkAkMrEvNIy4lCmSXXao4MQN5uJyObL4twVqKrGVSSL2YmWf/od3iGKjyvOMvDzlpZBzNpdfAYYav8cCyENqgg2UsxrbM3NG9CVfwQ+xRsuw6zsabz+fjZPpk311gscbFOpnUTJoxULKW2k11ZkpIrWCnamiW16wxotBeQv/8HNIfuSkmwYBjU1riqHyX4NDD38lgnxibBKF5ZgnHZXPOSdOFrADlsRy+LDAo/oQKB8/p07PR+pCmR2cl1hFarB4u6riawUJHXYopcNZc1yzr4VNi5p+abeTSrTiMr1Rcq6kR0n2j/pXiQWgiMR7IsgyCE7GEVgMa8voaXTFJrWp20alJQOBScf5UXaI+0GXajNWak5hWseqE46BhziFUJ57kHD5n2EVtegU/C68x5m8QzOQMAt1X6dp8FhL0ugGN91nyobF0b8NLjYuT3istHfg9vJUpexG4zRmxPP8htfD9VSlVZ3tWv+h95QqZOlNtweLPolKdNJUJuuTObiJLAAqv643HOwyhOEAQMh6VrZw3ie3gwldbpVGTGBCXpaBN4NJIVnR077SvCH8u6X7TeOPcHi0O6XgkFFMWIroRzFPXoYQGwGAnVbfiY6Ar59+BrgO6x0OvxDRxlAtAggEEsnUua450OWk42FNMwWl6Gtnpli3+1mlZ4ar6OW4XyjX3UYKB6mBncIyGZR5Ney+whHjTT9kbgwsPRYv8DK4yI0ufrKRzUSiBrxB0CO12FxOYiaKjy8JFLceTZwZusTpWvGMMqMaFa88e6Qi0cBjQimkcJoc4XpXxnf/u96O9vmRXXodur81GZqWrOdmP1/drOmUDbINBU3jyYeRuxgRtudFQTmpvMZ0e195FPbuIcjbjEFZ2uxU9AdJ+c8/nPGkWUVTz6Ntj7A97MRJo2d+i3Woan335bXz07KvY98d4/ORBvPHW47h68pjjTdBy/ujRTXz33e/E22+/FTcPH8enn38WH33w87h79W3crfdxd3eI5599GbdffBHNsYtHy+uY3O5j+/KWXVnQOcwJ8qVdgYsznjnGsuDm7va7qIaGZWG0nRfzMooZWE/pJe4JBIMWBy161KsyykUTA9qawagNk9i8vo+aQzThUX6MxdUyjosqFlUZ99++iHa9oQ4MGh+MbIH+6vLmKqYQ5O96ltba3T6aeRM7TJO3RqpZcfpwbG7XLCeCBSrKWXRgdquKYnvM2ttvDtHerzlShgJngNho6XOFbkJwhevNlqNBoAlC+QwsFoYlb1B7L/iPAAAgAElEQVTOBnBCeRFACduVFhUSwCLDPrWK53xMzJmTOF8DqN0ZRR0LApobPHzQJG2O4ItOSiBxUfJFTAGyQeuDASfukeaK7ITXvlgTl6cYT8yea3OdZfC4VnRT2k6CBt9ytCZLb1sVHmUjY+3owURG/BhzcHQe6gLMyktzKOyTYEYxFyUjsiH8EZXuU9eY8gEe7gRcav/W1wUOmKi4uwnXoA5Ci5l5D3Vw6rXwvTB77WK7R1cgAH7EcrWkDEJFs1Oil+BOHziPyBHjKYs3gyN9wViLUbKomo+TZfXU4Xmgq04ptH6JIVIJKn+P0gp3E8KuQQmvOzTxoZCV+Rc+sYbBWkPKmYbyk8Phn6XGZFDQ3MHu6jN7Gp1v1tO4hJtlL/2J/SetbjP08WBexs2iiHoq25tk6NKMUro1UnLybKNRpQBMknmYrydtrM9WHgmujOCekPFwo5DnwJFJNWel8/tcAyVHX9wJuJjTcHe0eEAOagNc3jolDbnOaCBteCYAmKotmRYwGbFPWE7V8AMUW2PWGaOMYNxqQZBE42R1bUcyNpElaPG1ULek6RS8NjD2CWrZZGGZw/iZ9fDJTduQk2yXK04AutDwdpil6jFuWUFR2MF+HxfhuJ/YrENROqop2nt5dmpn2Qz2pz98J3MVbV6KDDsaGWLsBBcbRVWmcXlxWOQJoLAurdOxAEteS4n05AXBzURu0AMT4TBuFUFSwcoeLZSTBn70oiiGRpoIZLYHmGqexsogo0L2TIM3HFBAveicAfpMAOV5eFh4pE0xryjLD1ywnKLH31Q+a1fr/d0hkBvkvN1XeLONyf6eXjqL4yAABfbCOplJL5W/MqF/yERxFE4yRYrnOgSyO0SmH2z9L+FMPZuz3Rw0HITJ+RyIiFkutLMzxw6kf9JRbed0whbaP83/U/ajt9XG66b7OF5N4/E/+73oHz6id9Zhu41u01LYjHbxalHzsCajggGaBlAZE0mCsUZtmjlr6vgs91uVwCCInq+iWixit7vTXDmIzY9H+l0R9BcAJ9MoDxG367s4oPwDXcseozoivn21iQ+ePY/NoY0nTx7Gk7cfx9XNw6hhITCf0ZX8+noVj25uYrlaxf1uE6++fRb7zV2sN4d4+WoXX338edw/fxbl4RCXQxHl7S4W8DFDeQPgZwAYh4dQH+W8jGalYb8o2QGcNNMZDymURdDpFhgODGuDqohh2/JzVOVc/mVYp4u5BkP3LZ3Qh/YYDTYyBOmTY9SX85hUsB+YRnu3jXa757iVadXEFi3NZRXVvIlqPqcAfH/fxu3dLY0i62IeWzBkM2jH5uxe3NxvyZBtUS4DgIWWCyXiGbyNBpbwbrt7AiglPRJ0S/6IBZEib2maWDZRjUujOvB9ZCGhXVFWiLVYD9J4SNTpgwqTAJDFIi3lXncHMNekOhdxbUyebC5IPSMjMA5DlAm1jWD0i7JkvmeWmzgLC6/hyMgDBtYLYA+dqOhwt+wlWYbeWgg8i7PuVCWuAjty+8faVqcxcw7DsAQYKONpbqQybQZulmPEX0lTYTaFehFnvQQfp0aadPdnPGAMdqxgZ3PrRFa6Dh2feF14rqUaJdlghzPdCGr0cBCBgdq1GCnUx8VyHlWtZpY8KVKr6uBt3wiXCj0CipYKWb0g6yLdi6YO8NQfG4POwVKybAp5artPr0CW1SiXEHAFW5TgQgBSSRoP4yRekCwjKfEwY2AcAFOMWUpwwIHP1sZ23TSeffGcTUnSup2YwBHQ8YM56c1RQmwW0L9VQ0cA9XBRxqwEG42OU8RfW0QQ6BksG6RRdZEO7QBOBrQceo9SNKoK7lBNewAm6llVtOs/9XzJwORaxjohc6aS5An6uCzoM5gsoX+Nfl/e9wmgBM/0C0ke1zCF6Spvj/MM/V2mXyxAB7Nhs0zPfKSMxWXxNJTGnwBKSIoBakZWDF0YwBSWlqjsrBKdsIjOe7keKJkR12n3cA5Ftl6XvlA64wCGuB8plzl1fSqxsdO5dcHpUcfoxIemcxm/EWeBM9AANPnDH741ZIanYxv/HRnMQbyrdJGeLDrglc+cbOVHutDIOcV/0B5hF4AmzqF8E07dxnaAEFV+MEn3qm3JM8/GXpukdqGtQJcRvKAwogAoVRmeEKd0PqCjAZ7wJw493DTSeOg0sVkcy3r4O1rsx9Ijsl4EdxOOeZAY+cspVqBKZTE9MG5KlOK6DUs7KN/NQYsDHEDbAkq1k4mCGiNdltNLaQP5734Dd1gIRingezhzUcVifqGRG5gc78GlppmIuuV5aWE5xwQg60QHGIBJsl3OjL0olN2gi0vBHqLa3bKP7/y3P4r+yUMOc8bwWgiosdhR1lleLmOL7NUaM3jVUCSeNg8o76DDzKaM5BT7IzvCjutt9DvMBus4ZBd+RC0MJo8oJ6h0w4zsoHEU3f4Q3XoX69v7aI8Ru20b2/ZIjdNd28cvv3xGvc2DB1fx5K0ncfXwEdkV5FJ7ODZDoF5M4/LyKhYQRqNM1e3jdr2Lly+28fXnX8b9N1/HcHfPcS43/SSuYYwZU7J9M8y0A/DDDLxVTU0Y6uux7+Nwu4sarfPDNLaHPbv1Fg+amBTHWN/dRtxuOd+OpWeaK6Kbch71vImhKwhs9ujAw8Yup7Ht2+iKIZrrWZRRxu3L17HfYhp7wZb4XdfF635PFqu15xC6zO7322iPbfSBwds9y2mMNUI3p0CD10EdH4mSxxSRUAWrY3NLxQN1ByHWsgjv9mAEKmoGaG+AfUwaiX/y6Mz9YTdx6i7w2eDZhq5Lj2/heBUao+qAlXO5yhbIdCVuVSMLDiWU+JId4s9Y1OxNaBrfG0kZifYPdR8eAeNMDvtXzS/acYKKOsBVLvMhNHbMiTkRiFJ5QZp0l2EMYFRe0uFBZsaMikrx6FzUW2rEhoTAzGQBoCT0tEbGscEHnbRv8kESkNDwXklQVO4jqwWxGpnysxleZsrGj4sk1NIMelKhPB3HmM8bjhLKUn6yYEqgzbSbedDrpyWANY4uK0mRY8DrZHAURycg0hEvsJasvi1SssyEuCIZA95bsQm/S7BkWCNsBkJsx7kgmQeYIZSg8TPY8yipioGHb9mZlo3jlup4/tXLePHizubKahbKUp2YwwSgJyaRz8iSLpTzr2dlPF7VMUMJjyyUYhcTYJdnxYy4BG8ARbae90NrBT8jnyOD+uxYdXVFXZxOcv3cleCMYhKWsqXTPWmoErSYAtReJB6wVo2vpc+XDGXundEUVG0TApOmYZLl4z5iH7+xg++Nii3u+jZbg2CSM+tkj1NwLJsslDT/UgaxCWalzU37iixr5xWnJ/dIHrAzT/EEa0tNUWJt1Vymn8yO/IRE5mcNBU7mvYwTHLGjMzpjBRuAcKYCsP/0R28NDIYpgnTrvT6UKMWkrmiqxg94Rp3y/hmpU1pRj6W8BAT4DgimwSxQ1+JRMRK62Y+Da0eW9Vz4LpMpg5ETsYZsapwL5uJh4CoBFLMN6Z9YqptKD0WvFRhpWkyGEhHeDkaMymQUhEYY5jEvFJFSwI6MVY69LrS7S0AbW1004BsPUWCES3+I5niI+tCRgSrx8xYHp56AwXRctEnNZWapzJ0L2YFdoM/3d1rT3wjt5ocdDt1k6/wZcjgr46nBlxk9Ahtn0KrBa6cy2I0IX4ESG/G+iXj6Bz+M4o1HEvADLOy37IJByW11tYq77ZoZD+bAyahQz5MOx8dWlvQUG3oOH8qGxyJ6sEfoGushbIa77T6297ec/VV0RQwHGMhhZA3mwmloK0TS+10X290hWnRVTYtoHtzE7STik29fRFdAI7aMm0cPol5ecvgvDCG3MKDkQM8iZmBlMACYzsYdgdhue4jXLzHS5TaK+/tYooxXDPGd+TwW6PjaHqOultKNTftYPFioTR7T5TddHLcSiaOMCSF0Xw38Hqh7tuv7aG93/FwAMTSQj2AzwMXVdZTlPL5++Sq+vn3F1npok/aYS4bnSr3mhCacu7aV8TwCFbyoWJZwuzHHNogdS9FusizsfCELYD3FWOKV7o/7NvMCCtRyHpT/dKY9rhGHSTVuOPkhJS/wRFEpQTTKuTIWzeyeI5R4YLqk4yYHsTq49OwG9cghtpmrpMcmCnjSnRlv5inGl+PhbVEoWbHTa2UMyjKeodA4nHqs7GTGq41nFtgJo73icgDsmK3ylqtcJnNQdbkBjGZ5RSyAmzMcO9VFhNErGlskACXmAaxavvtoRkwQ45mbFoHDmDEBFfcb2+RxHbYPQOdW4iuDrGxCQIMDjVMBoDjK5UiHcewPJVHZgecKAHSevL/p4qznlbql7GQGeIGhMQ4rDqZnAiubGBpQTsWCy8vSYJtMoYS+PHOtdQFIlB+ihplLt2YjZ3oPIVnMrrPsKPMpN6pxcAfUrSYmS88WYak/VnH7ehtfPnvJtZV607SNEMQTy6OkwBUJxEvKH+AFNcSyKePxsokFhzmrdEzne2pFtSYRh6SE1R5hAegfVDth46J7rtZ664mdD+DeqMSvLseskgrQqzljLIOTyME1S5oh3VZaRigeYI1l00ECZLGF0hfyqpVVjywUIZc9B837SIVlgo6CbpeoqR/OqsYIgNRNaig6JmHEBU5a1BBgbRbv0YlcoP8WBfxiw/gcbVyrGOAivT3pRraLpp1KTvkMPVoGsUhxLa0+fCRSNpRSFH04HZVmvzi6C4B+oORk8q9++JSrUkEoPVskmtKFeXyEa7HWcqoOnBs0QZSHI+qxqoNOmiMhSk25zq42BUi1PvOTKaBYKKn2z5MnUjoWS/uEcglKeXioyhY5qsVCcf4JMXkJWhcT7sVG0cVaLQHc5HTKNq0oytCjISi8xCY1iclAqSA93nTrvajVorB4H+UAACX2qcboDYhWyT5avEhGKcWI+ZldHs08wHqkpFCRhSXDhPEnq6ur2NPfBm7k9u7wlSXdPNbqR4PUU/ePgmgGmlNnhDp3tB2x2DZVEQ//6Q+ifPMxdU7ULO23MUCHUBVRzsrYH3bKNzHAlgMxC8Y5ZHvDcc+xJehgwzw5GEzSw+owjeN+Ej3a/NnRhqG3bXQt7AHoPDgOFaaxGTMKNDRAoBwca7Eb+tgU02jrMu6GLl60+2gBKqomJg00PpjhhiGcA9lPbIhRkO91yIGhLDkrog7oAjz2sej7eGtex28/eBCzfRfFYRKzch4DmirgqIsBtA3MM4PPAe7ce3iRlbWcpAHK5wXdobebbdxtDzI+JfiHgLqnKePjm0fx9hvfiV98+kl88OKruIujPIe4DZJ1zczQGgcG5CnXFZ819i1K7TyE9KMnR2l3n52xILmfVXY5jV7iNmZ0lmJBgzWtG+IyNch2uU0gSQBq3MOMYNYOjiaI4ocJogiefM2ejZg74FQCEnMhiYDE3NLQIKhBc5b+MNbZ8cD1PMvz2ly2UecyNzii7xgCJMWT2dGkkhOPlrOxHmkJoKHeOg1k9pdlIHmwyVnKpru8VB6ZyvTTEuas/4sJITNYdFW6A9OSCB1MKjOI+ZcRrw45lev1RU05SG+hFACL/XGgl9DmVI6zVxzjGF7vOER7aKkrhB4KzM58PhsNNU+myLiJ0k2NGqc8VQy0KMQtJjFf1PHgwWXMYJ2BUwuzLA2ecI/g5o/35rgmdx6PHZHJpPGNVIkwNBhLJyMC4j1JcKCBtbrXHtZuqwF2TPPvaLbRe9JCAw0dfRV3t7v44stv4+jXUqu9LXi8KgTMzeiYkWLVgRzCEIsSZpp1wPEFn4/MmoHfGOHPhM0+ZVUGBpBLL8XRydu0kmO6DCcxmEEyApF6AltkMgVrnZigE1rgRx1wWX5UGS4TKpID7toE8OEzyL3MHzkzTPYe4ve7O1UAS+BWFIBqK9LN66xTCS1ZNu2PZHEIT8xUE3OMJIyIAsRsxJcs1wl8K/WR/YCekTTXrgQlHPEw+8SAcjsXO6k4k+e4T3NrzURS6FmTYDAjRhDs7nWyvkwS5TrAsPAvf/R0tP3lF1NMbipWM9tQa8bgUAV47gPGLmWHo4son60ehR6ePlWW+NJl9TRnSWDixHDZC8bZBvsALC5n3dsTqxFMDy0ORwEooHu8F8amNFVDoTUeICwLQBWKDkbL6CSmcGM2mErfCGZQXoQjNe/NmFmLVpjdhEnY5eaERwaGCrdkoWp04B27mGGkCx6mR0nkwif1aVZK7bNi9E7YXOSobpztQLhxNcpiDmNDlLRwKKdmYryHQudjzf9sDll2sOYCz+yUHWLUdeSmOLKjaTOZxoMf/KNYvvVmTIC0GeAQbMFCQZ+0ISMFD6EBrFJXxhGjRzq03h8j0Oq/g1h8x+9nECP1M6XwVwyZDgmOs2HmrgGoKPdgiG4PH6SyjnbbxfZ+T80cNEBrdBCVk1gPx/jmsI1vD23cdX3sJ4V8gVp0FylbAXgaMzavXeWFHtVjA0EGbDjID328sZrHbz56FJPtniJi6HcOaEOOgaUvVI7pXdW20e7b2LkU1vbHaCdDHOAQjKByGEDcZWrj8i3y3SLmVRM3V1fx4v4uXm3vA3PRVL5yAmrtm5Om0eNEAUSBkUJJlDSYDOiA4x8uBchj5uRILXFsMr7ed3bwpecbx8h4AkGWnRR1xmnqjJLMMOVW6WLaOF9SeEc+Pjr8ZdGhsS22IE4Xe76nvXGcCdJKg4cAWCzFEBXa5QsDrZX2qsuMxH0+qnytxlxjByq7dZE9c1xSSpctNKflJcCMy2wZSMmEK2DL1FEHNVlpjj4RAwG9EzJSfLcEy9Am4WC0ZgSf3wOC5TiCoA+dEox4Za6IYbTMkrN7jScKEkUAJTHwcrkG6JeglSybheQy12Tm4k7eFNo6WfUhx8PK8zk5AubYUUQOLR8OBACoHPM0jtJyl6+uLcuFErqn7gTxEzqTBzeX8fjJTUDOQklAVhTweccOSMMgs4nw6NJpDEF3Ll2w09htOrDOO8pOelw/L9LBuK+aCZnxTwhWJVJ1FQok87xBItMVsV63BFBIzNQVJ71elrPGhDTPNS7f9A+SNclsOqGVwQpaW9mnMq5l8q3llHsh47r2XjpPwOSVEQnsM7u+dLX43NytnNM64bxXL3GuG5WClVzxfLSGWZ89hTHKrNhhSwCJM4krwbmaNVp5nQogecCfla5kUaHzI8s2fo3RJ0mxi1N0AaA861VMWR5oeu8EUFpXCpHc5wC4aIrQhkjnTwIo7juPVMsRQiOodgggacOGqQRsulaCKIbJM3DIN9ZzFxOlJI8MFC15HCNZIs97qhKhpIJDTP7FDx4OZDl8qAhUJI9tBGuOjFkDD39tcLA+sjk3pevgk+UhBfKsrao+yU4mtxEStFrdruzAmJY/ZkOvHPngGqxuMBzJoY9hy4+1C5iNB/PBmgOGG4wLccukBGQSjbMeimnk6Jc3M4bLpEbIaBavCRZLWZf0DqlcygVEQtuggyaIHYaEeqjw0LOUV6JOatGbxJWe1G49hMBmupQbqCr6jh4b0KJRPIcAXZXRzOdkNOCwrHl4Z90a9sXSs9RC1d8TpWsDSIPpnCPrzdS4aGQLFm876aN641Gsnjx2VgDAALPFffTtfUR3F3274VBjDLzFdQyB7quaIApOvRCQsxsJnViwUQDr1B85046iXmRyZRFbiuI15w2lBZRji3oWe/wcRMX7PrbrHZP3Xd/HXbuLbdnF3WSIX9/dxbPtLtaIgta7wFjQOaKHYSeUt+1FrnXS8RbbTy1mnAwxh6cY1ge1f2J9ciYYVSiufI1dVfwsgmX4GsCQAjXYDgUoQhsCHY2+YRclrUecsXkTg0LHv8PJnF8ddTvJLiFwahg2W4thZWC9T4psTDJIucBAoFKHK2xKaR3PMiLDDiAZE41nOAWQFOZmBqfxKxJpHqjN0MGVbDPnOmbGyaDkTleOXUmwA+8wU+TEZNZuEBDhTqpkr/fC1wSoUExi4sHvTxbNfkLW0ySAyuRNCcspqxQw8mgQHnruNh6vOfeP/KI0mYF2+gqaPGQJoZnxHwmixAVMC+1VHug9WlJgdQoLER/iPIBQsmnp+I6sVhoNrSD66YCxlq+MJ7NLl0r3YDNQ8oATo0MwYwCF14NPnBpKTqU2xsL8/1zXYHQlJAcDhXWwWi3o2SNNmlrCU+uStihZtlPsysHlKGEPcfPwMp48fSizSXbZAQCpcw/7GheAsVpkoMAGjpY2+BKuWZoZglCzaZKSWNqA+4ZrxSHN7mkPRWazjpnOnJ5BMsP2DqqNiWbFBIseutyI7fYYn3/xLRsrRu1bltB4qOdGz8G6ug434XG11DHEw9UsLmrMU1M5Hwwkowb7Hgz2Kf5O4bKTVu9txAsyURacqxymhF2knby60FWu53FysFf1yJ2uFO7LrzC7AMcaW5bJuPTTL83vmyN1ON7LXbFJGIxJCR4MEo08U6gu9+kiJp9JMeOpEkG8FmOTmznknp5WBgI4ao4weLL+y8WeM8ZIoFSD06WNlDzw7Fq0WfgvaeaaBrTiyTBrVPtWIcX7w9hOVhsC48lJjwSQ07ixA9YNGwTT//yHD6H9teBKi10UelrxmwbRpckzgUtBg3yJc/3gkjFxmd4MlISRLOFlJwm1aDYy8wHCj5+lslEYlxkuPz4XL/RJmA8GBqoDA2WQg8NkVtQxqzX7jgJ2PiKVEbHfMN6Ck5rPh2c6EGeWw7ZrBgBR9so4THnSTNM16pEmhlcHZpLJGwhu5HNIebtDlP1Bm8128hh7IeZdU6DJ6DnTwP0AaMOCU9nKoIe3223NoNmXYKCgL4ro4O0D4OKSDMFkLni+sUtg44ZLXQRE5Wa4CNDFwPEoR2cTnuv0GC16ADADjOAIGhQ8ONyYfRRT+Aa18gICgQSmr55FTGbYZ3S1pi5jBhZpFk05j9uXrxiYm0UZUWv8BliSzd2GJUkExR1GaxRFrK4exqRYxLZFu/Uh7jf7AMOz7vaxPuxiW3RxNxzj16/v4xWG6gqnMXjjrGLwo6heuZbsIpSxKchJ1Cn6335gRDbI+rM2LjEzfqIs3B3j5+X8V63YFt+rUUBrBGUrgFxcq7qucKbKdZ3ZFsomYOLwfiw5u1OLhqTSKTBEuIvJUEN0OZMzaUfSmkPsMXCC9FbZmi0LD7NOHOmjfmIezxpi6DXIidXWQRlMZQmAegpXko281Mky5aBbda7i5ic1r9dU67SHgWcpBJ+TwUriX55rAFCkLbxlWR60VsYtouyQtQ8WhbJe32rfVsaKe5veOqkl1HtMOc9OeUUyvJ4N544e/vs4j0u6JF2nWTRMa0dykNPbmYVibAvsIdR1J+sRGOgeo8F3T0t6itVw9sdcSS5J8F193Lf3cd9uYndouQZg38FBryhVmtzhQGWzGtAUqtXdJV6Pb5FxZSZJ0JmC3dIUhCw/SBPmz06jVwlwwHDtkIzBVy4iVis0WBi4G0ApLgusMbYY9OSYED1EXH/E9c0y3njyiJMhBh62sirIbikygZ7NyQCUcg6KolLj4rlxLuWZ49A6yY5wMhvJrJixMKDXus+4Kp2WgJAmSbP8AwAFHW07xOdffhu7nSxzRBDq5zO55R7ke4mBGB21vZYA6wGgrudo+cDek36XTJTjAl5PCR0+pjU8Ls2y1AkftQ6MpA56KhlcVUAcZXXF8UGXYlFzdtxlTDJrwzOEQ+5djuJBYI1gJuh4vonRLXg31zxWkahBdMe2mGwMhVf1RfcFxrH8K7vp8MhIPPg/SRP9zEdWDHvXJBdBlx4Xx9HoRR2dEUNtZst4lf5nqkTltetC0qdJkiOdZCdXdiY97ArEM7CZbFJ5eQ0eHQQTX0mPcvSZO0IdW1LULgPqISb/w48f89KzrZ1DfG3qRTbCbckKRFmDRX6orriMrHIl9SJzkLWwwkmTEXb6WJhaJSNi2wAicN9IPiL4PvG2Sl/B+XwJoDBHDMM8KUgXxYmBrotmHjVmrrFsADDS6eaxRV72Bdh8KO8RuSNIOtHQtGozM66FMqs2xZi0NYMlmQixUwBERXeI6bGNCgBq6NmNh5IeqGi2crteqxKNGArWgszSSZhrIEthnUcAUHSou4CDo14sifJRxuthyEO7erWDput7aiIkOVHmiTJDFkOwnUGxpnBVOX6WXN2JhEOnVFcEgxWG5la4li7gW7Lb3jFQag7TNKbNMqrFMgKjQXZd7O/WYg9gxAiWZCjjNdysMQS3mcbiehXbI4TWm9jcoYwARmaIdbeLHX6umUdMGoKnu+0+9ke5VO97mDymH1EfGxwE1DLlAZ/qMVGyyQxxsedawlBVj8mR9s0UrgNRrvXsisE9RAfeCGpTBJtggqm9NjyzLABD2Kp3E46LgeZGXcUFAw4OErgLc61DaAvjS5Sd2fFmfVKyM3z+ee08zmyyKK8TMUyq7yu4dh7B5K41MEtZouZMSYCkdArWGuarWq+jvejpAckqneoGosMtHMfnQV9ljm8h4BhZoGSkzuZqpu6BDuC+bqO5HJkkWYDZJkZvHzyk2mEzgnsogCPdlspoFHiTrc2mCLEObFLhQGp31LscCc0b2BGVW8xi+/nDfgKxlqwRW6JhjaJJBkh6yknBGAOnejCprAzCWZ5MQfDfUaJFItcU8qZbIrFzeX1/bFm6/fjLL+LTZ19Fy2emkwTlbUZZWvnrecp3R+wtmSCUBFOFTNCXeiGV8dCBloecKIKMzWJSxPzACaXjwc3ZjP0xlkskn9kKniUgAagswugAFQCfsFSdw2+HuLpexOMnV9GwnIWSvR2z3QxAqQCTGevnGFs8jHrUK53GzUjMfm4eqhIPTwSD+2RE2NyUTKwZJ0JrannlUaf+KMRLNSPRyuCrl3ELKxEytMk4J8so0KmzSPE3pb+ZckJVd7Oax82qjso+RJJCq9qSTL/un0Afu0kZb6U7hUge5VQ1TBk/4xotc/PddiIkQ98EJkYyY7la1QV5zKnMJeYtZSuaqLkAACAASURBVDNJjBAg5oPMsz3nverpnv3WteM0ZhWJHbNmaR2fpEWWebW0Vlo/Ot6ybKZ1qMtKS4JTh7BK5An0/DrUUOMepe2HCY3kiTzEmB5sY+wRQ37SV4uV04xDN8eZB6E/oZPk1Fxy4kFO7fD5r0YRXX8mJ2RJ/8WPHg2ipc9vmcXb4z1UkBWUMbrvpUVQZ00CRy14aS9Ohmg8X+xfwa3I1z3NbVJZLIdvZuHJP++NQqyBRUcRIHQuAFDIooRa0XGHUS4LjiSQBooo0ohTDUAo46E+65l4nkIuZ1INy6SAjdmzyx+Z0bjtWoI7s0NWnfDT4ue6NpruELP+GLPhSAaK+iiuVVGvGYn0Hhp2mJSA6rM5h08T20/lVIkG6+Uy6rLhbDiW8JKWJv2YPIUN7870A2xxHhlp5vcWqSqDEOHlkgkDUUHhNLMYZMEwiIR5pFzO4rDd2PMF4A2tZXU0FxdxBPA6dPHy1YvYYCp9WcaOtHkV6/U+dnBQx3opy9i2B2bgMGsUY9XTSBJDjGG0iPEcUkJYL5CVewxs9Ur0SlN5wh1peuYq+xBgOnO2HNQrWd+T5SAFFjc8ZCD2qmcmhDLl2eZRspRrVt1J3EMAWswE1Y6/w+GEuYi2+GABxx1QbMtzazZsNtLplwwWO04UfMSgOZvDz/sAlBA3S1P+LLxbYs0E8w2GsFcB5OD/RL0O7AF8/BD/WUMC4MdSg5giMZqp+7B5HDvqBIyOYFcI+lySc8zI4CUtgwc5ENF7VJTbtHPqvATAdpUuwDZJ8K3YJCaLZRpsoSnKtUeaKGLNqEkFBJoWOD81QZaiZF1i9IzALc11GbJwf8F6ogEAkwvgWaUqa42xSVVFK5R67AobOFOzaeqYUSYAtmYW9ayk1xg8x/AMZ/WE3wOPLej4sFdndRMw+W2mUx6yx+0+Pvj4k/iPf/WX8ad//fexRnNFlqpwkJOBcpKGkhw0gmx0cMMJZVBuybSrN0tgvGMHOkXjhqQ5p9O3M1NisTlIZjoYrx4wp7GLxQKfK3VpZ63bSFIsNNahqCw/NUa4dpQgV5dNPH60ijkaLbgHszyTsussHWcnnkpUejXNNNMuFnLgeKjUd/HwMqNiYCAQJd1X8k5ijk4AiAwUMwuN6hBLDw0mfpfx9fN1PH/+SiSeMIGBg/6mPWhuhn/q+lILBbbxel7Fo4tZNAbvANISwJ8AlE615LlOilfFZNkfUK81uvsL9KgXwIPmuUfMSo8g0RSQr5qlcL6WLRXMoIqyUXmO46YQC1xOU2OUk22wzWfgyXyC9iDxe44gOpErBFOsXCgN19nmeGhSSXIaMYLUpFHehDXtBIcd/lrBY+wxsaMBwaaqfG0kffiAzscY4eezq08ACs8arK+ApYyr8VmVOMGUm5mtx7tlY4zOWsovxjVpDhEVA1pwaIoES3hS5OsD86JIq0tszQwvmTXqN3yL3P2mMQlnlVHeJzEsKcg2OapF7oOAx0KOgzENzaDJDMkXYxEX17bt1ln+UMWM41zIXHBCxpQDMRfNzB5QGOOiskICE2aJk2lUNTrzYGQobZRKev7gZtkYJHCg2mCNHYSctyNClnvDN43MFHyfjh21T4tjH7PhEBXYPHbdiGbXwj4dCspIHBgoclWQl3Oucp+Erryt0MYwUDfR7dqYHNBNg5dQgIBlgzQzdF3yZreKAffanUoKOFrMmsBun7JkoYymxdBNYg9QPKujWs2kZ9jvo9vvZM4Jjx60RRfTmN9cRz8taHT58dfP472Xr+KbY8S2L+MA2vzYRwvQx84SlUUFIFnnHLVa0lAKzKXPiEjIBIjZ8nvq7Mglo7ucATQzgIT/+T7SjZzKUtl5oV3PDDkjB4FZbl6FQKMZgbZMPryuVeoQE0LGAuNLDqLTtVzEHmAO2QE6NhhOlmXUdeW5jH75pEUzphtESfBvxY33qAxT3SnGNXNiExUcDIiguXFpU7rAqUaoJOmes+wsxh1N88iLJeuA94IbOLouAXItPLdn1ImdQrCWaaaYIAvPzbABRKd4ms+CnX0AY2j0AKtVSVvl+XHwggLjBT3RpICBq0b/8D4TIMHnDRsa3biTaDAfE8RpTNlFWTRFTGqUQoJDYBdFTasLDNlmmbocoqkxT7OOeV1HUzcxa5qYVgBOQ5TwSGrqmJQ9fcEW5UoAqy45yzHqJgKgi2JfMd4Y5wMowbhWYPTHEDN3mv7pf/yz+Pd//ifxv//FL+LZq43aollCNzBizJDhJgEUWcxTyYP7fvQ2koHmhGwVfovBhpZKzRrSjCTwFriCNx+Y0C46dMv2h1gtMEtUFi0CAKeyGfdqHrJcx8nISjML0+Xlsoo3nlzFfI5PctLSKoE5NXSkHivLx9xV2e0k2OzD1jEMYJl7TYfr+aHOe8ODNst1Lrl5TiGjQYJwyxU4OYEv2MTLb9v4+FdfKhni97IQ7FLjSSKS25sshw05GStiiOtmGo9XVcxo5DkJLMvzkrsAhhMBhgGXCC2TkVAcljs6G5BgZYpOH257cdETLZM2fhaAfw321vmSZ4w7DzPsuTVf3yaQwRFL2Fse4YXLQhyBXklVF8VWWW749VneMsNPo2yPPMsky2cc9JvEEk7A+Apj156HFhPE9dEfMuaas9LhYNG7tE9ZPUgiXEempDZY6xmrmYaAPeIHVTMMJQz0BxNoSjsMopjJlPNQVa0yS+nFdc7UKRRrmDtXoM8iupv/9z+84SoxsXaie7PzhmyyDjmWC86YDv1b1nTh0CkTtTTLkmeDUXdeWCIP+yhx8SM5gF092xPTusBO5rmYqGdRPRiBAWM+MFQYOih2vJg6rAscRjX9SNh950/N6enIMsd5eOm4K8dUjQhQ0iAfG+cL/gwAUOwWGw/K/F5Qw2pNLtmB17IVftZ3UaF8KEEOF5R62VKQqKz+tCHcFklg49LCqG0Q1Q2xWjGfU1g9wEcJWiPGGC0+bWcFH/MxTqPw/5TRKRD562NZK5Ml8zn2KuGhVqr7bDqro5ijbAtjy110O3TiodyrwcEQ0s5uLmIym8VmF/HXHz+Ln724ixd9RGvPDiXWqIHDAE96imTncnSNw4uec/YrODXk/bIIeQyimZGQVk7OOMt5GXQFXFXNTKBmVsdPmsCW4MhghMybRboZmMZkz8BsBFBpA6J7K9ZGAIr6G64B7T5qaGKI9Xode4DgyYSutjPMthvN3rgrRuiUujalyAKByjnSGPWkfRO17gtlti13aQITEqAKWOpokYM4B/wycKIkCJ2PutXG7lTnlkwm0krAAQfvBb3hKOzEZ65qvseBcAfDOlEC0+gb3gYwPIW0lng5zdlSQANDVE1KjpPhOBzuW4BLzb0r61nU9HHroqiGaBZgeoqoqjqWpcrFfQNQNcSqLPlv1WwePUrCsynHlVyXdVwUM47CmcyqGBqV7NDcgBZ8zMvErEAyWHCUpycRgNskhlL+OlA3QefEsVFkqdxJ5fWoSKlsFf97Ty8lDKBVI85/+pO/iv/wn/80/uRnH8WvvnxBwMMCJbcvNlRPnVxau0h7aEPjAZkzWKnUP6mEh7IN4pCCgkt1ZuiZjLhpByCNZoDoxOvAAGMvH2I5qzn2InUeaaaJhcgRGj5AlAlYV2gwBQA1m03jjSeXsVo1njmYtE6yH7rkMQkxKNKecKiyQztKYHTF5lxQJ542ofRpLMADhp8xIQe86yLZPZ6d1I6JeBYox6K0KkPUJu5eHeO99z5RXBo9+JKZZfY0tuYzRlC+YXjD83CIyyriyQVYRu1alHi558azDM9Ne5172YCKz9O2GJzX6vcnSBmlLJpbCrDLzUL2TLGe0zRwbrlEK/JDwFsdmQaENj3VOC1PETC7lskWARObPHL2rZ5H6t8IQp386pBUrB1BlMGaGmukbU3pgJVdY6OFBvR2whUAUCYi1JyhMxv3qeQaU4kzqwj+ZrPrrnH6MGBtyGBTTKPOe74G/cj4iQzQdZ2aa5cjhHIVKvanDZNgQVbpIGb3WYJY/89/dJ0AU6eoy02Ms6mO5wc08+RZcVrSEm1lpiKglR0kKcTNg8CLUd9tNsQXZQBnmxDR09wUurlyKVbrLOMLN36Q6ZBT6KnrB1oFUO0wTITmCeuLGTrHu6B0JzEq2Cr5TEEAKXDI49VdYJlDJHvGG0qPKm+e0fxL9A267SbwgDruY973MaeNQRcDhtFC24LSidmWrEfndGw+RCJbmbSpo8Ztyvbn4nVAi4HxHfUsdusNy0r033NVNDdgli0VBnS7FfAkjDuZ4MmzJA/8TO0IMXgoyMsD/kaTuoxqMSNLst9u6EzONmsyDwA70ygvmxjmdWyOVfzZB1/Ez1/dxcv0xGHmI2YSzCBbhnXHc/8Y4OhfmP2ksPDsc3BFWFDqUKyD2QFh3AKml5idnFPz40gO0+tuHTdP6cxGma7WtUq2JxCT69Ktvr7BJ4raWWDaf/DgUgcOS8i8X0Pc3d2ShcL7AkDNUfIxgKJY1t+vrEv7IDOtzMSyg0+ljnzQ+WEFhuXabG8buihnac4pQlGrHNqrSQADkWkhwL9nMNNwX7I8qT3JoMR5Y2KawIBijfL5lkUMlSwg6uksqqmMbgFS2A2DfVmVUc/A9NQcnHwBlhMjmKqChE5RdTGti2jmV1GWK4rVoXGE4WOF5oS6jOm84fDkqqmjnoIBQk10CHwMjLtk0lSX0UxqulSDlaqhZ3JZEBo0zPGj/sySTvydQTM7KhlMp5wBCPd3xLkOoBNJQ1HGioNlIR6exDaKuN9Db9vH1RwTESiFi+frNlaLOmYT9k/E3/3dB/F//N//If7zzz6MX372PNruSFUp2Qu+sUrlPTpZ6Z+XAEENGjkfixpPClrpDkkGCh1w6tSSdw8d3V2+0X6QqTFA2xHDveHVdjxE01QEkE7zzAIpoaUPlXUv2rCZgOh4hIkkntmTx6u4vJx5ULBLvhaO8zsNSGRQfCZydoJzKsnZWd1NTVr/2Vbu/cBAkf517jzLJIdVBbXCI6ZiaeZ4L7HAdRyPdazv+njvF79mI8w46ur8XhmTZFwRgEo2SQBqOe3jrYeraCrPP2UicJqowKpJbMcymRgeHeb4GsyWUUbO8uPosE2bDCRg0EhJ75rleWn7PNKEwMhJusd1ad6jrBFSE+seNccA2ZCc/M9srZASG4PzZO8Ya1MTPRrqOmElaXQiShg97Raf0giVgNWh2h7l5M3iGaeJZBeueC+yYRgRRjCXqaTODi4926TkTL50fs8YqViIn4eswBY87v5Pl341BbgpImN9KuJ59rgJg3gcV5GlP8EpVXBgY/DjB6fjJdP6XDSo8410onxY+qOQvYgdUzY+owV01L4oJHwqWeiDe8NknTBXJak4LXSCp7PDj+Z3BFQ6bIUwUTHrMQ7OhmQSnSqD1egW6BAQiIFi2VZJ7QMQKUzewE7h+xJApQGbLogZ0fiwfDClID2vWXUmtYx2cCKH/0QXZbcPjHCddYdoUCqDoLPHPB5lD6q58mjjdWBzJHWcgzChm8p6+Kh9wfUAQM0WMVssY/36dUyPU3XAue6ci0MitxQVnwAE68agaVk6U6aRlO34KHKZO1vCfTpwuvYk5hcrHowYb3J/t+ahSPt9ou0qpssm9mUfx2YV/9cvPo4P1+tY95jjlkFcZWG5xWv1yFPJekYzXyrvelmOvK04Iq37ccnqk1uHqu9IJJVt8fpe/S9zDuORU6cju4P4GdRBoiq+S3VpMufO1Mx+9SLZ2aUuD72PMziXrnKH8HlbV4fPBwC1wTgbZKzw92rAnuD9XTbJTiOWfDNd9MExAkjR5P9/v8Qo2QHZxntYc6efAQM0i+OkZjYOg09Q+sW0piYIN1YjkFbeQ7YBATghwAnahXACAHT/VRULzFRrAIxm0dSLKOp5TAF65stYYARQXcZqPouhWsQUh/W8Jkiazauo62ksmipWMMAFmiEYqqMnqJpEA3uJSREN9rffk/rFFMNO4f5PD3SGuGOK2iGYhi0Hekm5HSaBIQZQO4IdZQxHTJlCe9fFMqaxMJOOtYneo+0Q8c2rQxQY44MGFGCc4hCzoooleiX4ehEvDxHPXvVRHtv4/g3u6SReTiJe3h/j6XwaF4HyfBUffvRl/Ls/+t/ibz78KP78vV9HP6mi6nV9mmileIJ5l9KKgDHSsGcAJOwh2r6QmZKZL8oZ+J0ictqsjKxN8iba+zlHszscoj0AQHUEtgDyZB7Hzr1sr0e3YTJKOvxV7lYCiQ7jup7E0ycXcXNzQUYLe/yUvQi8Z/lK0xDSsy4bOcSeyzBUXZJ6/bRTyE7JzPWxR2XBwEYGj1nxVo+SLKdeczmXy3qKzQGg2kMd2/tJvPfep9Huce8EEqjRPCvlZLjhvxGYWZ/m0vaiOMZbj1axwOBMo0QkDrweD3GfTPeyNEgJB5NJSzTgNccu1FNc05ZnKsxmBjQJqbSY1RF04OL8kJUEQRkrDGIX1dFpiwtPGRmrTGyW0rWk9jAlBtQQMR7aYoBgxnPlaEOkYK3/TnYK0BZr3ehn069JmiuXDjF0HPYZlBLYxqaXjYzuTdYBBFALGl27m5dZs+1YyGQbgrKxQmdqAlJ+Lt6P84QvKwCO02aqUPnKZpyTpZKSd92bM9bQn3pMThDr/9VPHkpEfiL+z2CN/qoeMKFfAChkNdocY7HAeEP6Dof5EfDwgB8/sFArj6zcgKyzqtbPA9LeS3glBKt88IwHZqswHQOOsiodQC8hUTapP3SrNZXdyMVA4XolLq8YwNj+TUGtapsi6dzO7vbabPmWIaCyiwwaNKRDcMoRGoeDAnS3j9mxi/mxY0ee6H/EOAQElVTy8M0W+tTRsKQFIzVooCDmdOkLV0cVyqSIblrE9c0DumBjRMgAzyOa0WnytYTqYNUgws1au5emGR36AVlfhg1j2vHkG8WupVOpB8J6Ol7jwOOMs4j9trUGCkOe5Rs8WTbRweNpfhX/59+/H7/ebGIHsz6YS2IVQY8B5oECf6eKowmoGRGX2UbAYw1SUrgnfuUs2LileWRqDKL+S9bIUOpMb6VuEN0fcmLMSs4M6wyLwFQoe9Z35ghZlb+T0s+OKKNX7ySVsbNbThv/fn0X23bPNQXGZt7U0jN4LSLz1CynnOKucu/IyiYk9AYX4BO4PNdbad+N+e6ZOByftYzjpIlJtYxiOY+L1SouZotY1DNqCaEHAlNT1kMsF1cxW1xGNVtFPb+IAmDo4iIWyz6OIJ7mNUHQsirjsqrj4XwR1fw66uUipig7Y9B3MYllCU0Szjt4J6V5IQazDlHTQqKPll2D4tfg4Y5cFf+LYTnT4YJCUMEBrAE0j0NY71gFuh9gKGAGq7LDFbRTLj/h21A1+LKP+Pn6PjZ1EdVhEnPcPAKwLr6/uIjHPa4HS+EY24mYJTz7GYTo4Ow4tFtwmzFyErGZRnz07S76qmIn7nVVBWill8dNXDRlPIwiLtguHfHRp9/EH//RH8fPPnw//v3ffhjDdMkkTABKJTyw13hytDBAec6GlCrRaUC4ABTmcSIBFZiSaS3WJWKq4jUu1Pz9OJgYoAk6jgOmBByPjJvzxVx6Nf6IWXe3rStWKFLy8LdrPAXJcSCAAgN1c7May4Dy/NMJkgeb9E6wH8g9n7PPktUSYGTxk0tXNDuZI3bK2ZrApxNGGdFKg3MZ1T5BYXt1jKqWgzcHx/tsQXPHcajicGhis5nEB+9/wQYXMn9jtSOvOImCFCuj0+zkn4RSFYDTm9eLuF5Ag6pkh+bOfj+CAZR+hR9VyTB4YsMV9cL6rLLOEP1J8GFrjV0rrQ7OQ1wR/h1nGRkeN6ggucXroKMPz5bAllUiOwjzERj4Jnj12LIUyvsWaF0b0MkoFWDEHYAGEhrVg+sRm4/r58xb8iequFDdAsd+a/BoFppd5WQHVRmRW8lJB0v3cZtMn+ZjOml1gwyZ0fRBMLOajBkrHDlFhR/mLNHMETuYUoGuWiSLvFbcL33fCJwcZbIDb9RuWxQ/+dc/URdegijtEKM0gyR68hI7qI1YZpqOHImiKPg1cncJiloN4VSxHaZsVVVxmzUXlRbUkXOldGDkJHY8oPSRyhCgTiaxOfTLYEegegBw6CB7RS0fpbkKppnjjDxktgBQFozRiBAZdobBpB5dk8+Mi6664zoZ79UoqOMMK0TtNgqIyDuU8Lqoe6hAYGOgezqaAro+e5qELQGg2pTldMracnY3Uq+pDiYE/+ubh7G7v48e5UEOY3RrJbOGzADADLk85wyAt/o8y0nGcGT39N54Ywn/xEAcsCFRAp2DdlCL9X4D3QQuSfqXHRbffBHTi6u4L6r40w/fj08xC46H2UAWi9ouiPlS9GxxoyOGF5SyXLa+/r/AlekZB0l3cTLQJ7WdQDHLgv9facF/CaJOpbHcoAmS8nu13Hlnue7PAZQ2voCPMzJqy1wC9I9o5DWjGb93s9nEHsak9P+aRFOjAwprUbchW3J5ViVws63AKW2xtMo6w1Hjppqtu6XOOmw88FfBAYdNHcfpIq4efif+8e//dvz2b/1WvPH4YVwsF3GxWMRs3sTFxSKuZpccNMvSWY2SGBzB7bxdzOIAM0noksppNNNJLAcJtS1dOQsVnqWWXbdwddcp4+NV9xblMQTyXUS8MKtjpp8s0dXxEG8URSwxXDkivmj7+HZ7iGZaxgoHJlIhJEdDRD0c4xIMl2d8ys52EvC135l9Kvs+GqzhIuI++rgYJoGCYYYFvMfdniMv43KOUhCyaAxknlAYjlQFByZYqvttR6ZsXk3iM8ySjohluY93mkksC+jLJGP94vlt/PG/BYD6Rfyvf/VeDNOrmBwOTJSog2JyhENQ5TuYq0FHk8wRa/dcKDmIGGOjdCBB16RYKbCRnb9KqAw+2WV0IIDCPDwkeIiTTQP90qjW1HGgNxoTMu0XH5SWVuCuQkv/6OEyHt5csmTG/e69fGru0MOGBQ3iH+K7mt49CJbMlq0MPMxZNJreL0tTAhla52m6St0e4wu6K/uoKzD/2bSDcIaL8ozFDpWNJja7Kj748Mt4+eJO8+pc2uF56JfXrND01EOa5fmsZrRn0y7efLCMmyXMVk0sQJfr84hRqBD4VOOMS1Pp1G3mKNkxfkzrofB6MAZuDx3Zf+m39B4ED/LyULxBua87Ml5LVH4Wm9ygxBCGJIMY2FUid1+nwJzicnPxeB9Va5AwpI5Ll8DXH4XtAohqtJKesscgeJ5PYs1UlT7rYj8z2KROyaWxbCg6sU9I2pHA4Pm5O/GMlE+tqtaGvboweYSMvrVdXCuy0cBfU9cNBpZR301jDp2S9NiImwkKTrFk32hcZ4D9P/7+oyFHsZximR1PrRFK2RU1EPRi4pE9PsjMfkkZ8zc6NlSXzZlKY5cQZp1lBjFmz2ag3Lqtbl0dUqQsbeQmWjMXl8Z+IIvhnCzSrwmg5PmEzVNX0pjIxVUbFgyUBKJgok5mhGpj1+cShHBt2Zo5GWCemLcEjGzNZJdMRz+o+fEYC8zDg5EmfaA8aduMAlpo6dY8zgVUtpdUNX2rU6DH+pQ9TNB2SZPJy2jhLwRDzaPoWt4xbnjVs8BgpGPZmCdn+zs7WXzYe0YQNlVSkwSGXFXIPKDZQe45RDlH51LBhPD+bhMTaLDwjdOa8+AOmDv44EG87Pv4y08/is/XmPCm8h0PSg87HUu06UyF95K17MjACBTa0DVB+hjMcyuwii72KEd0UPyt4JzaroTH40bLfxhbYw2OFbkM5Pyc2WF6vt4T1Y7eHd4JmiOpTMMlwQRdfN3MbJRhwgEaAAqBGl+B/gT3Oml4atAsrpVuxfstx0KcML9duV1Q5/skgHKJJf3bUOYgS2uKfdLEvp/Hm29/L/7Nv/mf48c//EEsVrMoa4AhlPcgKo1YTjoKu3Wn/Zz4MSexg2hH9Ab/xLxAhUzaTjrOoCwyiW0fcYvyAu2udUiDj6mHKdmeylhKZbMhbieT+NUu4uMXXUxBW8FjaRjiwWETv3Mxi+u6oL4IIOuuj1gNQ1wjK8YB7Y5i3nq+R0LaYPluQ3dsgWKU6GY4qOSSEvNjHxds2pjEZgB4Osbt3Y5lHlBZy4tZLOfwNgNQBFMFD34zBzQrDY4Kft4d4w7PqxviQR9x3UyihpI/ivj2bh9/9L/82/jFB7+Mf/eXP4/D5CKmnQ427mMw3C30k27ThzHicSdNFDrtnGxxbdqVXBEO4nOZaYoJEGhS0mrdBuOF3MIxh3K/F4DCupjNZgRSyZBkRYB4hclA+hCd2AIeslOZgV5fz+PJk2v+PX3zXM32slRZS/pJmbEydjNsqYGG0yqSiTazIGpHbehnqM6sk1rhpSHs2KVZ13A992xXW5SgKytndsI7rzuUsdvX8auPn8fXX79UK7tta2RQ6lDg/aR74j3lhh2s4WbSxdPLWdwsMUvQOh6OYbH9B2+iOm7FGNnc2U09JBh8b/mm+HbrFpmXs4Qns9jzcTM8Zz0jWWNs1BENwKUz2ae0Sg5j6Y0zYL1/M59OwAatkgCF4gnBFDsEsaM9C84JW7I9AlGKeyc7CmFdSlYYx6SVFRlytHREa5I6J7Lnmg4g3RqAmAEQCAcCX2ABASidJzKm5UK3dtjqHyajKCsK7CsK4P0BnFJjxmhm93c8b5ZdExS6A513gaVx7KdT6ZLPEt/7P/3TJwRQ8oyzAJaLRC3qUst7+COXhDI7jqsg45HlOQ3pzDWnD5JvqCKcWCjVbfXg9HVBfW9qPT6NceBh6FleHrqoEK6OEmQxB5hpDmqpJoDyIishLC2hmxiYNcPfRIgWglg5CqsbTF1Cae72/3D2rrGWrVl12Nxrv/d51fNW3VdfuqGhjaGheTnih+NIUUjyw0oMmI4bR4qiWJF/RFZIFIyiKCFSFEXkB/lpEhEpES9bTkxDt9uODQ00HdI0NHT3fd9bdW+9bFk7lwAAIABJREFU36fOa++91l5rR+Mx11pVYEtJNUXVPXXO3muv9X3zG3PMMcfU4QKixdok/BRraSqNabChNga/7D+5wJs6hrW8oHY8Dw8lATxuLsj8PO5k1Nc8dTo3kOnyRBPs5shJ3XizySQm+zsaq3K2JGhDNtppFpyRkS/WwtVr5cT3jl3JtaUkRqAXLBh9QsiFi/rmyAmwUfCJmY2jWjU0v8SJw+yiQHFlGFUxinJ3Fo+2Tbx+6048Wi6pnVK+atuKFBQofbG+p4tVHdgxDdNbUFpFWiuiUt1ym0DDW6VVTLgclxGXm6mnn8ogkwGZ7+124Lz/6HzUfcrRERlUMwPuB1qP6+i57yoM6TfFvJ6lVWKOXimPH7w8hNRYs+rS0V7JLE9bRfuC+qxshyKGS0Gr71wPALYlcmes7BAe7DA7lxBzHuV6l5/ta69/Li7sTfkxkzeuIJweDGK+rWOCJAWmkbox6sxs8O8RTwfbKCHUpXeX+ID9bRFTlru0T043g3jwdBOPR9s4vz+Oqc16kU9PURrzEFbs67NBxGGzjZPBNh5vi7hzPwJTgzbzMi7tjOLSsIlXhxHnMdQ5BIiOAMaaJnZwiODnweaAiUb5bruNHc63YuNqnKLsvR1SzIrPOx/TQ5q2XCBYAdLmKE9FxOG6jifHTyPKp7FcreNou0+bg29/+YLavqW+YQkS4R4MMQDZmgQudFdFVNBPna7jYDqKAzazFHGybuKffu5z8cbX34gvvnktHi4HMap95LqMVwNA1Sjj4dSB6z8AFErnEH+mQNystX32WmFtOom7y0vgxIyUO4wQNyAirzDQm2W4hgwUOhW1v0yfEiO7u43+cWnKazBDxlxu5Lu7k3jx6j7Bi2aK4WdR8hRY1esq9qfesEt2kp1IvsokEw9HvJdMnm2O1O4JlMBxr8F6FcOapbvhWLMDte+kwaGbPeIVxo1gbmYZsVqP4tato7h1+4l1VDrUOZSgZfQ7gwC+vXMUJazB0vOlxTQu7xlAGQDKiFdt9rw+xnsd6nLpl9Gzcg/tY1xsFqelB4Z5q/Wqjk+d/hhfSFsH9X0CIFAt4myUj41yOWuOePBXkqIkC5XnMF3qBaSlUUWlp1aTCGbLUpzXxbOMm4oryXjKzyvvOY2TWXFIXyYPCW4tgdJuB5cEkCjgTSDlLmKBJ9kSUELE+CO7Fg0t7pqjeDLj/LbGNvvSef5Bp+ikvJ3fawRJmQ8BVDJ6ej665WD0sJZ0/ggsuov+J3/gKkt47RgVvyDdu+0cqzlGpuucbcINOKlDsku9mXeJakXpZUuma7XO1JRV64JU5HP5KAEUx2zgW2zuSKStYiABXArJUcarZfgoAAURLGbdAUANYzJqxECNPPOMbqmYHzbi0FqKZnkz7GmBT2WhYMYPuv+mkBELig9Hhx0fNfd3E5iJh6HC06qMHRjTgX3yXCeVTLtWee5COk8nY9IJ4RJaUgjne8sDFBtqMo7R7pxmldvlysOKpX3g4W9DxBZ4slSDmINeup5HUEtqsGHY91/BCc8GpZIGBmajQWzgFwMXa/jgTGA22sQp3MOhQ6OZYhFrOPuOJ3FcNPG4qePW4XGcuvSX7u7SULSW4S0c6jK9jlbh0rC7rc9szx5UeEkGTUydjfLyGy1G11Hf1//ImDS7XSRAz4BgYPQMyJIOTOXmNJPUa8p7SWMk6g3arvq+N5ZS+SU7k9g0khxESQbKJon0IR3HaKJW5gRRPajmz9GNJ8gAybPIIw94rRwVkTX8zt5AGAwLdcaDblBMIwaLqDfn4unROn79c78YL37rXrz64iWWkI63ETfLiOPhmuDj6mgS5wqVuvALJqcAcg/N5kA/u4d77dLdjslBfDeKTY+Pyrh962nsvnghXtgfxrR32wuycMrCoYx6GsN4CiSGMt4w4uZZRHnSxOU9eaXVZRMvjcp4YY5JZBiNErHUpolBFfG4iLizajgyZTqs48XZOF4YFDFvIk6LiOuPDuPybDd2p6Moh8iqOxsQZqLbLU0v8evpuorD48PYLB/HcrmOanoxduY78doL55zXKkUBEMQvME+nyLybJvZGETtO+E4BqjZNLAq4KRSxrCP+2T/5v+LNP30jfveNa3HzyTJGAKksJUgHBSYJsgAWHjjVYB2wmoW9QXpCkc2wpoYJnlJPHmLU2jyjSXWZjGaGiMeYbVkGyhg86AZbAyh14iXj35I+banJAm/XBnXk12T85/Mirl7djxke8AAjfsRKUD/Kter2ejdboKnH7jQtu9lpN/Mws7ZQi97flym5xnQNEecnqCAASCGrNwvHN1Xrv56UykC4HriRl+U47t47jRsfPuJ/m7ZrJ1Jk+TP3Is4YAigAdjNnABYXpuO4fAD2zg7a9h/MWZYSntuJPOs3Ph858cOdaAS5jjk45NuqDhOnvAr/hbcg5wGqasMyHGMRQKWAWd/HjoQKkvr01LN7Ok8hA1XEILXq66yVGS4+l/RKfpA9hk5ifoFjrTtduw1fLRnIjuBkE9NuJ19I9j2qRkkTJQyAZ8byawN3djH/bGiggbZ1y5axsPSGqorL18lsKv6lF5oY0JZRpFZKVaEE9claCdOi9li2Z2TqubkW/8b3v7Al02OWQ6Z2Ur4D2Ykt0tf4y7oUIEXVrrVARXXJGJLb2Iui5QtyJpnF4+avfBAKpePHM2On2wYXvdgmAtJeKYX11ARRGNqKg6PBASQWCgAKOqjRCGI7IFUtCtykMTuRYGOAkS/yrMDlq8yXCyYzcQVmLh4vDjwcuEYro9L0ZrSiwluhgP9TVcZe1DHbrGPYrG3rL9CljexiSIO2auTrDnZcBJqppVZbHD3d98PEdIvPtLegu/XmdKnXtr0+gR6Zhewi1M/iPze1dBF5WLSZRPqVGFlLoKlnUaMcMyritB7Eg5NVVHjt8ThWVR3LEoG3iQrgCu3bTRPVsIjVoGHZY8UR56J22f7cUtQe0NqiAz/fBDImmQiVDaCSXlb1VK+nEQ9ZnMyWQ61P2lMY8Iux7PZ8F4UyEKRbt8ASO3FQCmgnnysT4YwwZ21YY2QuMSC5quPk5HFsytL6JWsA2gMo9VDqHFGygdlXVSxXYBWU8UEDhTXbTik3kOKzYBxMZpZ5cZthkiXIUjj/SeUMZUrp02YGrMBBhm4kfEaMyplFXV+MVTmKv/0f/fvxQ//WJ+Kv/PBfpG3FNzcRt88G8cK8ivVgGAfLdfyFnWnM4THtwI8Otg8GMApdxQvDWQBSKC9oYo7jShuaWqPrtw9jU02jnNbx0Su7yorFD3gYjEpvKrOCKWL4jOPBIN44RQY4iNcWRTwtI56eNvHybB0vLQACoYNqYkWn6YbeTPeKoIEr3hcMzquTiMtFxHw7jtUg4sPjszg7Xcb+fEb7A1TmxoOIPXQCYuAtHP+5jyKO64ij5TqWp0dc7+VgFrs7k7h8bkZWFc+FLJpb0wHm1s4FZ8U2YD2L5+5WDcOpAb/nt3/rS/HWn75OL6j37z/lzEmWtdBsgUNog7IdhPPoxkO5FyDKs+7g2oyEjaeUBMNZDma8tsBWGqg8RHGLZDxJloAMVEkWiloQlFHHI9rAaB0mu5o2GbmREOEtZPfuwqEHzelsFnHlhd3YWcitHsk3zgo8bAn/s7QHpl8lGnkwqaGHyXzuWDIPOgyx51CaGo1QPcBXXOoDeIVdxqgycLIDeo7+yNK3x4DpjPKQ3mYQq3URDx+Wcf2Dh7GpdB2qCIlF0XI01cQ1PWRiia+OuL7BLDWxPx7E1XMLlY4ygeEP2+w1m0LACGaSRrcK+GtleT9PRWkUKaXgQe+j9xkCXQyhWCsxbCQWXFZIixzFyc7mwBGUMYLJDeM0nORlEzSk7xYdtAzAfFaZ70iRu7rUMuHF81CJi+DJmmrbU+XQFTV6EVh6jpwovp5gW4m8Snl95l4MVM44ZcyjQ4XKkgQ/rQ6U9UcvVGuv2b3vtdUmDx4Sxxgpw+jO0kGfGc0PAkt4Dmjk0HPPKheB+E986gURqq1YNYcg5jRvC5pdD2WWx8+mA7I94I0MdeVuT/XS08UITWtj+jG65s0LA2L1mSa/Ir2GWuB9eHglsYRH23cEb3QdAABqY/AAhDkhpmOTgUKGIvDEYZ5FwdZrMDVwPuaUZ9CTrvuzPZgSBGUCqu/qgSBowJOFnIRRPr8Hig9cA2jwzYqjXBZNFdN6FUNmkHoQBDeex5ShCLRux4ikRiE3kqlbbz6YEpbRxOz8PtFjvVxRaNqg5s0SghbasyaMZpgQhNv/uW3YdXbpEZJS9kgFrAfMvBuN4vayircfn8RTeHjgwGQrqkSI7BIBUwnABV0JS4FDOsTTk4s3XaUmZT+eVt8mU16sDFK69wKm1rN7PWVvp2iGDGq9INJuOK9APjPbUxBfuSVVtr92rkZniceMkMZRKVet+zpANVgbAcbEumdu+UI5G2159iSePnkSBTQXFs4S1HBfmaltW28VGMqqitUawmAdrfIu89gBB3H9fIKKBNLa0MlA6SL9b3xPAbQMmrnZuYYZ7ydKhoaTaIpxbDYXoqx341//q38pfuZn/1a8eulc3I9B/CGQQER8FN5JAMhlHa8VQd2RE/C4OYh450xDtK9MZ3EwQeNCE4uIuFQVNLrEFQFovXfjaTw6bOJhfRw/8MmP0ICSnzsGtABAGY8sjs9sgHf8LIDUAyRLg4jd2MbjZhAPj7bx2qKOK+NRVIXYJ2igqnoVF8fjQDHmyVaibrT0v1gUcQVeTc7sT/CaVRlPj85iMZzFAF1zw0HsTwp4bVKLRZ9XMkrbOG62cQydUDOIyXAc+xjXQssDeZnh+/GbXUiQFihYtL45GSXVf9egrYRlvi/+zu/HW197I/7k7ZvxjRt3o0ECSD/ybRTwaQKzicnc9HbCn/KFYoca4gg77GxjkGyQDTczoEs/6qSIAEVAS+M0NHwYTvkQnkObOoNEYApJhGLcs78y6TCASg2h1xuYIHlBLWJnB/KIibqyAdxtEZDz7RTjlfBleVpNORant0PeszUeyTwEzbLhkJM+SjU4n6oYFHhSa9uJWEfTJtweQAtAxq4zgQdcW1kN4+hwG++++yBWa2h9fGBaG0OI37sNSJShjRMDpbg2KrZkFl++sMP7Rw2XCQQlfBoPRGbYlQw+EwNZKpaS6WDgQ9ILyyCAXBAJPg8yubTMA9cl6wDFy2QMdUZb80QbInYh8f0kG5HHm859Dz62j9TY/n9iu8xCpeaJ566shgSDul9sBzFYU+eg3NTVdZ4TNyxC4FlgrZXBcqspom5Lr5zkjHzMPH7HuCDlDYyFLLfbE6sFKL4H7paT/ZGJChsnJlNPW5e8756LmXFIF6K9onWQ8dyj3n78ey/zCQtlJwMkrxx2BfBhZAhQViu/Kek9crYQ0aAfqITDvVWHAza1f25dpFqfWZAQcvcrM20djmJscDnKZrKTjQAKwk+wIBzvIgas00ENOGaBGQE3mlgkDPakiSZbqDFcGGxCNwTRJ5NrxnLNblE+LQeNmnntlHvzfYcNRHbb2FYriscXdcmAX2xW8mfhMnKw4AY2ws55Ty7BqZ7bLSLeadLwmOE3pNZkfuGAmWd1tiRo4wQL6E8gQmVAStDn0ixmxzUlgQFzQLJ56f7bC4oc6+EMkZ1QwzgeDePNp6fx7uk6TgL3GrPsrI9Q8V7Px+VeLAPOsONwY8wghqNslqUcyM2qaMP3XbRxLTmPSMAlKWoNu3V2yE0jXyXeK1OwEpJq6GsKNsXCSJxNDMF+djGBGsQLYaIZP6wKtAYzN1DpM0dW8Ch3h2R+aqx5bMxqdRT379/xqAADbC/ojjVz5xv2Bropqw0ZKG5ItK/DVJJDbDsdlDeY7nGrgVKHWtswkEmMXb5bsbo3ejKsDNAc26DgDACFLrLN9nJsmgvx8Zf34nO/9QsxndTx/mYc7+A54uBD6/1WA7G/vY64TOQj1vEbTcS79x5HcXknFnUV31pM4ircvWGjUcBLSasM+/jGrWW8d+1JPB2v41/5/o/GHhCHITPE5tApjWy2egRtiHWXAFbDAYpxAAujuA/AtI64VNRxMBpSc4TOuSMaRg5ivwiyTCdNxEklMfrBaBAvRcSutRpMAqKIddqScCTyIMatwWHvQHIJkgyLS8KpFE0gmc9J8jPFUo2Z0FoGGOPHHXB3Id8ngPqdL3853v7jb8Y33rkbf/T+TTbDgOHgLDUwkzVYJ3lBAQhir5OJQhKH9ct7Il8oZfI5ekOu5SzptfSFLA8SQLGzj3FhE5s13Mg1UHiMbsspuslUDnzGck35t9Ib/jxKQV0zBb55Mt3GlSs7sbub5RBsNzDzWa1QW72m2Yu9zwYJXiod8SH1hBYLVjTSzK5L3DFZ0mC24MHBPvdMVZ3FujqJanOk+i2bAzp3YR+tsa2V6KqcLvGqxtkM4/RoGO+88zDOQJ0TOev8EpujX9nQAruIBFD8OycONDEfRLxycT/ms4m7yRLS6JzEOCD24baxPVnAtAnK99Jrgr1jVQgzOPsSmxbQ+bx2cp3aMmmdbF1ggKSz2Mk5/ZUUi1qjXN52dT+ifI1Odcp3KKGRAF2voS4//s2YgAw5NbMq26U2FTrajMc8w93UkfqmnEWn/ku9D09ESzJY7RHksxYv5QsdFtGT8TrlPdN1ojKAa85Oct2/DjyJ5dIeVbkSfobJeOVEP1syMenCz0M35sJe6qagDfux7+0YKGIDt462H6h1K9Ub4DDnzB745zBLya6DpCE9kJWCNKPAVhCuIX0pGJfgUXOOFHq8uH3RfQCl0kTm3lL0A+nCC2oNP5QEUIASMNSE5gkDWl2+oxcIsgUcVBAdulTHmrWzDrAACHpahO4C8AgKdak4U6BpnfyjQKPjQB5iodcIjU1M6orlO4jJMc4FFLw2jmwSsgNCiNNAwayCtGHk7AwCTD/C9wNjUyCK3Ztz8PH6+EQdAgimOEBcHlQxxCJ+zz5K/48sjcpBXlb2QtvWFhn5Y1mWw0GcTSbx9fsP48a6iiVYQpC1FkCypTQNOdkKi7KfmMbKc7ogQieAwuu2+iOxQGI9swQlxofdJCyvqoymTkw8+xx2K7o1PV/0wta40pckAW+KsFXCxeHAzZZzGw1I1Hmje8EDiKWErrVa3TMWNboEkRlSmtHV67O4e/cWRas5RFWwEmDI95WfzXQ4yxFblfC4NgA00aIsMK/g5C5QoThncfnzyHAF+rhnco6XKCaxpmlNkhQ3/HgAIpthDNAKPZxHNQQsvBKj8Ufi6mvfFf/Ff/k344e+ey+W+8P46tEyprMidoZTlhl2V+v45GIaeyzToVQbcbeJ+P0HD2Pn0m5cKYr4tu0ozhNIe8YfUwaG8zg8jnjzrYdxd/Uk/soPf5w2B5ln4o4LHiuYnkXBQdQAaXsNxp9EnGLwL5hes/MojTELNlMEoARNysRMNpoe8Ppgg3CsUqiO9UamFGU6gMeIEpqZLg0wAOrUGQmWAVhpL4C1PdT4V5Uc9VupVGtWoYyYSYj4YLiP45rSjgHQ+ct//P/EG1/903jjrXvxlXdux7oGkPQIGCSLFIvLF456JsY5lPG853l+gJ1yMmo9qdqMALw0yFzyjGSfBJzEjOKlNjTSLEu9F9bflAPZs61cn1DJNz6PQYBF3Rm5tbbhabaJK1d34tzB1DEIt7TqASiVE7HGOZ7EcV9laHX+jjGAeTaPg52D2Nvdj02zjseH9ylbmMCZfjqN8wfnuP7XG9iBnMRmexpnZ2glsHu75Q9cI+zc0sGI80qskiQSYHjOTsbx/nuHcYj6MPQz9mVS85RjKQ9H9FFIG4p7KgZKbNg8tvHS+T2axXI9sWsrbWGwBuCzZW0kY6M+eU7Y4MkmSsTsTlZC1JxFI02X6ZgQugsM65H+TDn+xX/PbsW2uuGxXXgPgCMm6o5HLBLYP03lMLej+lzmie3ylRzsda1YAirlaf3LSLs3G9fSH8VJ7YP0zFPJ0EQBl5jjWZts66zRMgX7KM1T+ukxqvAQV5JAwb7vHe4JQC6rSKnBtglogkk1g5nB8+B0aeX8XEwI6cyyq4Azppzhyvj7o98DH6j8IZcctOsUrGgNIAU9UTk3mWzkM3iIilUbabaji5jIAY3upjN0UsixKoACSAVDvm2W3TM4MbNkHqdquI0B6WZCX4kt9TYAUrxWFLIAMigQl/u49E/QOIlmx/BWZuakgjVahGUdC8lybALKfNl9ZfRmXUA+NCBT0dAAMJzn19QxaTaxg86lak09FP1ZWMbDHZHBmJaUyi9iWrxBhWJVC25LMenvJP3JaAcDk0dRnp3GdgNmBPcddX0FCtVqvONTpE7xtv6NWV9mMt5wtDGgiFDCeArDh0UcD4fxxsMHca+q4wzDY/HkcM3Ui4le5vPx+ykD0aRqfJ2G1r2adKtvaBsPZEshkITS6ySG46m0DiMMt1DnJuv99JxKcWO6x3fi+/TOSnKPQY4b2lqEDqm3gCTLxQKcaV6hGXbapMpW8kjNKevME/mxt9GU63hw73bUDdyFkoFKZs4z+qw/y046rN2TJbqqnKGijDyWA7ecwtMSIXUOWcpW0MWzFqA3EM715JI0PrJM5lThw1rX4Y19MY7taBab0TTK5nLU26vxb376346//jd/JF67tI3xwW588+FRXD63F+foeYndX8WVnWHs+tA4iYij7TZeh1h7tImLo2G81hRxnusC9x1gRiAewAHC6vevH8V6UMYnPnopFnY+UIzm4Jp0ylKYZSlMIAhg42RdxcFwFDOOXZJlB6wR8AvVVXhR9VokDF/11BRp1NqdT4dgyAaYXRxLPpUnIJcRvg8JQ6oR0W3HnLQFre6F4WfGSBglC066CdYAKWGjwFKECV+Auq+/9Xr84Zf+IL7+9u34w3duxXJFuawPYNmiEEDlb7uQs2ElS2xmoBQ39WnFOgGAqUOPJr5mGMjsuSOL8byuqcdjCa9Wg8xkCnd5SR4UlxTnCMQUqV1k153V1zQ2pSiquHhpHpcu7orEpdQDn8OdcO7M1mHqBMqlImpv4OW1CyZnh1ILxPKqOY2yAqyGBqqI2XTm8haeahVRbGI8buLk9DDW5ZJsgVgui6lRvcD5kB2sZnQR50sMpS8Xcf3a03j0eKm4ZvFzxjIvM/s4OBbYJwp7EWsdcPGF/UXsz6e6b9YdaUYi2Mu0LrCpMmOmEJVIC7MvzySW8i2CkTGuX6aV0ifrHbqORo0z0bqlftTltLwOsTvWReI1mGia9HAcExsjEMHQwfPEr4kzqYaFhq0TUmPHxi0lClR7WvqgIcSedemjyMoEP/nU2HXd1FxXbbkQDCDWr8qA2SSW2qiUV+AbKNA3ISACQjuBbC+ZRHY7teNmOEOQA7/FfEFuIu+zlA6l3UJ24jfaz9a+yQjViftf++RF+Wl5QKHSebNEzDYEoNL/qe1CBwqnM2wKv3RQWr1iqK3sU8eM8jxVXJXRE4JZAyLg5Yw6mQkukLwhuZuR02pMp1ioJqoadgbYpJq9Bc8aLA56PqEDj3N1NAQQYCqNNbGIuGhsZ5C6FQYZbn5roFoQZ3G9RbosP5Lq1kJMAIUZeDDSnFdlTKpNDEG5Z2trAheyyOogUyxXYM7NR3dxZ9c8It2NWG2bmO1MYjIqolzCTBNeUEUUnAeIDSf/J74mb6m1O3w2YNcctJgR53PGIadSajJUeJ11MYrDQRFvHx7G/c2GZQf6aHB8Bu7dUKN+XM/X1HG9PgIzBdKoT5M8NN/AA9gMUvbToNSBAZwIjotxjMaYC7cQYPJzVulAa0iHhflU53LpY8V/YVwSFZ+rTwDPI4NaRsfi86Rv7XTPwJKOlmY8hG+7wdBYl5IGV3SMfvjgTtT1ius5BZi5+nWJ6mBJqhjBHQCKZWnS5pj/Bu8SBRGGTga2nkBeH8JC8bS6yxKsVxHAEvQWXjxi4JUVkoGC0gjmtKNR1MNF1INLcfh0HJ/5qb8R//V/9tcoqn2wWsdivI0rsyln1BHAYN01ERc9HgUACr5OT+B5tK05vuhyDCkep67QrSUSDsu48slxFdPJMPamRYwNaPRUGPnFQtkipQU1zH7l+8LGFj/v9o9sN7f3k7L/9CzqvpkZskbumhPLyKQ/M+B2Ecv3uscy6XzqSg0trDYYI5NmttX5kD+Z1aJ+8ewmfu/dG/GlL/3f8ZVr1+IPX78e9dnIzLYbQzi+BUAIIMgsFFklx0131+DfxTDJcFIjXRSXJSL3cFk2q8gDKEs6m6ZmBx7cyLFfaeOAhgYCVcdcs9Tq0urYZO/CVmSNbTQabeLgYBaXLh/ECB2OhRkvGkhqLVKsrBOda1yVVFnK4M9LFy/y+pZnp4Eh7tuAgSM6s7Yxm07dEq/rI5gcNjHfGUZZnsTpmVl5CpqzxIZOPyS4+Nxq/uEphAR8U0S5HsfNm8dx794xzWXF9NjxvGUnO7ZRHlFSdCfrCKB9fmcWl+Zy3Ie+ED8xKiSuhtAcCw+JPPVBSLYtok9TUq4vEny5z63zxfNHBQKJfrKBROICKZ0Cxg7pgl2qeqR0IQEUZTZi6bWfxCi2mwLvwGqGku2WqUwz19ZXLLkkJ3IEF72zB+/Hs83lbBPpbV6fkdlIJHXGDG95PUmsMKBnaU2RQky7Yzpth7LxSpghmSd1o+qMBoZRkxkUGgBdIoRU9hNmoGs6g4EsHLJDnUxhtqP6Gqnr+1E4kdPNVnmFzg3RVvrlgyvpwwxhLQMlekvAS5FEeyNLU/iv9L/R4qXdu/krZnP80RQEdwJy3UwBAP5/1njw7xJK0x4eg4UhqIbjKUpZ0COR4vTsO4AomGomCwVvGEx3p2haDz9n/RCV++bgZuWMIem7ug2jw8kOwAYqDAxsKa7kRo6BwptNjNfrgNMx76uN2LLkRFLT5Up1vChzwLVJqGcWJE8TLEgAQRxAONhWMMeBVgIMlAAUgIgkxrcxAAAgAElEQVSgmDJHMiRuc9fTSV8pLTKMr1DWgm6QDkABBiy3wziMQbxzdBwPEGRRQsyM3oyR2mZ1PGVGhFvFwEcBqdYUy2O9o0s9VukMi+c6otPufAdu18g8Z7E1gOJ7GFxnF5uPsVY/l1YYvI9+rky6s7znxCBHgGRjgkqD2pymYtvaOVdySw3j09nnic8jO5E20VTLOHz0MKrNmQ8vCUa5ZNpzOFuAnb/DKmC5bAEUSycc56LOxVyHglCZPLS7y/syWa4WJvIOy8zP4CuzOmoCoA2AyBWmlABRi9gWl+Lh44h/9z/+q/Hf/zf/QaxO4UhdxMUpxN2aGYfDAb5GMo7UzoXLAGU2/juOiwUNZ7XetOvxM+JuNgN48uvrAE8qqThOZKRhp5bKwIacrVA1t4DTAWfGHWOU/57luIxeSqBxTV7bjjz9O9kBKB9PFuEmCBJTos+tbtxkK/M483OgGZ//3nsfc8IKj14PqEjcuXMY//yffTG+9uG1+NLX3ox6PYoBGjrwHp6tSSEx4huCeTpMk0XqtE8JntiQYMGrWKiMKXIdlwYKHJzurlrNYQMDJkZeUGBs4QPFAev8RlUGlM0l4+FDjodkB3UFoBp6QV25cj6K0Yau4EzinChw/5p1VRlKv9kmT63iMC5euBibzTpO4L9FV/kmZjNoYKuYjidRYG7geEIwhZLmujyN2RxdWqs4OT0yoy9wo2eXAuRunyiG474UsVoO4t7dZdy6hTYZCOhH7ciYPl7nGnCSKMdy/Sv2B06O8/MJfcqmkAwUYM8B+uXQDbMN7ms+EidHGXd8MCuPyyTUJTs7eDMRUiatp+czSXHMT7TtYGT7qU5vnnPaA1kIkJDcI1QYmMHSZBqjBi2BJ1VVBEiwNjqgzgTS2lJVIPwsLcnIio5VTC1Y9rHUaTr5mh7hYz10gqx0OWeFJ+Ngkho06sqTTs+ar53WD+pt99xH2fvA+0uVDt0LJPaJcfSzsl1gFQclfo9K4rnIzm6fYE6YeA9//FOXNcrFc5366v2ka1ntbwFUjqToUJ4Y0TYfc21SV8TswuFU7IYP7gRO7R3FcxQy1t5PziKVEkLbOkyNjoESQbFzpo1ZNHpDyHlcQ4TFQMmNXB15EGOrdVF6mtTNZMeSHqgfqtX9Laj0x1R3VtKP6mqj5qAuY1CuKSBfVJsYY4aRMzsbzwprOjjl3WCbvEfgMKC724vPwA9U3WxNDCfwWxnH2fHTGFj7FbXKjQIlBgOJIFxfl5mcjMx47QXyenlugI0Sk4R7CqaqiFWM4lEd8d7JaTwE1Y8ykBuYUZYRG5RcortKLDzcVOiKsaEZIoy7DWVYip8VR9GCKizuooj57jwm03kMYHaKIATdSCZ8aQPAtSMuIrMN7R9rNdKvxJkcw4FLcSzGMFjYBJTBW5onPRgLcX1IqrxoRstZJIMH/x0gahPbzTIOnzyIcn0qfYpn6WVpW5u076GicHB0dkaXYQZhdIfOULqUGDKdkHXm9oOkXi0ztraMl6VvikpNzefPGQRuaaAJAIUuVIzl2Y2muBCHh9v4S5/+4fhff/6nYr4Jmk+irR/rAqxjgpI0Hec1JTuKPW5mCOUt5cUSugv0Wmtjvk6huY7SPaMtvjTgMsfoO2Ze1gGrA25ZCHZ5M+Ogz7S8tgRRCSbYLfocsDE0aL+uWZsCcjoUXLztJekEOHk491L3BEr9QzefPQUIeeZ6nMuTwzq+8PkvxDc+vBZf/KNvRLUa8NxrARSAE7vx3IINTRTVz2KZVN5Td57YJzt5u4SXTAmbXcBgGVxl8or1iViALlwAKMRRlqPgSeY5d61VTSa5dr7W51JZSnUWmwwPm1jMR3H1xYsxmiBxBGxGOV93ns+G1jidbkWJn0rLeL0L5w74esfHT+nQP53i/EGpcc3u2fFwGovFIuazWdTVkgAKDuS4eSenJ2YVSHf1tDopDifq8wEO1/aIcjWIB/dXcfPDw6gbsN7J1Gvhpd4I98pBJ6X0Ooy3cqI/mI/jhd0RxxnVA8gNAIZxHdiTuHbZIyjMpGWCZS5sj3f5l6yJgVI3n9gNLelonvE3F6grGe0iU/bIphQu5mRsBix5q2woBkod8mKKgSqkmdPry8ZIhMrEde98ltlRn3uBZ7arA0zioHPKvcQzSWyy4r+HW7cdbio3pyZarvJdl7TMqx0JacOSZ68ZJ5eIuzNZGR+ZWJ6ltghJ1Gsdb7KscsfvPjduB7zceB7gNajtTVl7JkwRgx/71GX0fVjQmyKk9H1K80AvOB6CohN43JgqS3FwS3G5rVDKdx1WifQSDuUH9ZnldakaL4OWsx6FMzMcfD/rqXDI4+GjvEmKGzVaUW8ATpwr5jIebr5EuhaVc1FJd8MHZeFu2sJTy+WuBXwtNQVCqfJ+8TEm4MQszrAOvk+bMmabTezV25jQG8qArAUyKRDP1FbCfG4BBkJvHtO5ELanH8UGQ1Wngzg4txtHh4+j4RRxfFbR1GjFV5nO5p/pQks2qhNYMxt1dx5AJSv1FMuhLIfFPYz1dhQPm0G8d3QSD+ttbCiehYhc28LhxWI9gQT8kq5izQWHeUTKnBTAEvxm96abXcUCDcFA7cZ0OueYna3r0hQKM+PKIb86vQWo1dmUgIIHdw7RtACU2jcGEAnJBdDxRczDEivKmm3edyPc/uHeilz5Mc3WkqWEvqGKJ4/uxdnJoTqkGByfPUaFYbTPxHgN4nh5FhVmnplqhzhW41xyF+h47wBUxwB0AMrfYy0UyqpZAlBHi1g0HpZkFWDdARA1oZB8W+zH8UkT3/mvfWf8xv/+cyzF1RhanaNQ4Mnkv1NP4O4VaD6GXEM4OnSVfQDBKfK9nd/xFPpsKAt2pLzWjmC1uMkOE0nbmL9SNK7X61E6Xn3JGkkNpMJv74jqvXLu4IQCXYkGn5P2In7NPojisWKGsM38vY3RpNLZrXbPP+GvOhIVC+ptESdlxOd//Qvx5vX343f/5BtxdAIHTmuPcJjYnkTzggWClGTl9IGKTK8Dny0xmH25XO0P4EGpPPg4wDJF5IrP3K9VGRWSPWjXYKnB+Jnt9UaPNAJWDM7nlcVPAShoSTCWqIgrV8/HbIFYzEmYBlnqDMzYpMfnA5XJEmL0MHZ3d+jttFqdxe7OPIbDbZQVnPvXMcL4rWIck8mMjG1dnsZ6fRJzjPoZRpwcoyMPYMqLNp9h+giyCqmVhme1KZvYlMN49GAdNz58HBV8MeDBxKpMTuDwHrIlgI9PLyCtFXRw7k4iXru0F6O6irIWg8PROryPa4FMYzCU7PWvFnT3bH6UmHZCczjki+XpjbLJ5Ij2EIR5ZqIk5qaw3JKarAJQt2ywx3PZJbJM4qkBtSwm4xSekboakeSlHY+ZTa8ExSJXU3ifDdoy8UzJhaU3DLMDxF43P5AVJZdNSx5+GoJONBPBnEeEBzmGFK2b2ZNeWPIZjotxWRsybYc+G4DqmcsU3J2f9kDkfSEL53PNAnLuDTK1WV/RemXp02L8wae/78pWrI8RnQ9fuZB7jfT8kKj8AEKtNxKcGUxwUdLpM52mMyPChhFY0Yc34nW7fArHdQxoUKIAgF4rDdbgniKDLnyL2Au1eOLARjOKLOwBoNSFB0MzCMRR7sKmQ/srjDMxnbtXB6ZporKBHECq+XgZtD3HjvoB5dTZfdWW2ZBxcP4QNkgZ4400UJiHt7BokwOxWf/OzoJcDEmnyu5f2hcdINStALHD/6QNNHAEH8TO7jxOj59GDRdAPgMNetbzSPd3Zx7Z0cd2fTu84+kWKA2IWmbXAtlBANNRVNttnNXDeLhp4sayjIeNPKAAVyqLTBJAwamcujZ3uOVEcOgtKNjDvXQHpa7RjF1bY88mhFFMF7tkoCAkJ0BOTGkw1QKlfjmBHZN5TDFktVojVfSaGOP3CJoHbRTqHBAoPaNJmik9c5nFZaot9kygqLMiwPchsOP3fLSNhw/vxOHj+7EFA9kyIX0UpSyoBVCDQZyslgJQzpDQQo4DRGC68wdL3VSrjfDnSxazA/N9CwtvXpvHMsgUMx4b2DtsnKAWahKnyzJefeFifPnLn+chVJMxiBjC22w5hAlvVHBOPzul4eJpU8arH3s1MFuaOJTAWx1xbnKX8illAC3g0LGrbh2065vJMZvFJ8j93QEoI+U2YXEhre2+EzOs+5ylQzJVBlhZwpUao2ulz3fIJ9SCpBbkCLbm1xkL/UN9EOWdyvuVGqj81nyPZPCslNShGsM4qwfxjz/7T+Pd996LL33jjbj3aMWYhoOCg8JxK3iQI69SyY7dwBRlo0QOcz/rnQisDHRyfIjSZ7fDqwyTDTKpFM4SHsa5gIXCwdsOtua697mQh04mLrrjzucR86X10c8P46WXzsdsjo1Q8t+gN2Hyks7XbjwCPaKqBBgolQ739nZjMZvE2fIkxkjAsKyxI6FzJeBArEMzEFZzFWV5GvOFRtA8PTqJNaY0kK0W60UgnMk+HyTOKiQSw9iUeN1JPHlUxfXr92NdSnieACoPbE/KbbstO4AfMUaCXgxiNlzHt109H5MtOht9TpKhRUqgaQW4P3h/6RRTEyndjeJLtyJ1Dghk8RBHJ2orl0E7KdgoiZ9b4O7Zncn2cS9ZB0UiAkktgInPeYGoZFkFFnRGqUTHp0zQrXJtJodMO3vbtNV3tgyTzjtyNlwzYpRwvvC8xllS6cxkzQTu8Vi30Og52cQIGVn/6LxIz0SNiHMSYPG6usl1n/Dz0jsjRssDUvgmz1/1/Upg7i47vJ6qupqvyzWjTj4ws7gBnA9qdp/YAmvsMz/4kh+T1XzOJtOZXAtwK3dmAi0Jt/HDCQZIzXlF4SDWzTIKanM+HwgpfrPokWENomR88HqsQGzaMm8+HtzGgkp+EB5wOIgFGJCE4bekVSphSBg+IBWNTjyU9cBAjcd6EKDuKCbz7Dy8FyeDW5MkPyGVdbLrgUiGC72jI8lttAsOs0arGKzXsag3sYOBwmAk7NOCA2M4BrVr8GR9J0qMWsj9GVMyNBXLgtEDio+YATSaFrHYmcd6dRYbmjHiM47piYVFr82mU1wid2cMLlVpQQNk2T0Wnwv6JiwWP0uU8M6aIg5jGB+creL+Bi7M2hBgoJjdUFxf0Fgz45LYDmS1FTMXlUhz4Rlw51w53usuW0a5dTJdxHi2iCH8hPBZXCLUDCsDGGsROFXcAUdB0sFRMEggFJtpUMcC92w+ilVZx8nZSueyARQPVq9tutKTEbL5m6OETEpFceM6sVYmUwARuFY38ejBnbh/7waigrUiAJSd3YDuuFvAmaEVcbrGgFokBgDpQ4l3yUCpc1Cb3l03reGqQEqfkhcT0vmXSDRuRo0dMhZYFmixFoCC3o8AajjkqJ7Bpo4vf/W34vyFXTJLgw2AfRNNNQp0uNflMuLx4yhOV3FYruLF7/y2mO5OaaCapT1olxI8okMOrsb5K7kLldG8rww0yRZZMyYBfh9A+Qjsf8lgnGCsZUTat2o77yyx9UpQdvk8uMkvOOlMWa7KLLZCSCaqF8qc7+fh7DLvc8xVXhEtDfyEGE/I5BU0AP3i53833nj9jfjKW9fi2p1DOs0R7MH3aaOGBHb5MGmV8SoPGZfwqGniwWOwwFikMg+zcwIoBQ/FdI1h4Z8+LMVArTngGrEOJTx4kvHQ9JoVCukSAp4K0mcIlvbsPqZjMFDnYmcPiROYF4BBsSfcBdZAZWKAUokMbCcEFjs7izh/bj+Wy2MBRGxFSz9gZUHBL/7H2YwlD14wVojzT56eRAmvIrK8Ao3KWlQ+bMeLkK3ACT+OQb0TTw/ruHbtbpzBZIxt850DeK4FQkCDfnuucB8ifk9Qgh+exscu7cX+dMI9AzKFTU5kRWRQjKQyz59W45NDlRWxtGwM+CAHgNBfiVfCeSWLBZ2yFRPbBE91QpaveK1ZrWw1qrj/Yhf5NtDnurLCc4OseldhkVRFYFlS7E59yu9yU0FLuacmiyDIgMyVK4EWjz7LOXtMcPFsVOrlvEODSwIUz6fL6gn5Sp9rqf3DOtI8bXk34UNDI0wAhRhsLMIGqFpCcXLdmCRBc1rMf8WacQ7C41Id8iAV0rYhsS0+NyyFBKB+6OVtbrBcKJl1SPekF9YvUZma3WPZFt9VN1lNDlnjtOuq69BE0q2jqpBw9sPwOGBpDAjVddJMpnyzuPisQRHFKSYDv+EBBZBILyibIuLBq/tO7rUq3w0NqASuJCRz94eVzm1W79ZvMsG52IgUOwpQ6DUFw6phF9sqhuU6duAFVVUxhf7JVCWeI4CZWBWVAtlqbwAlMzO8jtA1Fz8Xt12H8blxP0eDWOwuoirXUbIVXl0EyfpyYflZcXSDBYPqc/JzILsFpkHdd9AZgdkD4S4gNYhVU8TTQRE3l2XcKetY08dGLZ18zvQBwXqwaN35HrNae9fgM2iukhYt14pRvGJFAkcJSQGgpvO9KEYTU+0CXXkEteVgrwdZJCC6+PsofUBXn4tK9AmpYgb36HER5aaJFaKbnHpYJtQBKRoky2tiGdJLyjo05EOTaYzHc5UmR3hWmwBX9uD+rbhz+wOO8smSCoIOc0OuH2WT+iXa/hSszhoGhvLFUQnPvmQGuQKBvYOLOqPUa5n/4EJxAY0aQJVqtfH5APTfAH/OBNHhGEP8BggaxtP1WfzKr/5C/OUf/G4O0/XuZsKwvoc28W1sj5/E+slRLEeD2P/oizHbm7LcZ09MCrWt7fSzE2h0qDZWEVOVbQEJaDxwgt+jmejdLx7WLWVktsn8B9VQnkmWPyFIrt+KRrr/qdXo66B4f/1oPKlRkc7gLoFVB9AFypPvzPfMp5sDZvvXz9VLIkDlFgAodETiqP693/pKvPmN1+Mr33w/3rr1iMwvR4FgX+IEZulO1gMUgrNEzDRZf3okSwugbKCZLHaaFcuzz9+fOkBXHQSg4EiOXkmM24Spq2C6z8523eYS1uvl2syGCugpmwD2euGFgzg4j462pQ0uXYKSn4EFzdq3Gpo7ULPPaBzz6TQuv3AxynLZMhL5kKQvhFYKHx1sRaoy9RmWq4omvvRnQqwCUwcQxgfWCbMJvuGJ1swj6nmcHG/j2vW7cXR0ZtF5ZzyZYInhvz37DCw4Agws1CAmg9P42JX9uDCfGTzpAK7AehMEGbia9UgvPvjecR/Q3NdQO5uLyJLo9osNg6jeLDI+uxOsPrTl9xKs2nvPJIjYWsQaGKXmAZvCdq3gwcj/7aRbN84z+VoTzkwEDeS8UtJTUDFUxIvbk9zZqM55SE3S/ZscV1pdGIRn8xbiOOM9n7nuEd+RZ490f/lbWN6qcJRU3XlPDZqrOhKJS98LaxyeGZ4Ti+cDeYJKloocsjHKbu9eBufYwGTvMz/4yha0MLMWT2DmQiN9bKuBrHG6rCChsah7PTjdSC7KZ8QfKs3wN4GRmQo/HFX70uYdwcUCZyMHLlhuFGRsVk+5gwHGmtldAUQJY0JONeDprveVZQG68ACgNDCQ3XjwhwKC5P3Bn+gAk4AxNxv+ngeRKEPNJcoSXlorMii7SwHvjD61UbWKxaaK+aaOSV0HbA3YteUWUnx8acNsk4A/Xbvloet5YpmxEQDBSDTR/XgYs50FBwqXZ6sWBKXHlFidVKWYjbKAXM8piW1kRQDIKhXCRBJgCAAKGhXM6zrebuP2uo7b6yZO4TCexRFqq6gsIpjtDhJtGbBPolO14bUZDKD6PlVwM+arCPTAg2a2cxCD4awnNCdia+0iUtRIw0aiYFPg9i1RBiN2QuBR86pYGmnZUoOy1sHbYMStrgIuWh809oTP1mgWo/lOjCYQYeOzlSynTLdVPH54L27f+kDePVtk3O7Y66CIS4HJjA3ibL2JdSn/HTwXZP5kSAGyW7pDdzbL7NptPGFbUJaTzuWVAhYUwUEAigJ5TqsHcFWrrroUAaxGEeN5bAbTOD1dxs/9/H8bP/nv/KsBMTg0UONNwSbNo7t1VGdnMR6uKPQti0HsvLiImI01PMjlq5YAbBtHnmeSdFMVqhVjGOy9HluM1L9nuVbzEDH4dtFYd1lVivbAb88GlwZzbTIy0CahY8xTOZK5vSfYCPDktfl1tJ7MAPrEyoMruTYebfz8bpzguS2dTP4bPbro2B/xB3/wRvzxV74aX3/rg/j6tXuxRIu/y6LKCjU5HUxTU69tSyCncQIolvhSRK7ZeCj18e4yFqv0p5FB+EBtH63tDcRQYbQQGj9Y4hkVMYUrfivt0KrrkpLsnE5wLP0KwcwAPoHbeOHSQZy/OIumOaNOUEmdoCtjQruGpUmit1cxYKILJ/SD/d3WLRogiGcHHyySQLDRKi3REoDJGq7d5VxqtcRsSGAvgXk2CFDHSxfkcWybaWzraSzPBvHBB/fjwQPYICixTSeT1Be1ID6bU7gmEd9UKprEabx8YS9evXhAf74N2A5ooQCicL4SiMAUU12V+AWAJbZQa5Nxkm1zHiVlFicZHnyv9EGKAUxLhSbNtOk4VvKUlQbpLF2SkA+cfaN4fqlepXPaFjAKL+qwT5E5/eRwaLZJXRpPag5l2mlwT7jMRqLEWUUmwSnhQMzn8GCyoXpG3N7oNMf7cISLta89u1u8PM8tD6eXz5nOOzaNoYGMExNk55Dif43FwQfE+pH8R7FH+AfVHX1sSYdUcJDVkfZO5xiQ92DwmR94ZQvhFlX4aYvjt9adda5FI0N78Nioim18+WCyjTGniftNM/tWFilTwTbokIpxls8IBjYgafH8cIohip85MVoHKvQC9PJgGQ+1SjdYEZjIDwcdd5x1ZysD3lwAq5EoOA0VhgeRynfmIsRO5fw0s2CohcoFFkyZNUNs50y/DBjclTEsV7Go69jBaAR04pFmd/eFmRFR49grKrWoauG8OalaU95OJTRcFwc6ZvwtYCa3jfXZUt4veRgl6OWTk/KDm4dGYrY64BsrwxJ1qbKKfsOhecuRMRgQjJEYYJ9ulzXdoTekou0SSwSfDKRBNAWyBmbuvNF9dAspMwrvZV5HZtI62McAUIt9D7vFNHcDR6WQOk5zMKROM2exuL8CBlmn590kuwOGTtmbVlcS0UZJXl16B9saKNXhaJcRDf2mMRwvohhPPXsOVHwVg20Z420VR08eEUDVzOJTFKnSgbvyW8CcoGFdNSybsBNvC/8dj3OxZqzbKQkBBJ7SgUWHURaH9Gy5M3ivc0gzRjZ0AIolSP8Mu57G86gHk1idDePv/Of/Yfwnf+tHY8bh0xHrxxEFSoxFHdP5NLbjZQSYQeyXKUpBHsLt2WJa0GZv7MKdV55wT8yoWBhFYu9zi0F5b6ylan/WceNZPkmMdye17VpVkmFigOxSc+k+3AGnQcDGGF4ZLCX673ARb53G+wDKFyVpSQp4BYjwK4HXvwhApR4qr/1rX3svvvx7X443r92KP3n3bpwySUMcgaRBugSV8MA+oYQnLzO5j1t2IU2AWGuX+LTHsNo9iNijogQo9Cl5ybYygLaNYJ5GyYOYTaAb7eK9Ppz2Fn+5muD/EJgDeOIhWMfFC3tx8dICUxRjMNS1ts0dLDPpwOYqaPUqTWuhAJ+79HmykkYAYziR9tWdZErJtQrE0KiKQWDDr2cHYHfGCUhpFuoWspF6Euv1kCLyO3eeeqoFgFF2hPMiHX+8QDOHoRZS5arxdhVXDmbxsasXCKBkGeOu9ZZFEmsinWjNVnn81te8IdxtzNOXcRr9Ltq3meap/OeWHAO5trzVmiPnWWqmhke8mJVWb9VSrHk+d5wxO9gM1HBvmQTAosHMdrv8OJPRCLAFyjYgZhztLG7Tuofekjh71flFNlEDorOjPzeuAFS2mKT8pXFjQjtb11pZnM1ogsDXxfphNLq7tpHwu6Md8g0CZerCco5f6rW7JiB177lbnAmpB1H73B/8e596ZSvNjIRiFtN7CKQP4bzJXkKqMwr18mMyMIlNkfTG0+wzQlLl3s9ApHnK6JnlkwyBAsQ++E1lama7FpPWC5CzxH6IJWCgSN3m7Dw/bLmSowsPVgbyg8LNleMz6ulgnqzyH2qBEjzZtTUXKvEdRXv6OV1HV4TMFmEAqFFVxgwaqLphF94I3lBkoJKvy76lBAWdOiNtBTBbiFmjaBAN42Rmpd/TxZwbar1aMrCqjp1HTq/Nm2Ajy1NJiUobYHUbM3JaF+T4CwCoZhvLZhOnMYi7ZR03V1UsaWOgjgR17Blucu9YX+IuOP57sjCk0xNAJTMmDiFboJMmH06nMZ3vRzFaRAxmLUDo2tqs9bAewRVkLwqF93RBUleFRIVqPbcOKU/tZBGsudGdVXeesrFhjKDJGs1jgN9YKxg67eCM0c4oDxbNOs5OjuL2jetRrc96do1dsci8U0+Hs431Zhvlem29RcP1ifIJGABtrOcoFAvZdc/MRHGv4BNrELKeiGb/iaK24zDjkAAp1zDXPD7PjKZ/9aqOf+NH/nL8zE//7bj64nkKdB++30R9PIjp5ZO4+NJeVBCY95gXHVCQeULvlNymcVELkvXfyfAkgMpOu5aF6gGoNhvoxRa/amJv9+y08wxcIuveqwNs3dcyJAu8aLOk6B3/ptVo9uLPYaByd+Wf3L3+AC2AyqNWohXjmB4D5X/He+GIfeft2/Hb//y3463rt+Orb92Okw0AtwAUsnIBIumeMAcvB4cTDNqjRwmYQBV95Njw4v3NA8QDiNsyXtqJSseEGIrkEGAeEwRwSHKmm31X1AHm8rZyGL43Vyhjk2wMcFcxFw5lvL3daVx58SCKYml9Szrjd1WJXBdIzKfjQYzH8JGCT5/GrADAKdjrqXBOpTuEu7NDDAf2LbR8OZZpU2uIOw9omgR3BVqJh5FIjznaqGlGsV4VcfPGUdy5fRQ1qEF9uBaBS3/pz+7kVHvQ9gPoPowqLu6O41teOIghR8ko3lLCwGH3CSJG90MAACAASURBVH9cjQHbOCwoKaBdhbOBFotw4kMmGm68sVxGuFNMXncqdGUzdt22LK878yw34bisdPx2OQr3WWSEHPvJdCU774SbMIYgLlmp1B2pccsptDMoz43lmd1Lc8zqSzoDZt/6vCxHM7ZJOyXCRHgCJAkqAbIaUNNCzjdlRyNIgI0YojGmWFgWxBIu9XqSkOje+txVBuEpBZ0/h8qoxhi9ENxV0+zTiHv417/7RcY0InnX+0DbcUOCSvOw1TyEVVOXPqcl3zNauRVci83lqbYV1gvYEYelNq6NFKnh5bJby94LSVBZKJdK+vbnsJkgrK4HdCKvMEwXqN/TlXFTwUDlnDFqojCbjW+DDQTRor0m+iCKNXp0POS4kPTeyM0P6tXBEUJcZnGYeQcKvYrhZh2zahOLJgikOA8PASHZPP8p8NnmdOpkw70fgfr1g/dt4uwz67tQPp0tFkTaAFBVCQdsGYmKthWjwUlk2e1CgKUmgGyJ9e0XX4IFyPlUQVE4wm7Z1LEcFHGnrOLDszLOaOSpQxTCxmfLTEmJaoETaLWGecqe2AHo1ta26zPnRRlsD6ezmM4PohjtxKCYd9omByuFtjz+VKbLw0vbQm7W+i4LHr1RJGT15mhPw/wpvIHWD0cAwQtnCkd0gLgJtT4I4PJowvvUZBsx3AbPdnV2Ejc/eC+q9YlEsu2keq0ZiaN19dou0GPVscY8PLOGAC2a4dh1e+RG5idLKtmTzPXf3aT5/PdMYOSHIM6D2T4AE8G/PNKYPBRglCZRrMv4vu/9RPzsf/cz8dHveJnr8OT+MO5dP40rHy9i72Ae25FnCGTGy5Ey4vMk6004pBiqbshOuE1uJZmaVqGkMkP+YgLT/Wc3PLz3Pfg8rGyRTRJSk8aoA0sZkvJ+K9J0QE4/l2Db9LwTAoRuzr5Ldiy7lHyRmfYwBXSMykvGz1GtkayVdSsjgNYej4HPjELv/fsn8Zu//hvx+vu34mvv3IvDNUCTuGAAKM5eo+4JJTwxRAAvKNW1nVRU0HoAcXo9sbSl8lWzRWND1+WUdgsqg8lzCF3Eq/WKQAoHEywCEDeFlszupB6EaFgJbk5OUJcL2N6a0rr5rIirL56L8bjkMGE+M4+V0cgWwjzGK1QDZmRfkegCSOFeoRFF+k0Ki9n0M2aslwYKdi0GTyjPA1yxwUk/slyespQOnywe/NkF6JIUoQcPUiUf5XoUN28cx+1bR7QyYIz0nFcmIuK+u3uetRmy6zo6x9HEpd2hABTL+Do/MAuUq4KEtFhpxWUv2nbSheMW2uc5d1RaJjBVHEyRibsT8SzdqfFFwIMlN8+rU0UJn0USARhJZmNKUrNZCcntBWCJ76FjN4EJYYz9mdD1KeJDS8AyCGJNNb+IERKjJPYdP53P0R53Bm9g1dicQ5SkhFqNCfj81tVZXkKIDACV2lCWZbXh8b6T4Vh2RpYFscPSDv5a5/qtvDRTKZVfAUTRbCYdoSoPEiA7MnHDpxTJa8HM7eAnvueqCR0fRr1FImMviW3Vfo7XVD1VwwBTxJWtxIncfB1p6McHqQ4Q/Vbo8nGnkkrWr7lovFwdhPP7WlbKPIOuR3XNagMRIcTLeAAaM0LLAuugqHsaamhr0n6T0ZQPhQNlXT/NOWQaCquacJrE8QbnzUcAMJLtBJtbZh5FuY5ZXcdi08S8acxA1Rx2apzQHhjZri76mY6KZmU6g7M8gFnSp6tyxHS+iMl0EqvTk2gwdw4uwuwswcElZiDFxhSsW8i9AchsN4WybooUsTgRptmREARPGNGxGo3jzqqKG8t1LDETrJB2g50heWBZ89Jl/eqazMwVIDwzFPfs9NzrW9pM62E8ifkOXIx3ohiChZIrcB6NrYLLzyGTzlZvRWpd39+KqFOC3pqjWvyaz4+0q5gljvmBiHY6juEEXaEoCWBEtNarujZxcuNQU7aPUgsM/a6/91ZsyhMNEm3bY/VcadzqcjXfllnwMM5OZaYp/YfYUkiTMkPMTgIRGt5fBGfam9IQulOzDQxmgHsASgeW9Fy0EAi8l8xKB8NJjFej+OQnrsZP/+xPxXd+/1/gGjl5ElGv1hHTJs6dn8uUTnRelBWQAlqih5z1qINUpwoBJoGFNQUGcDmShbvfOksCnLZE9ywAll9PBuss7enZWgFkVY1LZz3A8zwD1QdQLho8A6CYMGLNuPSJd05lH7/uXLUTTjv/c0UnS4LysdIVpg4tdSp9AIVXBAO1WhbxK7/0y/H69dvxR2/fjSdL2WAUDaw3MGZkaTsIHC6VxrokiFIXhy2UawJ5gHcmCjbVpOYGX2eGX+lwtMUp16DLR8js12vYalRc47AyQILGO93uP8QkHcbqCmbbs203BNjwPpjpOBlHvPqRSwRQGsXi2OXKAkATfp5yijHm2435efF9e7sL+j8tlyfUZeFAxl6G+zgqY6MhmjigQ7RmlWcdSnTSckLPBUPNTQVbCHjsqcSWPZs6t7RgWequi9iU47h/bxXXP3gU1Vri4RzO3vFGCSY68J1MDb4fUWJ/GvEdL18IstPYofx6B37Sf4msGjuUpc1VaTZHo6kMgme12TaxqepYVSoJZltdFws0iLtlQpE+2ypC4U3ANaGivKl03irhgk1OakVhUDlhRSe1VrpX0LfhddA3asqKjBMSYidIZPS6hhmykjgLrefNySZtEuh7P3TLiJJIn03GGCg/4/qzKy/ZYfoJUm/XJb+0O2AsadPo2GBGrkeKCcD3NNmU6JhMsf5Olh+KYekMkGuk1f9lLMik4jPfLxsDzkSquzfgJHEexLgw6YQEWHTgydRKBpfZkZH0qQ5wPzJ+n+vu6QxqANUeAAmgaGqoB6S6pV5fYVUbsGOsnAduwZrAW6IhA6WWUY8FQGusReNYpPKGUJavjjyZsqU+h2ZdbJ2XWR0WNdiA3IBgmdpuMkufWx8s65DgOq4SHka5YH4YhgujhAfGQjkwPhd0Wa07rwe/kjp1h0WWMdPXgnQqs0OMCQhphWbTWJ5ioDB8HID2Me4AWUiWR/HslBni/bARZQFhetdlSGU6Ksjg51F+w30EgALrdHe1iVurKk5xcA4oy1MmkHhQj8VZmgAnWpN17cp8pE3q/crvT6bG/1RMZjFbnI/BcC8KsD8tUHX24M/DDZHeWNRdedKZzndRuL1MjcYXaDdGwIIhFIITzEExBodABEpQBPMR2Sc8d7BtAk4yeFV5z6wkQA8ybvw09k65jGvvvxGb9THLejz23RacQVbib5c9qaErYgk3cgiOoKHAugQD5Qw9A0R2ubZcpYGSWF6a5LjHzIVCfhZlUezZ84R11P9bADWATxq8dwCgpvQu+75PXIm/83f/0/jYJz4e+3v7cfvWMq6+MImjY8zpq+nQgKGzk9ks7t47iotXpjGZD2IHTB23o48a413NWjTLmo0KBktgQfKJ9gEUA5Z/vg+guiKAAKkAUvqcd/onQxfFqucroF5juCrwuwRyfCDda2JN5Xv1heQtYd67vlzN0lWJnXgeQPFTtiLyLLkQ3svVvx7EL/3S3483r9+Jr7x5K+4fYxwQXZEoRNuUa5WyaOgnuwLs986aYCNAhISlBmOleXbUTllgjQNQDs+WyGdbPAXEel2UOlardWw2AFAR0zF8lTA2xXfUmT/nW3pfZQle+y1l/RqRAQD1yqvnYzKBJipduezdY+sYXPdohPl2SmohIMchd/7gIKZTlGtWcvqn/6cA6WA7JisMXaKeIF4fLM0qKjA1dXA26nKJ/7aZb9uWb48jJ/6cQIHzg6bu03j0sIz3378fyyXWhL0G3WHMc8mHphLqrjmKcRtRYljE7nATH3/5fMwwa02okaosp8cCZTxDLS1gc5PlKtmlbruYnA24Lqs4Q7c1KzsZrwQWcw1rO2WygVMTdgA4y1xqTWDRxgpdWzaeJLAh1HJzkDyhPB6IK7xqx54pHloS4vMjS39cC/Qns5nzSI7mfI9kdfJPte6rJkMBe0o7kPQb+KUZsD8tmaYUu7fkjhlDWyZgvQiUYdajkgIdWKKhCGwh60Gc79lqdFEpK662gOltdtkrCeAOfvIHXqJaBYtOBx58klQao+Nttj23/sApXBUJrpvc6W9Yi6RhW2pdeNSxxEXRG+lL1xed1asuiRq+nbLpC6HuO7RGa5noo7E0kAtZ9SDWsHEYAkDBtVVlC2X9Ghwsx3HQdNSY0CjTInIcItS84E+bdvEckiiSZmz8M0M23lKGn8mmsHjBe4BRLhoePN3UsY8S4noV46aKEQ9bC/Tc1cdRN7b3I1vESdbZHpvz8GS0Kd2NW2tx/fBqmYyjWq6jQVoGUzJ2cMDXh0UIX5/0TvS0Ij3VZdpYULRisLlhagHxZEuU8bZNnG0HcXddxq1yEycAUNBuIKt1V07CAT0hswM4UNBp4syVdDC9ifoIikelCm0OwBToTWYxmaGEt8txIyr7OVvkyytb4v+SamUrqmdu0bfL8oXsatki02hib2fOTje8HzIW0OLrEuAFPC48kWQwyfZiTlEH45KOwh7oZyaWs6VctgJbsK1X8cG1N2N18jiCpb1kStyN5w7XNgPjvS/i7GwZG5QqwHPRLd8Aiuxnn9HVetOvZJ/c9WFgzjKdAxuAuASg0p7h/mNUklqLsCdy3QMs7sRwu47v+8RH4u/+Vz8dV15+Mfb39uLsGAdpHcuqiOXqODZoo7dnjybDb2L33DDOnzsgVZ+AOp+sAFQaz3agh2vmGTTdsTlKMHKdqPML//k8gNJK6BcNu7XFnarzrgP5Bj4CO11jShdbdNX9Dj2Vap99HX5Xe316T+4bP2+UMj3xwkyvLkZ33UcF3zTZuSJ++Zf+Ubx5/Wb88du34sbjQ74gmD0MqZa5YPo4SXskBgoCcycNZJyQRNVkoKgvs3UKvd7odcMZAtaGeCg2tRsCUNAMwUwThw0ufDZGCU9iXAlb5S+lPd5BWDFUyWq7ZI4Eb7SNj3zLpZhO0NsENqYT26T8AyBrAv8mlqxxqMnrbWc2i8ViIr96dh8CuOOadRcRf5H4wvKgbjALb8kyEQAjdFDp4ST2DbEPYm4PxmwPcB3oSCIAYut6EkeHTbz37p04PsFnTADVN1+1UD9HRRlUZaKDktrOaBPf/vKF2J9JbGyvF68FBqp2Vl+3Dyp2istQN42mtZNxLqEUdXq2VKWLQEBMHQAUta+ejKBNJXYJERoi+FY2QBzVgSatYwdKg/wc55Jidr5O+o7hM7M7TuX/nDsg3aXjkN+CUSibGrzWc82wgpKYgbU1IaeuK9P+eYxdaT9hcOjYQ82ehem0tZDTavtauAfJrGr5StKilevnziRVTDgbjXjtzrxbFJUJWmfBRA1YMnd4XgRQyOB94CWK1Iv2BX+eUuyHmCyHzNkkHs9fCg1K/8QTCXELdRtwEXAYeFAxjy9YJcSzyqUsZgDett7MokHzwAYFq9ooheR4Tdes6WyLTNtAioZnBFCwKEixuBg21NdpHW8BPEXHhcRq0BAI/FkIuNUw4j4blt4XdPTEEOHNJnbtRj5uQK+73GPqUNmhROIpXtZ1mzXi/XNuY8CViB4lztF0wtlp1bKMppRnDDZLertyk1n8SYhE5Ck2igvYB2tba085HYLOADoo/N7GaruNu2UZN9dVHJOB0tels+x1UPoZCWbK1yunoWuUQBok5qmUJ6gPU55W8FaaxXi6F6MxNFBTsyguaTED1QFLi31WPFHvMsvprI5PxtcHVg7PdDYp4uBgHsv1OlZnKwaCcwfnYjjBSBP2IccKYx1y/JDFkv0J3AIfYK8ECmSs4BJHXcatD9+Mk8O7BFMCcfh+A6hk69qSm6xAzlbSneAXXfPHQ3qY9KnuhEwEQ95RLSPWa+9l8PVnZ8bF9xc4FN1uh6VWQI7nMovx8HzUdRHf8fEX4hd/8X+I3b0dMnBg0GcjPOtBnJ1Jq5XUPgE5SskTtRz3tXbPw+T+fycrlOGiWwX5XX0ApeYUHCXJePYNM3L/9ZmmNgylBYo77frvQ0DWA1jZEUhAlg1FiQKth0owlrG1Y8kEhSR51TyArhPPAMsl5Dx2qDFV9KC49Vf//hfirevX4mtvXY8P7h/qOeG6SY3AkBbZvLzgUG5hYgm2KVv0mejKM6qgZ5TYUTEM6ojlGJg0lWydynV90KsAQG1KeEGJpZqOMM4FyYSSW+2njMTe5SpJtGA43ftx0GKo8MuvXIjFDg76lWORpj5AXzqeCDyxXM0Pq+5m7CgmuhPsLrNozPu0LngAg21nUjyKqt60ui1amtjmpm1QaXnvBD84bAGo4LquRop6AwHyOE5PIt59+3Y8OYJ7upJp6EKNjfX5ad7pZMblyHyasE3YHTfx0av7cWkxph0IQYh9r/B+GuCs80RSCuQ0Gv/EPU1CwBopfl6YPUas16VE8k6flPamA3l2R2r/8z7xGLEpppPkzCZSeqIutNSJCpjLCsgGxZ4LSqDHGC5tlAymcb5IKkPndr6vPhN3LD+O73kLSCyeT2OrFifkp5f+SWskpSgGNTl+yFhDGKOX3FqyoSWg2KQlKwYuXc2QREjfZYPidDTnN5njZ8coYo8/F9ZAPhMDLXJZWPss4cFUEVmIa6XMZC1+7MoIQrqt3kecvb+mv/N6+0gqO3PomJrUnB8w10KqAlCGc7bKO9+hMYnXu59VzTo9L9IZXXokACj5GClTp9IfgkOOb9F4F5ZwRrJ3ZxcDFwAIc4MoZuZyuRXrJOpS82+8uFy3lcYn7xUWE54/7Gc3MdnUdCKHncEYehkEQToEy59EayqtI7JdOAW/qSMRZ9WkOyHXpMo9A3hBLaY006xhrF3h4aMKrxNU61eZr4K9J69jk+Q0cJbzLMglD4nkF3V3OZKXoMK3TdyvNvHhek0AVQ0GAlB8H5eMvGkT0jKxsECVeVTr+m5cne0mbXAzY4SFPZrFBABqAgYKE80t1k/KnNoElT+wZMiEcMkYoBN8Dync5DPz/L/ZbMzxN09PjqJalwQrFy6ej/2Dg1htKnbXLVcQn9pPxoepSsrJgmamJehEOIPrYlllFfduvhtPH9+KaFZeO1pj3hh65rZZSMHrEmaoJXg92W7AygBaqOcZGpX/8gj26Z4i2NQCWJ+kpy2LDAGn7MSz1xnXOoBjQaBaDA6irEbxsdf24rOf/Xsxmzs4NIOYFJrlpew4QU6vzfc5NqYPlv68v/95AIrByN/8TPwwg0QA5aOj4+Da22oGKCNQMl0G8g7efcJLu9qd+LRU6JiqTGTzHvpO881aHZTz7z4PIwC1jVFaOlgLRpKHhWDZ2GqHa18yAjQRv/H5348/efON+Nrr78f7d590DDqtCjbSMOH+W6MBIAWBtaxRcqCwHPBpfWCzTQp43Q0LnWQKjdUvL/5OB4FeA/uiLGHvGWy+AVvLLe7Bs235xT+bGlgN23V3FAEBtD11XLl6EOfOTwigaLXi7QOfKMzLQyVdThgCR5JSeLQVgUpSiAZsuJdg4NhCrjVNpsFC4jw3FF3zSVoQ7q/pPdT9hfcEaEPyAAC1PCvi3Xdux6MnMP8USGLbex+E8cxIbbD9/Ehp40xpYjGq45ULi7iyP48pD3ExSrSlcGVEbDmmNOjfyXZb45hmlLl30GyFp7Vala2BtUCPLW14Tuc1OtFop3vg3NV76AjQA2AtgxUfddMp2dM9w/1s35sTKvC5zL4P5IxPRpvNKwK9ACQc55X2GHwtKZYkxu86PIQhAOwQg3LOrPdyPjPG+hxw7B2Yc0zRKUgQmpNQXIY0BEmDTunPtCcNd/0YDfJ8nqcBLStZpqlkzaNPIKzXIwpSK2lWePDp7wGA6man8UZa8Nd60fZbjHkIiOloSwoeMMz3N4BipqpHYsfYzFqytpjuyYgXGITbaWb4rNPGwJRkHkJZR+W2YzkKvkVComB5bd7LDy7/p6kFzLIukNMz3GMlKmeZj7OVvBhobYBMKUOiOR2bbPLARgAjGOq0E20/D4FSEyMwUJtaAAraJdeSaUZm3yi8BzUF3Kwg3i3gye2PYEynWUMTLGY5V8RgPOD8p80aJTzZ8zcbgUd0N7Br1puHTwqbZbPhPClOZ7eQlEFoK6M3lWAG7sBrWNZdxTYe1E3cKNdx6M4hAChkZjlbTFPffY0MpnIXVg06R+YYb9Ed2HV5h/HEyzjoR2Cg5vsxmYCBwtBbzWTMA1BdJaCWdTLSUoJv7to2ygfjYezOZzGdgIGUZcaqXMd8Z8E5WWB85ot5HBzs0f/rdLWM8XQWsNQ6O1u3Wy5LUoqPCgpiCAX8FbYGHIMC1unB3ffj6aObMdhi7pWaiPmd2cVjDZ/WsHRnYKDQPo5XIoCajmNCY5lEJp3YU2ssxZLKwPTI0vtKpqIEy743DJ4s7eL/AKBAQav7Dun/AACqOB/rZcTHP7Yfn//c34vxRAmLemSQkvZqrwbnHTj6/4ag+gDqeVCTOpNngJc1Y5IrK6b0QQ3BulkjL99njk857HfFz/7R6iXkOPUc8PKa618j1mGrj2qhfQZ//fyIB6F+qhX2WgvmyV4tZ4jvghb/S3/wVvzO730pvvnOzXj39gMmgphkP+TQYFsYuPPOmKnzg2JXNAB473s3laMJ/k1XLLNBd+Lx0G0luYzRGL0EAAU3cpppDiXs5oFE0045NDOWmF0gm+1EW4BTZ4dYyjouXl7EC5d3cfyrFEnNE7RCEbM5dLXJWCgRzl/0UbNPHakUMxlIemVAKQBPcJLDwOkR9czK0X5NSpZnipprkGiqNKkSGeezVcNYr4Zx/f17cff+U8UAaoHaWSjd9TmZIxuWtWKUA4dNzIabuLI3itcun+cECiZZ8F5LjxkyWkrKBU6J/jzOaWQg4iYMnIFIVlGa3Mg2JgXgOh+zYcbaKM6PNYw0cIFIX+epYxX3P0CjBNaMX2Z8HMT5DOkPSOCD+2rROcXWSE7HGpkWoxjDlwsDx+lpVbp0nN5OBuqu1jBOmdFjdYjazC7D4WdK8wWL3/mJiUfQAKGOUbJkLZkjWUvn2ZgOAFmF0Idvzw83EjFxYJk7QTxwhConnUO5QNUz1QACxYZz/BiRPv09r2ylgzE70OaC+II6qQRTLOJzVGDjMgO36TygULadOsC1WAAHKSjKnGGjbxBHgnZ9dZ5pQXSbQ9YAOnzQIYIH12WnolVzEan1sgNQiBV0eGU3yUI311lKWhng4U0MoORQLl0TSn78XMNswZZxnUSDAlzoeFOLPq5L9CZtGRIYoINmU8e8qgiixuyQc8bHTSCzPM15Uh4rCwK8Lx6kXjtQViRVajk/RI+wEUCAgdndbOaZc+g2QWv/KJqBRqDUwyI2RRHznR0tIJT5nq5ieLLm9T+jZuDr6zeWPEt3KOnCjXwQcb/exI1VGUeDoAYK+ih2p6Vei6dSOt8KYLD7wSVEMXqdQDAbEdqjMM9gdHSN5jGd7cdoslCmaOfbvr4GP6fMQBsSr59deHhGmIt1sLsbezvwcNLaOl2tY72pYrrYifl0FuMxPJCKKMuaTNtoPInlsmKgykaENmNUEYlsl1ha6yKc/aHUAi+oh/euxdGT21FXaKH2UUv3+fx+r3zvZqxZlBQxzgW/6FcGN3IOuO6AidgnBfQUkbbHdh7YBlEpdSBb5VEEOvTwALTGYcsQxSwa+HlA/zS8ENVqG9/62k584XP/c6CqKSagAyzPH03/fwBUC0if4Zi7V2rdy6zpYuA3u5ajXlLllT+VgEgZdsYw/ZVNEdZmZZGj//0JoPpMUvIWSaQ7sRUos36KAduNNPmzeT0q3/W0FPw5AQ/w3Mm551mPJ/+1b96Oz/7mb8b1Gw/irQ9u04NNzCaYp0ozK63lZceUUWE7vcBWBXIcR6ceNHjSm5I1oqBWAErdefi6jThdgMR+3WA2YwUDE7ihD+gITqaelQYnuDxfxMp2jFTLHyrTIdHRxMH+JF566SAwtIYu5UVNAIX9CasC5RFJ/6l8p6+sKTznvbV1i7x/9PQElLWJ6PTtPZaVE02TyCMzGSjHH8oi5Jmm0iTYlFFsNurE+/D6g7h157EaqjhYXftOScqzq7599q5EwP9qOqjiwmIQH71yMWZ2CmclRJSG9h/1lQbG6CjjPsU/QQclVrKF8406o2HTo3grVke+zGaEevEovZ80p9TnU155AhjMPQUg8/QRasSyrJv3jSBKr8bzjbccrzeKgvIQjVfh6ki2pobNAYAOrsvMj4RGWSjkz+W9ZBdixsLsyvXG435PGQjPWjRAuYybU8O9DPqzM3VOm8n0u4optcSJDKLSMJYc09AVJIIHIct5Xfed+ujERhynVEdD8OR7/xOffNl+0RCBGq2ydopbYI8avIkPer+WBM/uCkj3ZmxCH2taAN5kbG91ZmJ1uiOdHjLzgtavwkdDWwrMGrTqx3no6m+iIolGc7AtWJgaVKQOvPEIPj4CJ3gPiskp1IXQ0d14KYzjJRv58bnLIAx3Hz4jeE0IK6EnoLeKzdl022TZn8nZsNzEAixUEzGpqhjl5s+yJoWfPmSxQH1/WBsv5IMxHE0iIJQcjaLm7DqNlyngkzIuYu/cuShrAINDGETHaDZn+UszzkZRYCDveMJxNie3H8bTd2/G+KikTqKyq3EiXg5aZLlhEOu6iTVBVhHlYBAPmm28f3IapyOIyLGw4MFjT5+e4aBq6joiONHaAErAs2dl8QxIV8RtgfhwGrM5Sng7LYCStsf6Cy0kPhMEGk0Mz5Ko1hzvETswR9RxsK16OuEIlgI6IwrwJxJwb7Yxm4PtGhHMVBUyM1kMkOV06YYQKLu6nP2yU9W6slFU8eThh/Hg7vXY1nKHF9Fu8zlmLln66vbZuqqi5JR5MZPjyYQACloAjWtoI0wLGNMwk5/brFYbFFLk6HoJ134fQJE1nUUUk2jGw9gOF1GMLsRmHfEtL07jc5/9hdjf8pKbigAAIABJREFUhdu69gIE0VvS5/+iXz126l/yXZmg8dD7c75PR2Pu72df0w3O/ind1Y611OvpNhhB+fgBzmhBWa8mymeambqfMneuR2Awnvi2k2U2SO1KeIkTOoCZn4ll8yyh+4qZxSKGaLa8DiLfEGgK3/vgSfyf/8c/inffvx1vEkDpXhQETgBFEFIDCGnMhKvVghsE9Go11/eVsa0xFNhu4zxsrXsE0BfssBGm5ABsJkHCxIHC8pqCRmQ6m5CpZ+hnA4pYCZKcZoV4x+1rxEMJhxw66jDuZ1HESy/tx3AIzQ+MMTcxnWCNo9tYN5jSDR7G0DuiKw5ACdYFOIitDYKBLxi47OpsNTkovSWTpLJPV7nIRdZv2VfyIyPJPE/U4FLXw9iUk7h183HcuPlILCCYKeLEJAq65hRFfB1j7XoebGM6rOLcZBvf+uKlWOB84cJMOG+mmBKOVM1JviImXR5tqYEi+4euwgYmp0sFUTMvOgqhdettJoZSJZNscSGJkOU+lRIhvIdulAJ7dv8qyhEMutSmqOV5B06u+VGdxElfq2eia1XZVt4Wmoeos9Mz7xyPs+kqrxHPCxYoBPcWzyc4lObNZrBkhdRBrrmxeH8B6iwLCwx3Xk3Ph5hcF5pK4WY1M1NgNekM39EcYqNovmWixnGe72eygDrpH//uq3zEDDS91kx574glUVgS1ceH06hjSEvI9GuWOl1C4GYybZn+Diw/JOXpB6ZyYD7AxPhdiE1aP3VNGbo6bRR5IAIoai63Q/pBSbOhzcIbVqDDCW3boFrTfwNdeQBRsjiw6T4fPHQfFBm2lKNuOruZENTo8OsuvewcyjQVniXQQNXb2KsjxlXZUrh0OefNSWcvHczQOeHMxp/FfBDFbBzFdAq/gojpjEAKrAxNw6az2EIEh3lVE7wgavboNpmzNgzow7egtxEKN0Ws7x/Fk7dvxPDpKopyE/UGgda0Pvdp25TMssIKLdRRxCqKeFDX8cFqFccsOWAuISdf6ZDR5buJoANQMi5TJ54WPtZPbgozbLxKC+UzsBUTgsDJDADK7fhWosntXjoiFjI5r8r1eR6IKglAvwHXcAW+YMBGpxiN5PjfY1LObJQohrHY2eOzXVd1rMtNlPATq/VZVDJ0cNHuEaZh7UjiXvx9PGriyYMP4+7NdyMaeN+4yM3uJUIYPZO+sem2CQKoUsytGFMAXqw7TVLX3c0/M5Db4NBscDfs2ki1FZALgPGnaLIHJ3Jcv6wLtij1DhcxGB5EuZ7ES5eK+Ie/+vPxkZcvG0AxRfmXwKL+9f3Zb3ueNezYHxU3k93Jd3j+nfKTP7taOpDE+5lgqNU7JODM0p5Tz96d7LNQerWEbm53aeknq0t8SGHdt6Lb5NANxNIgtD1Yn3k/Z+Me/8JWEQM+cEV3Hizj137l1+Ld9+7GGx/cjvVGCRR2MkAUNX9kDGSSmEp35afqjoPYXHqoMraNxgmJplCcYUyjviGZ0WxR1x3gQYjEiWaaSD4RZzBXDELrdCLMQqpmpHXw1PC37Ubccg8u5kW8/PK5GI2gIa3YcABxOGIVkhq+Aq31cKBLx0qBL+MpyuD2ESKCVUKGZ9VvZnjGiNidXy265ufSoaqmH7yjtDvJVCAppg6qKaLeTOL+veN4/717USEIcoSIxna1UDllG7wWJ0JG8zBwnhVV7I428W0vX459SAhy2HOWD81ksSPSlgSS+eKTgYmClUMKuSGPUgmPpVWzdTpC9XkIJPyrA0A6ExGXUoOZ4KKLt24AMBglrGZlQUCJ4Y0SmU5rxK+741xAziJ0AyUCXJIl7ubnDNSRa77u1rPUAyVj7iVq0QweCKYEyHQttt1xeVYefI6Bpn3SlkD4pOOZ+1KilrXz+lGyqcQiK1l0p+e5AqCpTruUFQFsUrDi94cFi/KxbQx+7LsuGofpQMwJ0elR1LE+Qpl5mMjmXyEwXcqJ2TErx2LpNqfMQ4NlgfSt0cGjY1uBvivRqc6YvAIfbrtozApQ9pLoGtmENosGC2u+UMo2pYVC953MNdmKSdDkIZDweqLrOq5f3iBpnCU6UA8GVGynI1BbcP8BOoVlVBjbB6od59LeZReAHPgoqEMJE2Myhtuo50Vc+OjV2O5MokL2MBzHdLpDcXUxmovFKBAec/iiXa8ZwzDqAHcdTk26e/hM4xjF+sFJPH77RgyeLmOETptyLYDrtloBIjmSI3asOQATZHoR9+s6PlyX8ZTWBlho+O3gQUo8DyDpoqjn8lRr6CnSYK3v8dFR8v2sQS3K09leTKY7EjVgPbnjQXjdrbnODOh+bI8ygiWwTTMAEICFCQ8ilA0uX7zE/B97Zjadcumenp1SD8U5iATZoxiOp3FysiaIovS39V6Q5YOcBVyOpWmh4gOy/uPDu3H35ntkoPT58Kxl6dGxbB0cwjNCyQQ+Lxpeii7RSYzH0GiY/0oU0Wu4SCUcw6Szzuxjwapn6U40gTe61jdWgr4wEksJ353RIgbj/TirF3HlXB3/2//yc/HJj7/q1yWXqD373K88jrrD6s8CqL53Uv5rsji4J8nUtP9mKQGHyxq0JNhp3ebz4PIFsGvuOQaqn4b1dU4JuDJpp2DAeKwPqlQe1j/wOTwjMseh5RJd/jybL1x0MQOV0NLQgq8HI122AaCL1scyGN2Hh1X82i//Sly7di+++f7dOLI7PQat0roE2sWWRRKQIhBXp0Y76kUUFZgbzGjUUGuV8HLkVrJIKt/lwcIdjFJS3URJHRQYI0gEOjAPdktSfusN295DR3kfKGhCwX0Dmwo38ldeOR/TScUEYzqFUa1sYbiHyCxLxoG4I62QYgc/Ow9iJGGwVlD7f5bpdO4IhmcJH0lwju5QtiJpB0EtpQDZ4elRRuz+1gQH6qA2k3jyeB1vvnmbhp0aT6UkNAGUTp88mZ4FUNhb40Edu6M6Xrt8Li4spjGkotSC/+cG4uqzQBRrXgGf3eNGPMOEjUcopUEeIxNTMfyJORDfW5LajUCsFrnZRkm/ok+uGz17Da0XKNBqxb8j+ZaFkVcw1gV7tsS2M7Y4vlMHikTeZypiDJ4VRfLEAt3IGOqKvObofM+H7hmuZul4fW4mE7xAx5zKmzi/VQUT7kgJjaobbjQiaNTeFQGkNcYqF1hV1Yy9hDsT8HyeDcu6Aon0IDC7T/YrmwcYD5LXbsBAXfT3OZPnNWiTCMV2N7INdNnmmBjci1QMAXMEfmvHTGTI6g4SFmRsaMaaNOvN2Lh6F03a1jgZbRaTz6reqHzDA0LXiFo4OvBwboF+ZZmSM8E0nXlsKwONEZA/FKhGzcnDIlDdX15Q7lpCkKdHlNrKxX7o9tbI+Fp7hi7dZHCtYaZZx7zZxhxGmlUVY2SBCKB8iApoQtkCAAAK9bCOaj6Mq9/18XhUnsR6uw6I7Xb2LsR0ukcDOQncAN4gQtSmAmhEV1VRTGMDrRNtAhVANQYRttJNHL15M4rDsyggWiYDBcNHZbEcTYPa+ABbPqLEPLwNROQRD+pt3FiXcbhtOGQYG1omlrk2/GdSvDAjpSFntg7bwp/fltoJr2TeVHzZ2cNwJAA1RhcexqdIyJmDY9AxmjOQlIF5XiA6QmIbkynGUGCzgW2cte69+/tgoCB6HKntPrZxenpK9IN7nMzmdL4bjw+PaIchqYkzvexkab+kcQXKWdT9dHb0MO7eei821Yn0fGljkAAqB23zPqgsCQC3XK/sFgwGakp91tC6GSGJNM2zT1lafBiuSu9hg8/UObRT3f3RkCxsNQsP4nWuudE0mvEstqN5PJ3ux8WddfxP/+PPxo986i+yzxRAGV1lWcbqQ6R+G/+fhU7ew6kZanN1cRYi5lXOYl7q8EDQ7wCQq4vBslcmeaZkQZbVAKqFPI47yU4ZC6kR47nfGZb8Ovnv2WVtbNoWFhM09n5MmL4/VoYjYJ7VjpkPVoceGegtoCwfDI6aJ6dV/INf+Qfx3js3441rD+PBqYf6olMLqwsOpmwxRyOITIkZwt2wgngjJ2uV8sDcwMyVPn7KZKRDJajXyBd14uasMSXGYLk2GIlVaYAxjHoJ5hmrNU5Gd1uCrK7k2t0Rus8jES1GMZ0O45VXzsXOvKaf2GRic0TMprN8wbunZ/TgmY4kDgWgmkCyh25E+dmps00PDc9ERqNiPvj5XdrW/DNpblTq9zw+Ai90+HYtAfj8VTWKo6OI19+4E+Uab6AJFa4PC1DnYW9QwuVlnTDW4ngQsSgiXr24Fxd3MJNtxTjNWZFs2CGc6/2WtEEDjl2i4/t0jDWeHQGUjFvUWONbnlM1MolN8hQrhODKTJUSZe3LLNAhArXu4U5M6IPGTrx0RhcIzUok2EKwZDkiKsGTNNKMaHpWSJw9U1RzcNVVR68pk2YkrJiAOgm3G3lOe8CYLFx+O1amBY5qpFIYTRKnA4FiDl2ebEtwxl7ENljrmUTk0GPeDZ2VdIQXmSSLFgA5ySyo9c1njr//xPde2ibSyuClD9p1/0j5rxcW8PG/uXyjF5bgU2DDJQ9nhm0JxAeoSnnEia2QT6jaF9mCKwkw2wMkSS++bpYAhDCbWuwTnr30N8oeWMLjhka3XeqgMLAV3QRaQDByQ7bD0h5FY8oPZXGgTJ61Vx/+aQwqXytrc3pgApnhsKroRr6om5htqhiRkodBHqhiOaPqkNVhCvq3GW2jnEa8+MlPxKPqLFZNGaOZhuuimxB+PgQN2HCYiwXxKI3jMFcNGZTm/wAP7O3AyRiTxZGRDuLc+Hw8+eZ1Aqjt8iyiUqcYyUz6Kom6BAoHrCrZWQEbg4iHzTY+XK0NoJARAdiKh2kRPQOVBJc4oLN8pyygY446tsraCQLmzmwRztjj6U5M0B2GoZAcQWIWCuslbfcVDi2fzIUBFkdlvOEITsqLmC12YvH/0vYmzJalWXXYvvO9b8yXlZmVWVlZU3cD3U03oJBkSbZDRpZNhAhGAcIW2GFkIMLCsrAJWxHYMmEIWZYlI3f4T8hhRFvMDibJCMTU0N10dc1DZmXlnC/zDXc89x7HGvZ3zsuuJoTDTqjO4b1377nnfN/+1l577bW3IJQWNY6ZSXhiYH6wOdiq6lo3ZiNC3zVfrFj+ZNdRlu2yZGkARfiTWRTZgHUspo/i5vXXoloeNx0/zLYVDCmgTADmwRIAUHMMcWU21ikAiu7SKfdKlQK1IqbCfaynzV/OosK9ZxLD78v2Y5mYkkkysNIgYeigUB6exKOdvdifzOPH/tsfju/++r8QCP0Ie5KJKugUMsyIqc3MfBCIQnAUM9P8ZAFQ6OJxOZs2AloGpeOSS8b/TpDk4P9BZcFUk+Q1NOxYA67ya20Q9UHFySf/LS0OEiKU5LzBpRLRtoAcgaG1gfmZyKpQK6LVkMOUAUtO5pv49E//bHzxC2/FF9+6F7cez9gcMuq5bIVDBwcoDVvVwEJdGIaIcyigmCV5ICGzhwGlB+nSpVy+UZwLR52QAZA7uVJXg7iJaQUQLCOuwMYAWsEcyMtZBS7TZJdpA0l1BmzonScmH8zvtasHsbfXiS02fQLkZLtKAh3ZbWBdaj6quqHFnvrz9NII1CODWgwJ9ggHDxMfuWyZyjfrYjm6yGKZrKzERsPpxSBDe1THctmJ4+NuvPravZhOsR8RK5yxu+Dc2GrmJsi1KY0jANSkt4nLu1txsIWEDZ+zCs4fhJaLC1grQGyKSvVi49xMjGYaM9+MoxuBR3WEZScb4qyvoZSzFMvztUwKFiUnz233Tss00w1iBlpk8sth7l1rGweSFnxDfI/iEM9Hz7+jJo5su5jK7C4nMF2jyzibjER8EBNQYoSEFubd+DdrqGkAqiaIpkyqz4r3FBhLBtXsmi1BdB45KbdjvACuAgw10zwz5ZQu9g1nP8rIBoqMmwJQGumCE1HrtUgp6QUY0fnurzuvEqTLaM2buARhJ2Yh8ZYgz2DCNSM/ChmlCXC1w5kBlUGTEGKmjMqw9dqN2qE8YJ/RQuj61kSdOkPNaLDMAABRSwPFjga7r9D8SxoogCgsQpR6cHxqRh5uVLqs9qNTq8NMXiOuy3N2jWlk+jfZ98JgUcybqE5ker1qxVEuEJKPwUC5gVbCT7eI+lRidwXo517EYtiJSx/7SHQPdmO2AUiKWFV1zBdLbSJok6oFAyLFhRB/kn3DoE10ia3YInwN2oPNUSznMCLoxbP7z8TjV96L+sGjqOdzpFtyMnbmwzlS7g9ECW9ZS0w+rzvxoO7EjcUiDtcrtBUoeGetvAyxNhfDxYsRAqZp/RmbGnxzlBFvcZerk4OPtzeIwVAACh151CC5C0SHcSMpFhuY0VR1bb4an/UoJtv7ce7cOf4bBfl1NyoaBXY4zkX2BpiELkq2prhSWVtxuy/17rNHa6Nl02gLdD+tpo/ixruvxmp57C48AXM5KPtz8kOa+offFoDXYsF5ePhXlPDgMM+kOmdDZU9L6cLTz+tKm0SH2ZIBfwIl7WuteVlCaJ4Wu2mog5pEZzCOo8l2TIbz+Fs/9B/F3/pr3xQjAmGOu2smwrfYonyKf9zvYpCTXm8E+dlRp9TkS4HZk6+Zgm+GfFfP2mxQI+7OcKtXKNoqhxiFHKmYSlmYbFEGq8J76f6mvi9j0BMC+OQRkoHKlQjwlDC35BgGVAgj+XN4D0S802UdP/ezvxx/9PnX4+XXb8fNR1MCqCFK+msnCQZQMsLVfDt4QUGE28H6BUvlr2EGGUAPS24+qcCWlnEujLOpj2riFhIMiMiRXODLMB3mWmS8azFY/Fl9Wt251LEgwcF6Uczs9TeMQ08djGJrjEMRpTjEPpXkys8xJrtpYyO3LJZuGN5hryIzUKxvfjZKQbQD8DoCUD7AWT4yOEAcB1BnsurqiCVx7N5DZ60d3RALlquI0+NuvP7WURwdQ0eGdv122oAnp8Qm19KZtUoH+YhhZxOXdkZxbtKLYVegkYAWK83Gk2mKqxKTRnQRbLMEnNpbJEKI767GOFbKpyibHgSqCcSIxNKE18manw8TVzKXiFeZcuSZqpKm5Cr6RCx4skvNUYbNny5vUVemqhG/l0OHFZc1vQTPS/NZtcY1z1DzWJ0sU8qDz6GKgO4DOjXla8zybKG50ydM8oQERGnWrEjo8hvXu2YK5rNSiV+fNStZ0kjjP9l5pDmoolEmoe5ARKICBsqxh0uP8qGuAFSjgEdsT1dR07sWuuWcuwzbOBikoUnQk5PWIejOByGdgy7cc4gIvPLDejwyN2MyMkLlBEzoRLMjNKlFDjOV7oNhsKBY/B3uvRIiovS0rvAdAENikWBTIAAF1KyhsWCgsHA5YJgPLjcup7k2E6bN07ONkloAZZJZZiRLQo2CDkcEtT4ySAjJVzDTxJBhMVClo8XifK5YAgQDqEE3Ln38K6J7fi+mm2U8ePgwjh6fkqVgqQ2bCSM1QOVD/A1BNxg3b04s1uG4Ex/50LMx7lQxPUE5aRAvXXoxHr96PTYPHsYGjpEQpVZqxcSCY+u+MxD8GS2dc5bwOvFgE3F9uYyH1TIqiDkNoKRha8CBihONRk1eIo1xmYCvj/6kXq2Z0F6BjQO65ib0ger2JhaS91gyVEVZU9opSvc6yYknylrtJTUcx/bWTpw7fz7mc5TIEDnFfFKEDxfw2dRdnDpWN2zzN3VuFlQaN2S+zs18cKTYlQEBAQVgdnZIBmq5eKwWYW5EBJU0WxUjpNvg2ny94fUBSBUA1UdQydCse6xcLI9lAygfJAlOeX9dqhADZUragInPimNrrOvD5x2MozfYielkKzoxje//we+Ov/M3/mqMnXkOyCqUbOgDmagzh0jrL8nMiIASCuHR7dLeBwEox78ChpnQ+TXPQNgG8+RxaUjZXEACGm7LJqOT1u9sAcccWYspa3/kFruksKww6wKPjygXhOwZmLui9TKFdwCvgXI+Hhfux3S+jl/5tX8Vn/nMF+Nzr9yI9x9NY1UZQGH4N94PdgY0yETZF9YGKOnJnBcslA5RASPYGSSAUtdeM8+MYnMcGmljQKds3TMwQABQiDV4dhgmTDNN+zKZIzEos9g4G1byvWlxIOp0NKjj8uWduPz0dowHWO9pZ6CuKjUoCUJrMDAqAOh29iHmg4/JqhM2saGKMtLUeMwWbA/IRuHz+WzgnFQxTBl7dFAjhvATSwbCUh/OnH7Mp4N47Y1H8eABrEgEKppfrD2c9QV6Yr1jZNQg1nFhexQXdicxAiNusEvzXHzGHnzYGj83COwVuzK3siYN1w4az4c/dFxidDRkV7dCZ5KqQpp1yV9MtgRkxbrpPrG0xa43E9Rmk2Sw6V5os6SyvVAChh8AI6++I10frSAA8MkKCaADDALMylrAbus9n5mOoWDiqVGl5kvmvrge6qKQtJkVUsm5ffelh6LVg5sJNCBYrGWO8JGmbxMVwBybeNSxLX23SR5ro7K2wXKnR8Iki5drRe7oeka5+xODdr7z6w4KtSNhZ9Y8NReKH66I8XIaPRgDbwDOWKJ0tcwNawCUyjT5iwaKrGFr5lHSqdoI+ACUdRahOm4OtEv4OjoRUFeFa2u5p8U1FT/TCPAEoBpQhYVFSwOIhNHGjtomyjz4zwJzWBoQTXt8CBZoY86l+i4ObVGUZ0O67Z9MxmlmXQ86qMUq9usumSiV8LJvEQvcWYWzapTwuv1OnHY2ceGrviJ6l/ZjWq/i8elpPHp8EvcePGRmSCAA5mhTx7CPeykdFWoGHQxGrJdkoF568fkY9YZxdPg4pvNVfOz5j8bJ6zdide9e1NN51OiVhnAZr0AAps5DAFd2fdRd+iNhFt7DAAO1jAcrAChOOlRppmRnSUtro6WAnYwZOxgs/BatIgjldnutAdf8sYjhmdIbsRMPDBQztR60WQYdRs1FzIlMhdUqZUV4fvi5wWBEGwPoibZ3trjukH1A67UCEGSZAtltU1SE/ktdlqaPGaO0qZmRZT3ddXCWhvVpYgP/nOo0btx4JRbTQx9a0LwJQDGmZUktSShmdZuYzecExviF6x0mgCLNYkGoWdo2+8qAmT5QfE3tQQUklVJzgjsYJ9b46TUm92D6jMEHarAVJ/3t2NSz+O7/+BvjJ/7298aWnlopNSUgKM+vjQxah0j7j1nia0oNliG3NE1PMlAsJ5dRJ/r8RaCdL94qJzJMt0mCXF+GYJlrt78FPyMnF/3KM7/EKf9sfsT8vQ26GCsIhHJdpjeZ8YMhL4G5Qy/uISA6zDblkq+EYLnqxG/9zsvxL/7v34vPvvJ2vPfghIxkn+UuaKAwYxONBrpiMC5MpMC2VNBWNiU8imupzXOZzoOCM17ja9SqsDMvx2rpE+IAQglvvsDoFQh3ezEcopykwzDHYhjyWNIhXZXYJDhX5wPYxHC0iYuXtuPZqwcxZMUMDv0GPNaUZOVDBQ0l0jjItB3MfniPpvM/n1lhE7GPs4Sn8VgpMSm+7zwR8dP6HGnIiCG+1N6ScMMh243FfBhvvX0ad28/JkTWfssVYFPfkgj6s5rhxD3HvRr0NnFxexxXDnY5VJiHEYXqiK+ZvKjLjSwITZtx3VoXTbKHvSpPPayHXh+dxXjkrmBYy8YrzHK3gZPMMe0Yns+PyWBT8E5db55K2dVMXZRqdgZvkuZQ2kOJjMkCgk99Dmlt8dpoypF5soYuyxNMBtLebyQ2AHiwhAaKzQRoZuq4GHw+8tabXStpjoYkCyg1jQHaG0UNFuvUADpG80yHsN0nuO6bGDlebsofiINyjJGrTmQSW4DO4vrOd37tU7UGLWanAV5W9BoljNY1ZacdWwUJqkQZg7JLliEhAgBUqY27BCIGitK26KKNmpSbbroQH7dwYQDkVi0nbn4lu/LYCi/ajewWFf08etRJsaljCR+fChmFFhBnBrEdFzooZEYD/k5vFvhi0NYAM8h0bS5KN+2vFjMCZXMRWEDJQJJmkm4F1jFZE0ANV1VsVxFb6070PaMKa0M4wuQ3QSUAkJz5Tup1XProh6M+vxeHi1OWzKbLKg4Pj2OxQEDVUGDgvSEMQHFt/Q3do/GAB0O0H3fj4OBCDLrjOLz/gO35H77y4Zi+fTMWt29FPZtxfh71HXyE6jhLYTgyUjBQaKeed3vxMLrx7mwRD6oFr4eaLU+gF6pQsCsb0YJBMFD0lLEnSJbr+N1utU8AlacgXNQhlh9P9slEkVnL2rxbgEVeaR1ob0hg0gfwGuxEd7DlDhCxmv2BylbUNXmWErtQCiWr9STdXPr4iL+gaaBow6LlYcAwcIGoFAwUfcGqadx879WYnjwUU0kjSq3jkoj4dgkPqrPldNYMFMbapHAXDJvvqVaKwOmTAOqsvR+2rUoWekbeyx7pwnZxWkOouQIdjx2W8LZi3dmP+XoW3/gdfzF+8r//gdgh2CocVoagdkJYyq4JPJ78/UsAlFUnPC58JrV1DvnzH4TNkuf2WaXraGmkkm1KQNZmn/Tns3oKXANySh3ZzblvqFCSgCyE5L/7COb7s3wmnrGwaghmWO/6WiNyJ+DCUGuwma1yPmLFatOJP/jsO/Gzv/Dr8fJb78U7dx8RFHDWHfc7SvfQNSlxyliK7jyU7xQAxTSxA4oASkOEKTtwIkPwZIaKZoe+WerOUoUA7NZ8vuDhiWQTo4WUW+aA2JT/m/0g8yFIqgNUnn+YGTccrePCpe147toFduFh5pSGueZBnqFDXkylA6vbYyd1Mh85fBYefGQ9ShMTrhtz65qnxvcmEGvFIzMZ+rjuvuJgZNwDvJ7OKwDZ5WIUN99bxPs3H7C8pNfRiuQZ6IS+MFpcXEL01O3EJgb9dVzYmcSz5/fpBYVh48r7pE3UgHR7GHGYrUkI4hWV/NlKj0aLQTcWSwx6RjefAhbfktVLkRhNOTPtK8EygzV36Z4/JxJArJDjWWFlEYfMWDHupHeYymEEpEjA4DNm2wEZaJqJYhICBhBIukK4AAAgAElEQVTJrGcjgatzpx/YdFZ4eBNw8brnAFCQbLB5yfMOxR7aqJpVg7z9wgFK6Wzd4fNX1gfZxZ9xT7te9hX6xd1q7a7ArJ4Li8YEeqrGcLnQuyqd79U5qqYG+wGmC9F3fPKpOoOyxN6i5hBSyB04808uLT+P2mQTORvVsgYLYHR2/hBKXznaQ5mAyG+yEKxx5zrN7MFQ1epRPFKyT+6CSwBVygJc37hm+HlAM7ShboifBe9lcIh2dcxIg1EhvZ8odhzozz5UznbdNZ13GE2gsp0NNJ2ZsFZLd3IdiESzeCge57K9jpis6hhwlpW0A/SRYBnV7ZB4MD1pi+bdTTz1keejd+VCHNWrWEBkvKxI8xMQdhDQcixNj/OXAHW7ECtCDwCtQHcT4/FW9GIYp8enZOeu7F+Oxc1bcXLj3YjZqRgoakK1ETQCILUhEpHPVlUsAKA2nbixquI+jPbwvEC3F0uLBE/a1Smpl8hPAkhRyVrYzLv5vH3Il9RJi5wW/4NxTLb2ZdvAYbguRfGe6dBKqQ/vP78F2fJWjEY7ZFZ0YLaE+vka/Jq6acQcq3tJj1OQhU2syPxKp5CYAnyOlK0TQDEDE8OEbB4O5Lduvh4nR/fty9PkOkxEWoqt3NZYumCgqDtBFyF0JwOP0GjBlpKpO2gITKXvSaIJBXhpDQSmuJezI88MFIcL8z8Yrk6ix3Eu5+jW/u/+lT8d/9s/+C9il00TOPAb4JjbtBWRzgCqLwFQyQK1tAM6b8REFS2JnwWDqxMSs/oOfJ6t+ITIPN+vyanPMP58OQIvirxtP9C6Jh5b1ialpUKW6ATNVaBuC1kd8QSg2rpGk/v4On6GI10ycPvQY1xwF16OhQZ7BLb35dfvxE/905+PN27cjtdv3mMSCABF0z6bWLKNHXon+o85ghtASVepEgoaTFSiy/Z56aYEoJzdex6edr3KYTQTXC1jyaYGJItwIweTq8SiyA15ivsA4iNLbk4+QA6A0RtUcXB+FB966RnaF2DEkcS4dpXm+yoWZIu5oI80tMrrPcTeOlZ8bw6T5660tou2hBQe6xMJ8LQumf8g3pFRjmsO14ITFd2pXcpCl7NBvH9rHe/duCdgZfNOYSQsZI+OMjum+9KAIZyJ/V5FC4PnLhzEDrz6RF0rWbX5NIGC2SDNkFMiKP0lPqNW2KaDDjw1vciixtog/kDDtqVup7FdSGNJuRsqxzXQTN1uNoT5eTI+wSUdpq1+3kXsjYYbnvnJsKo7Tt3TeIOKshjifTrjO+VBSQ4EBb9JVQ9NOgYDpeYp7DJ1PKvZhRYEttfRunCyzPNFU0akR248+XSdKuelTEIsnLqIcZE5AzYtXvhMPTlAWlJ8DlUqMg7le6A6VoA/n6VLpt/1yQtsA+CtJf2FDyJjCgmxU0yeBVpFA24Eo1ExASw2M0KgTMKDklcIHZMXM6OShN3atl7oOJxKK6efED+cB0sSQCWilPuuMj11DeRcNCwevLdsDOy/U2O0iTYihGIATUO2snvAsNvae9BBufujGHYV+wKAHjmE0/HXqouG0gOiNl+A62JFDZPR1+zE215uYujbg2BIVoLz6LK2r04MBPlVZxV7z1+K7rVLcWc2030CIsfMIWt4FCyFlBXUFBTWm6XmEXUjDvb3YneyE1Cmb1bd2B1ts3x38u5b0Tk9iRrmjVU3OuvG14Nu5AQpGCdTx+m6inkdcVR34/pqFfdWy0A/xZrXmuJCRSkRUdIeZPDCgtXMQNtNuAVZ52S6PXsxGnwBCMEwFJ2HEDfLNViZoGh2cQYqQakM3On3YjQax2SM0S1DiZ5tvCc39JxnpRIhNorKbwI4co/Wa5IRwc/AdR0C7yUY1hQkuyxGatylH1PIg14nVvMT2hgcP74bgcw4DwhWGJ09+v4onqltfzaH7xS6JQWgwEJRMFsO4BZ0scv1k2yUUal1ZPZ24fbKjNc6KgYYAagaa6o7in5/O2JwLtCc+Re//qvjU//4h+OpUZ8gecD1jmeAd8gd20ClVoX+SfykdZAZs8GgOoEkDxBEyfy++fHkD9ogk5Vr6u9KYcc/cFb43b6INoBiDMi12WKGshifeqy8Hm0tsUVtWCaeRVemwTjN59CRpl+lC89/x3mYZOaAruRa/4gT87obr7xzLz79T38u3rpxK15553bMKjy3OvoAMhwhIaYfmhPqnWhhoDILS1L8esoqUJOSlUmW95KdKqUvAiglD8ky4OfXAFArmGkuGc4n4wk9eLRe01zR97wIdf06FOS6qtBdxWC0id29YXzkI9c4OLhLVzmMJEFXGkK4GA1RYRbuWs6hk9hgyto/dEhDQwSjT0ZbNLtgckC15PihXncdA9YKBYwZjwzI+eht8UAAl0PdefLiSaKLuRPLWT/u3It46y0AKCRqGrMkSwTrZESB698NZEX6ClTiOvbHXXpB7WH6gSs/1BO53qzxPjoLaDDOa230jkiW8VwQk9EducIwaCaiNqsEw5MvTObc+h6CEYu/+RlFRmRiq8xKWloCoNwwRpssezFeWaPlJiF+NpQ8nQwle094lt19AEPwCMQUC1wD47ME2rLvgX43EzJ1XTIOFd2svQjz2bmDVHpSs4BpqpwWOfY61Gdp5D9cr3bR11gs7Wjt90w8gS8aTy1Bb0mB0sJJLJrkRWwG4AgesX4U3X/X11zwZCebenERqDQmICWfnYaJ0h3XAnYNyILbjdE6q5MegcK5SgYwcmTWZtGgxgw+WjzFkTx5Sh9SWgBarGIfFaaa6dYZhJWtwOKBA2+JpMV2sSuEJboonlDQyBAsQWQOW4MehtdqSeGmiY2yABWb3llOardoTmgqRAmd9Aps/cZdRSfepo6d1TqGlTIHduhZ/Ej+ieI12TXggFh3VjG+chCTjzwXNx4/JqOGoABGaL6cR7WEmBT3vRv1GjQoqG9knchUFqL+exihcDkuX7wY1XIT81kVF3bPxebhozh6+63onDyODlpO1rD7B0hW4wA759xZAyv70/UaDixxXPfi+nIV96oVR7u0+lw80FnRtQ2geJjkRrKI2T2jyjq1SwtdrGBUcxAyTEPHk73oDSa0bkCpSQAqdVfqndG9w2iIXmxtbcXO9pglBwRo+qa49x1MDN4Tz1/JtJoTNKZCXSFYC1gnKOPSsqLXjdPVIh7AE4qu7C4DMtBbQ9RqDMBqXi+mAlCP7rC0oA5Hfdg2A1WCFs+uTsyWCxoYYhXjsBoPoePK4pG+p32I56HQ1Oy1I/VGaojQsnQHnvcAX4flPBtpEpSP5Jc1OB/TeS/+/L/5lfGPf/I/j2f34AQfMcShShCmXfgn0UIleNJzO0M5ReV91pTvM5L7Y+QacR0wX0tFrXIHPxCAlTMhWSEDfN5Fo7MMqV8OQCl/zs/bvF/2gOLn5eXUqjKUMC2BeRtcFgDF3DsBlMr9cGt7870H8emf+rl4/e2b8co7d2K60mE8wAHLgweO5GI7MBSc5TuVDDzeJTUjZpoosbB43KU9MfdKGOjmXf4s2Eh7hHUVS8QZTE/o1DGZTFQO1wZtdTMlmNbrZLOF7loV0a2iP6xje7cbH3rpamxNetFJh/QufHUEb3OMh6YL5ELRZAn9n3R83MNr6BdxDRIhw8sHY5BW1UIMV7diDABjljrMAqCKkFoMGN6MYIRnjTS566ob69UwHjwcxGuv3opqBSbagmubyXK6Q44uccwqs9/IUCO2rGN3UMezT+3HAe6fOQGkXTqw2Qqj+8+mqLQFymghVoad0XapQDyT03ZWfdQwAI2UKjQ6k9OzKZud1OGmgfHUC1GE7VjrOaI88xwrNQ7HZ5kClytFMtkEGErGDDGU4IIPDgBDo9WokSob2y7wfH11C/L8sjVSdg6qpCaYY/WOLC/cKU5mkaVENV2lgjC1sGqGapzMCwtl5quwUC7lE/yUEXCKr1zRZJ8EXoU5vM5ZvrPXmBvJGH9RwhP6T98YP2APtMzcW3ollUW0KB1UOXBPNxXiY/ySyVUjkpS9uzRI6ubTBtEz0+LRzzTeFtJAKWvTd+ngU+2rgV7aANp8FATDABFlPOigOJBYN4OdeETCAEvqxsOhSbMsGmbh36A9ye4FG2m5zIhPRYaSZYRsZdV1JIhCpoBro+MwkHddkYHaWeF391JBe5D3CQweDzt8KHXVLetFjC+di92PvRj3MFaEc0R78ej4OO4/uCfvF5byRsyKkClwGPKgFwPQxb0OP9+5/d04d26XHV6Ysn5+51wMTmbx8PU3o3t6FN0ljDThFYVnB3rWnYAs2Whky2xdkXE6BgNFALWOFahuhEiLPvk4HBBEQft58VYgQAqI89nz0GyOYIEKlR3zGYOB6vSHMcQ8vP6EIFZDcOUOL1E0OoNkJgfjycnWKCaTfuztjmNnexjrWsaUeD+MSRkMR8zgUK4dDTq0dgDdDLYK3YwAzhjzQuNObxrk70fzeRwen6ok7IJNeqCwLJmaQoJiMAPzuH/73Th8cJNePAJQuUYSBLW68LyMF8tFzJfQuADkdTnsmFPUk22iiLa5b+nXxuyyeJdIH8X1y+xLu1X3XN2lZDDJ2oIO6PM+C0DBUPN8zBbD+FN/5qX4X/7n/yw+cvmA7ziu1/zs/28YqPSAEnssEKkzEkxrBt6mlFcYIrf6l0PbP5eEawNntNYKEZvIqfU7jxsH5nQVz0WqpEFnKPGmgVa+ph5P8mFNHOJqFUl55lebTWOulbGrVcJjec+7AAmn7IN7cevecfzMT/9CfO7l1+P16/fj0Uz7sI/MF2sLDISZ9zUBlOeguQMvPfXkA4XDWbPxmPWTsQbrra4kiE/U3KHkkHuUF48uK4wWWpDVwZ0dj8aMJ/KP0n+ZrurPuH0+zH1YcQw5AE2viu2dTnz4Q8/E9hZAGPYEzJJluAjPthLb+Ye8oQIpBFCWYQBATU/hko7XHbJagGYPXDsAFOJir1fFaNyP3d0trn9WJuyAnXITsU8WIPMe4X1hcWKN0nocR8eTePkLN2KxACgT2FLBVhwFfjEumTjIIVgp5oX4f9Jbx9UDmGmOVcLDqHcf2thMerrqhpQjuECMHLSV+FCwTb+YLv39wO4gLnDeIawPfFY1QmrvL76OLSwsm2A0QMJIjwDpiMi4Zwtzdvr57JY7u1lzdy5KB6rdwTyU4mvPuzPRkgDOvU7a3D4LCM5Mfkh3JyDE7kJqiPMs0ari+xhgtkfS4IbBhCiTOq1xM0y5ofl5UzTheOgkULEIlhiqHPGSGGMTnyQQTQZT5738rlUCz9hsAOVqfnpxOCzkML9mWGTrMMCiKyUb1RjVdZWiwvTdkCeEgFd7AHEOTcwAqgeWXVG8wZm9G8zxX1y3KjoYLJaMiB5mq06rDd2k0/eBgl6U7/rQl/TIQsE4UU6q+LMpc1jGs5VS7Y46/6R/wdpjBmBhmgKIsxiCQtW5uRzgmltX7MDbXdexZbNFgCdCFdwrSQk8ew9/x6ZfRf/iXux91UtxF8wEWovpV4Qyz5zAbECHbVz7mOARBzDZAS5WPaPdnUk8/fRBCYjjTj8mi008eO2t6J1OIbyxB4K6LiEuJrHl0hdKeLO6ikVdx/GmE+8BQGFWXKdHFkoZjcAAi5Glr1MBNjd1zlOSp5aAbmpK9NhSHkwORwLn/jBG453oY3wNdDqdoTIrZkNqFsiNhxLDcNSLyVY/9nYGzHSx3kbjUayWVazWmPw+YmcRAtHOZBKz+ZSvAKEqzyQmmRBs9sXwYfo59GgwEkUJDwHMzJPaht2l4QMIz5McXjWPw/vvxcN778VmBQ/31mYrLJKCXBGDg1lc4NlqcDeAPBygoT9JwPEk8EwmT8A99YYCTgm8CMj9nvSzsUUEO2BpZYASHpgodS1W/YOYLyfx0Y9djX/wP/1A/KkPPcMgOYILMsuoH1zC+wDMUv7JR4R38dnvzBSI98LZagHj7lArAKp1cDHNIso1oDE4SRCVoTcPZua9Lv81xL1Bl0vWdM726+U5bk7ljPg8P0ED5L48G9YGUNklyBKemSv8jn/vYx4i3P4fTuP/+vlfiT/83Kvx8lu34+EpdCRgJFuGrTTS3MQGw6ddRuCgYLqTSy7BxMEAqjBQFJjDl0dlYmmBcN8lom0AFNgDAKhlrCEFqOEePqQmT6vWgCcTQFYE3K1FQaUFtqR30DW2jvFWxIdeuhz7ewAp6O4DkwLQttRaNaCWjCS1r+4Cs46sE8NYLtdxOsWIJCxEscE6mDWQGK+HtoBebxM7O6MYjfE9jhsurMoXS8J6vnPOqWQJz+3x61HM59vxR5+/EfOZGAexdfYqKkmAEiIJ6JUoCYBrbsJWbxPPHOxQTM4OSLPVSNR4RqYU1EmW2uil43GA4J8Rv9jQhbUwQCyUTYV0ZJ7XVvRABqC8b5JGQPfLCgzON5VQSve0P0qpCLDclhStE9TmqQso04DSQIRmmZYwYLah5tRJh0wyAa/Beaieudo6JziXkTcdfmHwvZMcJ62Ach9SL0ydr3AFtbQGtKwe8WfkBSaT12S7BXU15NgtQCSp3LTGsV4aI8R7wnxbXY7MvVmuVTch7h0SW+artuYhM4X7rFEu7BuzdwQyfXdalYp+E06SMQJrgV/8CB7+h/ZotmbSgt3UH4VuatFU6Y7pscURSZP5QKHRnyhEsjylzqwFmp5FLo5rkdgPQgFTbuTIsCsOh7Rwj3ulAVBkozgbD8yDHnzOBOLMHYhneeMtIjftx7ZMZIV9bDjBO3xvtqArOEH8iQ+ADpl1bG82sb+uY4yaM0CVJHP0MuIm6nvhuBgBI8zOwSTOf/wr4y7EnP1+1INeHJ+eklZfwXRxgbZWle/EyHSigpEeJ5bLE+b8hYN46YWrNMCbTo9j1O3F7roXh2/ciM3Do6hnGHCMEh6AnxYNl6nZwBXa6+FttKnjtO7E7aqKW8tVzKxk0Jy4YiZgjy4v9BSlstVTkEnjV8Am5eGXopQmoyWAop3DiPP/0IUHSwOIwkVn43XQiaMBleOJsmPEhZ2tURyc24rhUHOSILzk7FReAwYFY4Cy9ExOingh0tZKfChvOrV40zYDASpBihnarLMzd/KGpPQPQXm9iMcPbsb9O9djvZz5g7YZqLMFMAGkmuU7gGAEVgQ8WBloiGuLdWo3dJR/NwJvicnVgedOVfuecJeSybPezdYQG6ZUQ7q2b0ZPxWKxG8+/eD7+wf/4A/EXPvESg9MQwcnv90EaqD8OQDUgJteJvjuz1y/3s2A5KfJvsVaKC57X+QTYweskDE8ApfxV4Ualgeyu1LsqoinW0DT3CQaKnIpokAbw+4IzydX9aGgogjXnzqlKIb7wt6jxQAwUo6fXzbLTjTuPpvFrv/TP43N/+HJ84c3bcf9oGSuwo7DLwUgmHFT0gENHntioFJLLj05dT0riLB63mSadoeEdx359HVwUUHDr+UCiSwEAFEpisPlYkC2AfGAMgRGfhW68Jii0h7Hq7meOwEHD6ALrr2MyruO55w7iwoWd2GywJ6x/MgBQQqJn1MV8RlYUaOhUTA7BtE9PFzHDCCoetGkWqU8C6wUxcIipy9jeHsTWNhJMNYxQ8EvmwG0y9I+TvxuB0WbEe8GKRTWM1XI7vvjyzTg+lm0wYzoBlIKHHLlzJWuV6zRQoo2SK93Iz03i0t4WYwPLlR4IDZlCYZfNLOVOZ1zxAAGu0bUaqBDzePVrD1im6aRKsVrEKWTXmYTPTnmCh+9ypdpEOgkH+IjJmVt+iJLHqPuRDSY+15kcW/pA/VRWDNwNKRkM2LE+xwERPJlBY9eedyc7DxlzxYpKt+SqT/bCGlnK3hbXZaU317A6unn+2uCTdx8xytfEmJ4Jgmerk5ThLQKpkk0/SsLlLqCh8bSw8TDjxAOqtmk4Mp6/9lgmEnV0KCIneyJ2iHyKmX9+YJsXkgbOcgT3nSwGKDZD/dgonVkvQECOdKE2xiaaQJsOaqLvRNsVHREPcAkAU2rGD8AbpMWZN1aMiyjPUgJiMoTrGcS6higwFf1mGLANyDz1eFDpQaBLQLPxlL1rthLLeXZRTjlJuZFmp3Rzm3Z6lR3BPCHRqaK7rmJrs4mDTTdGqwrY3FmfW4zx9OEtReCoUh6C03KrHxc++VVxWG/ieLGKqqu5dI8fHcX8dBrrFRYC0ZezCQnSNXIBGq9uXLhwPj704rWoNtM4PLwXu+NJXBrtxcPX3o3V/cfRWcBbBmUoB1BkOfCDslAXIXFWr8TC1J24tari1moV0+gGcj0ovbLkqkMo1SHuhKETuSwm8iBsynhnj848D6kLgPzIAApdeCgvwVwP9wgCUs646w6ZjQ1HQ2rXEAgnY7BPw6hhMsiOGoBUBEWmEI3bOBk/uaSLVXHXBTYwjEkrzWPEdSj5y25R5jON8NIBSzoZ6Up6Hih879Y7US2mKr0o1W3YpCdQA95rhRLeYs49hC7EIebhUa/nSCp+0YcYrkn0tXy4bDVSSnwpIDf9zD2jI5uddwmiEKWhs0IZuz+K9eh8LOf78ewze/H3f+JvxNf/mY+xpDxQT6/e+wNE5F8OBPH7DR4avNMCG2Yxzvy87xV7kp4AUAQ9rjS1fybPsi8HoBIs5TUkfhfYKRy31mgCpAK+nCQlTDL61nrXwdnWY2WayVJsqyzYBlA0AsYTSV1MXce804m7J4v4jV/+jfj8730+Pv/qzXhwXMUS3j+sE6ssJx0UFrXLdC7PpaFvDhzWWBf9p15qj0Kh0FzaKXXeJYBy+Yhn8Zot8wBQki30YjIGgLLbuBO9FPUq5p0topJVZ3hax2i0imee2Y9nruxHpwNFpeZvEnT47Geiy/FLSGqRhEvkrRKk3nc6ncd0vlRSnK7Z3I99lbfIJkJbtYrd3SFBlIbqiupR45HE50q8edRGjZEu9Uj/yirnIFbLUbz22t04fDg1gBJR0IztSnOSNLZ1aZMJNr5zE6PeOi7vjePS/laM4c8HUgLsIQTw6AjmNVnDJlTqa5RomV5MPHs1V5RsiSkazmw1EZcjUJQU2lcqS9NcY+4os96SQY4Jkc5O+Yk1c/K4X6g/k9VJAmeCGZ93iNMEoN6jrOJYYwwAxes1Fsv1wTvOR2FmjOSEwYlJAOmUszXDmmh3eMosVEzgwF3WYtNM9KdpZ2GIsmvf5TliFM1nxT1R+VJnWM/lwGwE0D0QU0vwaOCsfzeWcawoAIqthbZqz+Cg1m0tNImEddNUT5WGgdSbs/zsrlOt3XJ9vjne1MGeHzhr6TmsWPoW8RcKdVltbW9UKrCypl3EdC1CnSwFiimD2Gww1gX3QFFX9XSAI2hf1OWUplr0gIL/EJkoUXf4vkaHq/fNch0FaC12gCMUfLOpccN3Yv4du/AqmmmOqyr6AJYIDs5/ZSZp7Za39qazjtk44tInPxqPoo6TqopVp47ZvIr79x9GtUAAFIuneWYCevK56qqLazSMyagfly4dYCxwTKePYneyHdubfjx642as7gFAVRCKRWetLBphnSUtPGWX6BabVcw2YKI6cadaxfvLVUxRwgOI4loxJcxnrJUsLxRvTgIoZ0dsmtN9SwPOhgnKAgE0B2D4hjEcY37dhD4hHDnizk0Ohx6MWG5Ddiw/KbnTZ1cJP5HtNDgkWU/Sa7LwEn6GYqHEPSmws/beTSNZ1duTWUccZlt3GSOj10N3JTqmTh7djnu3341qcSrtiVmUpmSXR7noCIA5dODN5zNT++ooJNC3W7GuqgEfmh3mTN3/nkkIIaFLI2JQrW2kQWECqG7UCNA9/I4McBCb8UEslntx+WAcP/Fj3xff8Jf+bMp3C8/S7ndrruaPgVAiH31YNd8HNph3zY7R/HytFzRn1/rEzc/mc8h/aQvVs5ieL9UAc11D+ZkWN6g4YwaqJHc5205IKUPZkz/vj1del3vH3y9OP6GCv6UwWijdebAwBnR3unF/tozf/hf/Kv7gNz8Tn3v1Vtw9hDu9Wu153y0kZ5JkJgkAHWxUmkcmGyEGyqUqHDxpvcKSS87MSxNN7w2DmbQyAKjH4SFN3kgMTu4PgxohZO39kkj6IOd+7K+jPwSA2omrz+xHrw/w1M7gEXN0oGKxsRPaPoPpni7B8iaWi1UcHh3HaoX3QuxGWdHxh3paldP6/XXs7PRiexuMqwbEi4XKBM+rwwCYxMFGXXjstNsMY10N48037sbtW0da+1ynhsrulEv47PTQ55bGOqHsNOxt4sLOMK4c7BBAoaRZTFfNbupstrLYbDRF0+xhEchhVLWuF79T71qcYPTQqGcrZLU9nIpGVZ9fwm410nBkVdERu9mHZUH5H7Hc7255xBU05mgmH6wUEgs0DKRKaSITxDglqGlZ9TAOiuViA7WTktyrYoCy89ivZZE961GeeJKNBelLmfywyA55Teo/l1XFCypeArhyDI00z4iv1BGnJsC6MTLPHouUdjla+9Ku6bV15Z3v/ORFu980rd6yX0qwVHowdVdM3QpA6ONIh4GfVxmwDAW2BX86kpJKpTmZIRKjZlLzT+a3QtM5E0/GYg5IPHty1pPKg+l3AwC1rpGVWISHUQgGbfhp1KAx1gWMEwEUF6RYKTFREEwiA3Bmzwee4MntnUSwaeilA1efQxQjaDWW6zDOZbWKPQCbFQYKLyggJ1sh3iLpGS1auMz21nE8qOLZr/tYnPZ7cQxKPcCo1HF0Mg0MnwVAzdk9HKpsUKIuR7T2LmI86saLL1yN0ajL9vrxYBj9qhMnb9+J1e3D2MyX0cFAXXuTELza24VuMZs6FusqptYCPajWcXNVxWn0Am4uC85K8/DJBNcimfXcjNQBoMjStFqVPUDBzKMWpgCONidZmPF2DOFEDqM1DBWmTkH18t5oQNE86u5nGB6LEgvF33LQL4HOgVPWChI0q7wsSwEdighi7SxTjA9MBjPAC0BlGUCtMigYnBzeZglvtTgm5VzqGs2nLKFiW3sAACAASURBVPkvmAG87hJi/Tk6KEVLDOG905c+j1dWxLpaL7Lb0H1LIaZKAmojtkihUPYlIOLQyWHEWN/siugTpK7Hu7God+PCIOJ/+NHvi2/6lr8cGOOC18tC1ZMA6l8HRDlBbNCL/yTnGzEhuQIcd7mznW6Vn2sSq0Z8zu83QGODsT96u1Ca799wJJlQKXFJ5qrNQGlHm283IPqgz5EAqs1qpbYrFT0Nd9d8zjyixEKxZy2OV1X8zm//fvzGr/5W/NFrd+L9+1MyK2KQnM6jxZxGmUrEUvTN8l0KxUmjCCipy25NVjZNj3P0lg47AcQ8pBW6MEt0yU48iLT7/S67QllKIZhQKSTLVs2IHHcDOg3RYbyO4XgVV65M4tpz56PXlfhZv1S+QYdrloik19FOlValcUyHLuvR42OaAiM5lhwAByC+H+cO2CuMaQKA6sYIDbyeIpCrqVHVNsuR8hXIGHAubaDT6ke16sWNdx/Ee+8d2WRT7AvGgolpt9SUi8YA1IwWth+8BjHSZX+rF1fO78beAFmhEl+cG2JnTGMyPnpYfY5Fs0WMNAU6H8G8acYnYDnrrda0Fd6z6VLDXkC5kB6FmL6ARFYrk/YofRAMGT8aXQ8ervaZrIYoe+n2OJ9Tjvn5/NKXCevLg3dZhm3YmYwa4k3S3NKgwzYyZDjJPsluIcvhIDBW9MXLBivHaVZZEsi7OUwR0mdOJhNY7wmUXZ5DIwRnKbYST5x3kL2UVM26LIrZNG2DHdlei9JSau2QzMFPfufXXABmbmmS9NB4APqA0Q9kZo4H4oGOpTRh8OSaojoJTH3xJ1PwBuCg7LnVzFE6YZJEp0ArMwTXM8ksSaSiA5l/VC2VN1qCIm4ElG0gvgPoQrmLwM0bU+aZLuOhTsxuPHeyoRPPgjFl9DqLcFjnYtTtyzbKLOHJ60i+K/Jngftsr6piVK1iF346q2UMYHIJmhcAiwDEzAs3pzKcdXcdJ6N1PP3VH47ZaBCPFnMCKDhoHx2dUOCJYcLZxeCwFl3WksGs4fegkPKZyxei29vE/OQodiZbMaoHMb1+N5a3DqOeLyMWy+jS6kELQp14Ft1isCgB1CYW6wgCqGoVJ5g12OkSQFEfxNZYA2uXspLuxz1rOrAyNKYYvJ2DpKbB2Q0A5wimmNvR6Y5ig0OeovlBDNAVNLJTt0uu+UyE75O2d2ArIMosjjM9MULKwllaxN+YODRdMap1y3KDIxVY9pODfm5aJjYsV9XRqVYxPbof92+/E0swUARQGawbnULyIWqjhvFrJQ2UrHljMERpMs00G5iieK3gVl6VgUL3km3EvAn6GQYlj7ChJQcpawtwwbSShYITcD/q8V4sN7sx6iziJ/7OfxJ//bu+0ZLFRufz/zmAMiPTHrWH6+YEhOzX9Mcv89qcc7TuqiNToz9qA7sEPtnCTYxqSIjQmWOJMhVMMFQA1AfyYHqCGVPa75caKPGeeXQr96SVAZgpOtTb6sB9KqebOv7gM5+PX/6Ffx6vvHEnrt9+zLI9gAunoDDQQwieYnCBKM7Ey067LFMxJho80dHcBy6F5JnsNY0ePhGUOqCBYqVOPPwZbCs6XXMMB8+CMmsuAXC7FGVOz5WH4WgVly6N4/kXnopuFyJ2lMizkpCGmdLzoKssjyfPCFGnF8rc1Tpm82UcH8/ZmYw4r1ITXqvPxHg47MbW1ia2tqW/ku+TNEHFxLdo31TK0Vw3/K4YA6sE9OTcvzePt956EBg6LO2rAZT1TmWMFTu9GvjNdYszo7OJnXEnrj61G/sjJCrsZWWBjyphshz26TSAUJnKIcOCMjZNYu2wvwbnk82B+RxlA5HSGsUl8akqyxlsULelO8uYgOaRYr/TsjewQSTjie1dSDDQpVSmpYiBKeeRgNzdvzw7xAHLRNlVqpZeU1okrRndJ3UC6rx39YdMuXTFkJQoibQEgmVPn/dJbZOdFfOEBgjtc/lg8WyHphlECUfkWPenRSy9E/W/0oC5VOXY7j1e2Ck3ThHXOD7hdzmRqwyX7f6EPNYc8WAprYFpAy/AoAw4aW7lVXIZTl8L2eVLXGeyzZqnAiSLv49F4qQ384Aq50Rs3CnBobJt0Z6DQ/ELYRdAjxohUp8ACL5x0lDJGVXAaSBKlABK9PHA3lAU0lGEpzbNM11RdjzVBszOE2UCNNtCizFKPZsqhqtl7MG0c7WIPtxagbqp4DftXKwbhGirzjoWkzr2P3w1qv3teDg/ZZkFYfTB4aFpdS0MdJcNzVRovqDa1OUEO4unzu/FoN+J6eOjONjbJwM1vX4vpjfvY4JpdNHN4xlsPEy4ydBxhoxnTS+tWbcOVPsAoN5bLOIY5nW9Ljuzsj2cWVIOl/aYHXqPcGq8N7Vr3lwzaeDGRylvlASr0GDBwHE4msR4vMtOmk13FJ0O5uNNWN7qYAYgzVWwEgA6fFQRQMkESaSSA5t9oETHnz1e+Xd/3xpBnJdCi/ZWtsN6hDtkHORdsmQWxfZkeGcsY3byMO7fejeWixO1nreo9YZxEeBMGATTV9hNaJhmJ4ZDt463gk86uOf153UrkNtYlON4mvstzRkuQGsbawi7jLV/MlAo/9JpKPr9czHvbcesO4u/+199b/zN7/k2hnqUmniGaLeXDdkcGc0e/aA/FQDj8hijAEYF8dknyHC84DOLqFrVfxNVJfNLhiebhVr8r1pe7CycuKe54nYpUYdXMlDt0l8DoPRp3E9TYBRfrzVcuH0f2p81xz/z674IEQrZQ2onc78WDGs/97lX4hd/9lfjtTdvx9vvPYiFzH3UoJCaDI9q4WEL/zcCKLAb1guxG6QplaF8JwAl8S5fx6xmWtMUMGpNDA4vACgO7eZ61CD2JtUy7WfGWbKOBvtIi4OlvKaZ5vmDfrzwwsUYwE0YAIr2BUqisUYFAsTeY++zZJYsi9qjeP2I6Senqzg5wV5BB5U1rdS2dli2G08gvF9QC5WAQq3OadUj7WAe9mLtUbqDFqpHoLJa1nF63ImXX74lDWX5bBrBovuX2sMWeLI1ByUVUcXWKOL5S/uxN8bgeiTPetiEPiiJ0RAUHXKOSa0xKQlC+Nw4AkZ2OyIexJtCd5TjVbJiQuPHAkpSZ5S/OxmiwMzuXXY3l0lxrtWG4NAx33CyWBt0fwdBQJkB5suiHCYglP9lIifApE42laSlYmZHnUvnWa3QNBB3ayNRZ1NUM4VCwNseZh6nJjNvXJOaCLhfYOnDa0LMFrmCryMxEEGv+0GtdctUVHpurV2sD3VLpg5V7BwTZv88SZzv+JqLyskyky3ItFWKcakuWSH5Flkx4hIIKVXPxqHZHfeYx70kMuZGSN2T6pJazLoBWBBZCpN+w9/Pf3UXQq41eksxNVNgp18GgCD+8+FOAKWg2qBzeeXAk4Nu5Bg4SxdynClaCED6mlgvtkqHjx21fQDIKNRsB7eUa+zUBWC8XR1wHO4uprHXrWO0rqK/RgkPzsLWHa0F0PTEtBHh9roaR0yevxjDZ56Kw+U0psuFWj1BvXbgvAvH4E2sFtBAQMqExVHh/KY1voYozuP556/ExacuxNGDhzHsDeJgay9Or9+Nk3dvxQBp3NLdPWaKhDMB4kRtzqF/gjSz7sbhuo53prM4QYmw26OPT3ajsMyTHQqtwYwA4Sw5ljKoO0RK6UmsSVl/AGF8rW4Mx2Cg9mjyWPfgi4S/T6JPy2HcemStajpQXd6zmbhhXM5yZkPQ3RZcG4QjACCQlWySeMNz7Vw6UV0dz9ab27oLxVQXBfJQXFcxO3kQ9269G4vZcQQyIjZiNEerWvb1/CUAxSy0dcxnjXcVfKvovdPS2eV9SuaMpTiu67yHTVdkUuLJD1ArJ89jdtdwr7KtWQAK/9br7cS0M4mH3Wn8yA/9tfhvvu+7OUl+gIOK87H+5ADqLHhqgCv+nQS9xwxmSlQY6BYSS0DTfq3C/BQxN7J0affKcZYUUYlUyfu1krKWc3hWPo3rCmDjvz+BDJX7u9iRXl0Nfig6TjBNeT0NkPPBYeYyxQG4H3/08pvxCz/zq/HGGzfjzet3Y4p9jtEgBFFqTGH3EtYQTWoBEjRUWJMh9Gf9Xe7kbNlnksuW1GKYqK6kNnshCQK1Li0AhevnOBe00LtsINZHuqJkm3mPkpHmfkHiuYn+YBP7+914/vkLBDg0mEWSSWNCafTEbLiqYYaFAgeXC7knESvZ5dWJ6QyaKAxU1tmOhgvMAN3aQsyekukCj8k2e5TiGR9yiG9KFRogpDNJxzm0QmCgZqe9eOXl27FY5TkkoJVVg1wSbfaJtwAmn0y617E12MRzT+9RC4XyPpkO659oA+PnQbYyZRge1Eumh6U9ierBRvL1CUAEJKjZJbMipruxQdBnSzDC45EsTQOkUrpQKokeEoyfYVd5LlgziQKNGgSdRESy3hRkmz1M1ivBBx3P8dksYqfGmOBPZbnRoE9gkw1aHIvG0hoSKVerstHJJUiNKsJ68RpmZcCjXaCv6qtTD6+Fc5HuBmScAGKT0dJyZpVkvaYuGs+e12/Anp3mGlTv/+w4TzCM5/FXv+ZirQNESK+5OSpnKM231sI3U5tFIS0vorQEmlGRO6s2CV1UDYbUXYELd3cAiYLmwqW0z4zUYZvXh+zZmY5nq6mQK/pYD1ylRA0VTn8QU3WOwFyAmH3HwcJC9aBFqYPi30UHs52eYMrpt9Eor8it7VrQEsbpkE2ndBhU1oFjq7+axW6nihGM3tZzZiJd0uoChwJn2FViToCjFuheuXY+Rs9ejFvHDyn4Bcp/dHQUs/kpgwc3PVk2ZyVcbOhWAwLH667juWtX4tz+uTh+cMgAfG5nPzZ3HsfJO+9HFwNDl9BAqT7ODje/P0wkUTdHCQ8dQgRQ1Sbenc3iOIK+NfCCUieJ28FdWm2fNbk4lYLY4PGMgWIyQg5OBtrQVkEDNZ4cRAeeV91xDEY7ZNy6GAxM6sbNCaUT0lVpTiM3vMGNNQWcG7ocsD6ZsxuUn50MlPyocAjRvM3zqgQWcb1IFLzWyJRIS0JTRdhMzB7H3dvvxPz0kehmutcKYKuc4CwwZ24i1MPnCwwUOmKY8Z8FUGdYJwdRBSqLPc2wcT2Crcz6uA041W0CsI7J5/LRQk0GJV90NHa7o6iH27Gux/FwdRI/+P3fHj/6Q389toYS0OdI1T8pA1VAj+0H2iUFD8goZa4Wh2Fft0RAbQ5JglCtlgbYJAuVTNKZNSiiiz8jY8+m9CYg5NYQezRxWYjwYBdmOp8niGozXnifnGmX78mIlFm3M+wz1+PnL15QJT2sCHS2vv7Gzfj5f/bL8eYbN+KLr78TU1iLcXA4mEDYGMjKgBINJiapRZE2inYFGxjkItO2KpzrDusZPyu/kvIcrNvMMlBhD5itw7QSGRk6XMf0zxPgUswjL2PBbtOJmDY0emZIHFBK293pxQsvXIrdXay9RXS7uHY1GmlaRM41E9svqa67qHgWuL2c2lNchw5YNR17VAi7mdHlh/98uFIYLQZJjI40XOnjV3TULddz3DY4kp+cdOPVV+7HbKbnw89N2UKzUlXWE136JJDCM5sMqrh2YTsu7Y7pE0dphygMATEuMiSNYlqw0/BPuCe4XjFJmFARGvDsAbe8t0zAxOSkpICfMctRJDkcs6iJwtrwPiDZ4C5A7wnEMFYLVBGzVEDnPDtHAWzhs8VKjU2y+b1ZljOfUGQdZnzJMqvzj6VU+0RypdC6Iq9JABGxipMxKI7XTudklJyOkuJuen7hnAMThtfxRA6J4sQS8yVF2NCQtbBfBj/F3kDniRzSxTSpscFNOKRTnfhko1kK4r/9k5dUhWOPoVgVgZ3mwTb9w+qykk5EJ5A2Y37A3AAaKCiL+kR6Bk28cfhHo0t2fRW4WxT0ooCx+FWKY2nKsJhL2KIIDQHN8GZvB2QSzKTQOaDap4BeKvDTedxdDRaLkYFCOQ9aKtoZWIAGW4M+MiX5QahbIA29fCjmIckn14WVN6n30XoZW7EigOpv4L20ij5obAvfS1chy1jQo3Rjjnr55b04+OjzcX9+SiCDz3P/4YNYLGBGh1vfp+6JXRUMVjjmYI6ok7nfq+PS05dif2cvZo+OYrNax/5kJzqHp3H67vsRMNNcLqMDw9FU39oLCSaS9E7arGOGdv51Nw5Xm7i+nMYR5sNB+JxlDC50jwhoaQFKJuJOtCyJekmXbIqcl6KaxdxYgv0YjLZjNNrXoNvBNv+O7jt8zA2U74oixs7QuWV21vQ+EaoYoKanD/y9MivKrlN6vPD7XBZ0Zo62aHVBu+uCz8w+0mXJau3RJLFaxGr+OGBjMDt96M4RD3D12mU456bwfDwAKGb8mGOohghooOCSntR+A6DSGTfXu5g2lpKzpID14E5ZRRKPnuGcKjmQp5GmtAGA+QPeYwwWPpxP43u+75viR//298bFMcSjsh5xKlOwQAGibXTwxJ+fBFB8akYwTr/OAKESvLJu9wGvR4F5C+zwJVuA58nrEqDRC305ANX2bso7m9LcBFAtdc4T9ge2MvCbpOdMCbiZa2ZF2fqrAqAYZ8EfdeKtt+/EL/3cr8drr7wZL7/6ZjxeVlF1NzGioS9sDDC8uqargbJQl+Y4JFhlPHbc8e8GS6Qfcrq9jDibh0AkZsmENTUs9UEwvBKAAgM1HNBMU6vA4KiU72ziaV1o8dzhMsfBuyKAeu65S7G/j1L8gl5N8F+XM7V43AJAMtPHz+ZBbXE73pkjl2yfk3YMCSTXmwWH7+L6NfFCQAzlI7bXG0nnfpJBpt3OzWDTQ26FUt5uvPzynXj0eCkAxdCA4b65qgViCKD8K+OYgEAV4+4ynj0/iSv729S+UmiQiThdxNUcIA0OgIMTIk/WYHzDnUIjEZgUV0Uy9KBMqC2VXWPwvnODkUkG6cQANvX5AQwgwucrp60DWb88p+1lZUmLmJeaeskN5nvyxXIGI/5sqYsTO5bGeD3qqoS+kxGEoci7iNNLJAgHw5pkDL5JDvNgAnWmqClNXn7JvqtOIjYMOlI62lv43YRXd1+mPIQMo34uvwd3hmVt+mY1ndYEenmWpRckv0dSETWZ9egV2Pn2T17hWdcEmgaOqAQn0KFlkuZmLt+dCXB28yybzGwMF5yAGSdMF/GTGRe3vCvAGbglq2RhLAFXdnz59cugYR9GWs5mtdLzgQBKAsy0yOdIGWqe+jFgCS9lfbDFQVkPuih/jxd53jBlGhn6LOx0vZSOpRlf8LDXnehBA7VexmRTxbheRa9eRm+9jB59rbnNbESaOTVKK/1YgLW4sBUHH38p5sNOPD6d0gdlYXEnMlE6Zxe9lhcA3aZhRAnA141ze3vUSC2OT2NxMo39nZ2YzDdx9OYNAqgaInKUCcDu88PBOFLt+xyHA/8V5B1VJx6tN3FjOYsjzMcjgLIHF59fNj1ke2dSxXKn15np2XUC89zAqq83nIKWBgAguuy2Yjg+F8PRbvTHOzEY7iB6CuN7vIJq0tI3cCMkS0TQ401gOkobwukV13Hj4E0NEwC6mcTSlk32SFlezppK8JxdHgTAPCTr6K7FQEFEPj15EDXYgJxK3gqyWkPij1j6BEW/XDHY4F4OBgJQCEApjc5ZTqW5oZTdGxGr6vX5udw9mp45tMxIlhIMqzvwAKA6MO7cIog6nJ3EN/+H/178d//198Vz27vF8LE5JvIAPYtumq83/56BvgApRxGxOMrrWwoTe7zlGvpSZIavAGgQfLYYqARHH8RAKWrZQ+rLMFBF+O2SYsMyiU1q+oO0zuXYb/PH1GuVwp2zW4OC9n0p7JenjyKuQJ+EKABN2PWbDyUi//wX4wuvvh33p4tYo4yaI5IQV7BJ0GHFDj23rHtki+hgJGeSNaAspu68dN+WY6UzZsdiCJfzE8sTCNonACh0neJriCEjWBm49K39mxJ8lwYtjs4GoaIX6a1je6sT1567EE+dn6B/N+runGJysbu6u3lg6R7JeBexmXuTB7z9kaCthHYIzRboLGYtCFrLKuaLqS0dPM/VVQG8FqQE1Bjinei3p/XV4cFsMOSyUrVEl9pOvPyFO/HgwUzt7/z+RgPVAPWG5UkiQSTTOkadZVw9GMezT+2yK0+nqD+pMik3A0G3BABlQMbzTskf7hHiAsr8vErGm9T1SpCfoQ0djXIK1xxFJekGR2C/7C6ekgXhGQMDBWMSH2KgcAYK5HENkelqRmmTSbPmmZ/LwJddftgj1C+J5VJzseUqxP6pixaIy25lxUV1nIudwvvDEBQxyk7guH9E3YrNalBTLBGQ9BnSXlMWjKuUjU5qrS9aRgAMudokYq6JLIWhFGlYIk4y2nxM3/bJZ2tRtxb2GdDwAxcjwHyBHEBZyoRNtyDPRK1KPaDGUPEMk1QEhyraqiwnhXvCMoHJlrCUZcEsVTWHjzItwZDMkSleNg1KOhbUJLMPLV0sVM6/6/djaAClkqEMNZOFEsgS2tQZnXODcIJ7DhJKN32I46Q5sISL5pSka9dVDDYYKFzFqK5iWC8IoKCD0qKD43IyGiSjuXAhJF8fjOPg4y/GYtKPOUDLfMM6OLvaaLmvz5DlGtX5hfJpFlbXsT0es4NmtZjH/PBx7O/txfamF49efyfieBaxWJGF0sxA0lixAUOjxAgkWkxRmVpHHK4lIj9abwSgmBtVysZNY2d2KqM7maSyLOWnxBDkUp6Ak+h7BQCHJAYIAajx1vmY7JyL4dYe2ZMauh0+alun+zDFpi2Dg73ORbRbY+FAosWpMQj8GU8GB2BOD7NkOd2sbBWxjnvzPdLucaJPhkT4QGG/rKOaP477d96O6fHd2FRwXs5fSfc3QnbOF3PTBGwM0GmEMEcn8r4Ph1I2d/AlJWbYwRvbQBCV32XSp9NBiQdnBxpAMdPCOmOgw/3EwQiwBp3ZThxPp/Hvf8u/HX/3R//TeOHgPDNpFfHavxIa+W2eADMf9J0FTDn6tFkfL5DyY9zrhevQP0sd2WinuCeNSPJ7U2D+xMXy5zi70fclHcG5zs2kptYp87EWpDgLoHwdmXDyOrSw/L9nAdSXXotFtb5nKK0PMLMxIm4/PI5f+7lfjy/8/mfjs6+8G3eny9hgKK/nlsl5XGU8NKqQRyCjIJNB1bXUfYf4mwCqeD/RyDcNNHWQJXshE15NUMChBkaU2hQ0w/RHHC+kzByrh0etHcnT7kZSj+yUljZK7MDWVtDG4OKFrejEnKU2RBDqP930wTJNJhY2OoSnHUY1YbnD4HY8HnAGILyj0Fwy3tp1hR2HKboHZ7FYzsnWUHTdxzWjg28Z8znAlTVkZJvt2s4D2WW4NIqsEBt24rVX78XtO6eSRpjNVRKNPezRLXz0uafdUcatt4lxbx1Xzo3i2sW9GHQJ/e2wr7VCw0nEcvoRqczEpMpsEOxckDJQ40o9VzJHArkd+y2qNCbrgmQX6fZtHRTjFOenKk7KRi71xokkvTkIuKVDVQwRMCk2GfbIk4eiu/c9lJn3xY7mWfUR0yWYnOwV1hc8pajfwjPhB1asBhMH9gkEh0poiIUwOpXeSZsM917aWt84/bO1ziJ8DAg51N7CcyYsmIkK8sHxtHhuJXxp7r8qZRKS5wgYPX3fZcTbb/3EFcKeUhcn0GjAi+g4OZIT+wL5MQjaM8JBTFmEYzZvrA5IgSrPwaPhmcRxCu7Z8qjXkkson1rGo1Ke0wbDS1kpjz/TWdemYz5MVFvW9yqmQINlAMUp3hITgr0Z9GA/LyFeZjxsieUNFoDKACm7ek0FB4DKEqPEb42A3KRKdJAhbtYxJIBaxSjWMQD7xE4Y1ehpY4+hzAaAAlCwMtjEancQBx97KabjbsxWa3UVdnuxgPAbD98MPn1eiOJVAiItDRBWRexMtuPipQsxm57E8uhxHByci9FqE0evvxebR7PoLFaxgWISVCrjgESShIMYhRIdMlDLqhYDtZjH8bqORbcTS4w6URO4NDUYXlvSOgFabBwJ85rOOwA/jYQQ7crxLaZ/dRThGrBptmJn90Js752P3mhL0+aIHURhqbNSm17lZMEbbvcE6SlQZ5blUifFtcvSHqv3bsYY4e+gZstx6JM16/d8P7yuS4ZerZrpBAC1PI57t9+M08d3YrPOcS65pptsl9fr/n2socVCozuwzjnoGGah6DY0A+abZA6nSRgczlv3UPeEe9+Ail5PBE7ykBITJSaVTu8cJjyKQWcvpqer+Lf+8p+OH/+xH4gPP3Mx6k4VA4D8MxTTvx6AehIEtcGEIKl/nX05rcMnGJ0EUEyZSqt384p4CYfX9tvoXhh4ie/wf1ibWdbLM6T1k6WEZ51bm2fIr/H1rDnNKY95hOH6208pXxrvqTvvtYv4hWvvRNw/PI3f/MXfiM/9zmfis69dj/cen8SmB+GrWTCueQnIYWGgzjx7QNE8U9k5wRQPKc0IE9ix4ss6Q5Gx9u0hC4bnoZl5iCHL1YIACnEAgtzxeFw6WGUh4++3aaHYl5SCMDjzcAROn0zW8czVvXj60nZ04QVFFaXYE82Yg+RCI1rkbyfGAv5TW1sTlifhjL6zvc2YvqIn0jjGk51YYuAvzwA0rMxjsZxpKgaTZM24wz14fISSut2sWWaScLk0kLRh8gZ55TiuvzuN69cfMR5lkRGBu+VIqDhRGjnclW52ddKv4+LuIJ67iEoArGskIueHaJ25jP98djqLEpLjvqzqFQEAvOLI1ZMREnhVR5rOblaRTJnkWBa+FsGEOp3T/kRsiuKkEs9MNhFgc56tdGdsePHMPXX/WfzvpFOkjxu5Mo7bMiDPAxqfmimTZ5nm1mUXqIb+SorQxGInImzs0ug0/BxeB2cK5UG+h6ouCWek83l79qrWpfejm896fY3MyUqIXsKdhE6WdU+t8y5ZXhIphmjf/PGna7EFjcq/xLUS4HWBDSBSt1STQUTXlwAAIABJREFU/RpFmaTkJrDfijyY9HdOgSuaGIuQnYG36c/8s8SY7jTwzSphl58uLfd0xdkZV+hgEhUSkbOmStG23JgFmGSUJfG4BOMMsMXawG7BdCbPLBxGmxjqqGyMgJL1XHUtsp6Kz0oAtSKAGrOEt4khrhf26HAlZ3cF7mBf3lh4xHRBh8ZnHYutXpz/6Iei2tliN858XbOk9uj4SBYIdA6MWC+W6sCpxQnha1oq/djbPRdPX7nI4NLBIOJBxGC1jqPXbsfq/ml0AcZYPlqWAxdXtMbw3BUHq8QJRjusIx5tNmKgNjUF5OxzQfagY7np1S62FNoAEicqu1A9XVlNmV7mlmY/QYOtYQyHO7F37lJs7x5E3RtSu0NIzmqwGCh2qRnMZxbYZCFmn5yJCEBoTiE3MDtB3LpCalt0NUByRco6A3lzuitTgr5MOiOWkkx904uXrckn8eDuO/H4wXtRr6etHvZ8PXxS7w9vYLwUTOpQNsGaQEZKN/ICoHKjp07Mr5VlUR/GzB3S+JG3X+JNGm+iu8alVOrlLDAHeIKIfDMYRq+7F7NZL772z311/L0f/8H4xIuX6YTdc8JwFq40fzN3+CXA5csxQiW+JOBu/SRLY+abMqq0s77C/HDDNz+YoKZkXq0v4nVwZDMmQdto4JMAql3Cy1cUM6XBI1gzAg1e0y3xeQ4ITh7QMIVt0PSceyJKMuEDSDbIzeMSAOp4uorf/uXfjN/69X8ZL795M97FzMoODg1n8PRxaoASBch0KBfz1NgVCMYxsTKY0mAMDTEvMmgmYWaK+PnOAijEBXZHdwcs4aGk3BSMVbXItvKSPWcSQ6EWyivrGI6quPLMbly9sh0BBgqzDOjgK4gpZgtdfkpcU4Q/GPQJmqJexPT0JPb29mS+yY7lIWdmxgamyNCDrmIxPyGA6sKq20mTuv3qePToIQFdrg92pbUeduqilLwj/k3ivRuLeOudBxoPlnEkgSPPGwOPZKf8evxX6F+7dRxMOvHilQsUlPN++WsE3GZMOONTw2LMbplgIHQUiz9brtQx7C+p2UqjY7JD15QMr4JlLTLlGn7OkhjPUpkCa31oP/Ar2a3Y9UBq685YCrRFATrLdcY5thA0N8mwsKHua+qgaKsAk1PEMsZrBDiwmmj0AlhXh6DOBkeSTIxt0E3ZhEuIvEdlvJtZJ4JAgR+VMMUaEYe0zYjhrF9sXgDC1SGdDJ7OgJYejODJ7JNjpx5xA/I73/KJy3VOgG4YBAVx91c11ui8WR7oScZB64rVI4Aw1qY7zJ5p/Oap1xo4rHl5hGIiiRzEk/1qOg/UdeEyHrJkC9NEOjSZW04VVyx1fdjDMXm+efYNHxLm1KK8QYMtd9v11XJKEGWfDZbtsv6e05iL+7PHp2CzW+AH7wkc6OQ3PA06q0wAUIP1KsaxjtGmjhGM8TAh21UrBRCU8dKNER+kirpbEUCd+8oXo/fU+VjUHc6kezybxf3DQ2WFMQRVRfhFMWFnxfExmAFHJj+6bD9+/qVn5b+yhnhzEwMMBH7nMJb3ZlFPZ9RpsXbu0wX3HgFqVW0CA4XncIVd1wRQYKAewyelCx8oTAqXpoCByIeZzsSGPmUZ1eW54uLN7eX+p6yn+HuYEXYxTHg39g+uxGiyG9GFdUGfAFPJGm6gSsTcfLr7Zjvb4n51U+aa5ZURd7vkyk2bjuopkLGlBzMskbXqrkzRp8JuAxpcuUdpGLYNy9N4eO+dePjgetTVNM3/LaTMgKP3zWwO+25VrcguMtB18exUumjPZ0qQqeM3f2XXoa6Lij7T7kKE2UMnfZzaucVAKZGAjcEoNsjWe/txuhrHR77mK+Lv//j3x7/xkWsxROnh/wcAlYx1xpA2CZUgqVSGW1gphej8vQWgnmSg2oQZvjdtE/AzefdI5pj9ab+c0kWlBvg5LFEULPLAhERAHXqyFyBIcoWiAVB6Hxfo+Wx81PAPcCFPRxcmXCiL1xG/+y8/E7/6s78YX3ztZty4/zhW6yW78FgCsWEmkwdk8u7Iyy47DTFXgiA3FYEcTyZjeY7xKlkoXIjLSGLQNGNPnjkA9MvScDGZTAoTwIOXn8j+VIx72hHipdjH67W7ieFwEU9f2Ynnr+0TQK038+j2AErTO5Bwh0lLcd935/bWZBz1Zh7z2Sx2d/cZi7odJFQY8TSI8RCsFITjqzg5fRTrFcBZxoMBO1qrCsO6IUaw/gnnEIfOa6xuu7uUa6IeEEDdubOON9+6w5FgCgXSoMmV3cGEZ2A6GjVSGI3trmJ3WMeHrj0d232NxeHA9xT4U4OjBDOH2mc/VQIatgOgI3pVRcUya65D2+5A3E1yQJfEtUuNnUxE27IaaHyhrcQwYHktNqPRoP1lHNJOkS6JLun66GS9mLTqrM2XVg6LKojOVQI2V7ASouLuoIsTrA9E4yg/SuOlCpSqJgaPPsu1bnFfNDiYlhS2vqDg3i7ivEyzaFklUFVIruvwhOKaYscnBPa2fbB4COabkEzo/pkp4+ibhtET55jYWys/sVLnWz/xdJ03sx10FFCaHFIfSJoinnG+KGaM7ojTw1e5hDomezQRWebUb0cq3maXRzgHjxtXjBMZJCJmsRbNxiw2JupG8fUJPKXVAlguLaak31hG4sLNfBAia5XqaKjJAbUqBaYt06APgbkZKB82HHTYGilTykkUhZuNwrVoGLlKePU6hlXFqfZjeL6jvmsUSfqan9Wl0R4WUhWbzjJmw4jzX/VSbHb34gRMU78X01UVN+/cis6mBzwUGwwnXyPLQHayYLcMDwQOrOzGztY4XvqKF2I07ERdzaLarGI7urG4/igW9wWgOtALUPfgbjrq0WCkGbGoq1jAkWET8XhTx43Vgt14C3zaHoCVdROt45wxuQUvBKAEltMoT9mPa9gpkC2hDMBiEKPxXuyfv0o7A5SZNv1SZDAbakGoh/3yPgrvqLODbymgkFQsNy3XJYJLZZGi9XUessvHAZDBXaIXVMIl3yUNJFVgYumX+gJ8YunR1qtpHD68QRCFP4sd1Gcn61OM3NKBV1Q6Om0WC4l28ZqYZ8j5UPYdKfvA3UAlYz7jQ2Snf0xpb5Ux1WGrzpEEUGTYPE+RDBQ8xno7cbLZi6dffCb+4d/7wfhLn/zKmDBoJb+SD7oNd9pgsr0Q0inu7L9laQ4lhTbwbn9XWgskReCcyUe2H0PrBzJufbkSHs3yWhKDPP8oCC+lP7DISgQTQOFrgNoAJvRi8mvk9eGoQUTRJDXHHLMG+BpAEoo/ULKkuatWrb4GIgVQg1C6rmO5qeO1z38xfuWf/VJ89o/ejrdv3adWBL5xLBvD94njsMS+Qw+kczyFtbIqIBNliUX6ROFdabBLEJWfVckIW+adlGAtI4unjUGF8pHW+5gAqs2nNedDmnNqy3hivccU9dAR3F/Fxacnce3aXgwGEHOjhG6TQsd6bUwdDnwG7hbkLLucM8rOsAHjkTxn7V7NEqc0X1m1INeDkS/cqionyn/NiTuBphOxwi7prFmt92O92o67d2fx9ru3KY3QxWX7h1aIrjnlKGZXPI0Br4Th8duDOl64ciH2YaYJGQEHtCbQElNY2Hl7hipIqIwtJgdDaZRylrltPPtgGg0gDdYoS3liyQfolifgsY7XjBN9pcq5rnOWtSXfD8t7rZVzod1oKefglXjAz65zD6+rJFPPL6sDWFuDghcQE9wN6FFo1KG6E487j2jNSao6hlSVMCiS6lSedjkOp+2Xp3iptcXzxkAN14RzEfdGYCyfQQrc1YXH+wsGkh3RyQrgx5oYqNKnAGXnWz/5NO3eMiRSa5DDfnO2mxe3lT668JZDZ5ZReUiQXlJpI/0pdAz5UONN18LQftE749DLxa8vNB43RKAWmmcJT54aTSBnSyKDsmi3fA2WpFA/porUG9SdB8hU4FiKTIimmql5IgOFsp3t5rlwUeJIMWGmnNlSJlEbA5kPadblQRmuqxivUb7bxBCzpZBtZD81BMN9tG1KBAnmCS2+dXcVs/4mzn3kxaj3z8WyN46q240HJ0dx5969qBZ11Et0+rl2npOycY897gehbndrO65euxyTSS86mxX1Z1ubbkxvHMb8/knEdBHdSmUBlXB1wGPMAP4KG4M5ZnXVEUd1xLtLAag57qntADLw5SGntWPQa7G1xrlgUcu6QlYh6uwg3OK+MVPETBQDkXdj99yVGG/vRW8wjDWFn2I/veX5u2wgLAJNEFZMPa2L4nljk0AsegKetWhlbHwAY5QIbeNRwBeXp+Agrsm5Bzc4C6Uu61AMzk3ejXo9j8MHLQDFjN+bNClqxvCGKcPnAIBaLtC1p82P+VME+HYpzi7GlFNnKM+Aldk02V6Xn7TcsxvRHU0ElRgoqu5FZfPDWPeHUXe3YrE5F+Pze/Gpf/Q346/8+a+l/xBmez0Jg9p/b9i4LwVQbVabwbrEJAWkJsdtCKUEKLm7268PwNGGb9kfjO/JYy7T5rxq+hW2GoBTm5QCcrFa2SZQQhhfjwyUCkwWKMgbytaVBDcCUFqDeK1FHQFn8WGnjjHLeNa8OJMl6DKLBcuQBGZgG157+ZX4lf/zF+Izn30zXr95Nypan9hLh8BfgEliconKlbLAC8qJog+bYgLLGXoCWwAZ+uXEjQ/FelXvRcRLCK/RhadOvE2QgeIA33RmznsmMXZTwpTNTbKD2BsATeefGsW1a/sxnnC1F+dx14MsBjYYpyGyTT9Nd2WVQ81EqUiyrITMmfyipIMxq8zSlTzdJEgo1JlKR7a3YVkLA+grGzhudmK1GsS9e6dx996D2MAagklZ6nQUv/KXkhHacBpFq1SIcS6T3jqeeWo/zk8wz9NDDsjWqHxGKwE0x1CnpJl7esjSBaM6QZBvUMWyvs9T+CXRqocgJJ+qwQurEjJRZaxKihQ/W9rLNIhCXepeE2b4NUA55VqSsFA6YQ1UnhU4twRYrC12s5WwgC4KJWt661mLpDguryfpVaXZ4x70Zs8hy/J/UqRQZqNzXkycRrIJQKmJS3mqwC6BTkOXKg6XDhtru+1ILhsbPWPKTjhLsInTnDnL1wQwzQcZAFCXi6cXD6YCAq0xasqxvH7Rwo0jqx5P0m8OWTxgsrOhKdGpbus1RtTpfUyBmA7wVM8rpvlQpa7HonPTio3OPpdx4zCrw0xIGOErbfPVwisRMP7DYmT9nCaaGO1iF1l6QOk/PD1kQQge2cLOso8jhtrLJe7MO8GqFDYJfpbz8DaxhQGTVcXyHUBU1p/laCp/LQCourOCoVDMu1Xsffg5AqhZDNj5drpcqoQHRFOh00/ULxcNHg4YYixoUJfRiVF/EJcuX4gBhu5WMPHsxHanF7P3H8XprUfRm1fUYwFA5b0p4RglPMo9UcqLeBx1vDufx8MKXXjQ04B6TosCPTdiZz8fPr8CoMResqORJnJJFlmkWAAUIRGPlMFwO3bPXWYXXneADjx1ZTSGeKlIybZ9LyYCA7XHSpipoIgNsYKOYI0jETO+UIeH5cMg+qOxQAXG09j6n1lhZvdmELQmvfG86vWZlCXKrHARjw/fjwd3r8d6eWqzwdTH+egugM+YngBK4zMUJzsE1jkPT+vKP5s6sryJZqAyJdGTp4TXQUaHCu6dtHZqRmB3Hn3OUI4eRNUfRKe3HYvNQXQG3fjUp344vu3r/yxLUM3kvXJkPAGozlTTmoMl52Llnm81pyR/kf2N8kZVAvIkgErA47BloKRUKgut+HNCA58/SmaLEQT6vnSdAkP6fr4mA7MHxlougFfH6oYGCgcbe47KvW6YK7xOKmT8ETiKBu/VsFMNFCQzQWZK741SuNaZ9ssbr78dP//TPxO/95mX41UAKCSxdhOXaFyHCP+Mg5NeRviUAlByI29EvWl2KaYpgZJjcBEQK+4nd4xSB32gqgUBFN50NEaXpvSjqihoH9AvsIijxTAQ4jog0TG7V8XeuUE8//y52NrG/sbdcZt7YXacwDE2pnWOGGOOhLJOhgcuzhczDLwhG3jZyQoArAyIBo3wytiAr4u9S+E0ROtib/J70Xknqx18bbXaxOnpgs0dHJWTp1wZC2VBv098nTWmGPxMoP8addZxeX87Lu5u2QdKnXaER/RBkt6Szz/XoDuVE0CxQkTCWIm+81GVS6G7NHhMVrpoTWmsim631C1ZFkO2ySNiEqc6nRFLrnjFjmmy5zgnUTJVpUgkhTYTl0KZwoEzT3FZTVd5xOvUt0+n1dQuGpdZtmLjUuCeLB3H2GhpKHZxzSIB1BlOZ/OirVUHIb81oYiThVyueWok0gDqwtrRvTOzlI4ECSoJurKznBya9hzu6zd/8rLG2CYD5KxaC1Uzb0QbKpvlDebBmE3oVvpDT6EYKJ8GX3g+1KzFe+k0QwGzDkqxmUO1nopdh6VbUru7Orv87AiOiHRddxVTJX4iGShtGJW1DIFdZsTcO5XwONOnbwsDur0CPK3dcm//EftiiGKWEK8JFEKdCQ5pY4BaPbIQ2MQvq9iGNgyuwtAvebPkPCChVnXzVRDt9jsxr5ex/cLliKcO4qTqxRJapE4nHh8dRwVTNa8RdldQtK4uRsxCw/PG9wBcPffcszGeDGK9msew3vA65veO4+T6w+jPJD5lgGA2Kw8o0bkQ3mL+FEp2HQKoG/NF3K8A7kT5QmwN2wO0yCaAoqYiOQI+Gpi7KaNqSEuri9idZ/jtzIAAjoNBJ7F3AAYKZppjvg9egEHDmzq3Z26OZn1ircAJH4dJRLXYxHK2IoAid8CyQif6cGwHCzmCQSdmwg342p3esDQ+iIFqesK8urS6zbRpdh60bGoDP3p0K+7dvh7VcsqWcjYaWEclPsM6BrOxuAcwwKOY38EQIkv43Ajsl6et595ihATkdUDjKpHtMVh5MbL04zlgxcPM4In3k4LyQaxRxh7sxjzOU0v3qU/9SHzHN/y5YANxLuwWNPoSBPWB/6D5inqmjWhVlnaNCzhBCEv2AlDY4wAhygf1tfyF9WmbSLVKNKQC1y6OZoZY6pb0GgAp+Jkp7CuiE9uIG2alGn2UZxMSQNk7qtxZXQfL8pYrKtHIKHf2FqV+6mw66NVqD6sCujK0WtB7/b078VP/5P+Iz/7hF+IP33pXa32DvQyrjCxnIFzo5EPjgg5jAScuBzMm6f/EskVq+bRwyUzkDDKBsgZAIeaDgYIlANYlPulojG5NjRdSJq4DX946jZwipQBao3KKxiDdnd1+PP/8Pt3IZZmQjASux+Uvz/KEca+7RRjbVmskFgJq9HIyy61KphqE2PTCL2kMFUow+HcCdQAwMjXKMnF2cY2BlSZ5JQ1XlmwQf3j+eLSHEn8dzIVdbyifsid5TxF3qItDUxA8vKq4srcdV8/vMVlXuVUsIopymhdq6Uoe2LmuKGRrjKsTLPBy8SVUKeU/o/jjEhqlMIwDYvrIElmCI/Dlhip2F2ZPITUnYsISHLRlCmBSLUongOCGQPONgbRuTvEZ45cJFxS3pWNKQ1I4uuuMhvrWoIGvSQSAM4zJgdhmgTU1gKnCkZIKJ+Bcawbu3JjSurm5UXiFmMC4wDGJfYm9gUq0vHTtfHU4Zsy1TpmNOCl0134jQvnmT1xhF17eYNG5+oWRAKITxQ0lR0YaNWumbMfOuV1C/AJSgjICHGcPoHITfBg0gxPtu8D6bz4cWyBYPe9l7Aft0mPe1BZw4i217ioHBrYcH3nWcpSLTTXp++TDSoI+dFsJReP5o/PqjO4EIKKE9USwCpIAUHyIoPdrCbfRfzKmNxTKeK772hpCN1yLcm0B1QpGbFefivHVZ+LxahMVPJ/6g7h3H+MFZrHiYQtRuhaGgTxpM4r4OEW7Gy88fy12diYxOz2KXrWKvcEwVvdP4vS9w+hPNYMKeqQus1fOe9ezxXgJBBmwUJuIh+t1vL9cxQN0hJiJQXaMQ4sieNalLdL2Qai1rAyJa76dLTAItw5nvoahF0zyCKCejvH2uegPJ+wM1PrLuUrJi6hMJwBhdgvBmbPspA9YzKqYns4YbBFMUKpF1U4lPAEMuH9Hb0z9F/xjtPt0cMoxWdlltuNyn9tITrol5zbrVZwe3Yu7778dq+Wxk4lSXCp8jpL4tAvZEIyq60nBtD8AA6V9pflN+ozKrvxemSe0S9nWbQlHWaxuca7e0zoWGmkKQMFdfd2f0EhzUe/H6vQ0/tef/JH4D7753+E9aviTBGvNys+M7oMBlRMe+11l4tOwTwZJFmLnTFUyMwYoCVz8sdX96XWFgE5xd745fMsMsNqYD2AKRpUJeJLRwo+lBqrNJMnXW9FLHXjm/1qz+7708zZC3ixL5TWojNJc0ZnOvQS6fr9bDx7Fp//3T8cf/P7n4ndffTmWFbzkUEIB6BNrwB/hOLkWC8R9jDUv7kxicM/Cy52V5SGdFqVjSiAI/+8xMRzcW7GjDQaUeN3BsE83cg6otmarLAxTC8rhpYESO6HSijrxIq5e3YmDg62S6Wv/SG5NILsCWIBreFNaQjmxgpgdOk+CojQHtY8SWCN9XNnWMOa3yzP2q+I/ZfMGYrf9jvJQLUVImAmn3ENxuew7L/9Slm4tArFyYidovIwbgBmo3Tqe3t2KaxfOMWEXgMrSo40keRh7j5cSk1/c7dYaq+YmLF4Skl2fr2ZmsryaJU42DNhoMqOHAI39EMnYEeoVvydqi9M0k+BZXceF9iKW0Q5iRCz32qSCrTYYzTm7UbY6Asmtz+juOACovHdAlmR5qau2kja78wyCUotdSr9ec6WGiZ3G0Yf2knMczKeoxEHO4Ty1MEzdOkAxUGowQtwdAFxVqFaAfVPncvO+Lmd+01dfVeM730jCqqQXmcnkrywwsg6c41H0gqx/2uXU60aLuLQMtmvG1n44i0Y44GDFop1x4HfhQOXa4lZXcsIUjeuafZGmD7O+xmyEn87ZluuauSF0duZBpdl4pB5pQ4+gpf/wXnS8zV/8OdfwHBiTAtShq+HAAKUDBJ/FKrbriAnuMywMCqthQbIRNO4lNwUWCwTsl/Zj+/ln4/5sEafVKnrjcTw+OYnZ6VSTpTsq00Fsj0G7FFaa5gH9DrHm05cu0Avq4f3bLCeen2xFdTiL0/fAQFXsWikAyoBJrF2XzBNo7sWmE4/qTby/WJKBmqVVQaxjxY4SHeoU7AF8tW6VFmcDNkW3agMy4PJQt60z7i/rn70YjiaxvfdUTHYPoj/Yjpr6s+yGSAFyWiNYM+HXA5PH0gUo7NU6Tk9nsZhJywE6W7oMlHAF4Lp0OO9GDU8kgCcO3NVrp+eNMmCVWpP5oi4gHfZNTEMLNz85jHu33or56UPrS8SI6Ze4Bx02Wa9Hlg0GSl14+DpMBGGUKppaTRn6hbKb//gEM6QD32RC+ZrK7QKvSkYAmJiVcU/DI6of9XCLQ5vXnf2YP3wc/+gf/pfxPd/5DdEZqvDX/sUMtYWq/ngQpZ8sJIcDnuAtob5ZJs8Jk9mEgHw2ZJj8xuskY0SbAFvo6phW2ZKtInUnZp2IO7BrrOvYqzsx6Uh3BGYLZWkeDHh2bOUMlrchdsUvlKyVOtYxRNesB6WmdUb7tus2tGIQH18K0fW1AqRSoGDA6Nhe2GRc1cOTWXz6n3w6fv+3fjd+54ufpQt1f4PpCIPoks10WE1diL2gaIpJsbNGaCH55S7hYeimgpYepJQD80EaQKVTOZiR5QqmlAD1VQwGvRgN0digPZMsP+M8u9QyY7e1Aj65ESs77lDG2xvE7s7E+ljoTOAQrvgAq5QlABTix9pVB485QXxCKSqFxLznJfmQTY0LR6UyovpFLlInuIXh0ZmQTFajR9STwqBy7U2/T/k5P+1y4HgbJAlEbzwxTFibnR7icyeu7G7HC0+fI/PGibMuqUmro7OxyE54euRcWtxDWJvo80N+oDKs7jXWMoKtGCmxTmScmUhiDiFYbFRUbHb6hOFnOpVlMqfIo71BhgVDntew3JHNDu4TWEi9vhMMiNLB7tn5nK+BWGmPMd9Cs52Z7FofYx2L9oHuBR3C7e3Y1mpJL0uIIzAHMGqdU0OSWx+XdgR5vuBeWbeKJw9QhNeAyz3jEu5haqdcvhw6eVUzg7qX9aysN0ts8y0fv1qnoZ8WjG4gWwvpm8GPpaVYNokEeBpjoYdGvNhCz+IckoVqGJrGuKwJQwJQeny6KcbLFBMa/PIBKoSWD5EsRlJrLQCVLBcFZw6G6IBIMaI+lXygNDTYw4VJs7psR4Ha/8PYm7zeumZpQmv3+9ed/twbNyKyIrIay4yIG6GQlBQ4c6KUFZmROSioUZU1EEQQpSaCOBAUBHEiJSgISZEIYg3Fv0AHgmSCaIGZWZXR3+ace5pfs7tv72/L073fd27lwFvcipvn/H57f837rvdZz3rWs7AAhcKH55TOCXJtmgfkNkxuXN82rhN9cat9V5cAUPBU4Uw8oPLQgKEVXCP2+IIjsoQX13X93W/VW7jvkgZb0JEWDNR2t6vDbueHM61Th0VrYIt3Mj/XajWvly+e18uXz+rdm1eo69Wzq6ua3B3r/meva3J/qB4B8nwgM4Z/WMIDBd5P6feEEt6hn9TtpOqz/aFeHY48nPAy4APV4WZZovNBzXjaEC3BcUZf8O16ISpCySiSLbB8z6C99VmLxbqunjyvq5tnHONyrhUPfHXXBMNg1RuQePAmyxNeJ2hfhrXG/d1DdYemeJHVxgx2Gx4NQ2076rZLsl0z+04F5rTj0JtGtyfmSiLHrANsynPt7t7U68//vHYPr81AKYsPI6RMWM8orCay671d4QEp4IEDFkolvAHCkGJPj4S2TBQVIYs9oHrYUyKltMYBnqR78tijCViuefXzVZ0Xq+rO17V5e1//+X/xH9Q/+Lv/Vs3XOLjzPSlVCQ41UBeG2tHi/8//BCDp6FPpUaUDNYykyYRZovXlyU4kAAAgAElEQVRB+dxAUS5DLzXcIwAGRzz10/pqXvWn1debwt6b1JNJXzcc7y2NFYq0+BefgTIgnrDwNJomcDjppmMCoRjS8jfFlFQEfKCKUPXh/Bc8hKynge2SPUFKlbjvu8Ox/sk//p/r//jf/vf6oz/5v2muOjvCURsMebSWLlPwNQQIoOyh7lJWDjh7zTojEk5mCxJuIlPyXhWIAAhT6QTanMNxR6YbTMJiCQAFIKdESfhtSKTJQptxku1HVbc/quRH4li6LE12sMCX2bHKO0qOOBW2+UPJLJdFWE8QaBfdnq5EwuEU3VWWES7h/UYDd5P8UEc26orlm/cLTnc4k72MvjELKbF1Ev6IoA20kLLZIZ9pwXRaF8tpvbxY1w//6ifV7TYqxRruCwxEqMyVrgSpdZ8PAIoJMboiacKshLFnsi9hO0fecA8hri0o5dA/bu0z481xMV7H+mmDxnTtcrObxUQkP6mcxXVNqx+xSeTC2NmWPWsvJ85SVEkMbBLBH7ogrXFWDLTsh5+qyoW0pCn1KVmlLUJwBJlgD3sHUzDO6mJd5HiqeKxmGj7P2dRWPX31RxhHp9FtRpYfrC6AG2JuMBDjM85BjteyM7rPOLm8q9t18rufftPYyKr7ZEy4RzBQtn+XiFuHnAI/o5qNGweRNy863Q9Gc0L7BkWZFp/ARwfy4SBhPDDrRHGda6XShvCIH0o9rRU6tUkfrhbGkakeAbuICHndhmuwdM+YFjBQfKAIWmCggEJT2sPfOckC6BoMt5RDczNSzB1vFGWw89OhVt2pLs4nduPN+xP/hWs19T8xNuMClokl/apmkzo9uqgnf/U36g4aDojdJpN6e3tbm4eHZpkvMaWcq2MyxmUzhci7q5ubq3r69HHdvn9LsPR4fVHTh1Pd/vNXNb3fU0ROAEULf0NeToFH2WNSHfQQ/bnuJ7P67LCvL/eH2ho4d2CgHNR19AgI/YUAimtGnRppg9VaGrJ3a7H1c7NFXT+BE/nzWi7hH7Ma2SMMc5XEdrkzxUFAzvAS3x4Ox7p/2LA8Rp1f2owBimllIXaTIwjmMAy8rNkCLFQc4lMOSLNAGB4Lst31owyNs4Pq8HBbb7/8ae3uv6jqJZgdunbCQKVneWChtluUKvT5ywXKmEs3QiRzU0wg02eqO4lHwJgITGeIOdjdORX2Sd5PZqSigcK6n6/qcL6p2/tt/cP/+N+p//Dv/05dXlwYWCgch2dopY1g5REY/Dp2GH5nKKMphguaJsXx0cT9NAZJ+TxCGnavCdxISzLovZCR42/kYFd1R79pCLZlkLuyXsqEKXVSuDb8nsCYs1y68f+L/YHcH0PeN+I3dIVazS4NjJ6L3k0SQWX5ABz0pPHNMWyeq/aHU/3hf/8/1P/1f/5x/fGf/r91vzvUrMc6mOvwtTEmVYd2Ac9zYQkJ4InDyiPF54ppthZJYGUDM/qHH2JncugbT/CB2tcR41zAQiwWdbFCKaMdyyqZsRSI31WHbSv1oI3e1jGZWSbCQbKI5oIebZyPco4Zcpke1y0WzRMPmhN2Hi7WzzAKSzHIoNKi76w4zXEL98vDzZebPx3JQWJcaqCHe2r6vKb/sl2Dy598x1ybYuR5JoCBWlR9dHVZP/zLn7hTG++G49obwYB4LysgDf7OgF6uFBgkc1LBhrYS+G+K+fn56iDX2g0QkoGrVCSWCKTTzGcpZR9SrXOx6t4w5qXn7xHwMlV1ade6LcUdkSkyItXMPcE0lYRzrgoO+lx0KTGlRVwGOr1Z6pwsbWPgqoTtYgRa0BGX+XuuktGeYaSz5fkhQC4phcbWqMdCLPZsAZAkiQw9vGxcmrNIo1+AHaCnszk0PP26vcETkgBVKeRRif3R1Ry/95MffKNBmXGA5A9D45LSmoXkY0Fdy0edfXAtUU8VCwO1swYQNdPC2CSYEpMoza7SbiOkmBcXyN2WUrSIeon1hquNBiaHuER5ETqm3qHP0JltEBhTTQIisRJinCAkxsPGqAvpUDho2AtInXOJfO4aQTA8wQ/KwJIrSYzTqjsSQK3sRj4HQLMuTAyE3EgFoFAyUZv56dGqbn7zm3UPMAQUzQULrQDact3Bwf2vNlOgZVybJpvoeLq8XNeTp4/r/v49A+HVclXT+77uf/qm+vcP+DDSxARQSbABoOCOzTl4cCI/191kUl90XX156Er2kDhk+jpYDMp37uwr7AGzJF6nSisU/VNz44zGJWPp5XTIKQ4IQN08/agub57XbH5ds+mVulXac9fmD4AiHe/gqeCE0kvVySW83W4nGpzvR1oPudB7ftMMovJ5XVze0LQT7f3slvUCHkp3+fTU882K8VA/sXnguHmot1/8tLZ3n9FFmeAp86L0oQIjrrfpiKva72FqKpcW+JABQEUYOkD+WM+0FpgGa7iWPCBzIIMjf5WLO1z0CaBiWghGChooJDbzizosnta7/an+zt/7N+s/+/f/bn1880jdqPwWC/793x+wUH8BgAqYGAMoBVuJvLOHJTmRL5zSCOgfE0sMTpqOctBkBbVw3fqZNtzCeV4aj4HPP5q1Y5h2Ka+Bt0RAa7UIZnwYt7VsqDcGSWPQlD8PIGrLdASscu/EBMTaSE7k4YOgPIOh7cNd/U9/8Af1sz/9s/qjP/ln9fZuj55UxiFCduqcEMikEmtVOWeeMtG0UVLKMfTe0RuU/ML6qTB4TY8XZgUC673GuRw6HizYS5cUktsmw805BJVt3IVitaQieSIq/zQDzw9YOgNWx2txkN5XTuQDMRvgCL2fBwwNlTWYOmzCAA5vhIerI1BSgLDUeodfQ7tjHZLb+XPcyJVcRII62VJlSSelniEj3Bxnyrm+cX1Z3/v2x5wIgeYkpAeE6Dik4RU411w5TSHAIOMBbIO9AZPe8TCXHidMTZgoBW4BIo5KQyx3g5RsXpSsCDEqhrKBKaVE724CCOw+vjIxZbxv9sYg4fdeNCBnXLedA+FWA0UqruNcFuOYsS3eVR7OzjKakzvpYV3R4mxArw1XnLgyLHWhrpZlQscNb7rIQzC7k0BHQTYZmsvPzlDJQgnm8Ra5pTQWiXFubOdAIbSTf0NEeUlhmPCnHw2rh2fSQOxJhObw1x7e4C2RHIYeCS7jKWi6pNHqqT4USf2CflSmI6ier7f40PbtzZeiZYesLbW5OypL5HBIYyjeu4Kv0g2XA/ldpndHrq2kPFnX1UEKNkKu5ABQUv2ndVfjXlSulKmdPlOX4TImBWgWoXC99rVAF95xXxew9sdkczBQBlB8/UTt2fQ45BAQNBfq/Hhd19/9uLaLqiOG32LGHTRJMFzEd2IzuZVT42dcEKBwWzk0DuKLixWFmOiqvES7+mZSdz97U6e393Xe7+vcHzzBXXok0LwM7qDhIcLuz/Vwrvqy6+o1SmLQLLjM0rEU6SGnPlilaxqyXnYHeo2EhQqbSUNNrxkGd2ZNyK6Wdf34ZV09elmzBUY4XLjkpwXBTeksK/vfFKkNWlWGRbwFs7PZQDeGIATGTaUBioP57tWFub5Y18XlNYXkmu8nQSMLSs2jRSBWm93eVFzv0jnNYMK22dSbL/68Ht7/uuq0awodkbgpN/iQYTIosA8NFJ43ARRLjEu3AweC+AAcHQbRk+VwHLMoY9hD+EMK3FkrEwXco5zJjwC2s3UdFs/qrpvXv/63/rX6r/+Tv19/5cWLkURfK54hh7EigtMczi2l8rEkUKyfDQTTVYEd5PuzoGusGlIv2fhYSxOKAt74uNNWz8+iY03ALE7hLgxxhaXyG80UYfuIVQqQxfVF9q9Uxayjj5Tx9zOlY5kapT+0RBcZW3Z4dac6ddC27evU7Wu339R+t63jfgfBD8cwYUQJ1tsW5dvNrmpzX7/6+U/r88++qD/6f/6s7rcI1LK0UKeiDmDoU1v7uDIHMawUyKrrKvYqOXC4+uyjpOpRIniYI98rzTTFQKH0TZ+nyaQu1qtawP/DotucDQJRAnNimeT11thl/qG6zgaeLqUrAQ5VM3zg+TDm3uNf6Q1zjTR9ROCr9xMPBLMwjsGKqo5PjRvUOlTgNjUoROTt4s8xO27oEbjWJhzy9KKBpfVF8aST4lb6yVnVYtrXy+t1ff9bH9cKekKyhtCvCnjh2dLAGaJnltfkjyRmD+tKQKvrdmafsG/tRxh5S66d1jJHlvqKFj0x7NC+iVzAmaZKYrOhpCegCfQEEOa5fXw2mDLS1xlGz6NOeNnYiMmjlTAsYRxXFGI9XcQ7KDYPYkTjH+bmLDNbAjV5j/xJxk8AFq2nzG/UkGJGJA8wZmyyXUs8wRSlsuqQVBlt0aATT8XfP7IEimOA3Afc2MTOc+t1uVwMtn7y6cuzylFq5eRF+Cbg1yF6y5oEI3mWpsw4yGLASK51C+HPVEYRvMPDtI+CVf+6EQvq3GI5zCeSiE7rwp+eck8zjcyMHzwUu0TThDEWCwr2BrKqtdIbpHm2tQowynQAH/R+msdJFfYGA4DSGBIPHjaDIkTsl0jUYG8Iw3YcZnMIMI9bsk8Y50JDTXboyYCMvbdW93PDcyHh/mdVN6u6/I0XdbiY1WEyqwO+g7qsRZ0YrCMQjfeLOm/AtIBiBJ1/sV7WN77xEf1cuv2uLuarWh5mdfvLN3V881BT+JwcQRN30rqgC4YbUVkr9CDb87k2/bm+OnT16tjX+5qyQ48/Nw3tn0xMC1RhRGUJlqUagJInURaGjr4cSYOn02yxqMvr5zTTnC2eQM7rA19rMRlu+/2RDkJaFP8M9CzduXbbXe33uzqd9jQnFFHYs7UYpVoYV66vL2qB0Q94ri4fy6zVNfnWqeMSrrUA0UUgKPJA3m/rq89/Wg/vPqMDvDYhtAs2+7O/GcMO15DuGwCKBy+A9gwaqAUBPUtyWWnUBUhjoNEDYxeiZq8pKBuxb3QHDqJqNHDbsxnBAw5ouDwvntdmf1l//W9+r/7Rf/Xv1m994xN6FvnYaSU8hjk+Q2u7GnkfjQdhkg/F6KUUK9q51W7Kh4nvkqHbwVEtyP5+g518d1YcgRhXEbLH1ofWYk+ekJ6HjmKGY+c6Y/YKaQemS4J9ZTceRzrABsU2GABHh2Mddvs6oBt2t+P/vX3Y1mF/rkM3qd2ur/1hUj3KxmAP9vd17N7XvrutHf57v6vz4cApAPz9U1+7rmPHHQ4udLe+evuufvXr11RrwZCBo6ZUNCH7hDIQd2CGB1OTZnNNsgKubzJmO040vxvH5OHJSlDNLhStd8QRNKrsMHCc9ghoVBGAUkIh6UJKyOpSdVI5Yio+7FgbJ81D4sz94W7idDkxlEYQbeAlFkgvTSE2bLCAx/CPzxb/zLgYm1seM7SubIXaFbYaJ/hht9saz9w1myraAJLXyyRf7btwYV/Nz/X4YlE/+NZHdbkGCI6nuJ+VrVxSlpPMROU3XAOSPjDVaPbRbEHrGLnO9dz4fZGCwRgA3YoeZSI5jdIexRqVGHO2qrnEAJgxU5YS56OalGJpQ9YSoGxuEbmTfplooiKkIegkA2yDw/OXpckwWVqTASawFurP0nkO1V8BxyRQdLbnfeq5cu8jfuF84npwdzbNQk1y2C5Bc+xMCrFcPprQYEKFA5zdcSdNd5IIYxc3YfA882fRuJQ4ZAoN1PMzgnBE17gqqj/o8YCgb+aG/+PJ31SwD1kxym3sxsNvMsDjwjNo1oGqVxgjMPBnZZNbkuZFo40zrtDje+Hq3f7hCvfkZLuUJ+CKdUrtVq8uWT+8kmTMFd2SPpEMBEo4nOBtVoo1T4EoZu2uzZKxMuJlQ0pLXHz4MwPTH+Iu2IV3hAfTqZanE8HTAgGJVKE1U9FP4Qn73vDb/dW8br7zcR2v1nV36GsPv6XZvA4HlNVQr3YaxVEGOkDw3LGmlsx+qtarZT16gnly6D441gqLfNPXu5+9qtNXDzXddTgdqJfKqJtkQHjiqFVvTmdaFwBAfYFhxBh3AGCCYA8AxUA1AKgwScxPnIXoCmP1P9JBNbmwnxhXPN7DvK6un9XV449qvnoq2S868cAueBSCAqqyjmQtXGOMTXkmyuywWQ/7HdkAgks+J3eqLJc8HCYQlXOYqdezWW+uIgsPx4aWFFE62HJDARvifncP9fbLX9T9+1/Xudt8oHcIYBJ7qtUZPR2yfXTjcfzBbC6XfFpp2LiW1yOxrwCNZ9oNhU0XQvW3DXw4CWrP352arYyH9wm2a4ZS3rPadlf17e9/p/67f/Qf1Q++/W02QOSfD6rXZHC8U/0X42NxHsonTHMTC+Py9JeDM/Agym7CaDJJA+gKiBudlKPs0v5zHs+i42Yw1wVTatTMNYOuLzA/u92hTvAJ2z/UfvtQm+2uHnZ93T50td30dd5BDL2tw+a+DvsNPZlOh0N1h031p50Cu8WmhwM0FJPaH87VHQDcd9WfsHN2dTjd1f74wK6642lBcTj2MEq2+H2USOC51PVu2SdQg8/TkqwmXrGiIsBLV5New8N1iApIycDXjAi1idmTQjTUk7hcGhYi4IpdeQwnAkJYY7geAChcI9YgSk1gtNtaGAEoMQSIpdmPKW8Zx7bGCV9Tqzy4ecSMfitJNqhOOCd9muNd2+1pUGlVD4GBhrBapWO0ctwR3NiY8WL6F/5bz1f4RIBHh5cIBwCVQRMs6USrrrjR7HI+qUcXs/qXPn5e68WMcVn6KwMbfDynXrjsRN2O3iEYHiS3QjxOwGLF0AbsDrrkgd3r6RHFcx3gn8SBzySe55j15v0XsOtnJYcC+U+p4RLkwlKMGFp5lmjmQfek2Kfcy5GmnTqjFSutebbPPp4V/h4yCTzKMFCcMmn0RAzi7+V6bWV7MGUCR+qExhmOntuwSzoHaUmEWBfzTdvMGCvpeTpdH8Zw6TPBnEk7qnjGt+AyXSsZkvETW5vK1eTH338qfOq6Yxgo1RNH3Qb474gMuVnTxYCbMI3qrFbMw2CdP3Qq4Y1oEC8vkdmETAY5r4jlvWQeWc2xVtC4kSb8YpYaxkKsRl5yFrX+V7VYdagJQMXJPvk6/WTmmlUEAKWuvCBj6XZ4vJOeVFlCSbxE0xxeScbGwMwZGgcEoHX1tK8VNFD9qRYnlfXgfMKgNwIfBNYs2eJ6++ov53X93Y+qHl/X5jir2w0GSupUp7gd5p8U2ql1GaU64DwCQgwghb8TuwtmHpVzYrv2eXuqNz/7srrXD7QyYFeBF4fsKGgAwPZi7LOHHuNbqt4AQB0OdTeZcsAxOgKP6Zt34DWZptnvpvUBwtq7SFu+14y6OQbQGUYTz399eV2PnnxU88vnZKAmE5hdqjzDjCrAwboKMfNmP314sGSIAU9gwo4AimLpMDuwoEegGzmACozSFMQGsOASLYOCGM/U2V11MNOmLAtnCwxJwUC9e/WLunv/WfXd/VC2aIdAOo/YdN++D4Og4QCNzTsAqIwqGOl8yF4OHY0flAWJKQfdk3ZaGD8D2A8AlJlheJ1M53WaPqr98bpefvdb9Qf/+D+t73/7m+RAhiPIYk6XDTDKhB2l/hkxTHqGSowUGwaeUcw0RmckVrfDnCU9fJYYKILllNNcrujTEjg67HApXV916Kt2/aluT4e6O/Z199DV4eFcp4dTHd8fKO6/f/cl7SW229va7m9rt3uoCTtzbOjXYz/Nqz8vKVDmeoFZIwDNsWfX0QHMEcrBbPPf1/64rz3KXRCBd2CDXUq0NxPWPrraaDzr0joY5B52Ej6vZFGA0jtE4NJXTI9QiGAMkxsZ+DL9RAigFGMJXjyiRU0E6VTW20hC00ptZiwkGlcZqpV+R/pUWpgcDnXsMFtzQlY0s0J1WCtpTrmebz4zRRmPfaBahyOu5C8GUC3atzx5YPezdpgkWgye3Z8xUdGyCJi4tGyJfmKPM3evZXeh+n4ldDct2QKAr5UShK+BMBoEG0BRvqNBw4oYahDB+r+cVz27vqh/+Vsva41xYTN0dFvgjSmJOI88b1J2QAJhKMVRz3Q8yJaC5o5612GdZU5rYAdwYd8lGSGpmgTwBLBEQT/PuSXXFAGQRdYCLmKG5tzsatiSLyKeuhpq2NKPpBH3HX9Maw1hIBp7AN07flfgCF1xAOPc2bQOEAjhe0JHMGUjesvAAjiLAZAgyKddEHWq9oZyoIk0Wg9MyWKG1U/pKK/qR85u/BquG1dBsJUqiMfgsBufpWeVd1U+zZBjMWdKdGXUStCH9/Y7AFBxl+V68dwlj7szpBT7xI2n8g6zHU/TDsvDw4e6FA/W9Vk0zLNBxixDKpXr4uyjjhEBKNOIwYFmnpjrtzq1DiB1Kxg5WrDMtlYDmCFj8AMlnTg3+lY+h/+H8h1LeDAwtP+DrOglIgcgaQMfDf7YvJUWXV+XylQqIuj8PtP9e3ba1eLcsYSHf+FIjoAp90uXKLmfbdnPkmdf/cWsrv7S05o9f1KHWlZ3BoDANVXNV3O14ZMSdRQGk2T3XQIJ6Isw4gC1SX4fmDwN6nr7i9c01JyhFseuBpVZGWQT5jjktq8tdERwIz8e67P9rt5DXI6uwPOxEMaFAVMcYe7QupXwnnlw2KNEI1Li4KNukTYTz6wmm7unGKh7WY+ff1SziydVE/kzcYvZlE0l1FDTCl34Mx8rCoPUGKDTQ9cVTRPaqll+gqCRQnesO2dDXzucVQ0ZwLoyFQUa8X4afUA5OX62O9S7Vz+vd29+WadDAJSOG6XIQ4Y2+ioeVAe2KkMDNbXvjihmPV0DGWfvsYQIE5f2XO3ZPBtc4aiRIiCTlwIQLk0UwSMA1OSiuv5RXTx5Xn/4T/7L+ld+89tkL6PciqYox9sHlgJkpD5klRgPmqDYslQk1KD9R+AOCQXb7inwhkgUvM2kHmpa9/207rtz7Xddbe/2dX93X7e3t/Xw8FBbsH1v39bD7VfVv/t5Te93NX0ASzSp4+KitpNl7c/zWtSTmkOj1u9rdt7VZLrn0G5q4g7H2u2gVZIXEYDYFiW1/bZOHMINxgoxC+N+wIIC/ChiYV/BZ0fVEcS9gGwdpBxczTeHu50SxMu40rM+ef5BaaVZlRrYSlV5nY+IJdrjLXV2bEV5niudBwja/NVcI7YUZUBpTORjp44kdQ/58OP3Sl/CQ7gJogXAAX5QWgRYlAEtGHoxTPH308YfrS2ubLFVzTvLUFopjzUsYZ15KJkxNkBW/A9Y0SrTLhtsM1Jey7ofrHHCxvjZt15OXycP84aOLPEITRo9nw92l7v43QTXQxLS9J0WkPMwJeZH4osGITU/ASpczM718tFl/bVvPq/LBdgcvBNNeoALNhoEkDIlLuBsxTtZzGUBcOJ4J71fir7J8On842iVYD6Of9JURawDVhQmU0oXoKVUlx28t7BjJVpHM1LG4gxSAch2Rs+7dbgBoKk8GDZLaFrPCyPEWnnUZqEqzUG3a6EFkgaW3nxu84wSFJZZrX0XEZuhwT2rfEyzY65JzY3UGWvm0vI9LOH5EmIDkBq+VwYnnel8Z4grAfV2PWcUOqGzEXNpcbZ6xI8JAK4/PnfFbyRRYdC4137y6XMCKNaTbQFPkSXOcu8NHOwmdrW5iNpiiGhnY6NA1VM9yBATt3mGucbNLeQaqhljzkZLR0lq3tZgKSDk34TqCLmkdWq+QikxBmR97RDUmCgPIjT1zIPa7ZILTvpWtx3F4zxQJDAm80STTQUXRTMEEwQKU7rJ6uxp5KfMmvei72p57ljCW2PIqHhV5tbKOWSLOkVHGzoBeWCf6rSc1PqTJ7V8/qg2GHQ5X9Zyva7VxVIW+Mj8uXA1LgSfBSuYaaFt048O9C0CIH6mO9X0eKrJoa+HV/fVvd/VpMNnaKzBBGVWABBaLAh0dudz7U7n2pyr7vpTfbHf1VvYA9Bs8EwbgzB5XCXMLFI/ligcixa3rAwhju5iENWJZW0HwZQPfrBoy4t6/vKTmqyuajJdU/AMvZsGiqrUps2khcrDQvmFa+XKbJpQkN2eylVncwTMEw937AlCeLeFi3nV5hNly0/3zLR00flQxN6wRwlBFEb4HA/17vUv6i0B1OYDBkpJhg+GxmgJVGH8zgGdWAC6k6r1eu37iB9KBPQJ5tFQKRFo5etRScOQy/T0GK4JpHJALIIctHUzgIN1dafr6s6r+h//l/+m/ub3/3KtI4rluhyxcoyfDo6jEl5k1wC6yOIAoHEYq5QKnVDPtbSFqz39rzqKqgs6tbv72r1/U/f39/X2zfv6/NWbut9AzAzddF+zTswmbClkVwH2FYvrXIfFsc5dV6cOWrJzwfrr0OH7Olp44LvxPsn0AUwYaJxwqMEjqp/X5KRnia4zyRTcIENTXmSVPs4ZjA8uYSiJ4drjeTxjN61E3Qg8RyVhZKIUxCkIZ0zChkUBBEALpX3vHy4vgFG9e5L1rOxoph2SL3pIezC2vJIEnshIUTsiuaGyb/jzZBSKYUnT9+k9xgWfd2hABV0WYwOOXTaqqKuKn8AfzDkwzBFDMgovogZVApJsrogrsoKlCZsjISE4smxEiYD+v6ZlbWU5G6/6AJUj9sA+8TuiBWvt9EPLe4tZDpSDVks/oxgfXZeTH95z9p5ZJzPoKn0KwIDJwXNfQHg/PdY3nj2uv/TicV2sZjU5AbRDv6ZzQ8mLEjwkDQAoSopRVtIZLGsK/bmAqZ4RjE1pOmtRP2IGzaFHdfbDHuyqnmHYwjpL2yvUJ9ZFfojqvsR+9WpWYpy2QJkoukqEnzUDpm2i9R7m38ks9iqaKvh7rG4gpsKXCWU5Uhajbj2x1sQbqJ7MelYHhO9dhjQ2YLsUE3MBdo2rUhdnknQes2TWPA6LSY8d6G3TQKyCCo4nPpCNhaAfZUqyZgKTdouV4711hQSrv/ej53RFEH2pAKlnIbpV7yKCLW2YRsnHmj3jNJlF4CF7EANm67QyYLwawBEqn+X/I3YzA8UI5PZCiuOyf0ai4dauHuASwbquP4+fgfQAACAASURBVHn6UONWhqHSHRCw3cl5HwpyDAweTriA4y+paumeuBkMlIj+uRD0XOhjYVCQuT08YNLGilZ5lvAOBFAo4S3BLjD4IVPRsybAJBA58kCHvwQ0UgRQHz2pi2fPawPKdTEneMKMJeJ4ZDJHtOcfSfMvp4s67FBywPBg1brOGAPDbiDoJvBq1B3U73u+JgToI4AEwDNrYwBQPgIxWwz6J4hca1K3p2N9cdjXG4xXAANFGwMHLiN1UbODE5TG6OhnVPZUOTSaKB+/o7Zn/KhA7HR5UU9fflLzFZzItW4IoNhnG60S4ZHzXMMnOo2DrpZnBwDWkp5K8oVaLea1XuMdK0vYH/vagYUgeAFD4DIYmIbzlIwQJ7y3xoaAXm0srLB49GA2Gdzmb9/8qr56/bPqDyh+DqVwlThDE/u6LYSERg3aGBxYCCQX6wuV6pzJqHo7GBEOIvQEyJHgOnoNa6z0gOyiS7Alh3NZGsB3DO7kCuan0029vzvXH/6v/239G3/jt5qZpPQzCvQIimjBP6BhAWvs0NcJ4uo9xgxt+L+7w6Qe7o91d9/V3f2eGe/hsK372/e1ub2r+9vb2m629FvZbe/reILIH5qPg6wTwA5OURbDYgYAmRIMIfhiH+N75XeA0tqp9uhMYys2uBm9O3jCsJwg2SfZS1iEwIE8LCILFDQjtA0ES/Ruv4aTlJl2JlxtJIxHofDAkMM9140bAiRhUCxTFxt+TAE5TL4IfayfeM8cGS+kY8LvosTjmOoRWypxExF5LEiKnLYvAKhkAquRHQQSLD9qHlzm39GvzoaYZH3os+fRO/xOrVmsRbw3fBT2E+JkK3f5/gKmVA6Ec7UAVIvBLon4ZlTIa1SQ30MOSO4VgQRhKScGAYt8ZkOSRqw1Ykn0ezp3FMfE26q07zMi8dnl7vZMwg5zfzhBsihLzVSRQ5vtdjKmMqkSLna8cxDvpFbTquvlpL714nE9f3RNS4M6gv0MAMW6RDxcqBuWZXS9M6wVAgl3dmu+rF3ePVyZ3XEkM4XecQ00gyVgEXDgNTdRt+UsWKWzhbRNSK6512RfGxkMDiZxBRpvktb2SBjwhYyLNrykZprlZ9y7klEdyNrDih3oMMTPIbGSbIh2thyRpDcks8xoeQWy+CbsN8YxLKxmSMcF3yYCRj4DjadK4puGEpYzm3nr0VYc2LPSCQqgQvIiMoGVKbL+apRiLMA7o3YsdQBswa4mv/tDaKAC9aMs8cHObMhCxVQFLDhneKA7LmqY+jKWnSi8wkuhWmWE4q1rQFBoaFi5CCnqzMtyVmPtnrsC9HnS6biY4U6m3I42pSN8vJB4X+zZEoo1iKJ5KsGT3iwoVzFP0yKA4r8BUAqmoEsVVAXmZGWgFx/fmmyyJCVcGH1Xczj5no+1pg+USngIlCyH2AagoVx3J2IjQA+1enJT60ePEL0o6O4JTiFAlTEkOn2wiJDhXl3e1HtYExwxzDhTVyOa13WmmsKSFcV2ooEp1HRrM0XaDkAQ2+7OE2qewBp8dtgIQAHuTVVqQXmOhJfZJHVMKFpxlIuHfHJDU6SNvxVrJJBslrHNTMO7gCv4ZT16/lEtLm84yoW/Q/GkRpEIXstxJJsdz2Qx7+r6alVLqOi9Ji4vL0iv73eHenRzzZZi+KsIWCxqu+/qdn+q3X5XS1DrM7nro3SzB4txwoHsdLeFUg0PofKNHXh4hgCmXb1/+1m9ef2LOh+2vt/oFYYSRZLtlDEAoKizcefKerVqLc5DNp6swjR7ew7e+AaT2tFOVPIzHlGh52ZPLpryqYTHLA7sZV3U3V1X/94//Af1d37yb9e7OtV2s6/tA5ypj7Xf72u/3dV2t633+0PtNtva3W/rtNvX6bCr7cMdtUWH+45M0Q4i7A5+QmavyNjtNOIHrBTZkWiAoBVSOzaZK7o74z14zQBc02xQHT8spVtDl0kBqtMKpBI8ZX1OUSi0PxzBsyMfmADiNVkEiLWRYkevXIBTo2+yal1mM0uRshPjExlfs4JeKzzUkdV4ALASzRzUKllw5DHLNQaG0FKRaY1po9NO6lWx1hRfoXVE8hUmm0wAt4f8+HDQ0DuOTLBYAjGHARXu4qJJYGKstTgA9GCt0bEKnahNweShruenVn4lgtKpFl2dPQGkXYdCm0BN2GoxE0rYfd5qT5LtSXT3u/C4kMbCOb6LofL6SCe0EzoN2x2ahggWGaDdUU3tkA7lSFB04FqbmSiTmWxeAgSUPPTFVLLKZJ0YLUjmU4rGb1aLenyJWISfQecCuupiOCkG5jzByG4VsVWR8UxDlm7FJsp+K+J+xH61oLBD1I9JnfQnsVBYydRLQaJic05x7/w9Jf5KMBOn0zxgwsqlQoO2VhLWRAOREhrmDBNncjsePE3NFgekdzwzcY65f65OPG/wB7Lq4TRLHv8yieXwaTedIE/We5Wmk67nZLbkus59we/UODmeCfxXI7Y06ULnDEfgcMYeOhnxflUSVXkU+8fkssEYwB3kDSrkRLunQ06mnGDRupr87R8+chVS2oXUI0NH8yJbzVr0NGuePDTE1EQIS2X8CcgZ94GnEjUNP9U1Z3UfhIVStqASVvDPeCMJl/o4boI/fUZjUyMRaB0WPpQ9dVzgSqf1icMqcw3KagGGOGDWHjlo52bpjiaaAk5iTyyucz2UTyttkk4BQg1T30UGqucMuvmpq/Wk53T7OR3JkTHiZSbTiSYhANToAnVZsicypDvBboBdnELPyDb53/NZPXvxUX31+l1BRMfucusK5HeljoyUppR2aAOpFdZTzs2WsF6M3Pg0qW0PAAUtyql+eXiot8yAztVNwVyJ0UNHIB9xskMhGotUVRJm0OJQxgB2/oLDMJ4YypIAKuiAXHKEy/XTF7W4fFTThZzI+XzJYo2odC7WYcr5bHasp0+uarWYsYsFa5HdIziiun29fP60jsc9O/JQH4fWarPb17ttX/f327q5vKQTOAw1t/u+bjddbTtR1hL9D+NipN/S+pQ8BKXSfd2//7LevPpVnXYPw4uI6odps9f1qBsJBxW7snh+9mTNliyt+aD3LcsXx4eMxaKBoVl/YXiVmuZI4rBE772YmqrbFB5j/B2CBOgjTvXs+fP67d/+G9WvVQrr9gAHU5aC+92+jodD7bsdgSj+ZdGIugyURdF6HXsUsJBdnY7w4cpsL+x7DlCRtsgsNkT9Aj7OGh3QeOyxecIC1ZqTDcFhpaRGGS5DNRM4H0YcKK33Bv0gMl/1I9NJ1YFdmkUFcYERGtk6dCou4Tnq8wfonxKatTxmWhhg/SwJAjydgDPCzCSkk0XlMLW2a/6Yuuq0WfEctG8FbLIO1GquAfCaagA+ONAOl9q4F5aF0O2H54/DQnYFSoy9D/kfaWwwkHEc0ABfZegAUDLSjMWMVtkAoIYyHppx8H54nfb4IWhzCXIwYFQiNDD4iVEBgGGUFFsEIqIZUgKu+3blwt23/DllhDocXeLRt+maBL4RpzU+hWcZ1lP83yikBjlkgITWB4ykYalsWqu51iDXISoYC5Q4YYmCP0cXNNanfPGnE4CerjgXkEAZ1zGnbKKfgAkKEBLvoeCNphR1VXPd+ZSX5AXJNBBGdF2ZkQnBP0D10PEsRgZPSLYnAiNdawigNoprEz6EaijiymAM197Cu5egXPoe7Cm9d3wv4rHAG8kFWq8oINKGgHKQJEjqwKJfI9Yczg/oslgmhlFo2F8099gXkKySEqYwus3uwWNjeG406O0RcJFLkFlV403Kkeqfxr8aHU5XcT7m2Ieq8sTT2T5vsTISS+dn9Lc/fXTOJHkdTymviTYT/tIRITBoROdATKdf/BYCDjYabgOZJsGGt7E767BogUAVCMyIuBWS3+NDRS9Q/7cJTYWy9mKxLwOszH4lm2KGaYNOZkMWSaYdup8xmyVNfAb6FcFPMzOOa4FpnUZoZMQLaVUwDNg4c2y84OmBheJic0lTtLKHSqJEiK67Y1fraV9LzHmDYzjFhqJN83Blf6A5ebFCEBpVyYqhYObDghtQjrb4B94xj58+q4f7DUt0MbrBM1TXhrrr1LGAIKisxBWQodXeIBUaKx6CaPXGvxDyNgCFLra+OpYSca+ow+c2BJyDiJM9C0DhmYo9avT+gOr0zrlowTKtarV+XNdPXtbs4rqmC9T7jZucPQa48I9depYWaF9PHt/Uajmv3QYapL4uLi/5Po+HTV1fozSmNUKK+Fz1sNnVtptWdzjVegmYe6be7FSLenu7qe1+0AiO82IhaB94uHbw2sd9bd69qnevf1nH/f0ok3ZXlEENtGa5Bwl3U2oRQEYZREMtB5DgPa5n0S5kMJfU9DY/KAvGE1eY9nAfpCkC4ElaP7m8e615yCYCHHRYjy7n1IkhYOPPkGmym4yayYzRMc2uyCsh/wRgJC5M4SuUzeGwgv5KGbG8bSiO5Y5X5uqj1Trlwf9ryY5ZHGBoC5f/zGIOJnzN4bfYO8vVrC4ul7W8mBdc6DcPAHvIkiH0NbzE71Dr0JFl1Egpu0Szs7ApP5ko6Ewz+9z4m0RHM0o2kGVeFBYlLeRZ6wRaToAY2AeDYLLK7KpTvONUAnwv/miUNCjx0GfwaUd3OMJEbt6zeBgaMLw3lQh5+BGIB5Xn2Xu1mO3vjyiZstZP9kmxsJ3v+k/HDP6vGS4e+Dwofdg0oD8AuOT2iUlkEGwqG00fQ6LnxynvshjMnZ9khV0NISYOgDIZwdXn4e/sECQYwi6BVALNGu6+rlQccBZowDzXAhooZnAQZ/paa643ASUyT/TniobIjSZmP1WkMOOH8hYAArenZjbyDKM0YNEMjPXzMY1k24Hvz/CAtjHSf9FIGUmBbQr4JNgVrQYCPS+ft16PAQEY1QNwmLNKjV8wSLYBsfXIeebEBpa5GFVIt8UGg3hSidXhQGAsPvr00lyRAAwWHiEK2eHmOZ8cvGz2DOcZHQHi8eUOyCUmaBhEoTNU5TRZSYhQdAz0OqOfLI+7AOKBLWWZFZdlN3aOPcPeoNWCcQiZPc/3o5ZT94n46bGxei8//sFjn0uqKzKGmhXIhiXw4SbBbtGYEYEbZSLyVHA24GGCqpUmwuNNGni5JZJ/rw/0buQc6waS2iGQ/Txqr82iGEpB9o1yTR+IliI0riibvrXW7qkOAyzeEwCULNqpO7LvE4KxArhFymbTONmaCTKCnoBXkvs2541Zl2rHuD4M6V2iTHjqalnHWgFAoZug73y0GIwRYKScGe2ZIqcMvtyJgAXOLHDGwzrwEXzRxfUVA+Pp0NGWXigdruoqV4YF0mchsxUNK3CsMkJALxP1vuhCvj9N1RHVV/3qsKmvwDigxDITN4mF2tm0TGe33ruy7+h/3IfE2WtDECbSa8AYGhUc8Igyy5qvntSjZx8TQMH/KrV6bHa6xTtLC3OCYKjW6Z4jbBDottsHrin6PJmpQoC5vL6gJwlADLx/2K5tmwxKQelZsqyarWq7hy4JsgQzGyO3JdwnWRUucZi1nmpy3NX2/Zf1/vUv6njYWj+QjC74RvqGPC8ZwLpV3k0aCDow+FTVRPtk0Pa1P3GAjZYEoGTYd6rejfahqW09TNhdyI2cZQtqzCTCJFDi982Qn7VOGDLGLEHIL1wdlW0XNCNLmXWiE8h6Na4HMVwUrVIzofJvXN25DyEaZTOqkwiyDf5vNqWcazk/15Obdf3GJx/X5Xpdm7uHurl5VNdXj+ru7q5u372rZy+e1MuPntShlwbt7btdvXsPbda5Nnfburq4oqXKfLWicP/Xr9/WAxz+eW8Qdjf+SYeB9wv2HN6LdEDqGtTK1jNWlapFTiUFjrhUc5iFcTh3J64BlNlMSiEgeGeVEYeLupf0DUPZLQBK1gajwe/8DrPL/nkYMYIlpPbJhzoT+iTGY0uY4BQ0stAjTmVFepKZhEjZWazSoINMiU4s0fD5AUQx/mTcSiKKw66BZ5Wf8g+eU4Y8x7RRlVRVLdhRRgGwDnjUQ1hNADDysHKApiUSX7CX+O/lvC7haQWvvNm8VoslXbtR6sVlzKkL1NvEUHaADdie7A/QL6UUDxyEOKRGI436kvu30mB1zKmUBQ3qjokWumtZ1mJvAUpQOlNlaKPyHft6aS2hxphUgfj8iXrEqMnTUDpW9msyCRr8qZQsCcDyLLO1BJILXiGZRZ2PafbBKmLJj9UJl1upnUNi4a5dV5N0fFvLBDkHkio2R3ET+PvY7uTkQ6CEbKurOWLiPP2DZxCAptZ59LI0wLZmGveM8jBXAIOuzukMXg8obzsyzVBoUklljA4DKv/jOgmk7O3Ish/PfST6ujb6InLvWo9nRpgY5m/91uNzWl2DWBUJVP/XS3A3UliccSeCAZQYI7XgMlsL5TjSu/BzZxCNOaDzQgQawjS1nfNBiSYC9BwEBmME56p/asDgsO2wEFU5bTJl6R94bfClgGBYtVgaGLBNV6LxxWyp7jq/HooCSUnb+JRZTub8uJyI+8Uhz4A3AlA9RrhITA4d1NyO5HPaRcT8TgwKGRGeJy4xMHuT4SNYJM74M3wmkyMJhDbDpK/l2hk19CY26MN7l+GmOj6IsMkwuIRnKpaZiGnWaEOQkR/ZQn6iE/r2PKtfdg/1GmWbEYDSGAs97fzTwJP/gJuAGz/GaVnqEtumm1JvDEFoWZPFTT158c1aXFwj0kmwbfqadf4ko/btQgDRAWN7fzpJI+tTKUk0slqsATjF7Q+ZBrqqqFsLm8YFgDq4hlHibYAR4GZzmY2BEr5BuDpkh2gfPm5r8+7zuv3qV6LKGUAs9Bw/Ix56ftdmoDCmB91SYPQuV2uZw1nQSVbTwTNZ/8BQOm4ht7bRW/tsbhM85cFzinoLWmJEy+L3Ry1BFrrYIwDlIWFwmZ/lJfxdJPyOko2vtv6Ilg9qV5ZuTf+IbRreF98Z9zKCoz5Tbe86vBdLHDKm+SfH+s63X9Zf+83v1O7+oZ4/f1mbzZaeTEtMoj/19eKjF7XZ3tab92/q8dPHHDOBhqRXX76r06GvF0+e1XJ9VfP5uu53x/rjf/on9fZhq3YZ+INB8Ctlh8TMnoHmJTNK/EYuyUKrYoocI3k4UQis8TW5Y7WCG8wwPEMAnxo7kjuVcrGmATzlX5aZoUg+He3YOQrPIGlBVDEUUCXD4Vl1HcGT5QGezRiNkQ7CvA+9H3Y9+SCnWJaJm4XF7n4Vox17gQ8Km0MYdwzlI3HCTHUhusyc0Us2kuKGupDZVm8WCykBXa4BbhAjkYOFCXMzD34HwAkxHP+CuSWTxOwDDJL8ymgrRN0TKgBas5RyIy65GxhgjOdDusOxpmG6i7jhrlvcC4AWtUQEnCrlpVRGOxwkrgbFiC2QW2A/gyVFAwQrMYjhpLdQEbDuCok0gBqTfP83qx9qs8daxvfIhFUghrvbQJIDcfFO43WkgywF6ZrNkPzgD8Aiiz3X+0ZOAT2TugF5dtBuQY7eaHDhdA7LQZzCutRlP0H6OM2JH8hcGkwycWDKoUYddpB7PUQ7rPftHmrLfNT45zEqjmNgr7n6R+yjxPfS7aXJQYwmAKw9JFnZSNk9SZxICNmHCPFnCPFyBe3aQrZNswXvB7NVIfFRZ/m5Jj/+3jM+udR9I0TEA1QNUEFBZZWU33zChFcirYqrV4lAWaUTBEsNw1ixRdDanGFoXW5c36VAINzMd2/fncHwLexXy+NkcOWfzVFi2GBCSCg20+4hSBOzLg0X83FqnVC/lgCSZbz8OVtIB7t4sRnukPKlApjwgIviixznsWaYhwdPKJQW4DKNQx3BlE1gmtc2OO3qaWfqeZvdY2QszY0OPy2siEf7Wl6u+R44AJQBeCh7kg0jGxDRNwuXotjdLKA2flHGLBBMphRRb07oi5rW5jytX3bb+oreOGKgwOBoFpgz4yhE+I5VysN30PmWXYzRQPkMcku0AFSOTWyQRdX8up48/6SWV4/o8YEOLfk36fjn/2P3UMSCXhf4DoL+0NGy1hi6SlEqHEo0qt+LSWJhOfieaxDAFc9JpncIzkOJRXmOMpSOAbdHa3u/r+3ta3oT8RT0ilC2pdvkE4Y+wAch9h82LgAUfVPOZ2bGdCNP5sQPcCeo94fAYvYNrobN7S7H+UbczdQsP/x+wapQ8+SEhjo5d5VmeCZLwDxfrUka3wTvJiXDACh1pKmUr3fNw9w3rv9GoHKbu8uMWikCdKMn1ppYJNLF/kPGeKxvfvykPv3eX6/XX76qi4srAvBnz57V+7dveFUvX76s93fva3vY1c3jRyx9oxNwc7+t2XlG/Qp+b7Fc19vbrv7pn/15vX/YqqcSCZ1n1GYN65DS89T6kAap3bXBz9BlKhACMEcmg2tV8VEBCYDIQlYCla65WEvroSSMP083/8QrRzf8Pcf+RMthJpcVdAFgljE8+1MiWksG7PQm0bEXZHMVD/aJcDbjYlDGw7t0h2D2n39c/qYNBbVOVorPrV0TS6QUCYCIjBAZHJTPdN7TvBFxAj/DGXESaVNnRBd0dY0JTEBDo/E3BAKc32YhiisEigG4Nk8K8GWqJBNAKLCP+I9RT2T9yWbLUkTjU2JC6+5FneA+IwRUZfZQBDYAGfhDbU2s2zCEYmLVTab3JLCL40T3q2ehZgRxWTFGlWkzq2NTuMIv+DNMrOlnqPMHLLjelc9rAjsk2U7W6BGlBCVuiCrhMV13cqP7ixmy4ng72WyvodKlznyMA1OM5/e643OoNAkIKmF1w5f4WSVntsjgHD83OIXx4VtPw60TrZxRcagLEhDhYzsd4hLvWZMIYoANJlmWd6NcQCQBl/a1WHTHL2lVmpab9gh4dz/+rRfSR/IXfIbZq4Q0Iakr0f3JIBEYwKiY5xyV4ry5c0qY3M/QXjO9wTeN1gu9q0GyAeKhqkOOD9RpOy5s4uZ7s9CTyEaL28I5hTtVUsQk6LBS/RxCcmW83LA20JSfhtpS6ceBhc1ZRKp/K+woYDDIUQKlK2Mux7UiUWp1R5bt1hM0bRpAsQ0ZGZWzFt57Jn1DQIxxD6AdteiyyPg9RH5y12ZQdNfNYoV2WIzfUjlOFifOpMV3Wpegw4obF8AHFglcQO7UIWBF2Rb/zmrfT2sLndC56rPjrl6RgeoMoJS9pK9EWYDryPluLMrUCt3tqBWn96QnaXaEBywVCnWeXtSjZ9+o9dXjmnAEAOrj8r9SFuTsN2Z+pLjiE9WwuHyyCDSVderMiL7Fbd/M/twNRWYPB6nEjmAqMU9PnlDu/GjPCwcfAgiMEDsGYFDjGP9BitzvToBOd+pcyZ1QQ9ChceEBvju6NgRIaaACuHxahcmxuHkMoChfbvsvh6G+F92l+sc8Sja9D7+wzRxbxNFFqdeAEVTwTaelrsjGmWZesrHb/EAuhgjTfVi0orOFpjEl9UEuywaVBRP/0pDCLuU61mxyqhfPruu3/9Uf1c9//vP6/PMv65NvfrueP3ki+4TtXT199rSWK5RgYRgyrfebfX32+eu6WK5riYAPX6jTsZ69+Li6flF//otf1fu7eye15+qR6HmNNkAjeofMsYJXWCAvl+gVPaVeI5E8bQBle5bFlQClY5kjrxhLBz1cProBNYP0lni2Z5M2d1PR9vHTAveh7PckDakExjmUY66Udm/djvcjy6bWCfp/m0YzK8jCWyRmAj7q0IofG97kfIq5jpozyr4MexvJEsGMPdeP/fZUCRePx+sdBPpMOsyU5CxCkw7az3XHZs6isc1hbqqeg5AdEtlYQE2UqhH4R6JynWt61hkWrPhLQDHta7Veqqs0e9llzB7zXsOc+JqYiDNxBDCwTARlPrCKbhpBMqrSEbqU1dEbbRLKSxmkK3mCtLbS5AXMmmEOWBsxvTQHngN0yT8MTRrqBpXXXDvyTVwgTpOhi9+YEzW8V1QjwHKximN2Ux15qNAY5NszLtYSBMv0GYRn2qnmC8Vnlh+pf5TJst6fgDDHqtgOSPmaWD6d2WkIoxLMbk5unWGC4GqVu/tVFUvc1SdJ2p0mFWjINJYmdhYkG7JWLNeR1McDr1nJ0rqc/M73Xpg3DB4aZsDIsDBMkB41/h+9H+Ly6vJbOzjNrCnoGOq0lt5R94QDpqj7qCi0EYD6pfXwgcUPN72tZ62lG5qcPxazQYdxxzYtfH2WBGLODFtGp4OCCN4mjxKUK9MXLaoSnro3zrQ6UKD3tae9WbSUwBOjP0DSsaYQBMOF/Fy1AGgiI1U1iz9MfEk8ngPXSFE+XIv5YdLepJOEVvJWUGmjyUgQw2exQfZbuNcaZTuTFXrOsxMi5LKLA7Ena4vKleGojBBntesntemr4Kn9RbetV4dtHUDFQkQOsJ2avzNnAlUfnsxjbdJHryneh4dOKpy1qwogpd6ETlnLevT047q4el4T7EJkcWg/xWdg8+E5+LDIIYDnwUKPDfIY9HFIod3VglsJW1377wF6NPEcIAsHm0SZWkC4F8RXsF8qSw6dVCwa87PAUKkNvbWI53Dl/jCzlv3AgwCrx8HazCkSH7T9w/2dtfnZrFbLhTxSnFH6YXmRO8lIdwyF22Y52i5J6XBwbFdEGf3fBJ4KKMxu4QnlQMOWYeMovSndS0parEHkB3iRUStEfeHdSvuJmO5iy7UN2g4Lwzw5wvM7HBeoN9JhivePcgyGZP+V736nfvqzn3Ge3aPHj2uNQWMnAFqVtB4/eVLL1UVtDsf66n1XDw9bc4HOvCfnur664eF9t9nU3i7diq/Sg2V1CuvLkBaluCYOdhxidAg48jpr/kLJtFkqEAPMQ9++SWq6GBXALeBmLDGaUju3S/2B4NTJ4HcNwsxEJDbyN9jtZB2iQTATBQseuA7JQsY0VkAZDS44FOGIjU5HGGimvZwrgLmKEk+VdRArAaSgLUHsFIMEAMWti8/z1AR8N3VkFiGT5SSogFM7GgiQ3YsxYswimE2yqKSf5AAAIABJREFUpfdA7V5irc+DVi3xPiM7hy+hp5L/1nEU4IWlKQNGggAetEi0hgVP0OK4hVcAzzxMgUA5h0c4zwHHCzCuZLIWbdIGWDaUn2HwqvNCjRvSGKkxBSqhsW0O/Z+oPUPCJ+AreYUPV8/AnFH/BdZM16KObGuQLFZTUqQ4wbITmWGlu1iDOeOkQ/TT4ENnBHAjBWICGDm8W52XTCazhc3w8fe9Z3iGmZnRePqOawjARFUgdbnTmscMK09P+IjhGdF1POy4bEGYv1KWEbAjX0Amc5YCRdog5tHd0gZWvEyDT60G2ergOWurCDhKo4k1ifvUAGc6ybGSogYANf0URrk8d16s1Zo2Wx5E3rRj/KYuCW9sYhhnYzTYc7jh2lYAHBK13IxVAAZmcg113uOSjzxCfNj7Pakj1d+VX/BrbvlHWsPx6tkdYJaFLzoBTp9LKVuT09vTiq9MrboBUKirh1KNmFWu5SzEN3CWidLa1Fyuw3gPzMBD6Y7gqWrZT2pJjyi5CTdGzdqd0OqCMkRADCIauSMBfAJIeyZ4fQsY2C1rs9nomTJG27GFcTHHgUwG/VScDavLEL+I0RUY6xKpMEa5AEDdTc715WFbr/e72no2It6VXJ/0UgRQVdrnwg5gZbDwYsyiN3CI2Sp/w4J5soQ1r5ubl3V180KGqzMwci7wNALAXla5N+qx5EKMoMOOI4hADaAk0hQzgLJe2msZOjwXSffxYfmTFgvDcdqghPMAbUCuXz3j6EsaG2TfsnwEeYgpAt+QaCAo7amPULs51uFqhU4b1RoaJe8PETDTv1orAzBRE4fKA2Ph+YdT631QEHjJriMJDfeL5zyO05skDmKnAsmzWZWEmQA3p5hrtJCLiB/f5/fo8qTExfhEDe9WXJAOxvyxWENbnuBaoU+gziLMCYOEfHCkC0yL9ZQsEz+fpR2zgA6sXMPKWjS82Mmbyttekzq9xCrL2Mx6F0V1sClp5xf7nfmS+r1mPeEqivitNBIEmuq6hrUTjZESFREMKDG7MsCDULtUyVpYb3zeEFn0BNGiLoArIOQyjxMQNgcxXuszoZPBZIyrq0Wt2cKuQ5WNLnR/tr2LNZ8oHymx8eHrMS0AA/RHc9dgfI5yn0hWpFUSaNcR4HtKMdojs5iqeGarwI6ug79rPzomUtaxxIRSJVTtzWAQlgvdgcv8N9eXvcV1kjNCTTecK3fm2Fxvu8F1XPFCSQL1qjjkrTkDmXFGAwrBkz6Lul0HD/5c5CA8MM2Y49lxRps8kpTUEbI2CxDcv85LVRAagzhDt2yGHTPamJjQmczX6U49gFl5wGVLK4HjqvEYEwBB7E3cl7R1YjjTNMA/jzzEsR7PBN1zAEUTm2snvjNRZ6yQDYaa1FSQA+Ce0yELccDrTpCC/1BaZC2zPKUUJQTA9NxFKohVlCGpC6yaHaamEJc4CZzwCfz8lK6x1tTwguYkJpVhOlMORBz5yQ8+aseqHr4PAL4WQ0xSxtacOJgP4mX9DhFZlqha8mxUKXSovFQMhNCRC9A5051dOdw0AJXeEx1KPpa5z/PI9FDlKu5Smmv/GiRoKtvl0AhsJWbTIclA7Zo5hIHK+N3uiv/lW1DgYRusO/b4xJvfRkRf7hAzbcxfheYJTuEYGHGuWkNwyG4tlCPwXRaXhnptJRq/D4oKDQbN8rDcxzKUFgb37nxay/VFbe7hPaR3QACFlccSmjr62FQkZYtKUi41SJejKfXw5qHH02RS2zO8oKoealJf7sFA7WpDfw8tVhw6+YeiWfuE6Z1pKSQbJ+r34R4aNcI+ASgdCV5VtVpe1+X1U4KJEybv2eWcBox+f62Nl3IRZWzMPkdeWWoqkPGnOt6aU04D8K0kYyDYbsqBty1KXegA/P2DCs/e8Gm0EKrxn+d/s8+sN3MgxR5Bq2/HNl2VF9AxpMzV+i4uez3vAUApdyS49qR36ve8ZnIfAlINPowAkHRJeS+tnTwAlyvFLlw2rBNrAZCjHTrorrIW1KmWKw0Pp7KxMtXcQcCpwrxmJYY5VlDH30CdYSDSfLgMPJz10gzWqyeFUsEOeO3o++Rlk4xVzzKZLX+7WWy4FZtOy7YScOLIA43BWosbsVFi4pSUIx8Ygn87vL1EWKZxmaoBpkDhbBoDNheP+F1T6JvyVO2eTK85WmmoqCFW1kJyAicdFuh0i1Zc5VBVBDQjDXO+xKSgzIeZbevlpG6u1wVijxm9uyGZVPrIknpBehA5Qjv0+IBUe7q0SXJ+RnzI2Bk9Hznip2TsWGuxtqQLYFqkGWSiGmANsEy2S2xhRoylO0vPVXEv7JkfTesS46AnnkmeNWc9pIYDS0fKPYM5kSSj0EHmLch444OZ+3U5aM8ytsZMiGZV68wjTLCdjKovSujUMKBrVqc3yxRMyPE9uL/Ml5N5tZNgdvtFPC10BLYJ3ejKBcQ4yyZI3XquUUpAb0mK+5j0rP3csDcB4lB6i6O5GCg1JZGJa+aoinVk6igLUQyD8JpNEkkqUsYnQASYVJOE2B3bC+CcnF9yPh11opSJOFVvcUxAUtKKgaXnHEgnPGDwmEypXdFxSskF4SgSH5AG9EjTz+BadD4IkLG70QkD16PXHOPl7//wk3NaSyXoEo0V0VkT9/LTRm3UFromfLI1k+hQTqOt9Mf9I7DDLzS4GmfFIwTn96obzXGEn6Vyn9cn1K96cL4nAEq6CtwkDVzZdabv14PWUQLfF7FtPnai5j9rBIFGO8St1XSe25YpfHT7Nze9A1UOf+JCbwK5U585PoWN+ecpjTQx4Qxu5JOjsjkdNAN7gYvGdQh0mN73JoA7KmwYaIjGWSzKMrAIpst5LdeXhflH2DxnuJGnS0YCsNGcJAvocuQbuTukSRQOy30M1sBQyl6DXV/td/XlYVcPWM4TCcjHBQhei3rcvOi1V/W+8I9KkTo8AyiUdXLNjFpvRZHDFRy2EqJTKbZlpqOuRGkHYqDodWFzwtZizqxaKyrGD22UxOiwkQ4lGq4Rsve9tPXIlz2qa3F9CfwNLJWggziL0X2aUeHqzsgcZ1M45FBa4Jw3Zttq6xewScKhgD7+Z6jzYx3oKqlFcVfoBwAqzGNK5LxfWF0Ektlx23/O95S2xDjwj4CY4oXZGGvnlJCMQLWfX+5DP58Zc+604yHsEp+FpXxEZmGZZ8Pk0uXygHJ+v79Kek13sqYpIbPkfL8NJDp+4RnJJmTQXOp5mVEN2Oe6lE6DbxXX4SXtYrh6B80EkaVpWDczIs0UsjllAFBkSNoQYr9bMsdnZr/8LTOqM3SRMv6gBHQkz6Se2vxLV622lzCyhpYUKMfjoMJzWOB96xDlYYexPAe4ldscEX51874uwEBdr+ytJPZJmh7V8Gj1QZCuQ0axUCaTOMBhPKszQ0JwDlBHJzJGLLFhw40uI20P2RmXTvCuUQ6DLkhlRc3VZKmQsVfdZCxbebC8NIthj8ME4jCwWbMBvxJ4gxp2+YlxynBoxXGX6ANWOETaz9YTJHgm5XmXOuQ6mkl7X5AlBHGgzi3FPHT5IbapU48zTBHzwXKwLoSFpWHzMLbU2aJSIrE1AYOHjKfFHouR70Vgl7YJPI+9p3g9tuxBBzc/SEkZk2rvB/yuuhPFQAGYCfiIcIBMRJUdMcWCBVmfiovsIobvC7tHMRliKQ0U13y0hRKVQ3LC6yWAdfzEupqg0eOSaycNB1voSg2OlNTYS+uM9QBbCl0PC9TuftXPqxNbjUTxrRKLxt3cYhhkAurKBqOG2AuzYFFlKdcqmWScwd78/R99fNYDGB3gZgxYuzLcljhOL0dUm1qbU18PTa2ANoj1eCbygLCY1CjcH+bShEc5OOMNixFAp+9VCaWJCpu/kBe0A3IOCy4WZJ6kKeOeqwOKVgtmwWTqqenY9PLAGA/onlprrXxFiEDdKEbTRup48PPyuRG+8Rw8Z128fmRJmH/HxvwigFqcYG1A2Ct9Fcsavj93R6SE1KhzarKQSVtDgQVElalYDAKCxbJWF+sGoDwyXi8/R4JHLSTr1eYc9GHKJrDzVKJE6yo68PYAUP20Xh8OnId3PzlVB0DDkS9hfgbBZzrJ0h4b8JpDVAxGmL0BrHhfCz6bUx4OYx9E/FtkrDlwnfU6CHDmG5+9M9Awowx2LjKkGyMi/mxez24c0LuAoMn/xpo4tTMDMQZbYluV3A81+hzJ5s6bSFN0uNafc5TqoJdwmQSAmRlyWCcLXAUu2iNy9mSzSaxIuCQHfLXDIp0/Y/ZKiQbLqFyHyZLTcRvrDsHBATA58/d6UXRwBOd1IbP8EIQGaOmTNG5BcSflUcWJgFBHjaF0P9yxwanWXZImP3ZxTg7yuqppzUbJX+IBL0997Wa8BqG/hPD+/FE7OJ5TWuzxrBgpuA21jynTst0C9jTKEe25kUzT77Or0GUZ/K861FS6DEOArjPONWMJDNorl+l8L9QvsUwtZk5dbNJg8lvJJou7O6I1Hy30YI7x5czsEYLOHPOCBFzDYZWFz6ddoakXI5FYjuSIGwAve9RxPUJnEvbGDBw7i63xYQy1JQWujQ7cKsOj050lMnpMZV1hLcqKJXuBYNzaNzIy3ChJKMSn4vCUHENMi0Yu4WMMiKYaK4L7iqcPSq48xc4qAXKLUZCOg13SCmljBJtxnhASc/9ZZ5Ritfcm2c4kOgbPYuY0iDxARZ+n8xADgXHPMtHVs9BZ4HOKYEpIXaBH1mH83IAXMrMuGbamWmk2tYe0L0mGoFw6AZum5xgbBrA/YcGU7EpzqKRVsxVxFvC9+POo+ZsANGquKPV9Zm4EKuXHpQTX3a0W48fvCmxnSpC5Xrxujm3pLaXxcGb5YAEISTMmOVFQo/S8uOFD3MlNBvHdelNQ08TqTeyHpHcUawfNsbz89kf4NCKBxTmT8KrzKlUsfu7v/fDFecw66YOVOaALSxoK6xGIhlyrdOAcA6ghMU4gFFIWUhxEq+GWuE2y+GyAmCD4QbA1TezTKrniqNtL1GErDxilR+/RABTcRd3imQfYmBE6divj13y7tNTKPBPXpTqwze2c4TLo0YnWtgKt3p/Ah47FqjmQePUCUZ6HB3G5wJM7IjAcGEZibG+O8iTPzbO7CFrb7jReFH+FbPPy+rr2u131GEXPpMTaL4ryyEk60KSoEGCsXIrBIRomG6giz92doIOa1ZvuVJ/vd3VXxzrYwgCaozb9TokNUbyOjgEYBNzGDVfUQQzxcGnOChn/xKpRm+DDTIerGVLejcsx7ZzWtzF+Nvp+xJoykw8Tpvvl+UTWgk9qxCDlMxTTcipxr+RGfIPt8todu3BFUTYOKndsMHiEDYPxXEYiuABmMCcA5WHVnMGYTk9rCg1kPvw6XZU82yRAB+3efpd/7U5Cgx0B0yQ3+X0/Y5eJpIkyqIldCcGpgChKhmGbXaS3PmH8kMzm+ACICSA/l2eCxb68xMFGcTiL2iqyI3/Amq/e7F+gF9ljZMgpcZCt1Zri3UEkmqPFTtLSF4rtU0u+h8vY2ZqHNro/gT0W2puMErjeHuJ1aUrw3Fmqgps6GRJNHGgdzd6TzTcSez0qVM74clkGRNEUDuszZsHQ8amf0ElaRNH2o0EcVjnL79kACrEXeXc3mdRhNq0D3PjB5rKrSoLcw6GrDr5ETKyxVk+cJ3lzvajlUgmk/Po84SENPYyFejfSijI6yumeYFDlZ5miokkH7fMx5TQDx/vQm2ESO4cPkea4qQpDmNUc4r0Z5TxNfaN8nGi/0daqip7SseI/0VSgeX54cSrzo4tXzTQaSYaf0xBvXKP0aRJ+A2ThXqAbBVDlu7demLIyMmZK6rSLYLXiArsPeOA7CbHl/yQAFGsQAWeVlzVQV4z8qY4KJa2phcmWMlaX2WC5oYOd5cVEJ9gKeKSQWCi9E+rUzgtZGrSkWp+XmMlkvJViPSKIeEDh0fBgsGEgmaAScpJdFROk1VWlWx6G3AesiuDZRrOlsq7WmPAj9yHfSxhuxDRbJgDs8R3IM456rFgPNGmFxfM5B3C28mzDmgkg1Xw9/MgUiSqtMbQasf7Ez+mf8RHE6/famvzej9CF9zWUSwZKhosMKn6aEXQq+dAX81KcCreXouqQaQGhd+olbPne3oI3O/5vjRZw9ht2ycyBYr9F6KQVB23FcEIPJTotOAnDhWqHg1bslpT2KHFpBpCyDGUzMlpMbV3Zv19oRgK4Dq883rQoZ5a5pGhtgo8zAiiMbgGIgo0BvaBAU9Lt3vD2jIHA3nzsRFAwMsdgQR82K8JoL3NMCxbJYuCZw2V3tWIHBwBUEqVkyMpYVBaUm7k9uxrQoYkINx63DRbvdFr7Y9UeQ4VrUe+PVZ/tt/W2PxBAETxxxqBBD34fm9kLT8sgQmndDg9118FbHcQHB/doznVDAm1OrSeGWwbBPJsAQO9ug+1odlQWzHrMQeygNAJ3ZMYa6FOmlwOX3+u1yTjrzxQzpblT+cc4RQeHwa7EogHe3hZ4dmxjdtdPe99n6qDIGlJ/l/EZKnnqDuSEr+cxYD58BNuDwXrScA9+ZtHmBRDaKb+FT0OBJk10m2/CB4WeEhdLTzKGjxKwtnvPnm8M3DiR0jPlIYH9oyzAe0vdPulW/IAtooCWEULBmayj2ezRM2XSM2KjwEBlVgA+F9Vs7ih2eDkieAKB9po9yqyw0c95Vlq6cdmZI5f7ZLIgNo57bAB9W4D4eSLAA20SD4vIQnHtjP7O5aknUteRT/f2PFG+W6+WNAgFqEYyoc4ph9wIy13ql54SS0cMOw5M7ZW+DtNZ7eHMP6nqpjMyUpw61KtkjBFGGtAqq4Pl/Fg3j1ayHkhCwpDj0n8rTck/j8ycu1A42JUHmwyKed22CIANibRU+V8d3FpFOitQsmGiyxUBpgj7H+ArBXgVLDUDUXG/yUPYbeZJESwBIs7jd3ksDnodi+YVv20GS9DWscsT75/O7RRRA+Cgs25KnSlMOHEscOqAFrWdvOV0TjDDubBmfMP+6BhrTvW0FeCahu5Wa4ezBqnZAcA41wkaHXZrChqR57NvIAbLq+ylmKCKjUkJg1yV6HSWEKRhrMp0pYYRXCeZJ4F4XjPWkk1KpVJwWXw6rQOBB8Tpqj61cTQMsbYLcPMAfy97nGyfKhsBWBysXJ7jGr1V4i/jiABxnktrMgl6JXuoakwaB5gI02FcTLLsERSvcKLxGvC9bqzSX5EqaU1Zbo8WELWd01CB0PUrBApETX7/Ry/k4mNE7ZNDyNuBhXqFVlExZe5YmvDJMpDDu7kOvVhsytNQ8vIxOyoZ5gZFXYg9UHBthzBBUA5IfbGSYlOm/KNRNp06sRX+Eq4PiDQkDCnHdFs5fmURq/VWviaRC3OQKTMWG6tZfE60THTtn3V7Mf8cocRDhTFAGE48SwApemn1NeMCsGjQ3SJtGneAH+8doM+HLx4P0Tg6f3xfRCaTWq3R9XCqbt+5O1oLuWVN7D6DMFCzn7DIPgAZrHVrREuAwwHt9ScMFJ7XHcw0H+7rq9Oxdv3Jy7KN3lNJt+kMXB9vh7U3UDrKfFQMTMSI3UnmZbcPsSdcts6eDDBDxZrdUB+BHZetTdDK8QvOGk1J2tooS7QNSHzvjSAdAYF8Usv0U3vT4aVMVD8f3VLkX618ad0GHHIBoFjPD9CE5gxTvo/S86kMpz0ihgfgWWJStSYOAIpP3vuSIyY4voK1iZbkpGMlwLyR/J5f6MeoA4rPr/Vm8DOyD/M0jYHaz+kq3XTSGC61ITfhuYN+0J9E2bpH7jk/d923y8/5HSZ0Ah3q+rKeCIkP29sl8lQJPuMtzCoZQLFFmXvTIySscwJrhYOKQZhss5o0cE9ilgTAHj995Gz2XMdDX4ctkhV8HhyYBSYm0yNLblMyLjIubGDXGDTEnkBXBpNntZ6YES+WmDjQ12GHIczWEgVARX0YfaMPKJoiusVeuxHt99Paz+b1MJ3UtiYFRQrEtvBAAoCi4SYJWJQx+lqtTnV9vaCFQUo7yrolF9BhmBEY+L8EKobDGiWWxE6xrjOaoMp/SXt0lLjbcw3giyUvCqAdt8kGqKzFQ8sRU3FXgFodpAIuamF3+ZCMhmb5hWEWyBQ4o6qNgmh9Kpg+gmfPdtUxY+E3E9ZovwQ4khvKIkDjEaDqYGKusoCfgysUOhQFhGKJEvaJD1WARcaqkF6HpU3zTXYYHqLWlX5E5UYxaS49t9gQYkL6I657xH+/W7buk4A7VmcWKKSByA0J5TEdoel+PeRapUgyKmaNDC7smURcwNFQOs15Wrlxit9r6RCAnEDjwPzj5toAZFcKBkJBXoWqGaTbX2VmaqHsF8X4xlgNVk12P/oNj5Kj39QwoUFnV/bg0Gg0dAlH4uCY/JNPn5+F5HF30Y4o4TyTUXHHSuZYOZBJ2KgTsL0n/8EZqn4joeZALuWhBXCqsQ4X2+CRAU26FIYDVbm3fo+aAB+cCvI58PAwUvrSi0CHFgfG5jDgxfpg+LqOigF8mKNEYzi3d1Jj4GGK2uQxRRuYL7IFuE8K6ETbQz8wRy0YNDf/G/qnMFDSKwgKSEzOISMn1F/Va8LN4YMkB4pmLOl5Zpgmn4DLNpgLtNts7XAeN2I8Bwku2e7MrEuaqmwC1aXdQOBsCX+CzON0hnh9VnfnSf384b5en/raYKCw9RdioHTkCERoZUTLZayk98brD3Hvg5qns1ETb3sA0CK2x/onA0KCRtWom4aIwMUlIb5rX4mBecBIriugJ9cX0J8wpV2va3XsG4nFM7Q63+HrH4u849De6G2Xvli+w6GoDFboRKscbAPnNFIrgiCftS8Gkb5gsSdoHmvaB5nnJ0YlQMAarqAh3xPhvUuS0osoxPHfON+bidMBk70lbYQSW5QEAj/1EXyjBBICleKwHLzPsGVws4d1alr3AlGcJxb9oXICt8xrnXCUjoEPu2G5QWBdkN9T4Z67g2Jj7VN9usKtHM2lmWgdNRzn5ESR70NrSNoSeR3x72EIebGq5cWyFjat3d5j3iFn+bQSJAGUuwcJSvJ8R2syT5PPKaRUUkc47k/PtVguqefaPeykCRkyoXYwKDxICjDEZZU8cgQcoWOczut+hqHgVXsAdY4DOXK9EXiwRoPkCsO34ZGFdyVdC9mtaJWcjIShYNkf4Mj+OXq/mvDgbcM1AC9c+EJRq8Vk0OJjQWeuudkceiD7b1lycYYfnmOTJmZofbLzwd2pZG0IYga7Ea09n048M3SA4zpV8JDtgJLvJAcqLWq/jxpbSCZNa8m4qfWqxNOWKJznJ7gKz0B1jgG4Q8O4dMnQ+zC6tiRcnuMX8MRoYBPPM8tu0gvK2y7dsIgPcYcfroUAxTU2slbuItRZIZkQ2UkDFZVsXSQw+0SzzOjzYuRpllBdaIOnG8tfZOhcvnMpMIw+1g6AOrVEkHbgXVJPLKd2pf9auxiDRS90vo7EXJmOao+o6qL4JEgd3Rn28ekA8DslgErSyBmqZN7wsxLDax34rKcLvEgG/G9HtlLl1iNNbjMrcCj9CcS73P2TT5/xuGumUz4l+KFWuovCYkh2gMX14fJTUhh1PeDbk1F7Y6tVU+FCdVTVd3VoeDMYHundmyZrPkt2oLWYUQFXm4AdeQFynpiu2/PWMcXHF+IFlIMQX5+Bu/reASRlLp4CLPQPmd/l6c5uvZXlgQ5FagDINqXEaHEoAhB9oCROBIBaIptExkx2yAdIMnHW4sMs2EgzKNpvP0xB5gIxqBhIry9Wtd9t69yZw+PzNL2fKd18RkHeosNVRh38RgJzoZWAHg6B7f50rl9ut/XF8VgP/ZlBmGGDa9D141bm0Yuhx0ewBQ/soXMqVC23jIFVQA8rHcgkXcKJwF1rUetRnj3KQAZnCwMbLrVAuTHUDxgK3Z1PHFeodGA3pibicoMPCzR8CDiD88bP+uM3soEiBJA+j9kRtSvQWgzhOlo9HGhgy6m5yaw5g2gfNQ3MCfgN+sKjwQq/0disgcZQ7w5ATD5ah58tPVzOkL5Hh4xapLG2A5Z0KCm7lOEd/o24kkAH3WLO6rm+DU4QfLFmYefhSgGBBkEPS2UwmxWgZChJ0mKwJM5AZo1qL7ZlQFyx89Z4MAg8kWnlWCq11OvA0AEZWBbPrAHHG4RTE6FDg8t6Pq2rxzesa9ElujvW/mHL2ZNslmE5F98tIz864NOML11v8vTJPznj05mqnEk+Tf3kVMv1mgfC5vaBbHXWIy/f/6cOW4FBnQROyHjPit3oA95NpnU3ndXt+Uxbkj1Ke8eujgZQqv7gsDvXxeW0Li8XPIcgCeA98QFk74j1UclIcUP3DNYUv8e3xEScYJYO2zHIDEuXDqwEcMf+MPxmWHs3VRAzcU0YOPFgTEkpjt16v0hOVGfTAcgSngGmYjozToOnQXfWLCoMxAgsw7tOprUkExn2wny7WWeOh6I8IhUdvA7tDgxHV6KnBJUNBFwEYvt5duRgV+rJ7zm5200AyIlLys3swM7nuPvU2SR3EL2ZJJ/Ialc8DmuUfaDrIPNliwqxTtaEsmphDS7ZPo5s9jBfd1W3MiijtqolfvY0CnUpGX58SaxiSSGWQACKLQ98HYg72D/qqOdyNyNFMGlLGhpC0+hSPn74h4adVlVQ9zVD3QdATjotWU/ov+G5J3uICZuwuVsMaMHgC6ybVBh3xHsDT37nB08i72gdNvIAGOqVYnnC9OjKJDQXmFBSpeVAhqG1eBs15sv4d4ChQy1ah+BAoUmXw0/SYcNnq5KAQJf8YFSXstcJ0X6OFh9Yud5xac8oXPSeKPO4kyumJWuW42o2GsXlFvOSjWBWHFO0iHx1kwy3BinMVhFkMBuJ5TqMpT1TRI5uPIAnlivM3UTVQiAXzQc/1M5ILuXQsqCV9xRUAFJYdphr2jgBlL04BDAEYsWmmGHkI0xQHjpwkjUy8LLFFKI66BJQxjuzTjbzAAAgAElEQVTXr/e7+vzQ1S3YKZqmMVeT10yMM1ugVd6vx6sI4X7DFHuaJUBGkiToZzG7kVtuvP6M+JIJn5jCdQk4uiqxTA7O7cTSJvv636k8Fs3CsP7ya9GSBA4Nn6urDT5sP69v+QBAheEJgFJZNro5PB7tLZlDCqDokMoG8uzEtraTuAwHK0iQpvFRnqR/8Z6i5XM2F1At/UgSJCrDWxMDSzYEKdIIob1YDJOvb4Z+Os2SFGCb8mfwzpYM1JLWsk2cPcLIAO1YbXCsjsOwRiAzVIIJMEzXjJaQ44z6MPmlYpsCpnWt6tSy+WzE2fYxSmOCfJDwEQZa1k6oY8d1by4tg3Rriq6fP6kZXCbJ2pw40LjfH7if0wmko0uCYCVm+jv6skVThGA/x4xHZLq6L1Zcs2Nm51qsV1wH+82OFQgAE42BsYdOEiqWrlLCkas2zyXqocD6Lmo7mdbtZFZv+zOTnz30T8eDbDOcS0CbslhO62INSxc57PM8cHlIpTE8V5VQUWqSvggHow5cMBgYlgvgh9IgklHGHYq5O61PVAWYb0o/JJ0UNKmjgeNODMSYJy0JYNB8Rd2zdEMETnYdZ8muPWev1SAUm2amkzoxkMCGewFsA6QMcQ93zOecVCULSlCcdIDpIxUDLyM5qYdFkfM19h9YKCeJ1EepSkEGC2NefHY6OOn0QxMPO73Rw23nLUtL2JHNgcd6HtSfBSCOdZkYFg9ejrFR4MfDhdp51TrU7P0Yzzw6lrch7N5rtK2QZxeTPHbhQR9mFkqLTomvy5SnM8a4MOhSn6YSudhJlM/IHJJUUflYAEtlv5h2KrnHNaDjUrq+GGEKUGsNcYZvnbh2s7d5euJdcW85ybDuKoAWLLrG03hwOrv9PEeRZUwBO8XjYKGqye9++lRwJXS7hEEup6AOq4tlME/7H36BA1Z90IxOD6J9GnMNs6w+OMRc420HTaNP0WKZLqFwMvkpZ/IRsnKz2DCuvZgBUCkUq6wTRbISNpUGVa/GM1etNFPLcz/NWI0DLD3niYtPIIB15BhbegaUMkgdBPGAYdCh1gnlO4ClvpaTqjU9oSY1BSMAx3Rmd+q8k8BaLJCyTGcBzN70oCnlQ3CyJb9AqzJBZHqL1ay6/U6ZI/e5UPwUVLKZgCTB3NR+f3x39vwRPS1BJmrfmAcH8eC+P9fb7lif7XZ1N5nUjmUjCckFMsywGNikbZigAf4w3MxaN9QrmSGMqD1vPDoLpZzpxFBnhHN84QIfgPq9Iag2QM/vGhiwCEl1BcNGEHgKmziUeMMdiWUTZZ8gl7IeP7+BtaG0zYDhshSvYhD46XTzc/8QfKVrMplcRKDRDsQDbUBVen8jBsgfzUPUegvpBvUXZG7MYKQTSN4v2iMarKoyW8vW7T8kcCQAhPeA9Uz7D2pDTCrDqiP6orhFI/hYT8EwSPuPtEnkeHDXJY38wnabCTTQl1m2aPhcMz4HB8jclhDiumOnIoYbZpJingRQNO8LhS0Lv12WHzo4864zqiafM63lo8t6/OxZHfZdPbx/XyeCJwwHd4sz9aMD0COzlmSPmb2F042p1iojQ4MVw07hvibLaU0XGBqrkryqimaTcXlkJxV35BukeBOmRSeU4uJ5sqzddFFvz5P66tTXXd/X9tTV/njg+BSsfYA3jsm5mNXFGlm7bAYylmrhNnI9XS0YFRDEcUmWkXgmuQbWCvYG1wed5G0Iie7C04nWCepA0zvkzy7Q2u/3z4MY69WAJSOWDL7EYjiBSZdgNJBfz2oYPDU6RFUQlc3pM+cgyG8FzicQc27GGGmzZa97gscjDHv1fDGiBLEXMzDx+/Adwj2D3YB/0vGERgEBKIYaglIVoSBsjsZGcSLaMjxclPDQvx1gotXNqinLYpq6IYZXdhdsInHXO+MubxsWFJpxyfTcLvb8Pt60E0u4gpMZD0uD9Zjz3xRgG/uDUSg4syywd7VGZ6+8nNQdCMWdEjl12g0gRDo0NxqwqoczK9IVn+FObhXKh7ggQ2TFVRy/BE88p0faOu8XgxwVDD0q6HjcD8J7bncTDe56pjGr7TtiE5LxLjwr8Tu/+ykYqEGHon2PziLcl2fsAIVa4AkfCf4yAZSzh5FPiqKiHgpaBLURBhG41qmzYu2JZqrHjMGltvAyekg5lFSfDo1M8XXEf3EOTbYYoWF8drwJBi2URISkRTm6ZNBSafaNauXMOFjb12EEfx3Wtu3uy0MXm8cHDhgylfc97oDME7rwwD7hwEFm3tcSwQ7BwyAoJQx1N5h1ikN4Kzl4YfmJcq5cmBMbfQKML9eLOsJ07HiwqBghRrVgbMiUtXRgNsgiUJn/398NwbIYKMzFO9fheK7Nqa+v9geVAuAlc4YWym9GLQlyrTVbh0wFoRVArLPJZpMNuxFAWa1OOIKRpjryjCI7h7eauY97bvuwjCkPOtjm3vR5Zp1M5Y8BVAP4JmyiiQgoYmbbWNaUX5IJ6/uZ59moVJ+Xf915lifNP1a351DIUUDn9Spt5rNiYE4J2SWp/IxGe7i83IqNZgdc4o5lHbnHyaRWtolQZ4sZH5fC9OhdjCOQV3ERmSJYVDoPE0SJ+xTMQj7Y18Ltxpl5iPZ73BxodgQ26pOIdnTI02bBy85QRwexn5syxXRHCTIbz4t1JtDX03NBWHEgzS5maCkyDd71qBH8PrrukBhgyC0BguOVabhRKVjmjU5lxXDgQF8tanV9U4v5ir5Bu9v7Omy31ILpJcqXKf9onIRiHct3jlV+4QYiLmvhvZJpRU+/GOXLq8vaPmyqRzeH1w+fQ7R2dkhHLBkaUAw4eB2wLVjUbjKvd9NZfdF19b7va9P0T9AY6cBfLKou1vNaXSBaSY8Zc0kCPI7HECuqEqnKHqoOOOYZ/PC92YePAAUlJ05V0AFuq9Gml5VUQpuQS4ElfYFGTb90AknWJc0kymnGpcQ0JaBjsGkXKeaOJshyDlvaUKuV++GLUlmNxotcv4PfXF4rkhCUuei4ncHklqYIiLqxyNouEk4mC5A8cLwIBpBjduOo2pCSM8fMsFiDXSRhvZgdT9YAmMa5gyYTxBM8c7x/zOzkiDAlBniM3JeII4slz6ljB+AnphD33XyYyJjjyarSw3+dafMZIMZbbNomCVgAH/NsvQu9w7YF2qzHaLXGUglFAKsZRx3GKLsriSTgjLbNgCjSD/lAiVWSzCDlU7GmmpFrF/Uo23qzhFwSmh0q4C/miy+dib3OYTKcZoYZb3hJnin4YwCoVkwxyhVEbq2JravK5pH8Ms/CEXU5Vn0U67Y8VDKxmCFCAS+UNo/bUbec4L4h/xhyObPH4e0E2of8KHim94taG0lNccecb9UE4wJn0bXIm2LBa5RbuTZVWlpx6KDswOA/8oCiNiplyqQoKJ0xQzENiVKdgwyuZI4ABxdXfWPB6WQBtAzfGB/2EsRqMWjhcekrG+HuFoPQSAwLAtqhS6QPBupcl1cXtd/c17kDwtZhhDLpYF5opDAS8TYY5fbXVL5Q14dVATY/JFUwU+tPk7rvegKoDcp40FLEyoDtthqzwiVM1qnq0Pe1oyknHMxTpMjhpPeiMkwCsqgxwRBnjU0j1s4mZWZhHFJBGbCLsrUEZMMyuN5qU+qQa2zVCJrrL/J3w2GYKX/eRf4NHfBcYT5D5Tc1OMOooyjBXkwjh8pyNetnVfJxyc5fGSXW4BXkQyaZMJ6bgxZVJ5iTSLf8iCQHzyOAd3wPvkOliDDPKMm5LON1KENFidhphYAyOvUsAvgCZTq4FKxdvuXny1xSx530J+p806HOdepnH8zYkiKGAO8Fz9Mcyqspc5qBbnYmhjh89tnh2pPy4BrGByVZVNnQmpWMp+GhHNgp1EMu26wVwQ80l8tZLS8vBPIgkt3uqqfQmQIdv2QtjQC8lGskZbOmNJn4iCkRi6CFggME8y2vbq5rc3dX/U4lJQb0NCe4lMS1k1JYtF7OLaionCxqO53X+9m8frXf17vTsbbHE000pckSgFouZnV1tarFEteomWxwktK7xjODWDzpj/esdym1qW2GYcxJzVTxSeBQ7uWblCSQG36w1sBnoHTGKIJnbaAI8M5158TCZ5zWE8DwAp17ndgFaJAYe5ImSQKiKlDOGMd7JgdO5M1O0amBpbUAMzMdjG3emCftW87TJKDTYHDNrRPLqQPd8SmjbqwP0vmHgcEHDVhPUwhL+g4rXIuwFgjJ0Hg/gWcCMQ1VX8ygO5MRKFIzeWqpAQVMH0YZsTJE5kyVJYAifDfKgPJDTAkY94J3BTZLXcJcywQXib1JtbVPWqdxY/atiI39gmUCLXLHQZ06GpfcfRxEpC63J4OVSMajW5OccVQ1wHrRc2tVHAMoePFZNu/+cDGh0v3i/rIBhR3YlddGw/g3CZIzBzIEB4YJf/qMcF+BxZvbrAhWgtpDnW03TtO5n/UuWq1iDlQmELUoE83QqwPrJLlxPGWM9kbu5a0UQyoQCH+MWBMk9Sb1OaKOpZlxdwbKVgZQ6QwLQCP4Y3lFZmoyLk3rtTcqtBxmn+g64kw6bdJpsaVFgkGwZnHBU4NWchJUBs5RMA4Wqq81gBTGMMC92IApZYccAK0eTzbL96o+atGg2Wji0BuMQDa0ulxVd4CIHJ07erfcViM/LnXAeBW6Y5A4P33wpLLl8wOwSUfjk3R6YJ/3mI3XwxvqXB0AFGhq/oyyQ2qnqJ8BgJoQQCHj3ZzhYB6yP+ohbcKUmAKactCwjOydmzWanSwgnIBjRtSwMZudy0BL25umfUNbN+2QDisXBOlAz8PJGYn2i09WHQn8bHWH5V24ddtbd3ywa4PjWt1V5eOE5Lo1TDBcZdncQETrJHOYBnAkHkL/4pJmPTQTSli0fm0yZwZWHjxmETyclevjKHGuwI9BHX0G4f7rNYigYp2PoT7raGIP3eVjMTO+A92nWbvZP6nzSdAd7Jv/MKDzzm66vWZbovoKfze6wDynGCmOWFWdn37yrVtrENAK5MoTTtFX5Y3WPm8wK0gl0EcwT0rZrIS7WnFJGkXjoaSi1IYJA/a5a+VF3zK98VqDghYq9UA8q851Xkzq6tFNbe/vqkdnLQGUymJyjg/q1zXyOs1+K4bABVuGrofpvN4t5vXPt/f19nSsfQcAZSH9ZEbLgvUKA7yhu1IZkWzGLJ+Nw0aDi8kiUgc1HD5KkN0/bEBAnV0DKT6U8TzVhmcnd3GaTNpZigGoiCTA2gCzLGQZh0xaDJi1RE075sPRqM8HNK9OILeVdxUTyFJSn6bjXSyYn7+ZKXQoipG29U1MHwFw0K3F76TmoXV26hAWYBPuUwqv0yYlT/tdmUCITYBKb8lCVLb11ekznEAzXBNASZmVoch8JC6JypYGfQ7uDOfKksif50iqOjw+vScskwFDiw46fnsscwyiJKEXRtC0kXC1TjxTdnVyzCefLkqCPHfT87kbkHEPqfFDA8fxXqCbSsemv4fzXfXumNRlTfgqWk5CHJB37neaknfrsrQ8pp0lahpJHGzsJs9Ld/ExNpxRwoOR5iCC5es10tYND5m6yrBG7L7QhsjNJqW+2YJQYqMzft3YgOYkbLYZWrIqU49aRJlPFhDlbNKfoxjpmUXODzJgkNdqIduAfNONh88GHZq2Wc+7cbegvDKGIaHY7zHpUp1VRxYXMze7avzTyYndMjj4oh+B/okjHM5yI1+dT7WAsSY2m4n4DwGUGB+VJ4XPGvA3xS0hm98cg1au5VzTFZ5nV6c92qtFQaKLDiZ1s7NHJSgV1gZw4JINv9aCSkSCLTS+pUEdMg3NcQLjBNAEnxJYGcDqgM7GZJ70uQyXBlDQTj2cjnUP3xmAK39H7Az4rhKsdEwNAnDSsN6UoVt9qEoEaIDp86StWL//IVsXTFKe0CiSQG8DSuk1Uk5SsLJHD0XG8kQRW6Q8QRenTbeApBpLws9PM88GESy9iewXNqW5bEKHDmgwl2BrFnE8ZseZu994ye4IZVBKMBn0htQnzbF+jgRQbIHGfiaw9WT3pqfTIFdkqqdOITXshmtqVDWrnOfrZPneVD+eN0tj+Nd6QnfCJAsME0UXYbbioETlbiIGF5W76ATekrjsdVHqLI1SY4gHLc1Ps0ChiBigURYDfL/eLNo7pudHSUZiQeNRGOPSZKGDJTpKbORYqDRXfJbLLco149gfpeXhTpH3gkGefdcMFuhxxAXoEB9tUFq6nQ1EAoTW+Jsnj2u/3VR3d0dNkdJGPYvECJXQNNaFpVe3ZytOTNl6001m9XpW9c8Om3q9P1R3wgBhck9ac7Np3dws6/IS8SOtHrCIkF4MjuqwZyAr5fqMtHLQ4Rg7QvAcFiANEso2XGZRh2LAgO2LWwMFDigK0+lqgLjlzIfxcMYxJCmRS7zu0TIGKCiLIfIYnxmYCazl7BIjPzBPYYbbuvDlGlcpAaUQ3HISRAx7guGZg0XCdbBMbSIBDRdylQ8LZYxOUb+czofnYO0cS+HaTxKHs818FK/MTvGPNbOSGB37Q3WG9mwkZXYZy5DteETpSiJ9meNq7mAE2FyWU8U3xS2XZjME+iiKIO9OzCxRG/ecpmpobQKs4R+cTPidnJc8Lr03OI4RBrQ2oYauFzMDAXjakGLGW7HYTFyTMbhRxMjUXXv+W0ugWmetf0d8igZm6+TUGZhYzooVv0tPk7NW/d2qLrmL10iRMesnP3zmap+gEMtIoTSZ6Q1CWwEoPSyJd3Os+xRJXf5rLtEG3UacEWfqBQlopcVXXiACPRbttsFOKrU1caEzz6D5sW5GG0T1dyH3prhpGYec1vG9S2ZnMvyUq7QeoDKJtETyEGtO5IYr1o7xGTmzJ8XNJ2pTPzxTaqDANqGZGPqnI8004QlFsJXMwVmIYtMAoHh8hWZhudAMAe/NzyxlHJQd15h1JABFXQaBqBgoaNfIfqTcxETZ3SAMjLY7aIJ9AyhmXmDrQAkbLJHcl8EaaGL2P5iFonaKVXQMMZ0Violv9/u6gwEn3cut0fBxyPBq0BjwpLzJmzJ0eKtXB1UOJY8kAjxCrBGSuNpUb9NXRD8TYYqAENcj3Z5tWOiMivoNt6fjOslIBkRBJ2dgo4MIJV+5HgFEzRgs83kyZtWcNouuI6S2F5K0QcjuFTiVm4sd5bvE32Yd5oDSPBpn9GCNGPrFENCPR3qN/4+sc12yLbuK89z3qjotEbog8YOwH8BIoOBBJATi4f3DYEwYbBPILfWpqn13ZH6Zc63GrWidPudU7VqXOcfMkSNHjjLE3mH+KACUTPXotmJupa9eX+CbJPi5RBf9QwPPDOL5DOsJM4fKf5dn6dKOgRhzptzBZ31VtTCUayscn0W4ooiCopTo2A6h9x1UF+PLUjLsUJ5hgVTJEtZGNCkxXHTcMVuSWJD95JKQH1WCrhFhQPh6dMo97KfrTPEnc2v/0+U9RmiEy0rCw9y2sAJeijwbM0dG4SjlX3/wA49zOf/hD1gZRDYBnGatCeAgHmc/dH353Ekp7PMxxr/tNuMfb7fxL++f43bX+9A9E9teT7vxJz88DTUYUp6izMHnCyDoNWmXAwB6NlB+2lkPxFrK+6xfjl9CSr7+u8VKAmDech+GbjBnS6y3LMMJCrsBAW+0sAZ1MJf4QMkbSWt/xcDksPU8O4cUwPg8vvxKiwbWQ2NJwNdd4anTRDxO0410YhYbp3TWtLfdoIt0BPCEi31GtmRR+twte2ehtz73ZuE3ZyFsoq/nju8ZgJ3zpaXhCO3iXN4RSTxlA2yfU3pHlHUJKa1EaL3lfceQNOpPRnNVUJhd5RgSkGEPQbF0DrXi1xC2WyuW8z3LIAwfw4QlHdgdGKrM3FSetzsQ7V8AOUKTgbSUGZsjsXmmjdCoJIE8ycKaaeRdpCFrgj1AlAGiKkFm0LMeDMpJqABUmOcuHl0FqYGRv/3LHz9nuSgmVaDadE0kNkNFoq4nsspxZvIiKY/QGRJ0tdR/g1mhnaNYqbAsH4EgPa2HU0icbyxb4YOqnSelRwkejnHTb6ionZbfCr/6NQgEDXGkRkpXgtCwDj2H4wgimX+HfiMtxik1OXDNIaTVkvRwhYGye3EE+dJKGDyJZXiIgbqOk0W5EdsFUPQ5WzIZin5qohqc0/4OsIo1RLpdtH7efvjFwzMv71/JwFXb99fGKXl2OGlfUdclm6ODw0vI5oRqJZXdf60HEDAaRKlbw6U6rQRKfwZYYTA1OkMbSaqN63M7rpvt+PfLp4cRf8iTIxVcc1VE+eUdEr7n4ccWTzYXoXhrcp0c7ntYsVYGHTmUw0+Fo8sBZfE0AcDcQ0SCIbbxGXIpFmBlA8doovR9nZDicy4lCjMhYYbQsjxcttV11JPZZTkbz+nZhEewHmGh33VZdiCPGL8sZeek8WA2dqp2ScEdm+nSm0FSTJoy2rgtz8GoJBMcUJSD3FKubFXAZmV34fKSxbB8rUc4JBQbFMpsLm3VFbcqmPmQ6SFYvZTiQpIugQTKYTBzvN+yS8BG3h3sEQsjsSDX7UyyvFE8lqQpIWPkayt3n1AqSU7BJMFRysS+HZ5rf741nGk88iMP67gIxOnoIalU1iwNYkpAfsAFeTTlNLFjKjnr3e3gKv/4WWgNpJPN5fPt2BwO4+Xti5/Qx7ff2hKFE4YSKO9De4jmFcqSkZwG2Osd3rdii8f4dncc//XjPP7nx3Vc7vFp0tmzfYwvX47j9VVJIwCcjL/+XAIw5qENoHTw6IDDm6gxs12sarZph1Y1YewBdQbrme0j4EWU3oe8aD75zJT20p0877csXbjjCs8BUUoCU2bZjnHVz4vbuHzsPDDZq4QmjDbttHICebhY8SzWLAA9H+DWSgEALMEOeFWg9J7J+VnWqwCRtZKBymHOzBRmN+y2MY2MRQTPt8+YFdgzjBBAh7jPAeNJgJDPfYFXlVszQFk3rfenEp1YHzSxnDEWy7vkR9UFE83MtnNso5HIQ4VLXESm4qVmBixGx5JyeFlXB4meEbug6CFl6Jw5Y64giKg44Oek64ZtBkZ4fTcnMbmTaJ49o31kva2qI1O+o/i6jFXzqKHZ5JOn6KSzY10iZ0lSebeBLu+FHC7sV/6+zUVeA3/zS3XhJeLMIyZCZgOZsB9hR/rNXghFazlYTGsy0C0sVoJcMoeCL4JjWvUzz8jtpSsAtfg+NLPLNbr22UIMAaNUqG96pV1Bg1VxXJgYd5QRKNGuBESpxOHA3tl/oHV1TLCp9N9lf+ismiNdqB2EKVgxFHE139xv7sDbqXTnWXhioR4GUmninJQ+bIcQtxZBjSB74OEPRYLXa8lmD40u0ffp7dXx+fr5aYO/aoBcW04WTGdToUUAlOlvOnkAVfXjoDSHRQGUsbVQ6c5UmJXQ3OHVQFjPVoxUGKi7ygfb8cfnc/zvz/fxnUp+7tIikAHY+OzltFy60th4ZKmTTYKj8/PQs6/XdFmkHsAcAhwzhHlq1yheFi0QX1H3eDVAqYxGa7C3klmTiLx72E29WMEaeg9KHji++3NTAoTQYR6VPs0AKnO1ZtkwNPJRHTMuHQgctbQWjYx1MzAHEKwETq4z/rz+wcrsYuDnzw3QmiV7MTc4bGMWl2flMziMkZ7RHt8WaPX66/CsPC/TY4UIkpSQwlr5/qKxiVBb7JxZqpTxXECSJQdcPKApoIzDgn0pd/3ajyC0h6Fud6wDe7VSYapY34AVACPvWP/Yj8asmES4MCYFc7RF8+wPB9mFIBD2992vBrcl/00gmPmoB1oF7vWHa8baPiMY415Jn6sPLj8FrotsXCDkNE5vPzBg//rtv4+NQOzjbkdnd2rZVwvjTb+1MIW8y0ySl65I/47N+P1mP/779TH+6Y/n8amDVE98J/fsx/jyjXyObmaazAVEDK0rP6g9z2Ljq+f7ab1Q8metGASYEQD8q6Xf/31EF+bryTvX3z+u0jlxoFcXY7Dm6Q18ppMqMaIWS0fnknmATQKWK2jkYP2L3eSMgtn2ISvGzZYseXtNhlulCHhCT8PpjXShbFWSrtyzgZb1YLDMiJIBOuDYvOv4oblpIcL82bHobtxEJou0A5I69FjgpkXrOAUDetSoJDmAThDwLnEOMEB8kNfBIgB1GcrGrnp6EpST1NBB3BjbhD7VpnZZOsz0afOZTShpYuG+JWi37Y2TgcSB/r2fVz3eSAJ8vmr2Yfys7FBuc2wseLwvQwIYSKn8GF2e9Z3efptxvQnkiTXSfcuCIx6P1ijG4DUlfvuo3Xl+aIRhzv3eBTB1nUpynTkye9d6aidntZHRGbEvgFqqcZTIeBiLCC55eDriDMjqzhl/HEpCBPV23E0wM0uCPcL4eHQmkKKmKb1JOBBUEoLiL7ijDNOcy2XE0HtccujWVTsApa4gWN8/pSNregLqoDM39vSg5EBbKF1v8rghA58znLzpUubrrz6UEVCCt40yIiAUk6EMVB140kA94wMlAEU7t/6uGbafoQJRRshQL6XE1gafwgyL9R3ByeA8407fdzpQR79c7ZQ8wZKuL8GC5cD/sfbJLgmzHd6b4BiX8QIobV6313qj6nvp5FjAEwFY2igNLVXNSX/3/hzjD7f7+IM6gDIGxp8xxw00CEKZNhv0Veg3vuisgdSxPe56v7PeB0p2Re/n3uqCrTt10EmgycjTgA8OMAdFdbLFuwcvJd2rBov+/7YBejcu2bZ7LuaXZBApc/iaArCVXaYbxuA+3iXezNmkWofq9qTrpfrEDBEVKO0okoxDcBIRbZbWWnU4nmburNZKDYJFAj3JlK5bh10EvKvnzN4NE7TTM9575AdLZtFMumPOJTxahV1dKrPk62o4Qevg34cxW0I+7xabjRk3A0yiIRPbtvK64tnm5HBJJLq1ZIl65wL9GgJLO3eYKeh1X5QPWbOnsBIGfimtwhTScetsOeJXgTiAFsmFWAVKm3SMoZGLWU1xMiAAACAASURBVKbvJbHB7s183/Jsx7iqhJABsrfHZewPS4emAPBmcxyHEwDqu9//29goLs7PUMlPP8Mc8HRfJskl+TW+22zMFD43+/G+PY1/uNzGP/zhfXziFzG2h8d4edX7YXafjSCz7nzgTeZf9yWA1/WuvwCUILvon/McWkqjpZ8ITZs8By5EHAdYHmlOHoTEtJJndEj0NDRHdB/mrVVm4gM2TIl11iqBYQCr7mFZsVjdE9bWYS8Jq/dZ1g7vFgax1XES8YAbmxYr8ciYsxVDoSsWU2viIY7qTkYMcOnSdpxelShn6S7AzGfhYNC4kxQT5Z0UkV0T41GqJQtYaVnV2y7u8CRwYVmsL8MPCs6+U0F6EudMCIvltxYwN58Xhy//upxKyQsGlNPfdarZTbvSswbtWQfm5gniia87saXyQJ7RoiFjqkM7amHIupfMqKkj0SPosGvAWwtHdbFvtbfweWOZRpp4YsbKZxGz8Y7z7qGxIWSBvlFnn65FRrGb3/7yR7jutARQNoo3EOEpPAlkTgWAHJ4UWxIl9b0KBqZJczEBYmUXusl46RzQPcknPuo08QQzDvoCqdDEaV/Nms61NrvIM1gBKAcEW8AzhRzxMg/KiPyemv9zTxkvSQieHmQXugLTgbGPt24j9XV357lkp0nzZU9YHC0FuXT3HONFZpoVlYe2b33Z2VhM0HJaLcI5t4x3E3MdikyURelW0H3tTlpAu3E70zbnTtF8nxioac4JQZ9ujwAoty1H7+EHr9q0HlHmGAbsKgN2eU8v1rRvMr0aaboLDwbKe02Mi0a/jO24jI078j7vt3Gx4+/CMNUZtgBWtygWQNkrBxVslTUQ6QQ6HV8MoDSAVJkFresweYbsetemHSnF8Wcpw5kpKsJH/9A16i42654FruWmy6w2/XwM/PgZ00c/uUezb8YhkHmTzdOtJmsHtxRTf5uNBNxTkguzlxKAJxMMS6f15ZKPPqMZpFpx0/5uZjeWFy4VGkAxviB01eLqHCfhw/GEjsPu1rCrECsJi7v9OB6Pdqwum5AUyxvNZnop/0PnR5NiHVjiiEuOKiEHQHXm1dz00S5kzxKYYzCY8R1YlIj9QUPlNZKOGuwU2G9il06n0zhfBE5O08CUbpqmDtEJQefSrRifGz2vZvY+ePQ/73tYKYx2c2ggkAKwJOCW9eDWAURzXbncxjPx9URQy568Wb/Goamyxut4ysF6HMftfBkf3/4eftw/O8bBBn92WZsxy3dYMJsmDg0Tllzh6ziM/3F7jP/2x+/Gp1an5u29bMfrF93b2eWvlq2tB/R8XBgzWGmtkWiRgo7pFiNOSN/Xg0trzgOVM/8Ozp/Aag8pxY0MeLX+OkmdxdHep/iSYbZLHNbA26P8j8IyAnJVmkt5ye8CQD12VwDiVuwlXXaYSGL+W+NiktTwPHGi5shZHfyQOyT+ji1hyprEB3x1DaFXirbLmkixYVQ1vp8UEYNhgRPefFgrLip+8Of62WZpWn2YyU6HUC9JPV3nuoN6cwFuKMtmNE3G/MjSxR2EvjUSKXKTnLNmu5s0pRzrh7MwVVSE2OsQIQBqO9DPhjQqSa0Izc62JC+uWsSpPBfjtTMXtRTEygEzPYPzOLMsfR7XYX07HmGPaICDoXV3fAThVI5oGuNBAch1fiyzFMuqX4eekc6yJndeA55LuamRZg6cJIv6ygrnsnRTLmGVQy9nmCiUEdmX/ssAoIKs1NFz+JIZNfQGWTZDNScYCBtkaoSZuqct35OfpLaVLCc/N4wEz6PO3BRqOCBB6Waf5siPhdGYdW1vDECKv9saqACoSfF2RETUKaYqawInxolSBF4/6srLOAt14T0AUCcd5gJUZg0zINmZO2wS5nEszEAm7oGHNMsAPix9gPHHRv6Hg+f/3M/38ZSZaQ4Wor5+lzJPhIttCyedjSg7Gh7oeRmO1uuIzELggJIKh4DLcQVRYQGtjwrrp7sQ+ycLg83h6C6+8+3mf0W/AgFzDxWIakDpYWtndQHB+0XIPyUio0LKSB64qoxKNK5AlIJjnK4py+JkjECcw0DvVJms+/db2op4sewCYysQbT4fF0o+Wb+8E3aHM/S+AHeU8XoY3KxDRGsvMAuq0gDKB67MVE2Hr9y4Q9mrjGdD0u6bGTzz/iMdYX2LjaiwNmywNBJ7GCgckxMYdd34wDnwnI6nvE+N2UDD1LI+JR5YKh9CZszirxQmgcOQoKTnD1gMQg07YZAiXVe0EG3bYn03WDfbbGNFsmPbUHFNWwlf/b/muboehMccwiR49dmykd4qIaL0E22VAUBY6miuvIc8PLds+JJo2dbDa2thIkiQw7x7FImGAOOCrmcrAMvIkMxfE0Pi0kWFqznU9H0aHeJhplwzomeVGLfjer4ODdUVU+k5aqskwYdehrOjh4oeNAe4IK3z8Od+fB378a/3Mf7xu/fxnQDbcYzT224cTro3leeIe0SwtuRTvuEMiTlyga479ztWAysMdHAAko11acSbaglc5dCha4pZ8QvbBtcuvD9a5pTGh0FB1hZakH9Z7GUiMTD7J71QrAUqUt/uxMwpRoSZcPeaxstIg5kymNZk3rXZ8DBNVDWUjHHOocvh/CvDh/Y6sTtAc56bEXhTBlLCFnf5VR9bDZyJpzndAlZcNkppDWYk4uq+m8lgca5NyQL5SU6vdFIakPI+dD9OuAOg/Pv0TSMfIcfwHmkXe8r5ADxKxeyK+rWxLwzaeyaE8ZWu2MB6dhN2f3akEUFE10y5lPfoM1A93rOqpRWFySXnBKXf6V6/O4zdXuNyJCeBWWYZMec31DfVBrP7lBtt6Oq5pGCECfCcMIQgUgXCuigbQgLqYtGy+fV/+dGTHwLK7F8uJH0ARdxgAZ/6MCG66HBSK3b4ds0yqGi10Tvig8CcAFEyK1QLwj7qLi3/KQBywCwqF2c8Bld8gH/toeu3uwS95qULgCptyOHHB5Ra13maTD02BCoPldJeBIaIb31w5GUkKXXw2IvFcupDEHIuYh+o+zg+x3hVLqiMWRoLvRNtQh/koHaYjYCpsEF0R4YFJP0KkJoVvDyL3djsYaA0TNhu8AVNU+fSzB0Gywd9FpnfTvUp1tPEgNMi9SUNM4B3JyOL3cK7VEd84Ed0bPGhKWjm9V0Vyo9HC2Sv98e4XkVVMwwVoFBaliL7/rQbkvH4FV8eBkl5tNE6oMHx/aoiJpfduzQdaF+0gSkExFOp2WwnwsdBWRePEWFYSbcTNwvRukyHYjYaORbvQYNz8VxJqdV+dYgzJWx2STZ6FAdFdZNoszuTgaGia4936mcr1/qDWnrrzZUUKAHUJfPOZjKby/wuzAyXcopBS7oSET+T1ysQEaf27oJxeUHfn3FEbIxQ2QpdhwMgWSWkGOpZq5QZe7UpcCeOZ1eKlKC06ydlT6oGrrtHGLEych/RBZHrVHQfcJHgRVCv/gjdHl1nMtOgdEuprlQBTIZfmUtFrIPUaqZPzgRU2VL6DOa3lXnlORnY+Elpv7AXzFTbK4t16M5exYXDyV1OSjwMuoxiNbj0Om738xRRW5NiEewNltRxoFo//Uq3VRogATc5bNsRxrprSUPGjsRfrFV0Hzt7st2eu/Ex9uP/3Mb4p4/P8cfneexft+P0pnfLM7T1xdS0EGbM8rnsVJVNsESqFX6TLTEEiAIaYW6nRmjqLiWZgJ2D0L27YmcdoJOxMH7m2xhM7dhrNhetH358NiqboIYy3NODMEgK05loOpUDX8wionLsWAyMrEtkL/dM8XWIlY2O6nsdounuXhjx6jCx8zD0opUs1aDNOOwR0BtMhkkiXKRkWwDljklAsDWmkzlmT8/yuJcfaxAFS6shNICJnYYBbzeiHf2YjZiYTSk6DGbOzyZO3f8YTHfyRjok18yPXtwjwvmWGRNTAd1UOHAyD+Dsvon+2VySgVf3F+B1IzNPbzCOd1ju6AMrU0v51u92x7xBa6ldkUGn7TVmfBN8kVVttszjhKLttN4OZsnnQX62uyGN+Tfjudt79p93mO7v13/xUwMooGeFpG0rzetJQKQmHTv5AJ1W/Fymyc2ow4JVpK1AVJqN3yl298X0+0GEQpyJYqEhZ+nvhncHNgc9aBlMqKwvECjolLqtcXINOp09B0Xmh7bNGVpULb06RPrZ+O+IpfCXS8iabiQm2OdAiJkcnVjRgBj84CMhwOpyUbrv9vf7eBmbcdqIUGe4sIanchAsGpu2rJNZ0B0FgAJgdv6yn8UsS+g+DmZ49juNc8ncKes4pF/p++3hk4Z83yADpB2kFiSEFmEj4R5BB40bdJPFh+7sSH7jDRLdQMSXNuZ0R9HTeg9DXgEDASj5SJ11qIRTcCYACElM8CiL7SFu2tenAaGDRQ3f9N+aO7U/OFu9fl68KSzCt0AYfYqLqz79OEjpnqOA6W6M9PkZuOfQ8qRveOCFeg+bSSdUO99aFuXrPNQ5k9kl+F3mN7GJdchq3pcoakTWrSwly9friAeZXoo0FT6ELRoxTQkDYSCmMl86s5r9lU3Rl8bHSXV7Sl7kjWRyHB4urSmo+lmldbhBOc6/+xeBXgUcSo7+mT5sI+Y+IAa/XdLR4+RK4lBlvABMl8VcTr17DuTM7mPa4ygU/Q4daS3VtYKP+WiqbomtsBwGTRbczhSanxVvOc0Ns87MQvB7QCPB3YmgD65WGHHL9sBTAy/KSVotCKTpVrI2QjFL79qPj5FHGqT7vAlUHcbtRtlCP+l+u4yNSuQdwCtQErbMh42NZyllVETugBa9Jlk5a5ixQS0eA6AEICllWQyUQidzABWzVE6/Hk7jf33exj9/fo6P3WMcNbJlp79Le73L23HvSZmEqhMlMpYFbExLxQtbOW2LwpRTtjKAMmna2OEFzuf4meecyD7zOus5YXYahlb3Z61jTI69VzOHEc1afr5xFRomuZPL0kV6lePhFBNSwIdc2LE1iOA/jK5Af99tu8V48uweQhpxoayXwXy84HhFIRE8ONlTeaKlFNOYOAd/TYWgjTKOpbD17AVmMZZxNOeTsrHPg6eYdF65r8e+nCr/S/QfvY4BLrG6ibelJWbpcXIHhBMrayMzr6lMph8WJs5+GgE0xEdKrTyvMI7p2Nel4QNVu6Kwk36i7GcsAyBkBPDALkkKZrOaP8lvwViAlZE6QJ6l12YMbRM/zAiH3aqovv6BmG0jOFJ8Ii+qXEeYQOCJtW6Nb56tIYH27G9+8fMFQKUjyg9uvtwcIGYgkpEUFeattRWxC2FOIE+d1uyCHzgdY+7WSaW9ByXBjkndAKS2RYaefO4ZWOsqVMFKsk0dpllAJPH9eaFdI7qsWNkL0z+4HSIsPr/W1KKMujsE1NVFmRxGw5IgYs1TDgeyXj4E3x7KmZhpwoNJA6Xuu9NzjJMcw7Wo9II6yyphRwESs8U8b6cjbFoBEgeslMZNy1IzYW1s92O3P43D4eRATllLwEUZJkATdJ/2Yw9+7gYm2xSr4EWV9mSVEjC6xLmWf0IH6zN9mHDQs6kR6/u9SyyujpHDPl5Rz/G0K6lcsTbjdnlYLEmQRsjPMdZo/RzbAyykElV3TIXhJ3+6j40Grp5OXrPXj0s6KgRwZZIabyNSuqj6tKbwiumgVPusOCDrQ/V/mNrhqs/777wCh48V5Y4thliJ9HxJuKpWXf2ZM+awYWm9N2t1OJrWl0eQ10yAWf2TbOBYBkxSNg/0TGLTGWH6eXu6yBz7lFGHFSsItYvwbmsBuE0pvPAThPIgDT73W5eIVJLAJwngoH9229N4qi19q1b963RHt5rCLCQH1vF4Gjc1LggQ65rUXeeg0ZZ2xObyNKKrsaX2pFkJol5rmQRv+xA1k9QSoIxSSnFdhy6BLoY4BHkxYGEj2eo0P5gdCZjzbM+KzFVWS/Z3fDlRKrImhgnwSkhmN6KYpM+PjB2BnZSn0v0uqK4uIOKVn5/vlJEo7i7axtxWjJ8FyTZeApy4k5WStn61OL/l7WTGEO4YiHYvWrth8EsJ0XvahwnXIf20ruCy2Y3fP5/jXy6f47Lfju1pb1bYazimreSwKwPDdXkpwL1u3ei72In8S5mdMpL0UmUtcn/+2maAvf5oXXqYpSzqKJ18im5MOqco5cZFe1YeUqKOrYjWv7U4btF/etSLWSvbTSjIA5DvN+mh7gbG3isB0S3/yA4mmwbQmET2oIHHbqFfYlbyvpS/8kLtUbZ1kmx9oEq4LRXmnPV5a3uEyff5c/c7rbvIG+xOH2OOdPPJlqbjkRLE07ci5h3ypl5GTncj1i/24BzkrLVOyJ+LV1v/nBiUSlPY/LJCTj8TqrFLgQmPhTLg2KwOumKoIM7nPlOB9ZkwhEHkjNF1ZU4gH8yp4x8Io+o9kOkJSlbMUtk+wfBmjpKDSQ7X9hTjxIBnMe/utJ/sd4ySfZymImD9FJctva60c0oULSpXTP6bv/yz2BhEPxHmhwsFWfoAkH7INvVB39Z4RAMDHM3hrIMO6m1uq6BxvYzeeCuo0Duhwkvpp1WwtgcEF2Wz0X3x4yZCF0sB+kk8iSCtnTOJJry7tIJ6Ya4cz03nzXObDL3MgN6dBqSycSuCpP3SP8OeSTpi6a6Y4rSIR4uJ94/bONwf40WDXbfbcdLn3ZUXLu3ffuYu6USw7oteFJZke7BOxMnMzNKCummTHYZqXqoHyx25ouz79UzLMCE6QMHyRbKAZu4RAQOEYBE07sa/VnwXkHNXR4nbrpPBzxp4zVgBUZzZG+udqET65Dc4uVyuPpQB7d1YOVANSiI0lWdWumh4ONqdTK7fvx3H6Zsv4369jdv72UJTd4YJpMkh2gxqc8hoodrVGC2NxcIM2kogM+Q1i7WIqlW+ajmA6y2YdfmsnSfu/OmaZJYVowk4VPRT1Ba+2d3dKentU31TkgMSjq31SQKYsFDRYpjRIx5VmG2twc3NyckyvZD8/OSxYlBkS4sEdpcO2FMKJD6oBbTVIhyGy/vSTMFhbI4CYptxFfjRs8p4CN9SMmKzYVo3OpTMAmLUVx2I1uLb29v4eH8fW7/LlhdY4v4sZ/LoU2BnCIZV6jd39ZZwMGLfOeEQEE+wR0pIGd3J2U7w4QmDFC+u7f5oIKsOLa1DPQPKhNgEXPVuFGyRyfn5EgPQ1NkBTXPbzM5En7U5DAmLzvgvh7WAJcPaouaGS7t+c2mvQR1eBvIIvN39qDK8bQ6IXwbM1Y01icicuZbABRBr1qGvvomN2WzGebMZf9yO8b+v53E+bMdtwwgmJTV1fdf17A2YsaFwlDHQywiZMPYdxGpiNBo7Pw+bYeYQS0zUPuL5kgC2Iw7MDPPpQ8uxLe8NeioMMCOJeL+U1znAea4CpuR2xHWzz5IM3NW2gpb14PJd5CF6DValY2a6BlACR9KDaS3eZEjc5hUBUOkwn89xOr5O9/TJiIYJsh5Pzyodh94ivLzsSf679gFkhHm/Th5gljCeTYxpOTAldocXs+mcAW2E8bVEkkLyAkngUroBVJzjAwBaeYIAWM5VTlLmEWLPEJNpd0OnzShdkr01vgfBdmfoeYxK7GeiZMsnlw3Pmd33MqckqKtbyZgaK9APWscZNgwQJC3h0QmIGfqAar/jdMvO+X1OwrTW0e5ap+dyK7oTZA6I6D0D17ef1MXrSOBJ61qJmVh7idrvACjQXkEMSI1YpktZjCtRqVeguhzkvIQsEir4oc95CcTsiDcNfEDazkCDOsNNh8Qp6g4bYPaD2mfdSjmIaNufaYO1Ji0n9S4yYNiXCz1uz6mU85o3tWrV86XUajOgvcSgofpdR59iMtxo3bliul8+LSDYtD6kfMQw4eNzM14EyJ5jHHUAug0+TIiZqw50jJhTGye6G+sB3HWnBZAuJC8sKHB4hb0nr4uBEkIWgFBmdb192NnWdvtZwvPsy+IFxOAl46JjABQn/5oqZaMoaIkZ8LDZAOpmxz688rzBgFsv3otac4X8BfTGdpzPZ+s/WEKLOeDMVKordhBKK7hdSpk+rpLIeN2PwzdvPtjv333iMaOnLgbEvjkRWppVLNLW/KiU2lQD90YKNWwGCpMDBdPw+d7M2lzdWDg/R++0ShJaavNBGIsG2Ky2DCsjPo2HRiuL2nAArHA7gmqBpPvTAnmVIWbzaw+70Mo+lPTkLjrs9CPokjIjqO48M0MHGwp6mGEPJXY44MZDsyU2hxEL5kg3I+UrMTMqg10vZ8Taz4eDSssAKtWpU8/i4LtKrdJjBUDF18jOxLutGQAAI4e2s/g5dzPJZoAQGoZ0q6XDsDqjuQdTqnRuquBme4f4EaUEPu7n6T0ncKQAbH8gOh0I/W4/zxiU6jkcsBnLAXBBf6P9J91Q2VxAhlgR6SP07DnIsVDAu0mZOYy00V+E4gvTN1ldawg7oy8akGTcVLg5YJM4R1eD3oNytJgRxUW7z3krXRUztptx3W3H7x/X8X+ft/F187DNiEr+jSBHuUJ7afAszCaXPUlJlIM2ZWvH7xg45vA0cWQGhHIq62k3DtZAwHgwdSBr118cd+5IFCrXYHRNSkZmrtJsku5eRL/6F8F4UDi6L5dUEca7bO9kl3Wvve4xRh49AxPjphGNtNFg4vvVewcdlE+9fB82OJT5KT+hVQLpueNXQF17Kp2p+YnhMaia2M4g3wMhE4G6S1qI7B2fY3/BaYZ7eUk85AfEs2nzMk0+laCuEtmewz4ul8YK37nXZprCVlRo5SP92TQvcO80OZDFUXmIajr3hrxBYrToAv2+SSjS45u4F3+vyWDChIUvyjNr5WQ5sZQMUP7jvbSzjjjuzRgGn2SsiZy0uo7aBvGT2IpnFWCzpsZPsY+9Lmh2wnkqAVZ3/vqXP8UIOqJpEH6y1DBPHOW8DOzVM/k4qfOkAZP8Lsu95ogsUNYg4IhaawBUhKTp2YYFyItq6klrZGrLCeDtttBMHweU+ETw/fmZWzZrIBwAzR5G5Ncc7vyfs7ve+kLI+UXtjVZ5UaJW7d4cjxiXGaJ9kXBRFcWK4WGx4ky+eY7Tc2MHconJIfoxaZxNXGHj0ICADekgCwiYYv8AgdSH/WzjeyNwQmu6ShYAV81rslNurqfBMQ1FYYCAtakAT/Egr27mySsBv8qH6ND8Sv3wMpQz2gK6KzIfbCMkj4ha1+jMWBqFGzT5vOceEG77r/WhgGQ72UR5p1lBmpK3/dj/4AW54tfPcf9UVhphebvcQHiUMbPGZYyqs/Z2PYeZsY10giMO9RUMijkQgGLeU7QA2axmrkLFYJRJ55U3rllbMTN6l9G6lbmyyBWQxeBKtobBVhyPDX6uYejmeKNoc9RJKJG4gIB0N5EegOqSaW/HOL2cKOMKREUitFDvrmOO/ellPG8S9AtoZN1lPILPJZWrD9txOZ95zgJqFuqbA3VcELWtQ8M6NQVMAdho4Lymyl6zubnPdudU15H9aJf1/LdLxG5+0SDf2He0lKJ9WYZAoNImedE76r/dlUk7vV1v7EzNGu2QUesLu7yTXjCsG9NdlyfSnWvdsrcagCg4NOufRAEWa2ERDM7MlETb4XtGAySWS2ssNAu6nbJUfREt4Sn+igWLkHbdXcRUSioCaAo98wDmXs7/0nDstuOyeRg8fTtu410/S8yd9mJkGRpK6x3XhMjX3jJPHaWzPvxK8deZjTwGQnRLdSwL+5qh1P5aH2IcxB5J4mQTxlE6Nuw+aBpiqGskBp2757JxutIcx8XQijGqHpOOLb0/a1O9NjvHLsxNPtsx3eN7omkMSJHBIyA25MAs8+SATpcljTTo6vSOzee7o7AiGJhWQFKbJgqgOEvNpOlJGodQEehEANZSlll0XibfbeESmw9VQHI+zg74nFcwboC66NrjgZgFn/uGkKDCBEsd7S+pBVp9sXICRBGWs41DSqS0i862k0FIPuB3ql2kUcrJWua0KsbnKQUM9/DlvEIHVu0dj8y2Aj50wmSnk9Kl9DB/uLzDvhl4BwPLAxK9ttt7vfXaEOfz2g1G+ImR4FJyx2qh+mqkRJtf//InT1Oj6ZIhioeB0gYMuOBi+3D1UyiygvgqTk5WW0GcvTD6PbRlkrEti6oiPKP/pNn+HoOQ0MoahpkOG+cCoWq9wJ3uUGbq9HY/xIZ2ZVIBZAGmSxeES+xlqviZzvD0v4B7b4NkK/wNYtnpjhuDOIETTS2XYdoEPomui6OJxrgMQNTYjKM+KxYHAmB0LdS5OaXAmPIhJC/rl/LERO3J0L236UbYqdPtMSi5uEVQ5YaVsWFEiphzsmGwUIDpI8tIp0tqwoVRFVbaJ0Xlk7jPs9gAfsFSEQgiZlbgDNeDh5EAlL7HBh8x8AwzydiSsIuQ8LDzmR+2k/V/WLDN63Ycf3Byhnn/eh7PTx2UcYs3kkDfpEBqBsFLmY6143FvVoW85DC7tqzRM2MCU6bg4dVeO4Rk12VQW3LzVtwd6LLTrZmJKWsVnYGFdiqd4SvURHICl2xwbWRZGVyvF9ZsBifTuURgV7bsA1XlWtdiQsM7tgFaDkcobuutsr6TLwYujLE/qeQbMWkiNloEOlIEdNBpdD4V7G8z10YMe6TF+ZnyQQPX7M1NKUfaNrcrci/WMd7deagsEXo9AlO9NyeHyZZ9L/xLR6C0dDfrlWxy12zYyzpR04N2ATAu1/tr0pLsn5PDrR2MMQhte7mzTpd3kyEnmDQ8eqZd9Zt+f7BgCFRhRrxvOnkh7Nv1dhuH/WFepq89GjfrmqaRIh24Ko82y2NavaKqwNk1Gj/KY+pEUv+vDgvPq9w+xnU7xufmPr5u7uN9PMa7DjHpatREMA9MMXCU0ChdEXMaFzAvhkXQOvR0Bjt/aykxesRRUsyJk9UIppsMZkmxNMMK1a8npShPS6BGi8Sg2WVm6+muq4clVQ2QyOD5mfD7kG2JBk4jvzU7NbVw2QX8mAz1thaO0ikWNbBlbdhRNePn0AAAIABJREFUjFVSITZVz8m6qhhk1ks63AisbJJ+J1FugEEgTvzQu+LsMTMX81ADAA8B7xZc9GZmSt28wL3D3i+72k7a30P3EAZmXsqm+fGkrJizZH5PcUCeiZspErdyQgIm1Dzhr11mOlLadoTzwGJaJXgavjv/Z0rVKxPi+g9CpWdWYGKuT7Y5eaH6vqWahWlpzwesVrr1mwAQD2ET62vYcyqwNZ8hLI4Y3pglBAZvAl9DqhVbAagfO3bQvkfdNtzcYp/fMNtE24iZjjkvSncVLAix34/DavKiFdI1KJkapqUkKKEd/6CdQX/BQcYIqIgRnMW0a0A3C83rWW9tAY5gzpSd2fQIWmPm1VKgmZgARmIoQFEHuC85Lx5xL8CPduxaGPCilQGpVVWL2og2WVeWjDv6DJbuiMhfNjs0ULY00PkhShcNlTUmYQrclsuP5UWmBEdYi3Cyh1QWhvU/B2WgOliv6Bg89yeHxEy3M0YhZaZSrARLNrLLLG6xDKLMmBKeGcySA4wzX22KtvAvYNtDjC0kVrWEid7uZJImziyBOpPwwSnTZT/3OdhZGcsyxkWPQmwInq33ITrv5UevBhvv334dzw+1hI9xUvnrKp0UZSn94XKMcxBKH6TSZhIt5pU5C4wbvOfWScx5DQir9qlnM+CMzZVNpc42BViNFnB5qCNUEGvic6IxFxqzojIBZRcDWa9bZjFZv6Tyl7Nb/mU+W5g+A6hDtF6wLYBhzlhGvTAKQ6D/+vGR4cIEs6mH0po7qgWYLruFjWGVefm1rhcgYKBffUTKA2b2zBwEhPtgpqymD5Vey9di753MuhJRoUD1kN7hbEGn3PN9Tmv0xgNvKZ6vWDZEwbD8WiVtbWZ2YT3N0kYy28otJoYGRPBtIMR18SymVJvSQ/RmZMBj7A8HOtygEtLhFnY1GE0ASno1Pes6RPud6X867FKacOxQidmNFHI72I97SmzUD3g2Tv3E8lkAsh1bPY+Py7h9sk8QI2smnbSIYmG0nPbj+tiMT3kd2Unn6c92G9hxO84bDfO+25n8kv43G2NGg+Z4k3gCWEoctFEhrL4Jzvjz6GOZbde1rVIiSSalT2niIiRPZUOPEBuCrmUSMR/CljGouWZ5v06+/GYjwva956FHE8qZkTmeSdAJmRWxV/8JOFMJl2RHLCkvWUksndZLOcrrxU78x/iHpRFBaznxS+Vxd6d6lA0GsCSSAYHWjwaIuts5hpp5noDX+hwm9tiWALCcJZfSUUDAqnTKubDooNhb5cAAGS3b2fDUPw+o1LFdXv+uymYhtBLT8pSzYjo8KfHC4BhEOaqG2fduuqMPEvPuyeeUExeml59F0wNlXZBEtMAya/X6SCPZlBjFO8zvqlMLaEhol7/PsMynBFARX6vXdrk1OmhHlMAdV5V83uWcCCjF8gHWUv+zgNxWLST4Gw0TZmlRuqHZJWixh/Us6QXQ+747qqQdcEstvy/cnxpGww/HGRogqcup2MybciX04D9hoPSPZ10bsWNI1uzLCP6hAzr1/nSBcemLwSOrozOmMFsEZKf/xId1BHz+O0f2CaDQ9CDCc2eCDw9Ug25RVRbmF8Yb8VgXbwKwrc48h1V5P6kLb4zxqjZ0bzTlihmAGYZjwetl3EoB65oCNEtZeD2HzvQBxuHsDX7Be8aUTJyFgaj9J+VBaI2UkfBUmgJqA2TGuyyWCYAxXIkpK5Sm9juvMZmBFeyFWCN1vJjrOR09tkKLWy7LT7MsOGwDYHl2yVOdyaxlh3Jstt5g+xi33WO8/ujVh9zHd+/j8fXmtOj19W1cPs++f6qMjM4B4KMVklgWAEN7fS0MYDoB8NLyAA7DtMbCgFEg6rRLZhE3a23o/V4atGEvrs5qZII8Yk4FDYNcs57oryrERTtCENb12ezNZp75+Wq3ta6ImV8Goi7hTdo03W8AGg6zrUX83mc4QcUvimNxK8fugEAfzNmjiih7Zfiz8y+2IaK5pYnyc4o1hLvb0mYur5TokZjpl8PMY4AeBkkCrnqmN7X323AWgAQDrPXE82+rucrF7jj1QiPZ0b2gRKtmMECrd+PaA07slHS6pkLht+PYPQkVIDM0W4mSPdH0LPRuc5jpp9Fqnz0EovDPud6USDGLy1EhJpOCMy0juDtXZTPpyl5exl1rUAvzsItH2H5sjweXSPfHk7V8XqLXx/i3f/7X8fmHD/zdFBcv13F53Mdl8xyX+3N83O7j4/EcH3L4d9YgbdoYL68n77fr8+p3BkCLcWTiF4cHTuvgcFYLjveIsq0lKdgKO77dKjqjYWIuIl5LtX8wcE2TiLGgOpn8M7V2AjbESDjKU7Zz7LWmNbqZiohLiq6qCrwGJmK0/ATZkr+xxjKMU9gtdwmvOsNq/qkZmB77YcZVQOtm8HPUtIOD9FKPcbmczT6RfAEWxKTL24wgidbN1+5Cje4qDQou2wtkUyLjO9KYkFJiS70kDNFm5n1goRPQP/szgQ8kiWHZsjZJFrLWkxALZPOPC1yzuxgA252/eHvlMbI39Wxy3jjlMLsW24Cc1KZMJNa+a0mfbKMBwcHLs1O8TcoBXZTP+u7AFcTr+5yR160GMIwtQrrS0SRpfcbQM/pgr2ATKFQBfFxTDLD/IB30xBcYK1AJI18gHQygPJsvUcZLWWdG9sbvfvWnT5v15d1TBuMwnv5Q0eVAO/Ygp/OKvdfMpKi27akR/eW0nh0i6Shoqts/17Bd1gbuzyDzGJNljIJpT1PbRaeizuW0mNps5sg1aKosY1Gns892O/CyrEswgGnpg0PbNdYG6LZeWmR696HRBaXMmpefsSDZyK5IqCRaIbafqQCUTBcf46guDrFQOwEpzXELfxsvIr/4GNc1EDur8Mbk0HaEWdGivIu2PG9w597txuX8SYksYzHUmu0jYc0AppzhLGVqoAIUMyAWTjb2EmbF0DTg+xQ9i9E+IxLYKJELeeNuxnZPJ57A3f60H/ujGJqbD4EhnU9YAoPOdnisxZTOaCqgfYyDgIPWbhgoayuu93H/o/x2VF5A23C/qhMHrQYvNn5LCoLuHEMcScuzlp9+TgK7HG53OIJ7NpVp6WTOKaEw8gLg4GnvTzFHJ8+hEwPYMREgw2RfBlByAB/MK5R2KPoc9gCl1wYW2ICWIXAWta7R4lgNlZVQGerT5SRLULrmCeBIAUmWOu8RulTrFR1ONUvurNSe0jgeH24yJ5VFBt2nXvv6VU1nLv8TF6TpuYVBunwk26N+gfYwnHmHVWsPqvRqHVhMJW9OTmAC5T/Woclo1ypkBU5bazU9Zhgb4iaLDD6t/qMHCwDKiAjNWJ4IcoQcTikr1L2d8l41HEkU/AwTq6KRYF/yZ35iKZm3w1F/JUb8qoT8B2/j9ed/Og5/8o1ZWdlwwC6SZFyut/FxOY/3z4uNZp977Aj+/V//bdw+BDQkkn6YYf3QbEm1JDwe43x/jEu6LQWETofN+OZFzRB01VkrZDDcOZYwOwYybtHG/45sHGNI+3vqSEnFgedB4mesbwDF4WsAZV2AypIZmRFWnxQoKzCJMMmCi3IkFT3EZIbo74sljMuvML1RHPBpcR93mIjEpNjPcdmJxn08rkqYEFNw6KcKEn2vQaMnB+A35eeQ5gsmLvC83RWmQeMq/UsTabsSGQKf3YihtczQ+Yj9fVs5x2IVwBy4nH7pujXTNdv3M6x5Du9OcjwT3GjEnKDnFDC5mufnjmzG2BCH0Vi5oSAowgOyI4cxhxQdl+cWxneKKhBrhdIn5XtXWZy/WDUVVJLKjZEvRIfe0+nwMm7p6EZpRLlcl+GO3/kgontqlSVkRH2aKpEIwe57c4nZ202JWwCUmECtQbZhtIoANbNtillbdX/rz0RyRMeJTMqfawCVrlmYY90r0iNy783Q43WZWgDKG94lMrQvgAi9EQ7sUDFzgXLRwYQGGhzmAAmV27gBY6sepLlzDCdpX/bLmc7TgAtMvABH1kF4U8jpOsDNUQtXVWh4HSA4kKLI1z96KMrYzQ9Nh1MvpgYBCs5zcdDuT/CgJt1SXlt3w+CEPXCHjU3cJDCPV4bvMTyJkXV0E1NELuG4OvHG0BH4upXUM7PavHnTyehOvhzKC+6LToPutwUtN2cAtPi63cJ/cIZ0VZebxh94QcJQAKAKdkP9BuRwaBYAiznje+oR62dezW39uFKmaXeQN17KI+5syrMSDadS7PH1NA4vx7HdK6Dfxvn9w3YOKkF1VIp9Q1JjN+Vvv6qUmPVkxR6pLCU2Q+MofvSKpkjMxrcfDpg2b5TXy/WMxkosR4w0DT482Dd35mntEonXqyQsjITROwnyq39SoJWhn08Ql04cVB14aGZQO6xAl724NIKj4n09eWc0YrUJirqvz88zQcsauJbnGGMgkKoNL/CGLiSmqgE39WkxgLKZbZjBldlm3wUuDbI1ODngXK5qtlc5dDOeqiMnUbI9AvOLSGYOR2vF6M6knf+qAKTE5PPMoSzPlpQY8aCRpvHEXEwH364z3cJtPHcchgS5ZHc9dMJcozcg06NUzBgTxwTdb3Z7vbPQwnAwUOFpjIpIP+V6ZgzyuZTlybqrEbG/j9v29bwzWiKgy+XctHHra9CBset7KloGYaYVHZpNEePvZP8YHc4//Gb88M//bJx3Y3z7/p1ZjY/Pz/F5uY3z5To+zxeDzePp1Sax2yPeM0NlvJs8aR62N5D2Rk0Gl8fNP0c+NYrjAivH3W68vuzHy4sQmwDd1e4hsq1wF6HKpmED7Ds2BwfD7LX9HCmUDGthoXw/aRPnsMFTDTF4LQgA7Us1Q/GdA15ARvuHMs9Kv5TytROdaGB9HrlrGuuVVGEng663WFBuYOjjCF2SzxivGd4vdiSUTx/2YwpRYGCObY0TiPrRzXsR+adYpQ8X4N+6dC7gJ387/ZzrTf5zxAiXAbUGfcYQx2DQSWxM6HXxZg1z3hJT0GOS9Jp9NhDP6e7GDpKXpywzUubTw7FSNBMQNPJmemWZQOBe63kGy9V0GUBUNogzGeastQo3YuSECf+acTAd6ySWOyAlg5NhktpF2XE6RY4PP0PFDtjhgqGY23pfNQHT1bnnMA0GYAfFRGJIkh/LLijtFQxh6slzxfUkyb0TfZp7DKiNCCuhsNgQEXnK3/6KvAPWENrYzd/96mfPojDcT9MZZ5FUs+cE9bxs6NmsgLiN67dk5xCB5MoRbCUlKPX4H9bO1GJoibVmXSDSwObqdgBKlA7zamiXXG2uaJfQOaWzqhbwhbAJasjg65eU1tqU8kztdddm8bDwYpBpI00M2vxw44tFJpAhonnoXtxpKpY6SQWTl+3GYGofhq7CddXiqTNHMJoXj2CQqeuURNEbQZErQ0w2oKsWW2DwQHnEvFMt9nMPfRSmygtom5E3405ppMeEDil3T8g3qPOxMrneAM5ZAdfhGrmDJM9CG98Ki/1uHN50KGjxXsbl/WNsrFVKOVjPPRowNCsB9DlYTY2rjJXxLbf9cxx+eBqn171ZjuvvP8bl8+q/f319HZ9fvzJMUgxe2VCXrRYA5dKiXbYpbzlbcUDejcNRw3d0cNHdp2yDfQiY9YpHmkAAd9PBwUzbVQOdq6VzYqCDIFn3hkB8kQA63SNlxyqktHgzbNJay4CZG8DSIvJo1DxmROvHNRLGEegAtshV7NH+4Nbt6qPKGGhsgtaTDlXmnRGw9X23T7x0rPW6idHT4SCxOGJpHYIKOD71vCbKXvXwaELWTYrodWk7J0C2phFv8JnZFnxQOude3d04HZETG/w+0rnT1NwHwcZ+TqReWQBKrOKyDicC++oy/4wspp0DLNO5M1S2jOA3oKrSSQAMyZ9nQFq8vfHwbHHdV2mOVLIkiR0Pl0Bv/vOzheDsdzN6+6PZUZmTeuittYg6Uzfj83wb57ssQe7409w18JQSFsy5DvbNOB334/XlkPHLi/xBh4J3qWM2nWazNDONgMNaFlh6L8BWwtoD7H0wBSaZ9fdn6yumLDfJBSw9h9huHPda9+p+hU1H2lGjSYx1bReTch5xJDST31M8kBxjcvimmYUuxgAC6bHSeOIRJzmEPS6l2s/8aVlz3aENV3PBFZ240u5yUEwUk2j46ywTzVqxqL4eVisZR2LGTFTqOu8miTCjDhas1HalM2IJwO/RQIm3DAqv1ipVFAMhMe1cS5EEWqVIaqwWEDmy+EjxpdkHoIlJijhpElvkPw/DREdPku02e5FwmJGMqzmosB5jAXGJr04+FG8Sq5xIpbnI+zzkis93P6uyYySScByJVVPXCPZYcqfYgZiYiZ44oKlMfBvHrKGLeP1xvwz5HN6lJMy74flQtlTVy8zX73718yelm2DNHPgufTw/M4YgxVqgXMZKpP10lQswjVlnOTXR+b/6CXWjFXXnsJ7CxLAd1UmxoHmR8jCBJSrijBzYL7UlowZHkKoDb2j5CsDRmxR5Qyca6YYepXSguJk25EQMY5OMSXB3hC3dEYJ2k/tKotGw50hQrevhzsjR4AhAeaDwEzbq4OynBXGuHGozgILHzgZ1t08MBr3RFBgDSV1Tg661u7R9kCSoZkjs7HNP7dmZhhZD2ScDlQjN6xUSFUKzj+kW3oBaUKPrnaMNFiH20sWkw171nr0PkOPbcRxfdb2Xcfn6Pp4q+2Run7Nb70+eG6xks6To4mxwKeC8URPmOP7gOA4vcrk+j+u3Vzucq3Hg9fVlXD4//O76/FtqMXhQJjeHWPKga6JGhUgg583PSOVGWl8BT/yHtC2IX73mA2bNUFq7Arh2ePS6k40DFH0PbjK3/H2Y1mr9JpL0IYpRpccJyCjVQDJZvvUcwkheqGYarBzUYbw7jG+//Xb88Mc/ms9M3VzoAHPNV+wkzG7GpsDsIZQTYMzXqOs4jvtDGdgOLw7T3dKwcfBBRNDQMVmkmRUqrlASZL+0bFbPGo0eCdUQ81M/urJf8UNStu+BvGWknbzUQ6a9IIFCKTV5D5md0pqiNCWAzI5jrA1nKrHGOyGDSRXcXfDf7V0m0xORCFtf34L6Wc/Pj2g7rul2uqUBhrZ7RpRYp5uOItwYxFa1PKL1JlfsPUyHhPhh4XQt58+rAffn/eYyn1hTgf+lrRsfm+NpO16VpOia3QABsO5egoHFMR+wfmcOZ5PGgMqaTVlLk4HFLt9Ps1UkHI5vNmaFeethwyElhkp/j4eWzhulKcwgqzSANSHncksVzKaoKzZmlwHMtNpXPxRmMbYG9l/LEF4y6kgHsmY4cSkjdprF7G2fBz32CIwqitRjzXdlgUPORjTue0+ssqUAAMiHrQkQYmxlFDBRbWaoEXKkFZORItmSFhAJMmkFbfT7DF3mQO8MIkOVmVQrIWw3GvdEhd/zCGAerWPOwR9qz8nYqpuvDLFj21WseDSP3Uc+C4kxvMp4IbqrdvG3ozknnnLea2lJ0Ls2fZlY4weLpjkrKXIikm+BaspovBvPUfSPRVtJh1/PigQd+3Shhep74bllbmdJg1UTithaJZOuGLgsHauLJhRKILVf/u6vfkZ+3PpeMk8H1rsAFADGyyB/R2009ewyi77u6F4mfxaPiHw/n1S9kT8w4uem7jm8k7Fb4hZPek+TKiL1U4J+51zNhkoNnDXIgdKjrRqGuYFWImfroZJNUqONj4uU9imuQ6kGvFAoTVdEOsyim4glEixAXmxrzM4MpRUdz/GmLOz5tKD8IBYrQ5OD11edIDBb7Po4f4UdMWbxFPd0MlrzwwtRK71YKAn/pMMhr067axB6sxegXiXE1SnAl80ySYR1lE7C2/k9BAakfl/tGoXM2Fh0/pyZj/24isoXgPpyHNvdfZy/+26Mj8vYOjWPeDHmopybHITTN0Rr1WVKlWJSXtC8KXUsiWr/ZIiyhLhieHDPpo1dZQQyM2bJeZiyS9gchg520xSOACWwgpFiSqDdiMrcI5jEoR5wDqZH/3F/4CHkwNUGgS1ZrN+HO1WBp1Sd8IjBOVheS3Qs6lC2s7cEjE7IxDDiOO+DQ9UdubK7lTzePOm81GHw9evX8XJ4CSuYkThJGvRIeD7sa4Bg9YjOxyfgIYzrOlS6kCEqwFxMolrpp6TBz5H3Q6dNDCUzI1DAgi2a5xUQo8+fycRcfew1s79MBfV3SeP22EC1O175II02qtU7M3Mp96nUYsd5jYLQaCEru6IRUbVRdilqeNOvEmXrcynBXZ+yzVT3Gs7d9y2eSgir0YJcncECyqlzI772nkx27waLkhNJ3qSZ0f7UOB3AUwxfA8YRyG7H5foY5/PFpTtpCSVYN9Cr6N9yhjFeT/txOOhQTznK/j1LMwMIF8atM+OoVsFA0PTCM0+4RqcWI9iGd4OfsKAuh8do0Os8HcY49PsppiLMiBrOgXydEwgB1uvY6VB3xZb4YRBetX4YRxpCqVZMdrdnWCQagDjWkpnbnGMsi55EMBWccdQIeNbYjyycZcpq9gcKW19bi4Ahg08zxSrxhQVKwu8EygLnjn3Jz40E4pGGrFZYnIjm3rYGHfWCalk9arLE37aS+YkVXKb850aIkgkEy1onpRmJUmP4pnxUfh+QaNJC7zDrqBYw/tOQL2pCcQwD3eQdlgTTu1Zn67rBIM/AsRB/SdtVRHBuwOe9TEMHHdnqmIRuCT2xJLLurks3dcgL7C+SjPkspow9i1Ce+JH4myRXbKz91WQL4oKa9jSlYEf7JF0Sobsb/29+8ZMnLErKUNEJuaRj7yBm9wA8WDz8NjRpsAonfA0scyAUlHlBRJQb4RqALMdvmSu3e6+mSqd1Fd0S4yi8+YJSLTCcgmVQZ5mKAPnkAQF2Aad9+HRfcQ1891J68j0KZVIZNwnfZ9BxLsRFhOQFcYAlpocT8CMczqdLkSUA9brZjqPEiE8dRztNXpuCQH9+HD19r/YmyaYs3V0dkstCCdDA72RYKtd00KxYKCaBOyMtQo9Ga4FPGXPiPy8Yo7WT7kIZG+la2MhMDUfIiEP3UrM3ap/kPqUcubmrbfgsOvjLcZx+IH3Hc3z+4Q9jfL2OjWb3Vbztz40vVoJC209hhtQOzwyxOTLBbcQa+pWy7EbdR1/s8+SylLUE5Qt6xukQZkwRTBAHMZ0zeScGLzxLSsyrsl1mblm7YPH2kmw4LJupQWLbLIaZj+3ulR4l+WUGoHo17m4cpLJr8FgNPFUsCMVyBrbxoRJGjHF0j2aRjKboPqHNj0gWby1/RufqJYzuzDxFzE1Rm+BkkMMh3QQKh+uIjKN3sK4pWobu67uDf9qXKSL7c+/u2KIZwz9n3r/E+oFUk0yeEJ6EyAwgII8Sa8uoiKGb+zvYOWZlgoH7xJ5eewI/V7WyW6KyHVct6zBJl8cYF7HvbvN/2j/JyVeYUFiYOIz3+k0v7qSGS/bMRHf0GDVmTZevO+CyzgR4Vc4WcDpKF8Qh7HJzWrhvV+1XNRiM8flxGxfN4EvpTuwTs844jHS4n6x5EvOENxSHCsOMW8B0SEpJHaaoyXCz4WigyGfQ7bjcE6F4yqMtqQnIIwOpjoyuJicTiTuTkXEMl/VCRre0CYICpH30mJAVqwLZN2QOq2NKO7SS0HGURi+ZPBxvsaZ2OZeSexa0s7C5J7S/+j0Jilh5u+MnsWQweLoEo6t0p2HYG+15s6GxUnAHl/ZOh/RqD0Qz1iqKy18dQJ943Lg8NUgO1T2TsOLxiJ5IbezN5kMPQNp/6RZF9MxgaEro1g07MZMtg2ZoIi/oueljx2d8DLPzRvE3E9muxpYyzlFdm5nUVWRKRAAqmtAKZMLrOz7364hJ9YY0A5sRS05scr2uWrhREIZTv5Z4Yf2lEpBxPj6j4+EGgFoxPMYH1UShTxbLKWCHfRPnjQcZPGGgHFNkOCvW2Qa9xCBpyjwF4jd/8eMJoKauyZs/B1i8TajNlYVaANHETy2jufMnyvZmgfne6fWRMRQ97I2K8yJbl7TgLXJxcoZQyF3r0SkZXbv+GcNCZ8/JM/wSVg+wmUYWWFhLlomjuVYHC9RI95E5gA6ZnUbehRExXFi0dhUZp3pvZncRfv0erUdRx81TJbzNeJPhoh3J5REF8EkP5FzYvvoCKB9AmaWVtmnYXZg8lx/ZUY56jLTAB4kZVQgB3e1Sp982DGThswkjAM1wSw4Dsisbhjr4CHjgboswlLflMR3TcRpQ6o3prjjN6duPi+5Hgf6HX1wCu319H4+P69hc6Lxkt9pNaKXHKSTm9nRp7ghTQLEBJMEG2hwALxZBVgYWKtqNmswCvhHvFLWKW+jrvycgTY8gqKTpVNxs1Y7DxpC842XAcv48fJ6uBc7R04NpZvD8OgTRBp9699K7HCVKJaDDKr5bp2CNVfRZMou0APZGhxNAKqxBADdlZhiadVBF/E+pCmsR1nxtQmw0Ko2A1+GiSXGQk+Nxym0EJAVkRKObjTR2ZQMC1Mo4h32x9iSMk7pabm6CgMlk47Pv4GYzYiEO+3R4ui5BR2XiH2QhbIbmlWndf4iN2uzGzUyShL0C+DvrhC4ahKzuNq0FMVFqGjDIGm7r50CF6TNL5dlZG9sLmMfIZCb2IvMREfzW+FLfm4w3NJzvL3FFmhj70agL9SCj1b11QDZCDdnT98UG0BoA5OmVSvd01b/S+Enz5LVRNWjLdofx5U2MpK5Zz1if0TIZWieeYRhrJTTtAksiSUx2Gji7wrRPDgYINGL4yHRSARDUHnQSnsYGQ7p0XboUxiylBcgbYABPEHZrLToLsHZIYM0CXq9FpZbVsdZTDF1gRBywTO7OzVqawn5YKK/oSjfSLs8zD3saXy/Fe8whkyCmgkBDBQyH17yaAHTw+gjY2LvMh2lsOOgoJBn08/GdEhcxxsy6qGrDfkrRVWZPlAueY3tKGmQ6iDuFE+tZN2VaSfL02K3DjYhb+0zVHCY7pFPaL4oTMrx8pCmY20J6lO9pM5EuumTQFwnIAAAgAElEQVRCSuIOOKIGeohT0iyhUhBjK4fY7BDjZFRKtMLZn7OH0UFUFniueSeaDJERajJCneLz6NJK6sCG1laHe6WQNLOyOU8RnXNse5qM+GzAoNaTAR7sO8YTkUxDmISB4jcstLq+GsFq0xSh2gsoG8+1/LI3EYima0pVDpVWWC0ZYJixANTJ0bOk8p0yVxLkAoEsEh84UeeDVvOaffAoyY4eaj6Yio3LRlmhElZmxc5E+0OmTMdB5xstug39FaJ42tTJfBGugroRcofRiRHbHMQadixQzl9tM80cEyrffSMTRGk51MkXMhF8001H3HGgCHNCwBOtyMssC2ej0BqRujy1se8SA3dlpilRNaJYjgtKlaYweRBJRXJEmtljjML8i2hcXOqRhUC2jDfqjqAIS0ObNQENUTbRhoHEGmy6e9mP4xcJZJ/jLnPAr59ja93Zssj1Exxkk2lZ2Jn6gfyftmJmlC3qz1f2G2SRwiyY37WzhjdWcWVEq3ZI70EOq7MoEJcMhi4jSsULb8khDkOnn3MxW+ROmPvN5ZjLbjdOpzevl9Pp1YDNzIEGS6t79LFxp+RD3XrSs1w+YjAnAbfGpmDSanIq5S2N3yBJOIyN56/pPcWCoI+vAGX6q+gdUDIszKGsxlNRUNCz1DFIAC7QVNdYGQqy4YIounoWDQsBCt2VxMTyUIJCxwfKAdnTW/QzzumSjTuXOgrkt+U4zQpVy7/35W43PjXYV47d99043y4GQR+P+/h83ryePtX2L9jwFABSFx1NFfrVe2YrP58cIjvWbhMnykV5hykd2IA0ALfsChoinhWJQeKhs3C8lcxUtryUz9RzsaZJxqc7Cailb6LJwwdaADkHCQeVgaG6HW9jnM+yhuD3+lq1z0s4zjnMmA2V7V7V3eoDKY0AirsdYrwa00HHdWN+W9zZoySV8cwLR+AO3vEYNo7PYU0pC5bW3yNgHxBjbyQzTCRWjuGZF+pypbMP1k2fffVrdIZ1hXa9wdJ6jmC6s5oA+b2ZKA0Dlo6q9mjCdHKO2KW+M98ygqrebDLWFOD2LFEZ0EhEGD2GdVux6RAIMVttFh4m8ugRRlt3OlNOhuXWHuq68u9TlvOp4/sJBBS4l0XKdExeoLS+1jYYOuusDcQfDd8iLBrgjQC27URVXHBsrxlx1qhPUDcPRA821TPIJFRpq3EpgKhdkiQSdDPH9ixd8M4PtydAMyzLlNsQe7lWNbBQvOAMU8nbz8dNDIsR6vTMapdkEhZGFPGP2bQI5f2cg0mp1FTDmMQolTEsWur5pHfMhAb/vHQ3w+5JQ6rEOffvuKnnwr7XxzSR2/z2lz99WluSVnwSuxz7QoB5GKXN/ff2BanpYWqSDZLuwtGBqiCf7MMvLYLOCYPInuYBTkrJYtcogulS1wcOGOMzA5lLTfpFhiIPe8GDyGRvOOsAUEBWZL2AuVCiQrUd7zBbXO12TGn2fmHel1F0aue8UhZw5rJOqRJotZYAWAHsVbKLjcGb2nlV0jOAioVCAZufBXocZZEElZUWSHqfiku9KqFGDTPtdCshqUSYj3H9fM+EbAzsKrB3XEsNmFJoy458DfQ+f+bylJm1uEBnQ5rpMlVbYTTBNn4RBgheD6zA6SezO+3G65cXA6jL++e4fWhWX4K4grSBY5iirEmyuawTHeqpdctEUv9QNgBmJL9NkJpZwFyHBr4JkF0LNpct2Jv5VJgZl9H0NOhBBrym09LjXqRheZpRcBuzQdTdehVP7r7cx03/Xmnb9ebPqBdD8geGrJjJPsZzJ6F27CrcTMBIjJaf29OpgN/32b9bh5kJfle3xlZLlyQb3mah3J0YPLJtlVrsJ+UxCou1BYxx9It+DumkErCXQD4CUu2njlcCrKm6il5Jnm/uVBNbZFGsIreGHuvPrtYcUUrbDfUAquQmo8izAKeYJH2/Z7y5s3/cfXhTmvROS2m/JR+VhkjB4n+0AlAqc1B5ZTQGotaWqQUUZOFAVo7Gir2mvUwwyh4Jo0DZnWRPbe5vL8dxOp0YIVRH/3zfwvpnzIz8xpyBbwwaz5+sIR3aei83vZdo8Opo/fpyHD/85mRm8+FZhtIS1UmfAwGXblgtl5EsElIs43Cr+z5hF3YS01xzsnYat07LBzWsBFsl8+rM3GM+3ATZT0dsjcxg3QFLi787tQxG21mnayCuG9pG90rKAmAoSVitoZlavy+uV3ABrVMhHn/uSDY9BInVJL4BU3Hx5tBnYLTuUgy9rSzs+0eFw1UOu49T4ndFQVKC/qRog7GZgSVrQqjf2wqFR0asTrJII0RCZuQYC5il0qF3JtsWP+PEfcc8A3DE3ZATSRAtP8lMwuWHsiyrdysayXV4xe7yTuK5VW7KT07PV1ghSX4/zK7yYf0gJKKktO5L6zrC76ypdkk6kbK7N2J8G+uGAcWZ3RkAbzdTUnyN7ZD2PsmMyVR+XJ2YbuNLMs7Acl84jGmE6n6GTvJ0gy1BA54gmZG+YJxNlaqsvdjhzW9+8ZOnu570EFL/rKuu28RNWrQ1uXuGBcWLaDaMxnmSIF48pQApKegfap75fVxICUBkq93M9mnp/s13tmWRh4gfDu8eFqCBbAa0qC5YjNDS1YH4z/yy8ZpIY29moWmIKA/LeibP6dPPTMmjWozcCeWIWAy4DTKaMjNHmTEnsChWJBPXNMZFOigPFFb3FDiYLMviNqh0wAgAigwj9xnAA+Cjdg+8L4BS1isqU2Z78kFiiGpb7QFMgk9phQ0YNfM4NRFkfWhbcAm2T5aHSuvxsLkNsm1uKqFhrjDu2pRpkoGojOUZW1rMGdRJUdkiegO1jiDITCpAUQEzmIe4Hd8Uv0OYgPxNshpA+ASwvtT6fNQPTFe3dFLKG4bkOyLeHLj+aAVSdxIhCudN8p4PdxmrqSUb13f5bnl/uJytR8+YFbNkbfv2oY8pZAfXUg6EEYUJ4sBmb5ClAf5ZLaxpAFRWRdYAB3rqmpQRmhTNr9Q7Q+isZ2ymJiVk2sJTdgmT5bwlZV8q8lyf+20nK0o3mUCUH9ENx16bEKIiTHv/zc7Z4rguD4EiPKglzhYTcIkDsbx3Lvozi74PUSK2+5cYUqDcR7CU7KPAizGe1h0rZB1/OPpw0wekUoUrONy5lMfOhFGHNYmOI4e3mSMBr8wLlHv8cS+Bv7QmHOCwyBXpNJYszG/NCj1XTUDpNsb759WOyWbvPAz6bgDlpyUnfnWfHnfjy+tpHCUa97ti6gA9LngUYT2isks4fAvPG8tyIKQT1OaEkXCgPQW4wQzd3BbSTuOa9/oIMgDns0jkiK+wZJRb9ulCNYiZZXA8vmDzsDowq9LYn/Z7/Z4kH00W3YTtQEaVT/m5rCpMGt2bsfnIueNW9bBEFXlwgFA+ht3F78oDssUURqqhLS22iIM38drlyrQrtQMPWdbqnybq7OOF24aB4XmF3W35yQlVQJJBJ3owN7Q4R11a8ylHpnPP1ZLOYqQ8xePkWcOiItHh9CQZxTgWAEUEiAVAtUz6Q/kn+RxZ1rLjIkGZWNUz2awkncx6d4r7Hsej/WbQxHPGPiDTFlayAjBAxh5ltiQEStVpeJkVdNhWw/gckEz5iFwIeUSc9NOwQmJP133ab/Gc9jzZMMyOWgJQMfBt6S7g1BooL4ZYpPdgYkNHCJijvAAH9CyUPRU7GbmQjZmL99eU0Qoj5BBUmUvoPmJLvRsCyMwEcnN0BC3h0hdsdAvE4CkBywiQizYgmJ/DpjPzIhb3Yw67MttaA7ZcArijBjKoCfpkllB0VhFg2vPCQYGBs+58yCboua46rmYl6RWLCHzZbMcXMVDKynwkUhyxviibUQuMlliJjhcRKLiMMhUO0qK4MzxSz2lLBqSFethtxvXyHiQdA8IyKBavC0A18KyeYTq5QFwAYT+LuISnYgs7kQnVpmLznmltbv2abNcUqJ8LoNDT7HWdClTuqFMZBABRCfoERfZWossDgWQrbfAK3ozdkNMwLR2SyUJhrXvQqZbEvC4Ff/9860aUuevEumQ4Kl1e2sYG2maNmIWUJrexV+ZiF3F8bAC9TRgC8FnI80AJ2R0wGBbDjx8IIP1N4y8mlG3Rj8YwnVlLQkBdgCwpAKqHdjLekroO1mFqKMNpTT9WZVAOPB98CjwRbpbVUQaOLxuHtAsH/rOHXbUV9S+ebSe9k9Q4YpE24+P5HO8SQY/7OAdACkRJc+T0IIHXTFvyAf+5rzUdbQn4JjLm8VRhKau0Oi8fDCmxLyMw+k2IUjmY0RnajsIH38oM0vqtsm8ZfZLh4mAtgq1+lRDcLsi2mdDaC8vucyIWLGFVUoNPuWMxD77aGPNpJu7zU6U6AIwZSx1A9hF7DLkbvJx24+X16BmcAjd7dRBZcRstYZzA/WZmF97ieWcxfIc2Z7EtMgliAV1+xAAlimKQMGuU2JZYDcDsOK2WQ9NlWTdodcA6hKUT2AaeKecZQOUgD+BakAf7Xu/a48PtQRdQOAEUSQpiAW6EMuTKDDSgyPvOB3DWt/Uz+fqsQcqY+vaYMoaNr7ZWbCANRSlo69lO1+42k5SxjrYuzKuhksBOxmPZAolFl3iEJtMiajPugPupZ4wo3PmZS7ULUJ16C8fUAqhYvQSQzuqSkvSAipmMOmbBAsHWLL96NaSLOKM4Z3zy8RswBhRUkp0h556OxTVyT4jFyVT4PYL9+CtqBFQOF6/Zpxi+0AuJ71hAGOJiymuAr4/VvdY6AdBEpOJd8/tilBp8whZj/ixrk3b3043npETlXkuW0o03bZmkgfrlTxwJwZCEpG58WspBrl5ME6zscK2d/jV52A2qi3CKtsoIc3EU58Flx6SjoP5OK0ZpYvSUlYopI/jTGeWS5qqbqEeWkXnYAwuH07iD7YFeLFQoODUeQ34hFaDTAeJat0FKXaZ17WkhrV7L6NvQHMGmtQZloJZyqAAUxgAD64Ixxpe9rAwAVPhsqywAaIVgYaMLQLU1lgGi0RP5MUoIqvtJV0gWpTUH+804yqzv+jEBFJRoEayuSdqpZgNh8vT8nMXqiVJbJ3kPK7a6dwdXlhaUdQa9Asn4OVqUtKfuxkYR2CDBfERc1WPKl+GUMIoMG+X1hS632C+utdEeeaSPMnKJcVs6s8JUpUW1hB/mIedRKdFSmLLPUEgLsbU27jBHZOwewzqZRTr4kvnZaR/VGu21AT5mAADxU8u1UKNkftFSGNiHGSK2TQrVokl1ilkrEBYL0JlOQe+frCYTBtD6GHhWC5UszNnjCqD59ylzOVASSCwwhdpF7xu2zjPDDGy1d9HLFEBJp3PdHOyKLfbo06U1ldUEAG7j4vcrACTd29ZsUjvcCICzqEZoybBuMwnVShgELUNAGnhZdCkne+1xkMPCpgt2Akj9ffSS84CNf5tXJVmt17tjRbWV8fGJxo0nqf29HUcJwVO6KEtRP5sE0aSRZa3CrJhdXnR2enfSeUngjqu4/kWPczkLvFO6xc0+n6XZjy/78fZFYnQ9uFh0+B4AY15PWRd6p5Quk4T5ICNBFZs2WScf3CnFz4Q0ehbZEWzptt3X5b7ssJNM5i1OeJrDt4DenGUAlD257ZfEQcrIMM4ds3XNh9NJ2YYN53I5bF3dsVA7x5beWcc+9Uyw5rL2Nzl3uj8tOeAYml3MPoXTeZu14H0xU1v2pJ+nyy3wRk6aE0/6CPx1K00TAT06KB9eKVXmfHKlQglmfJXwLUolghvnZ5k5Wqw8IE9aloY9N4Mo5jcaxBIRbTZytcVJqx5Bkz0mbbjD2PGTJKthSWOcBOZhn4h3nOMRVTgBaedrzENNWijgMiPTZdDElVlJSUmTbjekApCgNQeWjndh+z0Ky6Ve/ewmFeCXygxqn4hVDN100y/RcWcZ2QbkqSeeQK+aA9BG2Wk+OiiNryHGUCpuir/5zS9+5KixlAFSWkmdcynZt/aXwy1Bn0pB3JIdiDKOJAvL6yb0qNZKGuknTewbmy+Rh1a6FB0TN2gQZuBOWUyHTEeG9PNLS1hjkm4rje7wYrDeQk+P4bD204GoTekI+Mg6ICOw7sDtp6H6c9h4Wdc6ILQzhyaZ3mT0EtT1uU6oDZZkY7AZmpyhEt5LwJP+XJoKeKRkZL5hAFTFomZpsijJtPVpQdPOuDiYFSy1Hw97jQFRp1S6caKxgt0MzEkXJDqyUsPMt+JqoiczM5Q5WUQ8gEKz9tl9JxYtsKAt6hbXpkRrSwjdk1gbMUK557T7Y6SmwarRH8WJ1h13uSYyfUwIj0eE2w7E+kNbdkUfESZX4EnCbpZoavOOPinrWr8hjxCGR0Lb6u91rclSvXmqQViyb8pjYeqm1o+jBFIl79PPAj8xypXpbO3w1rwTr59nfKNW4s/CLI8X6PBrtn8OgWUcBfYZ7By6VBcvmYZ9JwMObDBIXK9YIw+o8b8aVCtwdH7KLVtsEWW4OmufNVok4Eqz2K72SYJf8/rxgQAAksbEstEKtKexY/WRAaNe/wvo82eEyS7tzx7pIGwCbsvS/k6i/Ez6iCn6LRo2i8TdOYYuCVaT75HY2NMFWNhmmCT+1l46WsQzDCIs+jVzELZliqO59qZxfp/eQxxSJPdLsihHcbVIyxhT/yrmXi90tFr4GodrHXgq3Yl5+vJFmic9N0pzXAIjXFyyzZ6KDRbPY5oXBlynFJ0caHaAFnuBJ+i2pEGFBMCjq/x0eBY1XrTebGrlWiwlZjvSmL0mMSOuIs7uc+cdUV6qHQjeXmzJam+kzasMyJgpy8cxOeUNOq+aKNRXCUbCUoi8axg4kgp3b7lUhEGpzxEpovw1sNUCSpJGOBlb0Bu2Cze8yZqU1/y17Hhb9lkDFXxH3xhxktnOlZ9Wu7ph9KO9itzC+qckOyFvA5yFLZgUUYlLk9LuK/tVqYyWph8zYj67GJ5MpUWPpmVTfV46l1O50Zd5VehcC0lRSwhLX4KSnKTNRZbkrJWp7EWc9KlYOT5Zq8cgerP9YqIS830W2lID3TEs3FKKnjIS738MfkHvnTLAuWcxgK+xUopDDLWRdWjPUPqWt9cSowjqUOT2gXKmm7MHVMkXMzGbbjdvTXc6ASYsHG65JgGrQnFeeoSUvsKl1mgPFO/Q3Pj01wC4cCCzEZrFo/tIJjR1B6oB8DmtKBcA2GckXj3VkkAf6u3E5bRCt5mRZJOVBrYbPgDK2YEDKr4atJ8D4tgcKRUQTRK4E2QcUDgoEZHLOJMRx6/q0NLvDaweAKhOhY6HFIwLYzZghFyZzs/Nxm7mncPUwS1jBlRWkD7H9abWnJKhwhFpsXLQOeNxlE6pa4Lf2NhGz9XvQRMW4Gm2PMLzArJ0xhFo+XylPWg1KOE5oEoQ38VtHQnlPn2e3YhtyaAuLa7NPKDaSzW4VqJZ89kBsJmnR4JIBscsqRySvqeWnstaoNt4yE07a5cSdqnzZJsZrpofF6aRTcJyTycif5K1jGanTRUCs7SZj6FyDU7hdBIyQDkluIBG30cOXBgpJWQAJgIYgYdS9dZlYv2noW9+9V08FBrRh9QZKEVHRNnSID1unqkmgfZZZTYxTHG5Vtu/no51SgFYepdUizqbq2wXkVPviBeGwLsaRLLzMg/r95KOuZwGXVv+flc6iDt5vDH+5HtIhPPzkoCwMuvDZD+Caafgr4zQHE125+jR6Xk4qDQGyyQwJeZF78nDuGM6ijcUCWUz/7rcNwrYEDXMMzYgy+gJ2xTcNPyXLrvrTSU7gaaNAVXnL2rfKhYLvL2+7XEYt/kiPn2K124OsbaHTr6ZtOogcvhpjGrLeMKSE8E80mjtVBIkP8z8wWpgMkvQ7yH37WUWWxgD47avR0vl8RtNCqVncbKdIcSVRqQjDzuQjKet2DFgnDDb0VYp9VuukKHOTjoApehwuxbXQ5AD3jwyZGGfAPm0p1OurbkjSWdFxzrI/b/IMqsF06UKODE+ivXB9mMfeN+6BF3JSEBcEm5GIUUyab2QEsXYDZQxLQDJMrcNTc4eg/5IYBJB0oiFOXD7rjy6yoAYMO8tY8a57JOgn5pcGGqtHHiy1zm/2H7RDmcerd67KycB0008LElRp5vX3lxm87z2s0Ksh3TDkYkSnCvWjoaSdlA1aknOovXnxevIXdwanp1zmw5DSu5IKpi3iLmw2MiSJPFvXIAPVSnzDx2IDSOH718bHio2h8Hd/PaXciLPBgpV6IM2rYXfM99z9h3kFepz0aNUN8EbprQGoFCppOp1lQEW2/uK3hYAUgbKGC/eLwA1cp6+HEZqEDx9wKSdtvYLav0m4+O7/OWOaghmebxd4Pn7OLJW/Uc3Uo0VeeDt9ltnWgSTZMzd8AEMS2sqh6YHYMgTSQBquxmvGtcgHZS6LNIY5rbVqPGhTDEMIHsKoxGVEOU7rqtiY1GlypL0OeqAsahZKFrkzFWu5KEjaSWkSyXBUwfbMqaBTdEBv+jUGOSr3eX5ajYjE9gh3/aS94wmDnBfV5sRXA5lfVhPcdRUc42caWdbg12y1tTxO2btedVoA+ZQedij7AsSQAWiCou0GR3A/NLT3VTjCTdMpKvDBAXKMxJANnAUPrgvxz+mbsgKQM3q+85Zq+3vacDUO1F5hKyKQy25rpmTp2eZ+d6nUDceYwI7ZoaYG9aWcxsqSmTsw7Pi+viCIS+h+UFSYgMfda+pPOQrHO8bHdYCRs/x+RzjXQApc9vey1xCdic/1r4g8UDHAPPaocR4yqTEHuNRYjKWHXdnbet9y3qqzYmCH4RFNIt+sLw3QFGPg7DcPqAbrfi1re0AWETFCIlZ11MjZusBrtUHmx9fS4DolQSSjofdOB3VMcd+9hw1eZ/ZQFFrm8TKAdnvLrEz87Jm0pfyc0ugenpiQLVm/fOdYeMe787DmwCUZtrpa2AM13FZWkbNtVPZ7njAPBRtaPWZcY6Pxg+mmmTrYQPWHurNpJfn2HWMn9GSqLnBJvHBYN2HDZpHGzSuLTIC4EiAYU8NBBx0eZ/uNZ56mXROOwSTAFhP5uWSUnWHUwugONHQ5wFqGhGRpwGwXbZqF1t+1eXcpMJzayxlWs4sHdJiF3RYEkOdgCThVVzR3nV8KdvgTjD4Dq/PjJUh6ZJsEqE3XWJxqE/nrBRadPFqjddyIKxkGxvSqFGPPgOLKMDd/RzAb8G8bQEQZqv8G7HwjIdu3MiMwAJkyqPEfEjzDjyOHMf7/jabRRjNQxXIrKbXU8BT1tPUp831uuiiOfEotRZA4WsV/lLvk0a7dLgqIdBek7klWkQ6CdN9qOesTlPtodsn68ZGsQDUDo8ugLKOU3rBWCcpKXcSnxIhY8wWEmTRXqVy4EfUrtA1o929IwbqL34aI019dT0f2GRQhnrgMd6zBiWFY7ZF2CQCoLvRnCXnoPeTZ2FSM6x5H8GfQ4VNWVTs/VcX06BuX3peEFwU1+RrjOFmN5EZIyPysGh+QUjb9DO9dDOfaBFMRvtgANWgvbGdP01i1FjdgdYMOEdDhwlj+AdiDyexbOwybh4cLLSOG7k68d4UtAWgdOiYMeFFOZMz4VRdTV6gTTDxfEJr1fLdmhGklqxLlReRJoWT2bmdZ1L+erzO+fwf3DeYgnfGnay64CzeIxARhOLx5GCV6efRLOkadX2mxMMgHI4cYmZhbJhHkHIrqp91zUpBvDpUYP3243G9e+QNCRAXXv0Va3VhLCuOnN0KaVX2ocexm7IawmSDaa81vHUAeMl4neCzjnlMyP1NM9eELoc6ZblmbVDKzmCC4llHrBM1CvhuA6Yo/xqO5hlnj/jaUMJtdxoKfBuPgxgKGUVqrh76JDNDt+f4kAdPSm1669IcqaQmQHXeqA1eoEmhx/1aTiaoQrWkNPMpWGKB7jAt+IaJric5svVhghNfCz0I4xDeIWxSAbWeN7466W51FgkLap+eKQJNyY3zERiG2jvvzifA3G1ZGDDMzkDRdjh7TSnHWzfxRoyBTRs9uFeZuV7cHaYpnUDzZ0aO4H1ZZt2HZnRqC9aZqMTAM2OJ3G0Zawh304kNV7t8qnOeZaf7jzmmmafqebYAu7eX03h7VbIhIKSShPjEglOYaaeEjX9u8UZ/wjgZ3msBQg/92tf4gHSzRdcoh7tnafbHAEFpkqkBpj+3XU+RP4StZ6umCacdeu1Sc6BpgtNOWjp6W9Kr5QPX2Nhbg8cw37LNiNR6aTEPE5Xr1bgf9DWLdgm9awYKG/A11qEF9pxTl4oiWVEnnuf3sbI9S07MizRhGtqu5267CeIZTRBLTBaHwH20ixEBCc0asGgkcUsXYc+0dmTXLLR2LRbDu1hT/710yPk9L76A7V7k7bWEjD6J8nX0mPbhCRbjdJ0WKSChNtmQoLiMmYrA1Er3DJnl3RhShhV2TPQRHXCVr6fkHvuHyETIwKWBgiHESiBJkHzQUjEw0OQBm8G17cjUdGvWHh2STq7k+5dGKLpGW0IpVolsaA4DYR+sT3WeYxLHv/3Fz57QrtpwU5G3Sk9y4MySFz8UUJKSDXDWuSufwyYEuvL9prtaH+/MvLAe1TLInNPHeBX6ebnhiZZsNiU0KCV2d8uQRcvsT76z3+8rpDLTnHcRwwUJ54vp8nMg4z7JuhV/WVTgqGZ/1R30YA7QaPmoi8SlOvlAba2BOm4eGemiMp4AlCdzLUswBwuMHq+w+A3vrprE5Sbzlz6QzAxtx/6kQ1eLjWG6zn4qAAR5UOLKLCvq4Lr+dEN2OrZfYxkANG/+/PhzKMvwQWTAFVpd71kGcAavMqDLAennks4g+4pQXsRAFFDsz0A9iszXUzKiS9HdVbMzLQzg6DhUa2tA6eo//lneHALqOHIriIi+dnkth6kyHbOLU7QJq+S5dh43ANAyoAxlv+wgrpXWYAEVPMlqyKp1JbsKd7rpuZjCBgi5l0rrLztKQAvtEWv5/XEx0yQQJJB0fdLuLzssibi1Cy3R33R4FXQAACAASURBVOjvMrw3Y0/8XH1PORVXp2MJOdgmch/tK5WYPQSXFU8Y1n7ZiU1FJ8fXJtRHvOxDwSWe7wdlypZyr4YHbvaMfUJLR0UlJDf4/yylpSDdxKkA/2pg4PySaSJubplPDJNMLXEADxPb8mu9zmLtALsd4JGvQRsV7ZoPuyR/iUTt1DKsEHi1f5BsLKSrkcWFsmYSwmrPLMaPuSoDnFlzZrx2Y7y9vhg8UcJHN+h284AAHkImzctIwgwZ+4FJ9kxX0D+e3xUmFGwbqQXbe5YBu/pw08b/qO8A9Ug0iCmBlNHojNDqf8xw+2vZD+yXsGAu8etuO4exQ3lzP6VO5q8pk3u9hbWkK2TsLM1IE0FYDutqntdxe14Zz6FnlmMJEBvGyIG916euLw5rhlX30E6pMsCg4H0mdClxaUAyAIoy2NTmxfQSS5HonqK/FZuXJZXzL/ZBBsBcV585eJU41/3p2JVB82jLKCnOdeG4mbPQJUk+nwQddqlw6T6HIieWprIBwM56qXxHDF060YVfiCl8ks8Vxx7FyRpdpovNiUNlQ3RKol/F6d73G8sXv1OfBXREsoDUsKV1iWEsPw/NlveUrQ9YW5QFY09CIGGdaH/1tK3uOg+FX2r2DVZAAsUz4U/SMPW7v/x5KuQVOTbjW3PlPBg2JQGOGUxhlPxrO8cqRmtrIxfMvwm+pq75/gUUIHye/yQAVGelw67sz3xNvZ4s6paJS3yxMELR5UByjTzf589OZwuBMp+chVUaHcRK0NQvtk6rGZmfdYNTA2oBFCcLhygsnCaeeP7dZoyT/h1jnLabcdTfekwKz8ClCb+lsntTsbTU1stShV2LVDMlOCLi6fXFrsX2XbGAJn5QYVD8fCKCRbxdgIhWbOq9ok/wYjSpxMHnLNgdkekWUudiOglROGZzpnPCQMh7jHpzPbTcQt6Ke8vEYb/Si+LgX9ap5QvAAC+s15TkBqZotaRYP13XMZmbYUYgAeG4TfpcPtDwYYIXGSs1eT+XzIh0aSYWG8GOEXZyqPuuVM4KGPI2FCi/MxNMl3S5nf09ejNnG/mJHdpbayQRt8JEgZL+7FOskx+tSp52IMtYkuqn5LzNfaLBSXNHJgm0fb/M6kw+/FqqKyRYAV/DqjVxcQlMP6P2CsQEr5zoJGtJ0bDD6IXMTqy2pmA3Fhlei3poZieXeZIuvdC8mRl+7NOClcQ7NFEGuM30VXY72oBQjQaAjB6MPYzDLpZ1dLyoAW5HjATAufQ9z6IZzxqzGm8aKxXMb0kcbpcz40lEYVgUix+aOhjFQmg8iw5f8Ahz8V6Ph/Hyehhvmm3n7jr2LlqvME6uGrDHYPKToeeQ8+wxsxHEt9qywBrl2ATVwCL7nZDUYO1A2z2SJDJ4l7PdNdaDH4be990MNLop244kspo5aRmrV5OSnmITmquFzuOAI6rlDkl8awnh7Uz3l/VP/sq2p7fL+mpbF66sYD2wLXbSMMQFUPgOaa2cjplkIOArYBttkH3b0k05r9ZbAoENTUy06wM0mcDg0SPeg9HuxKkcVpOjGd/BACj/AWya7g/2kIxE8akj05QyOaEOoNZz7DnSNdEkklIpjQFl1Us6uNJkbSIncxPSMlR0w/IPTDHr0J3uq8Hzfjb7g5OHq5nXC2RGQCXqFPRYnu/ppaX3E02sywtE6prYuouvOm1XQMSfw1gRY7hj4gyJPO4QdFLrm8292S/LPPqc/TH3j+M7FTHFfnjVVLpKLvmFL4ne5nd/9bPnBBLpEIEyJwuqOM3n5NT30OLoz1wJ0BPWput1nsxkSgAgZCPWFs1abN5KH0aBTRiq5FI5eDmA1pkTnQKlS3mciMXqoAzaNR6ps3rqumCsWcxD/ZGSDT5YHMLUbvPgMv6krNACvJZseV3qC+oMsq5dgUp4Y7xud+MkHZQPawGogBKV6iLwBhzkcKm2rFHbCyNQdB5MZM4e57LHTK+DZR1zWm6c2eOGwcP2bUqC7Rl3olsbnDHUbPB2QIoJJmuONuUCTJcGQ/cBfOiYQEhMwDZXJAFlZ2XNAmoE+it/KgsADbo5zBAfVsOSzewMplt8EZF2jToeOW2LoDl6oWZM963q7wKDdMppgZtTcY1LmgktmpZEyEPAuGGQBGzmIAcaEeWBJHWWGKSL5rOlpKbgco64UeyD9pYYJJfUYlnoso4+T51tBmowWReVJBwEABoVes5SQAAPjND3M0xo8BaKF8+UUtRLVYgs0us4pTxiQkA96ehQecTHRExxfWBEW0fsgDWyu7YBFAu3xp6+i5ZJ8ivap5VeJZos2GDsKkisYL1aJraGR8JvrXmXmmBNmI2V4nwOac+6igdQL2rdGTdN+ez/kn093YhTRkzonltRh2NGibh31qJwHb436xA9bJsJxo5PntF3uxvkOlyH/RV4ejkexjdvr+PkIcN1XM7+8ytZurgaRzmHo1vy+A995tI9XcuXkKas3mqGXFLV7+m+le+NDh6XW7OxmwS3zdwM+EzikGSgiQueS2WCsqLWSJBUyk4VS2BgSuAR61NNp21DZkfh8sHo2EgKJBC21nN7sBAf8MMaVzHbSUocumfJLux2vf/YxZwbmFzGT6ixJmVLL92aNUoHFh+x3tb9fh77AwjbppGOndiNPDRdI3oai5/DCBs05nDX+5ol1YDbSk8AvtGKpu2+5w7sd5jgaK426kL3BmnJLqVZVQ32atOn4gSTnnPZExQduS2xAIxzTpt5DdXc84Yq05JIE2sgDGR7VAZKYAeiosxUy/3ayCFGJAb32LGbEx58tRQnFokKGz6sveKOAf9ydqP300WHdeZNxIoHrGLiJ+VascCS5fj9t1N0Mo4kfBPfTPapHa9AkM3vfvVnT9y42ZyTpvN6ijC5xAxPiA9tdh+UDV1cASLDXQl4sfoP4sVzqJlLBJUV8JWByosDCEHpOUiUQAMy5/gKg5KDgqDAi5zUZDUcedz5dhB4suBonh3EFOxnqe4RgXEODh8bDfStjM6Wcjaih+vm4Glw7c9UEPGWejxspvmy3Y3jRgxUdVAUgfYGTHGLzXPxIbd63gHLeSV1VM6zMU6AilZprdm6AYFpXsZFOHipm8rrKuCmPlRlmKa/R7VPBNoUepYaftinpUWU94tfWPRxjq50mUAIoYNz+dj6AJVLownIGBgfwl7kPXyZtk7FMps4InGvi5S1Ofzbqtr1gEeUWuqbSZupclBPSc6ZarOsZsAS42OFUUcetu9jXNQRqH/T+i+QJO2RnumHjCQ9fmRjLyQBKY0pETPx8MGYjDqdambmwtx5zSTDzpER0FZaDVbT+26VuSfvWLX2p/7/vRIY8bCtxnimRBNQLZ+7k1JSm+6/BFQzq/47GgcWJnBpX/ZV5l20G60kr79+lqUXdpk5aZUAUNrVu7cnWzqUfK/RbZ2OL1NQ75EsGb2hgI1qBWYmKeGqFEWHDYcASZ11YEwdXbr1AhD9MdFmthwyD90Afw4A1pt0Z5fbxQBKpSKV7wTIxUAppFmXJmdxdd0R22O/swE8fXkbp8Oe4b0BDIbR1tnJxBL9EIdysuJ4jInJ0iFZzxprFX3YA7gLgp0CZPajEhIqPQJQd/vf6N3KyNf7KJ26WiPurDOQQMdGAg5TPhkoHxMdvJ6FYA+nnB8zpvWABwTgG5hBxXXZj39V9ySAh046Ab05yNjvjoRX16Q9qWcFpEEGgS6T/Z9ckU5W63ZJ5mCN0Ly61ByGqCVMnQ8uKznBhHmX397t8ZkBxYlBYaw971JykM6tE6NnXwbi2uycTSmJ99nnXq1ly4nV7bCmsWNoLKQSAN6vOes6pmUcVBKjmWvGCNXgp53UsZdwfJqWE0sstR44wNP8t38mi9hrYNor6A6ZCRhxBThqNn1FlpGkyLm0zz6IhF5jnwmifj1f6VVZo8YvpGUwdp7JtSox+/nwTvp1AtqKKbBnIQD+Q/NKGeUCKbNdMRj2+tM5+fd//edPCxxnV8fkU2bQgS1ots0P1Fr1gMNJd5MxCn3u4tppkBVRcfVSDrz1pGkm4SgrNAhD5N9+T6eTDGGyRqHt+PD5GhE38wfouZYyJKRHHF5z/iwZZxcjnUzU/VdanFkiZFZWxWeUJDnwTbsarWej5keXiWJcDAJE3ef+/hwvu42F5AZQ+jOPNGHB62tE29JKv5T1AAU1S4w+Z4K6HEp+D8mSteA8joJnrGfjcrNp4CXzIgRTN3fA8ZgOQg8AZhG067bVzaeRFfMfRy3am7OVoJpz1xU8urNMgdEBXQs/U7id+HAYtyzoZ5vSL4EhRUo/g9QCFfBQMAKqrddZjOXgYJZMSuZYJpIc/CLkMYDKU7YRvMTZylY0VkP0vwKuNtw9AmzJzeW2rTLcY7xbaK1Sm3ySpEcyGe3ymoCTg7odv1tW0PuRHzfll/Bq2fQc4lt3lyTjUlY+/4dvEVi6LNQyAFTPYpZr7HMUXZ6DbcsUhRMRyvuNURKY77plnR7uKVMinCftcCgLwJqHcjRW6PBiHZJVQE7G+1jAU5BwqalYM9DhBJXudG2LdknO+4eD2vjTG2VtZeMMSQMNLbBcnC8FnIv301IKa04YqUFL/gV/BRDrdT2lBoCGWhOQ0WcIsMT67n7FRdwiY60XMU7qYLVwfNHR6dUcdttxOmzH2+urmz/c9JEGCLOcYV0KBphtt5TwaMyUtkcAq336MFAdadT9EG8D1mb2t0w5ee4AJzsxew2SUJq5TTzngIqBq4PGAkc4/gsYwm16XSQp8QDvaP/MEFVLGh1WmFW6T6XhStepv//7jUe6Xt4lNgRTg2YAVca6gISDG4GxGBJK3KBXrZF03fl6GjOjOYrGR51v6pbc7Y9TIO8zQYD49jn1T2L0MWOkqUE/xjPgplZtYYZdUovzODlhDyi87CAP+vwBnAIwlLZXSWIGijsJSUc5gLXvIj9T60OJhpOCzlSVXpSESaVZd2+7wYc17XK/ypAGebsA3aV73kOLAwrLZsvA0nF7lzjnY7b62sYAjFwNxJtMCthorbnRIslPqivVqEpXxdgZCAefrfwlJfKwYWuWDuInDGlYcjRjTdyTEoU5J1LxWRwjTuXwZYtb5+bv//o/kz+4PTSli5yKUK6gQPQSyw9wxdWCNJVWAA1AmdqfcxSilSJw0wYN6ADdUVfmIaX5MOd8D+YyFy3RVeiu0hQUtQ47OhkWZonvbhnP95dAyGiCtkhDFxfdlnHjLlKySRnQoSULKmqPZPhQtPWUqemdX0oWlPMBLWjrgJC3ybbgpDq79E/WQ6k7bxhAkYTnefgmaFE2nZ4cD4OvAqjSu983v52QDaom2XUYi2QMNDUFHKcE54TrfvdB9bTHRlrCp54poCrz8dZg18GwuCy0fCoT8xp2G5k5ADbtTevW6MgQEocNo3wYAtIsQL8/bWZId478lJ5xyA91zAmd2WyLFo+VltZzWQE4cIoOx0fLDJHNItOxZgtJ/ZnYSFHLAkVYA7jOvtvagsx+SGZu1Y4LmLCAO+7SXmfmqxisTUDNutedW0sVzZgP7sxccyYVcFlAHU1TAZffaOjmCbSKK1d6DmAGwHp2ApU57SZxQKabCffhBuUFYNMtu4wcQRyLRQJhQu89e0nNEhkuWnhY5nwmFM6TAnwnOMk4F7EG0SqpJHIQcHIXFGVllbimbsFSE3aFbSfCwsASw+Au2SsjV3KUsx6bLWdArLtHzVCGMQ171bKQC6xJYuicXHmQuSwyxuV6tfZDHZME7HjVSBOlsl5inmOXGWAZ3qrT7jheTypHLeWTaoOa/5gMMvCG7ccssU0TiVwRx+cGwzQTUzrz1MvHRAHMdRscKO+T2e8zMoUxQmVwl6kMJKAdy8HT9A6oG3q0SrwrhOfV1akdnT1Bl6qf1f0xjseDr0tlHCcuEXQjQ+A6xL5NkKyEPX8nxQDdnTobtFfR87gyGR8ftDExZtSD323dZONW+8zCNDD1ULRCLfalQU50hQZrFVgrLvjrVa6ldX53EDBQ3MZdXKVdnmHMUWc9Rbe5R66RYryZjbAmvnJIpaVrsJ2Nu0g7ZkUkzTeSAGheH3ROBPekYJzKsTFYEQnVU7ViUO4BzalmWgL8YY4kD+nIdjCA32/KuZQvOZMF5J9bAakFByxnEe7ryGYQevfrfP86A2Wl4KQwnXA5V2FjsVvyJAqDJ/z09nHF13Orqs/JvWUqeja4BMA+o/lTfJM+eWHlStqkdDkb26Ihdoh8js3f/tV/enrgpGum8azJcGF+fH5UN0E20qLNjZYpF8RXK1taBK0ApoKvSaxnJloXS2akRZi+3MiSPXDo8jnr+qz7jjhRyIrrG9X2aAv6gsTFfhnr5aWXWmzJb7ZXxv8ii9ct96LfbXCZDGVOMUfg58CaVnWXGBzIuC8dtmbrIl3DyuDuMt5J2WdsDDzSxfeSvguX0yA/fUDEaoL9VzPPMkFtrc6xVe+WMcbx8DLOZ00kE9gj43NA9SIqE0JWCfvWUuXiAxW1OLjcpaYYn4WKdpJk9k+6hNU12TqiWYjekBx9pfYCkLiVdyLmxZBTAdOeKNMcjwMXw0A2EN0+G7yOZHfwpFTm7g/rhlRe43W78+amd/EcNwMp2QFUn9RONzgxvS91pGgHCHh0XAKHNWQeGexc2HMsiiFS/U78IPOs4LnJCM1cpAYflsrlSwd9BZ0yoaXgCwjQQlFOSFt2xMPWT3RjpsZZF30nKgFShRDlCh3aAqJdYC77pDJvA001b0uRxnvNLiwZj0MHJi/S1zLfafVoSZhmQpOs0fdDmUnGe8rylSGLkaE0mcQsxzA6K1hW45t8DRo73vvsGAtrTS6zaCX/H1lvt2RZlhzn7fObmdU9GGAwP4RkutA1MT0QL2nGJ6BMAGYA4n2pd6FBMIkmAtNdmXlOnpS5f+6xdo0KbHZPVdY5+2etWB4eHh5+j9N1vLpmm4gBwCqKThdxD7lgBg+Pfsi0l7igz5Mx5u12B3jrEHd70mG73VTKE7sp3x6SkjLNl/O2vbw8bd99uVoxVzkFUUB/Pcwgm3I6O2Ux0H0aNDSsZZ+b42EOL4PcJnvJNn2/KYcSvyjNQ3Dg00VnVEhe3q5Z5PGfay+714gO7moRvbvHyJGKhJy8SaC4Fz0rPRv51HFY2TbRPwOAgnnjAFaJFn+vDqqvRCCl5ZTjOaQ1UP0Cm29fNdgUwy/vE8CADGRZxM0GGM2iX5ZjhD3z9IskGNba1HvPzxJPCsWm+8d7OYOcg9nXbaJKhWQ0tbVnqZYwyQUapqxpNx20hTzaPisw0D4xfzVsrMlOdJWUrZiuYBJA507+ns+AgB40zSmydc8NYxPLA8Xsdsp6f9ejUMwqIN5mndYVpWpigit2EdGmUYTrmCr2QR73mvzhOILY3SHWIJjP9L60PUy1cEqklWRjs6ArE9jDGkSMmpoBaGKzoXHikk8gm9tyjkk2I5ICOQlnuV9k37l/LuArZ/vh738nAAUKqxMoLBKLlItnsXDj/G8uQq8uL7UVTpdHVuban22mx+gRp4nJIvlZT0VG+ryj3xqBAVEFUL03MjjYpdne/sOCPjQqI35Oia8Ay2zYZNv9O3xTO/UCUkdThcA8pUuv7mT4uqsi8YoR9ZH2HiEQO2sMgJIP1OXzw0aaBlBxKddT8Oa1ay95G7OucmjWNTbg1m9lWk0jQowugW9lAV4uTxFZZvq5MyqyEW8xB07AbbnGllmwIiAmUB5Fd1AKWQt3RIzJ6Ms0uMNP76it1S5L0ko9oyV8DxzVDhICEOlCdNDKmtCf+TqtE1WgQoBrobUDTATb8gNRKU0HmMSJaud/3M0gZfIZM7ZtYYB4Hvl+1RUFX2TojBRQgN+NmHDQJLjdOmokNDuNB13XGYURv5cB8no37mLLBo2DeIE4hn/dZQSOVGV9qIzI0xYQ6b7SO8qBjUFgsn5vjzQWVOxdLOe1ok+nwGzHZN9HgR70v6lrnynxjQnAt2lpALWPiTwTr9sJA40XLCDrGDxXmrEYZkXsLYQTNNPb86yjvWIsDCUmZ9EVuoX98mHUMuPMraJkw60kVjVytUvN4SyQcmJHKgFhHDostzo9yoO6OcCOy3Rab+90a3lWoMCS/tvO4uidasoLkyKvocP2dD1vzy9nM0/4FHVGGgejn61LsXmGAVB7uQBHYzVH2aSdy+hzgE9yKU8dSnM4NKamky2jMlgQlEY8mMBgqp3EeqaUBNGGZ72wQtPtFvajOsmUYfyzEV+bWfYS0R6GtSK+EF99COsfCe6rTbSTdtrzm1iGadRzbrPNGqcVQ+J0n/LxD4/lsdO2krr+mRnksnkadMxabqNQk07sRYiG+gzvUc8NJaPS+7vLJTtjc3zrjrNxxx5AQPmWX9Hc1a6g2sAmA0ep0rAEqNjZ7xwUSG2H+u28hZpQR3XGkZgESpUOtMWZPWgGrzpUKh3To9mE2ia+nepQ+w+ad7xmw/7VyqSlQzOOUID+/urJSF5gx2qfseifWBfsmPTqkXiuvEdbhKS0rXjYIMnZA99GLxCAjd/P+CaDP30Ovoj4cwX0JW4S4tldNN50jYXB0x384T/8rxzvtnum3bNo0FlafUlahmtQTGAqSRZ3LB/6aJMXsmxdnmCg4bdZeNE5sf2zoXaluG9ZqG5QXoTxaDt7sgx5QH2QKUOYFswB7w2yfGlswpm/g/At5SIHRDJWHzwWAAZg4W+fZ5QcPrqA8fxIIClbQu01E58JP2acrtvH9nI6WgslM00baVp7pCeiYFdiLSydM4QE1syG6qJZND4HX9bQtGJaS+QW8yUMhpRLluhrRhvQluQySp52PYu/zuwEdATg+8Gcq5uorcGJiQFzdYfW32fiGs+JJS/go3fiMlsyFX27GKabMn4DD7X3a8wIItF3HVAG9dI3iVGKz5S79do3iLmqpns7c/QSagmU3keT/qG8AestbYbtKIKsJiFrjcOg5HiN8Pi7U8rNykx6QDXdOCVrP2NvABM6OHgv5F2hQXNIOhyf60W2ymoE87Xhq9FrYBXY8eGfjJpDNTqmBIsOy3b48f1GqGzRbgMTInLzl8ravVH53wbLzoqXIaXXXkaiKJiKnfR4sXb7cPyHX8K3qHYKlMyYtcXGY+QNOr7Z+NMh6zmBLu3CNllHGJaMd7q6aBqUHQPC2AVqpIOJAOpAH8+iYQ/rJm0GAwPF93dpngTk8blxue52j9YpB2Zih8pjT0+X7eVFzuJwebS+wwiDznnvbV938027oRMczaPXQiJ6tK74OWz8nqvXpIRFAhstR8HXNCIk5T98bnJAp3xbJqv6oA5VTwIZDcsIe1EBot/0EkmsTIyptsSgxZ+fn/8mF0an5IPLoUmCbjFf7Bu0mhymsHZh6QMrnBsL/cUyh7eZI1HIsOSA5ZftEm35UoAhA4+Twuk5P9RR7O+Nx1wGgrM80TaWhcNugWd/NHGQMhzBZ6fNi8Yr50j1apwZjLqSLYmAueM81fTMmozAP/EKVg+rApdmwzr5sUYgrq4/iCfO+j5DCBcSjZZs662lkqqtmJUIZwIEP4e3IMXOsPNAwtaIM1d0voilnaTPaVvL+UlKCQ643ft+2mnujyiuODkp9jOelJ8U2J+XtYyuqvIVqh95EQFcaKBYDt8aORMfwv5G6lKTV48jU+L1D//hf7FSDQDVw5mAMq2HYTG6cL1W8uS5zmx2VgibXA85oxfMFAUt26Y9nh0ViCJIPLlrwmHV4LS8Houm/j/NKAlqZAwUDJc4LXCbB2RBtUo9PGg/FPs6ca1FmYQMgq3Zp7BMPpMsem8gXYXSljcLOHJ0JdBXYBc60AuZY0ZUtUt4nx/b82nbnhRMXdJT7H941AsBIsE/x6wu1jMI4/Sukh6WDsHbCaQtuzTv171UYDmHfde3A08pehA6wsf4bhQstCMvh6WfVwBM/WOCa4lXYS1dApt5XLE9y4R0t3jbVRkoJQAjUETYPWzvKsWl9dSHVJsX5JuTkpS+U5kZDgcEDP57iV6bTcGClrFLVmgmg7AKwGhZrEEugTEaOkTUMDQwIimjBkSxLncsqvR56Wjxki6XkETDa9HveWdKG/E0B37Kh9CX6ApCNfu910TP/yO0uku0ZYyBBKxzHVJhZII9yEp99IwXTo5P9Jh+Hmh5CKrRwkQX47fidSndCt9ZDYuCrsf65Nkosy1TpKG4DnbWs9CQ4kqDyxDaCSkzp2RLNxhgkk5SSkzVOlHuSPdTAmj/TJ9NKYxsvf+QJfMHMLVRiYTRJevM0PJh+VZ3U+OHmFCX7WSWmZ/X76mtXiU9x6kc6oqX0ju9PF+369N5O+s5+CDI6CknmdxrD+UyBwColMYDrugWK5O8wqaSRkqa4aGZecKzcyce5TOD2JQrq/3SF8M8wSLuSywAsewvL6w2MmBh3aQKEKd1k3Fa2Z9YXXcQN15i7Lu6ULPO9KWuSngUUZy9o/Uh4DFCymVTa89I4myDkFJau7gcy72e2C+UAmDOlkFlNUK6bwAE1iuVTcBUbOdLADH7rWeYfZnyTDn3V2KDcewLZ0uZsjxGYgioUR9v4CM2NuO8xGqa6ZdWaHf9qAE4Y61Rg19a6yMJCaXGVTEKPgpI4llwLgIgAcBNzpJwu0QoWUQrW/GcyuqqmSbfT7KRXC4lU86XNkIkIsF0xXuJtQ7RUMYVr0BiYGiRfA6VFkNmJ4AQPTSwBY/k7DeU821WCxpRf6Zw6F37VWQWXzGCaYxdI4FZ4yRzbuLwxvjcDv/wN/9T+sOTLTQTdU203Q8ti+VF+4OCVKML4AgP/dqWxLJZpvjqZYQ40A+rvkrKOO2Vo0CSQyai3D0TUFixN0f0i3ewgT3pCIQ5HyTas5ajBRqYFgOodiqUYRxaOS/Tv4/fFaaavMZaK2B1MGFpF1ZK8bVjhIDDuAB1MFhBsF0+H3YjVwnvWTolG6B94u7sTd/yYAKWsw4F5wqL+AAAIABJREFUAjJTe1hk4bdkxvgAoxu6eELhcxik4yIUoyvVOhxLQQf0AKKgz729vXF6EHMU8PgyNS2angVGseKzHZ/dsVnoAB02qoWGcmA+3Ld7tDbqmikw8ueHlXHHp6eyr8GgZqfmvQXD56Vbf5Tw+P/PXpq7rvWSZH7pFtL51CyMF7sbJtmVsAdQpW0T3HMy86/OlZwyFNmYmdq2zuZdcwvOPfkvzzHOAdxyWRPFZLSwX/W/YV2gQ1jvCtwrzUxBeRi4tjTr++N6DIAizdV3q8RS/czat5TYBIB02IpRyRxqDjd782BW2uSDIGrujUfqTrGsCW0yM73aO2Kp1ZWm0SUwIG0q0/Nsqaf6H5IKHcY4ZqNPiyYjJWT2alkd/RzxywG/IKqUvfdQGHE7VjOMemJRgrreocrKGgp9j2hc6906J1sUKHEsCEHQfL2eDZ7UDKEDUMCJIcOwT2YI4zdZi4iSMllMLKmcKB2nZL1lQGIPRF5nmeIAwawNfO2UWMKykIAmRnrKQCwIWEK8rybEXpfZYSpjqdHKhy6VBZdDrDmEVSPp0NVjQquFvx/Y6hJdbAnYRkVtKsFlNbb7TivdLtsAQT1jd81W9ax7+AA8ohkle6jvmBm9dHRpT0gjdT6poy5gwkwU3WMjTs6kBFlR2J7iXcBTiQHxXw0TXH9OgwveWe2WNdD7YN/ZqfyTiQfEVMCKo5JHkMCweZd8SE8n9m05tMNR8K5tjiyw6/Z1gE/xIQA5Z1YNOBu3zOg0TYK5ozFHr+ZuHWLP6EYjd3v62cc1fD/vNprDZQPCc698RAkBTVQZ4tzmCV1XndC7zlK+NABrRt6TMDHWtgoawG4JRoyK0+lacNbGqxI8PUshJeTzhdluga7/njVwJVpiJJ3OenKthXv8SAXs//C7v0pVlwABIuDBOyj5TYWSC8r1b3XuXU+x3ZBGkhSClTFlOlU4kAAkw9p48agtWeUXjTug1t7NvI6ARQNX41QLLTr16IYDQPUfXQNlHz+WBB2ANrnZsE1B7D00waUswl4z2VZKOztU7NJYa2Y55Jq1Eb9zF8nC9POaiXfdHpuI0WcBKI92wUFWTuVBkgNctNC0ETUKovV4Z5MJ4n4ntE3mGgFvrLm0sKeV3r8z94++KigJ0OIXmMPPHXAMTnWXmQMMWa1F2WaCdMjK7QP2UJoiC7V1mKjdPxwXpGVq+f77gF8UNhoP0j/L4b97xp1ih2wQpiAebimftQuzx03BLsGY15O1NVqvAnmekY0EiVBQ/82aXEah7g+YzFbx+ywLssvMRzNYOV6YLevbCJaGSJOx12F4AVW6q3gt/pYeLI5ymZ81JZfwlaa+xUj0GSyTOeMj6+cqRu8+D+tKVYdtG3p/BtBm/IOtBCTydlt8QJJcw2PqGLQ3pYKyfW0i8f3sDTXFPKq8ntIE65IzDydyxLI6LwXQ0Esh9PSrSkCd5MGHWFR9YQox5TQa57iLVso/5Q6esOmVDvj9wNbwjuiwAnwBjgy9xIxIqJruJHX2CGjZGDMWBby7BeTOl9P23ZeX7flJ+hsxVjc0JBnLwrBXMvX6zQCK6pmV8psfVMsNlKG718u0TZt1AlFL1gKzHlXiPb6+Jw/J923Q2rXle2AvtdzTWIfGjuRGruFlpwzG7Ja/wHJL3GYXAqp1GBv8jCXJDq1577XzD4bEe0ejhS4IgUmykuTmOhLtRrOoeONuYjIRxx/APZ+leZsMRqaDS7/8b82NvNNU5U4+V09hugFbWLFc5LflZbX0OAPO8+4cp6IfQvcUcGZqGksHSs0ZLSXPODFr6ig7a09HN2hWjiALE81awbWA3zORaxwQMBVWijJiBNJ5l0CUaJiSbJntyt9pA8rjgSmn55dyLOZsX5pQdlmYK4O3rH0n49yz46fNj3l7/jtVAAw5sTz4IM9Sik8JuaQL8ZAGIJZo4zUPwLowG8rTwT6NM65+4YBu1ikNEr6eaBAdJlIV4C6QJIxMqbVj/Z1/+OGvgvV0k2RBQqCipFW31RNT7ZWFCdL1S7M5Y5BrT5Si6vFwasa3XH81GLZZ6QjDvPkQ8eI8SxuxF+WAgLQ4DggIGhrmizIIupZueC/5wqfkvQiaORwBUdSCVyeOF3sBpDs1MkJkAFTCK2k9J1z+axyW8ywAZKUw9Xi5zpM6sMRAbdv2cj5sT9uHS3j6x15QKc3hiMxCY6MiPCYu1ucmqgcF98lsUorqAWF2Da0PlxxNhjsLsqVh25lOjiMMYtiIZPExYp4g7smxzrd2iYG3mLHRrSKNTwOO9302aVtc+V4ObmtXWj4NSBX09fVMlw/fx2OvjoON9O2vlfWvzg3eg0dbZL117EMPOY5MUIuXtJmveAql32D/rgdxJFAOhVUAT7V4nndzqrH8mKyrG5b7om4fYWjWV8tNo4EYr4juTMSREqt6zYEa8NiR5kjBr+7ICVqImtNRmISohzVBO4eN9VZL6F1GyeAmYySGMTNwiW+V3xUPUu/MRpPsPFjd6BcAuGWvww6nNOoSk8TmAk5iuc7H7fl6jUN2E7FvEG1aJ1g3MCLSQiXSlg1ZDqKyjcl1pcwe1gaBuOZIdg7Y5m46PWWzqTeSCzmOC2S93+h8cnNDGrq0fXUIqlz38vKcElOZGfPbU7KCNa4De8prPszKQACUWZvS2qQxZbq4OJgEDtQxTJd+wOAAIfySOu6GAwkdyLAEdSZIZyGMxGKc1Q7eLIIY1ApFBq5bZ7lj97xE012qdy5SxeALmYjvR2a+w+m0nT1xPIybn1X8pvAcCoDylAIN06YRgvmS93Gi9/s7nmB/poVdnttIG6Dpk2AZWJfholTva5ymhpCFndGWzjqzUx9vAD23y0cjM8+GZ1RwtQ7uoxsMWKdtpGDouhMJv76DrTzMAkUaI9f9spcc/LCh7KvDdvjIXMA0NvH62c8chJx9WE5wPnXYcU97qh1ERQN0j08h+at0hI5Ihhdz1qXr0u8krH2ADO7rK6HQXrr4BCSG02jVdQhobAJpJ/T8ma++pTujF4IsPneQA9oDeM0mSYnch3KjGEe9o5AqZZem2zPSns6Jrb9k3gpSULzWDv/417+pu0WOOC0q2IbH42yfHYvnyqJErNd6cvelg1VOHVGLZPE8blG5bAW1Cl5s2IUnDqAMn5xjnI3LoQj41N+JbsBpPXWGU5pwpc0+EFN/hQVOBpkMnp8EQFUzQcpdnRLZJywJYue23voFR8flO4lOCggV9BsBGzoDWjohNMLu+Wu4RrGFgilinZiFB4CSNurkOUupsSYbhyViM/FPWS8AiBaDO9i8QPN9LCcWZQCRckUKROFych9lk3C5oDat4bX4fe3ZJjaoS4VeF23nJ6fgsyUuroSUjeqZWNN5yeGuXx/ugKPxwG/HWWvo75551mslmCUrJePZgdcpH+T3hulhYOiU43yg4xUDa6mv1ftrJ2K7NUpzRwOSNuDOqwkX2ZeSJw14iecnB4SZq7b01wyUkkLXt7/fl83z5DlFqxKFRM6gsB9lF1uqjIdU/GZIIDPTKroQa43USp/SC1l0y6Cfm3IlBvxGK2PBqT4nKC/JAglAmbiTDT+XHcBunRiZNSvkngQsfCgkqBMIeY3kYABXMw36/pb5Va52WYtuTTEQT09XuqkcZAoSSBoKLPJIU37MRMV0IHU0hd6XnYiCwXyIe25ZHI4/ZP0xkcOHNABJInFYCpXwBFg8CT7JpgvwKm1eT9vz03X78p2K9IjN8Z0pSEBr1MYBPJeWF1NOl1WCmlKbuskoyzUWENPYa8SBtUPq2aTYflaClFgyAt5UENxwY/Cj9yeQxrUZiK0HCrBIaZfYFJAd/SQfT5yoB14TNw5c/NzqeYWTB8a5Ix0pQ5uSFQxADn2X1Jug0VFLZaNJPs/xEifxrglr7bzO3ml4su4oHXK+ZD3DAChPcsiUggJdG6PqMzLdwbFRHknSct5Tlk6UHg1NAbBAUPdUUgk3HdBoYMHydKNiBVA7EDNAUXkKPJFkidtfs/eQDgc4PSKV6ZkcrRPmxix2l/4cc+lgrfWHk/SkpRQ1Iik51O6m8pKwhNkzgKkONg59rviTOZQ5DNn/Sf4PHwWLxBWX5tyxesdbL7ijDFL/d0+46mUxss55/ZCTvr5C2T/aOg3zZhC4fl03BTwMZJl0QkxjjJGZKXXSEm0nxpfwafLhPfaPf/2rzwoO/XDbZmm24UIgDlU+reruFguLM0GQh0LZYW3gUtIFEVbWCzpkZAIXX+Cjm+UwweeBdlI/zAn2QC7ot3xPDoNxfY3PRktG+kAf0l6zK8g6MLbuHxQMaAIM6L/NRH1TuqsWgoMajc06zAFPvCYZ/gnxw9T1p1gohw8Tidv1cNw0PsmjXKyL0pgX/DVMHScIcul50fEN0rNCR8N91bIB4SbQznBEm82aGHRJZo4SjBhjEAYLqDMAyoLY1JkLsJiCHtyRzzK4nevj2S0PEl126uw7ANXPaHnHfz81At+JS1gVbCfDHTFkDtsdgGqJwGs1RoKzPnYMEQOB0Wv4kg1Usi5yX6sk1HW8A2sduJqNnZyq51wYpFZEm8qvNQGYJLj3SfJ93GPLds6lveErziXA+fvqjp3rLvNlSaxfO4FRfkrXy9l6G33wb375l9v/83//d1/r5ap5WBo3IvZEs6uoTeLkX68hdBVHG9UGDFEJiVmyqY6Za8neaplOgUggNaxpAFlBVXqXk+F7J3GwJdvV4mdcRA6fFm387DBc1L2dL9fJftXWbHbZmD1J0szDm7QjGpLqbFaIJNGA2XVXloXBePsUmL3dPgKcHmOWqbI6HlB4GSkzFTCw3unL0/b8csUvSnYfcQ7Xu6z2yjHCjyBx1S39AIT9wdY1wjNCTwJh2oMhnkjSZrjcU/BbFlflT9gkJ31O6GD/apRqPZb3j54Fh0unATTpRFwb/7bZB2Up1SRUQ9S8ip1AuT5BNj2Uo3caC4j7HNv+ntHpsNf1i9ulSqLDTsCD0B8BtstdaIO0QM8nuder5JwGgbDXBm5mRWBCq6Vj18Bidcako32QqLdWO86SYHutROelWQQ4g1NFGQ+7u/aiiAj2XEFPE2LuRcBGJwD2CLZRiLGMS1/xr3JKnrV5OAZouIOTOC7KCrsK2TQDrgv/fXepJvjUdUkujSdllgJA7QGWBg5E6h1gla7dsj45k6xCG6kEOjT7+Ik1dsk1TOvEtcwlzfBxzDLbQMHa0iSH5FWwwMUXLrdlj9qLL15PSQzEBkJQ5rozGN6dhI6xuh5E+SSIpaC1DzirANaYJ7tLNAx250myhx7b4Z9++8tPfH1KzZUbyGDBLB5vNJan/yJbPuMvvMjSvu0vKs1cKEIwMsY2G9AyXjd4ujIM4FrOxIkZgCPkS3muQZqsEDVM2309YTmdG5iC6RJR8rfPjEwkTI0ztmaf+iRKXKUNy0CVFSAr63fyJFwNzCLal9TMZZ2Ozvb2pbc8Qr91AybV9O1G7gbLMFA6ZLGprxbBDGAOf74z/kEtjRnEUIbteBQYDXRFA4wyuiEOUZiN2UvLYXkYN8+KMogOoEp5yzPNwtjlCfMcDLQywy5Mkl+ND4GMocg6RLfAr2aM+vuwhloAMVz0M0hb/+QBpXV5o/mQaHvCylVQu7uOHgT4mVUDUhYzAKrItxgkIYh1D8jxO/ECyRoq2B4wV9YliYe/Ygeg3IbMoexYVbgeH5cCd6juduj1RsPaueSSSwpgqohcgmCBC+mFrk/X7de/+tX2/Zcv2z//t/+2/af/+B+3//O//ld/p4wq3+RbFDF/AbczurT+GlD5OnSogtQBFinNKcGQ4/GuhAqzxfBRd9NlT+PzlE7Z0Pgd5upysMdhdJ3wVKT5k0DX2itnrTAQSq4EUDTu5Pr0bFCggxnjSmWRaB681xPUWyIMfB421Fo34cCMkRimPUlYh9wqKOvz39VZ9/G5vd3EPIk5yKT3jGwR4yHA+nw9b19enrbrk1iFz+399hb5Q7qK/P4yxzMJFwCyObX2PodObQoGAk63aHdRfMcOnzwnxedq+CL+LbtgtoWwB1jOQcOPr5j7bVWcPbjfcCQn61CtymRsavr8XeaPY3t0c7pvj0nSgOUwdgwt5lSRzg69UjsYDWu/Tcyt+6GMiWdUXchpstGfuUNRSCnvks8E0OMbFCY1ukD2AN9FHJKVgc6k2NkoOn5K2iLFF2J4x84wOI+DABR+Qf5u3xMjSexrdzjb4NGlYVdyWmZmf3l6o3SMHVKs55V3pHXt/jF9vtb5/bZ9njorkhmJljeoHm2901OYHqpJAw49tPyGlUiHz/OHk1TWbJSmEGwKBPyrG+tIHzgU3tvNY4hhXf1oNb3h/c3P3yANHxJ/j/aqLsoCeHn23WXEGZ3RnOvy0wozGwYSMLXmpnLZnMGfcnM/CTRqvcE6SQvq+obeqwCo5Ejerrom5Elm5neJve0JuHx8woQPUiJNq8WcNQ5J/+WHX7RQwv3VKMw1zFPmrVIOmAxRrzqHXdZ/XFm7xYT0KBFRX+dQ9C9nFusAa8tjM1MjQtePqXfX8IsuVTIUTt/Oo2kpipc57fpgNy9gnKSdkwM3WlKb9uIidT67GV3y4bADZGS0YmYtJNNi4jlAiu4Lvhd3WECdrzyHDyI3aZ1U0hTIOpqJcgeebQw6UqdsF9d/dGApK8bhxgWzCJjrhEDRR3OGJ+rvxjYN+Bsmx4stLE871wp56UIiI4r1FfOrwgw1e/bP7+rQANwFUuHnYBcqZB0ABcLlFpzdJaXu8/UL5KDpM3fQQyU5VKsJyZ0NwBwrUST7f8fAz3P4LBrNWt+1dA6om/lnCbgG2kQhw8zMJwS8J7tPMkG3Y/QOqdM3cPAReR45xfrRi4rhiOfwj9CyyYrLYpQ7fahaF3R0po24mvLM09NTmIVt+/777y10/b/++Z+3f/frX2//8i//kueWQc8jlme4tNeKu07Lj0noLe1D1loYTQ4ZBrda7O3RDlD4OnzEvkLV593mMHEWmaKYhbIRy8LO6B8MRhUGzjqoTmffl0DJyc6yHNzOSDU77vq0HeU2fZJQeDc7bwbZIv4sMNK7oHKRdRr2jwyevT3ift8ya/f99u5s9O397mCv7ih7lqVea7bgdHBZ8eXlun33osYY7Rc9u4gLk93je5SE1TlewLn3QMtUjASp+HeJdDn4Wg5k2C2jgnT/DDJvGzq6JcUbjRaB2MFnrptOv0djA2uTOZJ6B2GnbIKYETgphbPHOyh8lSOtzTypPFLQksOOoJqSHmvrprE2LmeGP3XXH+U7vVN3UTYB2mlU8ebL+0upH2E2oIjyb8+qNWLMcSvsqYGrzoUkv40dvGtYbwPrzsVMDPKP3+/ebxaeq/zmsjR74/NM2bTvoqBE78vO2B2JUGYnzR5i6GdunvVmTWKUYHM29fDW/nY4M2OlcVZaCXJyv1HW6yBdJRW+h5qw1t8xUgXjrOzX6A11ArVD2joigawKzdXxZ4CEN5NwAg1fmcDhZ45esR2hbpLIs9ZeLYJCUhFjaJ2qd6okxJLoqEJ6lJ3NKwiBgbM6m7UJvjb2ZZrCuIYQEZG2aB1bmhM9sMfRdB+W/U7i6iijd4vgKURNMEUBtv7OP/3uF6k0+wjLUki55wP6T4gYt+9clLPFHBz+a1HKhrqpbmZfyhsRXjYxgAmtjYGN6+L6zAAAt9fqt6NpiHZjZbv6YgwyAUVBw9YwpRQBxp/v8JYM+DKIGg8MDmncYldmAjhcNbR72nJZwaUAxht5SgNj2eDxFLTuevFlZEq7BKSXUMArgFLwNDAVI5jrc5v36BwETKtKrl0+x76RuYPU6lPzpR81CVzdbvG0SSmzlV3eOuCSEkZKkmagPFgmZUwWkTOdgmOZyvl7++xpSwdAdcgpQCche7LeQm0zBAEcdKJEJN5HPPoogiJMXMYuBMC0SwL9QFt5c4f1NYlvjJoYqllrWbLXkreddvIA1JbVIoqlABofkLkJ9oCdgsc1Omycvbp4xn5KPuDCYkYHZjDyjbarbfiATgOvGCGKhpYukfLuwaJkzwZ7PMw6SbmfHopk7BwWLtO6vTvJTA6LZl9YdSiIFUStJgQ7c9mKoa3uANZxTXeZJ11zSawo1QDyyOmXZs/pz+fmjrW3+92z4+h0o9Pq0519WpHoEHUQXC+n7WoHcw4Cs4D2VLpsx4ta0THobRE6mNN72p1/3uIwgU6jKmj3OwtTmwOdpgkaCPQfKtHpGrlWwJBAlBtcxmPogD3B5bR9+XLZTimvSEekjFiJ0r67r8y3Z+65aYME0QpFM34kCd4dnZGoeJJCVhMVWDr0SXqXih2Uldq6nzliLCKMRB3SwuhYjpHhtOX0FYQcZqJj1bt1kpiZcAaxBXphytxlBmsDKwG4Xtl9yke+U9kPrL3ctdxpF2aNxq5iMd5eRS75cR+J7kgXdMCrUzN6Mv+smN6wWGYKk76g1VXswiTZzTUGwpEjB1j0zBPIdyx1Byo/YyAXAWgB90OeXvkMz8Qzw6P4L5ZFLI72iMaK6FJ4fvpvnNYRQVfT16aNy0El46wOdA6TTD4e72HrMe/0Z3hAOrCH5D37btg13YuYFc5WIjfvd0lWohNLcwF2GszstHUOBwtn6Wgmm2M20Qpm9iUT/fj/2beKWYBaZg7WmdxzLmcQMg1N/ro+M5tik0T68+LRiMVNWUqkDu5WkOVBoZvzXWYTklARG+lmzHqKHQfNINIDFhQnvc75U5nH4Z/+t1+qYLnKVkGXdGBRRihjwUV1+njKLdEM+VDqJjYMT+Y5R0eEg0MlVFuUDaHXcoovg+vwMgnLYRmWw0zLnHYc0mxkBg168fllLABlFqbisoq927rYOnsePF0QdAA604+FAa9dwAGqtHdGlBHAIEvjL5WhWoOTy3ho1s6UXuz9EtdxU42ia5Vgo4NAuxsGxqwLwcllxrSsYs0QADUC9463YUF4eGKEgyywNgSsZ8knVGyesOR7h05uEPSmM9OVrkK/5jrkcn3oRfKWGiR2GW/66rqncnCwxOtRtHAJINVZcYFTSknDQIVJmIPG5WGCNeaw3dhiBAVkoykyQOReq+mYEUQzUK7PZW1g3ssan9KN5FWYpALBLocUh1YCUo3ion/Sq6vwcvLMtqz7D5UFiprOHCcF4zim5wu+ybitvch+JMuqDQdPlPfI/LZqcdra7fe/MzwtYUCeEDFr/H38vHRQqXm9TEXKC55xmPEYXvc7AFWoDot52L6+v2//9vWrSzxaAU+X03a+CCAuwstz4x7bdtHII4HFy6cZABzwua7T+eq/h+8UgYd9ihO5A34kNkgR1KWVErDLSXgV+fA7Hu0orsWhEp09nt5vLt29e46dwyXAKdm2R7JcLtv3332Rz+L2+XjbHo+3ZOIkasxWa1xSrKNMhBYRDy5zjxjUwQLlYEXXhgEg7KQ+kuuXV1bLa5MUZuRRuz3tqC1QEu+r2iOiMYyrdZlIPXqrJQqeOGjcPR0QjNEna+rkuSDdn6QXPkJdoin7sVhpe2NlMDcwOYe4mQDigLs7/fnV4VS3yFlhLGiBMSDzej1tr68/GRQ7obAZq+gjZvKZkRc7EwpA96MVRzexwDAsPpof+B4LrMMUYdUSxkYgXyaXsThgrRHv5GPnX9PMkzVpXRMlPMTnSopVPpdW57gJeFHyljaYBBINVWeVRsdaz6SMvPJAXZcxM5PUsVHPCHKCCQCwgTZrFZBXEnLJ2SA9l/+OVhYxZkY5hf0TeGKslITZkRTk73Td+okZwEUXl+uglEjyVrNmg/xUDwQyPdbJxq7fxksBNe0NA2bKOyTXHhuGN5bjq3Mckv4OdzbDaDa6OuKwdhbsk/ALODuu5t1xLkef7CYSGbjCLpJ7EE9wB8iJaSfy3/3ic2k6cmCIGYowD6q5gzeb+YEauWVYqhGZ7tyBF0uz/hxtUpitZNXeKlocni5NzVXsEnqprsn4QzjQw7S0I2MAzYgpY943xUlctWFv8itJlDmXfMeI5X168Bll/9jOmVNlYMMiBZAMtiaY+IcbLAl4WnrnM2WW0WM4Q1rInQpFMkIHkhx8PtgCoLxB7KgZZocNZ38af3E3B+AKDRQeUd4gfq8JJkM/6X0jdPchG92T7y9GotwiLFT5E/+sx45UT1F6nZ9ceoKAPC/WAiwCIZeQGWqjRYDgo4C1Y1RSCmRRlDpPJhKQDP0O4hbg7WHq494AtFqrzqaCgkbUre/l+c21hwGgZJz1300VKwfWqNqR0V0sAAXdx7qKNqpP18Expd6TBufWLyW7Ku3LZKbsS8+Ks4YNAEDLNHPjDIg6pNagnrVZcSbgVz9De7x/NpYDzpSHEQbKmZGN7BD2HXNEAl6Cnhsg0skY/xhrUswCZJ6VNSHZH95P6kRDR/X17W37t59+MnjwWJOn8/b99y9u2b7d37a3220T4fNx+9gOH3Sd6TFJ+2R+MJ28Km0bQIn1KruUbF335bb7nR8biWBF85i6src7EFiC70+X6cQ4iT24Safxedjebu8+bOwGb3+qzczTly/P2/ly3O63nxy7YuqxyhrNKfQi3CGplapSGe8V40Zl5nm/Xt8AnDLjFfjTsZck5gH717JWKk+s39gc+JPDILqVPUJ9Inv3H+u0AMiALkyT2ZDMv1Mp5sR5ZEZT14jvmEDAFb1l1nx9nKpb8TSBOnbL107u2klI3XUpRjslUfl+tfPK/3ZDjvRltL2j+ZG26t0AGJG+yqU078DmEXf3so2qzPSGDnIVv2eKgUcTETuezmKNFujrIHEKAYB9kpHayDSQIhERwAfHc+7kCSe553M1cNj7T/tbpb8A42r06MRkjdS/ifKaSuqYbNZN4qFOUa9HmrM4j6h6KGlsY4bLWgbGJR7EKjVWS9wgYTVsqH+lfAX4kWfh/EEsGTL2y4ECdpuZetxPDqmsYmKybYUM+OIwop8TAAAgAElEQVTyPhqgeL7tDIDLpMIWYbfg5wEF2EMi0RoQTJAOGwswmbPaCWU6NV1+DCtmi5Od1EA7xOzkxNMAqFQC9JxJAj+3wx9++EunVBzWLASa6JfanlJHHa/o5VIwIZtbD6oshhXwoaWrBwIZg2S9aCo6jo9Ee5Jo9lHGAANV8ElNfLU1tnQXiDGghS3T70r5wuxADobcpr/PTBWKSs4onuIABLe4FZVmIwZCcC31JRqScAeeUoMKle31mAOoz1rZAC8RZo8yH1opNk8S6gAUycwrvAVeVMSZDW1M1XtggVQR1bcbY2Teb0S27bryMjVi1HND/zSMlddmynjRiXiYZrLqjgzg3WYdNTgmMxv9lNc/P0P20ecXkBG9VMN7EzseFr/LENudIDdlQEBfAVs7qFjaBNOwXWm3Rg+Rz/Jig65vcMN2YgG2aadNOXOuIZDOh1mAn0OoXbkp39jWwvYWvNsgXkY35FCo2Hdme8lvLRk9btrSJbZVH62c2RM3gqg0wrgW1foH3PvQ1nO5x6W5nW2wft92liQhsnlgDBoNmlpKTCkM+JckB1YHVijaCXfE8B7WoAm1/gNIlH3++PXVYuzr89Wdaj//2Zftl7/4+Xa+HLb3t9ft3378cfvp65vBi2bKHVyCFNgELHU8lDqc5LWEjw3ZWNegc+swVlxOfdSaSKAJUZlNz1yHspymRVCJgXp70zNT/NNu4/DSVLOL9VeH7eWL2C+xGDIbVDmL0UiOijHxpDGL75t4njXGtSXZcslzpSnubBq9hQ7GaGHM0GSVe7/7C5KM0QFWAIUWNQaGNTu2h83q8DXAr7XA6EUBzAJRxHIlgDjDw+ggm7BYW+Mwoh2tmBnfpbT85wxros1A9gi1c4qZKfFIDprHHS97qoXZVbMAHnIkkW1wYD8IRGET4T0nwBUtHkaQMXJMFeNhYfPF3/ku/yiyJ7M+2GMoBtjggrJ3GnJcJvCiTuzZl9+T7VdOoUqIndI9SkjMqa4/cTQGj67wHGHl9FzMRCXRVIy09jqAQGGybAuMMZqjVc7U4sn8QDNqsFCUbCEcBEwPR7SG2BNgBEeVhAYvEujWUGtpwT3QnEHCrD3nj/Foqc/t5j0AJqD4zJ/Tech961o8/3TICEeRiUGO0FPBosRJIwggykmHk9myC5zjvBK+pz6QYAauJcM3o/GUF1n2orsq+Xx/srmR5ULuz01Xpxgus4Lj7H7YDr//7V9GhdThoS15ZV/2gTmjoSfLAsY5JNjUGOY1sYsWxb9BoC3EK2UbfjRbhfWLcZT+CwBFdvMta4QOZ4mUKXO1ZBiBeYQjFp7HB8A6Ii/EQomAuDx00+UDvLKro8EoEzLQauobCM2orkPv7UuJFaNDYa7gySJJG2kDSH0+nCxy5Exd1TQlm8NlPGs06Fqqp0zgSFgx/i4hpmxTReUZrhjwxqTqNWsQilXPvGwN41N8mRFl4yHVEzVoPZkWbAube0Tu5a4KqAoaw8C4VT8gwf8O45LtUJwxa4VMuZC7jFHXWNch2Q4gP7lBwnK7GX2t/mvJuwtao6kDNLB+WXPJqXZO+VD+KgfIcgOQ1BWvv3D8ZJCuDzUf8KxD9n8LmnNrGc8TAaOztIrSA6bNeFJCZB2kWSNCKxgY8wF2+M/KC7jgqenVW+Sdd+V5YCkdKjg4WUq5zgfzlBW7DtodyLN1TEiA008YEKYkRAdr9rYSjo9PvJPebwZQWsFPL0/bd989bb/6y59vX748bZ/3t+1Dou37bfv6dt9+er05ON7e3+yw7Bl79ljLnpOQXof7OaxmQCUlsQLmiq+zwMDMMBlyBX/cN81mFOv1/q7Zdmi0YETYpISVz+35eNq+f7luTy/63m17v33FosB7vJo/rAwAJ4AbWESusayITU7LUA7buKYmNBKp5NDGFLQ1lEvqok2ZuKXmMqX6rXjcOUQSDay1TPnRa7qdfs7qYak5JJBHeE3MXk3zhkfcwOfU58+6uKIfL/KAopRf3O4/NT6eDeWQ6Ch7JvrF4M/kwdFGlRzyTfAaT9HzoEfzHpW8QUBVzJx1QByhrPt0Iwv4hV11p7FtXNZ3esxOGNv5Hnd3NaYVRBD3DfQCjgkoqQNItBzhuiqCNDroE6lkAPYTy3jAY1ViwHOgoYgh55R9y5vARmZ11CzWz6cJND5qbu7IelOLfkXe1kxNURPRvEuM1QBlMeV04PlVLhE8ZC3bHVkLJWrADloqxZSL18hoVEsGiaH1+C50VdT+8iwNXvgs69f4j5RU0boZ7OS89rNOMSpH+SIewhKiS0XLa5BkUKs90JJtgoGbKIjT1UuTjzHap4QRQJPE5fCH3/7yswMTy/bAcjDJPulvMvJVOps5O2Ep2MBlpeLumox/SnZL0pQrH0QTzkBPeIcyh0ys7LfUaQBU5e8RIlOeMTxZmzNgh6WfzD3FIWqr/UyQtNk2V8jCrNWY02WNetWw2A314iLLHgJqAQg6AyyDUvkrUy7y5sjiNoI3+7TM0syjNJP21yqYZCK2s78Mf7YgmWOSBdTyZX43QQmrAq4R7VTuIcAXE05+j3uIkWj3aQ7KwhaSQ+rtdNXtMsqA7qqnw+8keE94iRC4z0o/FQaq18YFOaPseyqg8T1Mx1IBSH4uzKKHgZqyzpwSX8hqFBhDtDEOLLLh0OSgys97BAXXA6DgMEULBN1rNqGlOdK0sZsYPzU/N2rzSJtDNzchCXUMfcym7VT3Zu5u0+3JGiEqF9zwjecMomogDkxHSkLq2Mt75tBbAu9+XzVmNCXEL6ZZ3xRIVMLoDLc0MFi3gHiVtdgOWK7D4mu1OL++bT++vm2fx5MZqD/72ZftL/78iwe5ioGVv5Tate+Pw/avP71ZjyCjSiWvynzd4ZrRFCppqstM5UzKt6X79yaJgFiv7t0z1uK9CzTd37c3/WN7AmXTltB4X0279/Fze7qet589Xbfni8rer9vHp0oxNEzAjrQJjXUC6wkTuQAUWieSFeQADFBdkLp6Q6+1NN5w/Wq9xi/HUgdn/KzbwS5961OWgKEirocd47dSqk2G74MsHWi+Xr17gOHYu3ivRNdikINR8pSjsy9477VRSVewWf90Fpr55Lot6M+16Im7WuD9h2jeIHHHHM9u9z3Rau6CfrSr+lsPz5F6ZOYgib+YYGvqPIcSz8PwWEn2qFywdnm+DCmOuXSaWBrrHItyVoRG4FwIMKohsUCN9p7tGbzfYSnZ14BIGjIAbo4rTstVv35ngDbeANEDleVG38Qv2CaxMe5mzBrv+mU/xxrH67KNMABsbEbULMY7mY/N2eIvMociOwOSeEIOBs56Zi7NGwZoLYrdk7WImDcqDc1kBeRmgNejGtuUQ82EyqLkun1KeK//O+oz9PdFrDBcGdaRPYXeI007PPxVrXKsTjVlQw9MiTlGwdOEhrbJumd5lAUwkVyE1DHxAagvqXL4x9/95tP13tTUh6WxB1DKdoV2sQ5wW2Z6a6qT4SbwoCgjRXbBwmDhsIFzTkcICHdCGZIToCWVvZ5nL3leDFTOqMn5d+XEZH5QvQEYO/aKpAYA53O14KMsWjICnMkz0qPloYG6MRzMvfmoMc1eF/OyBktYPXKFHI62nJdg0NkpC9LbIyVTLwdvMl0rPlWMmKAuXdfx6g1IpBI5I1p2kMqJW0aqXCLvgplUPX4pjLMog114p1Mc67MLMdxMaNhCFjGgLu/X7yCpQv6MDdjsAAA4H+WMn7eOu3NKSwVTBYxhj/zsqX9AcyezDQYbFsr07JSfCFhHNy+wRmAQE5M6Eb7gZlrEW2fPWm7iUNbbzzSfEzaUUjEHlveVwWycwR1IW671EZk9wTsp6xrISuYWUqckWgNlAaZH1rgLtAJ0wzx/CV4tTTYIQk68ct0CbuNUn7Xg+wkAYTv14N4N+g1zlVyKUVBpycauBA2CAJTYpD9+/eomBYGf77973v7iZ99tl4vmRIbtFuv08bH9jx+/2kJA5RD7p4ltOgogCryzF6yLUsnR5jUcpgmvSQcKntoHo/KSWqg/rGsS8/T6/u7v+1D3cXzndG6p1C6h8tPzeXu6YqegDqjPz9cwwFqfWCU4M7WnXkZ55Dm3JO9nnNLeGueRURhlOsvC+u+iU4FJB+hSHgSwYvbJ/qAhoUCNff1Nedp/lDJMGHm/RTNPy92e5Il12iTO8cHlvDDaSlIeB3cXeo+6uw+gAGsJgDIgiheV9YVz8MYoNSV/30HYXgZYc1hp/coLSe+qA6p9nM15RVSyzjMJhMCqDVU1tkWJqtZFRP8VhPsAdxk0SYrBXWweMpbEIMegeM3GlE2AogSG0Hg8mc0zbg+jXN1wOni1Em2serl4/qGrB4Sb7HN0k8Qm/RYaYJqj0JkJQNQsE6CV9TCkAeV9Cp9hzKfTNH6CZuDU6b18Gsseo6PTfab0PkCQ09PrLglLSHQ/0/qH6dlVoF3GmeQaN3hHMQcGGWRWnI2nGt5knN1ElYNNgBG+V17D2VFt4adGeQTIcJxUMxcwVRAsAH7WnF2AeRk8l4wDkrk2lfWwVaGxg33hEVhhb82K9t1bN3rYDv/lb34NhKhB5O7F+pCtuZtPlQhPfY0VXrXcsyufFdBkAfXAcpiJ+RnutwFMPTBYhoNUOTCg2em4aD5df5EswIxf4SWAok2n+/pLuybbN326vnsOrghn207OfUdDlYns4KaV56Eh4uVlmfHglV3FosGwoZ4zu3tg48ax1poGqNaQn6H9yUyayceUi+PNgaiuvC1rplSQGjU6syYogNhmXGoSWNAyXWOxdWBhhc3xf4fRc1BM+a7F3LKK5olbbh3qcnXk5T3S0dXr1Z6tBT/PstXRAodujhTDgzL6vLtWuJO+A/97PiisYDL0JfKWgenJhpKsxbW28sQWk9n3aylR7OG9ZcisrU3KYdWRNWYVJQhOKsd4AhoW2MiUGB0UwJjgy3QvUbYAPBPAKJNZ8zBz60pB89eh6hOMo2lwthhAjTA1QHGvsfP1V7TKtbgkonWmZ+MMev3DPYVVERtS3UKAl/5Mt3I6PoWZodDBXoOtu93etz/++JObVY6aFXc5b3/23Zft+y/P20UHdcDD6/ubS30DoNSRJ+uC+OUwnPi+Xa9PnqZeEEVaRP2kJSr/zzv6BwECBW913Nmi4HanZOeFRCC3WefxsD1dL9vL82W7XHVncn3WP5qxdfMucGdTVt+aZQ6oKaNbAOUEKckM8bRMVAbJZsHIqmK0LfHMQeOVDDvrAfZrp2OJ1tTstu22I3bNumFtU2J3CS0xDSlAk56WMDBnhIlVZh5/OjE+GWfiwcDW7qAf+ugzOXN4kgDCQqbVKlcAgOrh3LJNbUq8TpqIxC7AzGb0j00q6MbDSgYjXzqwbBXjPcewXZofuA5rNw+4d1Mqww+PkMEZor1LRMGUk+uMPUCG/rr85DFDAFVMZdmIdHDzfXQFEoe0dhQLKEFnj5struO7/o5Ak/R++jsa10Lkzs5ddhgBUiO3z+LTdeHSHg1R/i2toLpKj48CqD4X3rHPTMeLMl1hxyNCVdLiwfI+FynpIbaHCe1aQkPV0WthbQJSfP4bvBLT9Hf0XlvxoPTPud1B3n726d7ztZkV7DUmPu4Y3uOnGHASCT+1yCdIXkliV5mwg8IzS3AIl916dSziFegd2tzX6+SxHf7xb36FbDrZIw+CL6/OBTDR15cNb88LDuhwJgAWJxmhr2fmUsBe5v6U6tbhRUcJm3oAWyopLbmhIWiJKS/bwtk+iGa30ULF2E+fyoTtCs/KgCSMpGTXts/xaUlQA7ClDNFW3WHSOBm7WIiJ3D+HoFpWE6wSxAqkKuphU+WlhIFSxustPDQIFLahlX16qqFRCzSbZEp9vrbQOCll5vxm4GKQdIMNwno95QCfoYA4mNEU9ABng0GVJ7dP10WRbduQAXydxg4TAEZoFoFWDOCZbrFkgr6iKYXuD/tStWUL8+4DJmBLW2QHDZERB0HOfzdou3E3IB4+zgM6DXhzfQngvfKWspo+cnDJP7iaCbIYfkVxYgFpNVSio/GKNwBO4IVRUIK/E3T7NRJgYcnCIM3tdL5WhN7+St42GiR6Zqrrw6qhDRwpHfnzM7i48DPPKQQkareI/PFp4202JgCsmiU6DU9jBpqVFVgJjLj7k/H99//3f5jxOUnMu23b8/Nl++7li7vx7G20Pbavr189wLemm7oL0fsuN5jdohVb5Tuda35O6R7yNbYkow6mGGBqD72+3+zE7rl2Hw/8nZoBex7fp72ndC2auyeh9OenRLJ3d2IJxEqrKBAg1kzlRht2hqVF+Mr9cjimTDZQ/9skw2a8OZDR0vH3bNXQynJ1bm0Xd2ddQQ/Aj3tghpsPRTEo+t0TbdnYtNCdqn/0/DHKFLPHO3JecERX1u5q/f33+9t2u73lMynj1QH/cpGdgt4Z5RkdMthlsB8c59s00/KcPZ1Srot4nnjNoTvgMkEM1jQHW7y7OKjFFuQQLovsfOOxfby/EQvsp4rnl54t5pWcC6vC/2lwrpHuLmt3SO8HGhhvMb3HmDfS1FEPLU5Ys/mRgTA2pcnih0f7AAa6n6s9xAx1pCdNrJzEvKK/yRBlP67ouzQ9dcrLiaeQBpQJ91ph5lymC/aOj9yw14mR+vmbHOJvt9lHBZ7e9QJeNrCNHY8bnwLEKfQnE0ykj5u35QMBXcSHu1fJrAv/J1WbxmtpqzDwjaDEob2nGQCKsmCy7sao7bRdjhoW3OoHmj7vS3e/psnIH0WCNR2XWTuczztSYsijCPPHaeBTNgZ/4RUMgCJTBAHqX2goyGB78QRR154LJoJQIaUEiDjIigJ9qVHiG1l6QdApQYmHQ9NW9g0Wo1dKBpUHte/I6t8dzZEXdv4py+R7c/8MBmLSAGTjupvD94r4zm3iXnzLeK/Xtq7zT8pyq8bFi/KBGVfmMFg18lM2Xwt/dlLryGo6jf+JynkK4Ck8OLsZXVOO5gqHS1oEXKpD5u1N7rQ5qGLOaDgwnkDpX0x5rEwdwCiAzu8+AMd6AYJt6c8BGDG1g7Dik4aFagmga6tanZRW2s0GKQtfYK8b+NIwO81QLHMuxTTAAA1FlUTABcBcmENrCwBMvCaSA55P9Sn6cUCeA3QOLQ75uDqrJh7vlY6GSCGDNKstrc6AV1lAn6lMvcksSZEOEt6jt0mYFo4+6Gw/G/8l9lAbIVz7l9aqJfG819z1aPwQjqYckGdig9G0frTdOKsJd+o0CDhcUcuzoNKGjC7N1xeId7PmrFW53NL7AnLja2NWNuVYdwWRYf7rH/+4/STPpa6Bx+f2/PRkNsqMxm7grsvW0rHIuf8sM8IIkDMVXcnY56kWCnnnYZ+8/+6P7f2OQFxM00+v75Tw6lJu1piOpafztl0vx+3Ly3W7nMnm3aUn4GGTS802kweTOr1YdW56qag/TKDLnDmcyhBGGjZJY0vcBZcVhbsMuBN4w3bi9+N4XaPNBHfWNsbEM8al4ETg0aaAxByy/rhou5vqahZN9hEkjae4u58sEtav9w8G10YIk0RRAOiEtifgRkDTn+EDnG49WKAwtxyb7OGwBFT12jm5ugjLenoOXEqXxGMEJFmJbpgQI2kGqWopl1tkRSGWEKZJrKO9wsKmEcdYv8NA2y5B4meikhhKQGpYEa8pvXeNcuHdMwUA+wnd5582LMHgtdGi8gKeM/stViDeZ9yXkyaDxDc8CO+31mcQ7ztWsg86ADwHcp4Mz9MO4LFLWEOyCzbDqqVMpruUZJ01uddUJqbJpBdaPAJskkQn/bZLSNww2CrBQMwrJTOVpNEANhYvtt5vy6U0RO/a20MB5dw0m7gnNaxFQw5yPmJ1UW1dNb8+7/OI+TOSrwFQgxnyDnyrEb2MrMVR2e/TcfoPv/u5T6kq5emjDS0aRf6cQCkr5ASLieOioaH2bOiUl9jSRlExpUI/zCwUzsoIsssIlO4rPT1izO6airUX4m15oGLoEQ770WM21q4sNmE2cuqvAlB2WTXtWmFdAnEWlEFe54AFcCBIS/3ehy/lL7/MurW6y4QJdXz3ykq8HrqVDJz4rI5kIKinPNrn1o6TAo952ho5kXlMoVT1PKaRKO7R5uS6ScbiISDDeye6m504HxBIIIFSIiC2xJRL2OmmMMlji7E18zQjrGXzGnSlU7KUPZ+ZtuyF28kK8/LQ44TnEaAsQPKcE7IMAWIFNMqd6TlJN50zogjFPSIkYb3vBpF6dSQSH3bNJOA2hUc4EeCPOLtQkqDPIepg1i/ZAZTuBwoHZOodwbAOmRbF2Df1MsHFv9oCgh5/P0qClOkKyiS8TGjwzeRY4N6nhMmKdBl89C2AOFrB0607WsZs5GGwWsZlk/EdJFQQKARErSet1R9fX22oie6AQ1Xsk4TiGPdx4CDQ5526vGK/GRg1ObCbzTZrU/A/K9KH4O39vr2/S+d0294/8HUiOPIMzWydTtvT+bi9PJ225yfAkWwhFMjJJ+gAolEnvlheRywOlxzo644eL0y8778Mev3syJ6zo9CU6WBOwtSEk4MZ3y4YRG+A0aiRpKb625JvS242/WzjC8yBfzw+XawT9F7Sqdi6K7pVrm013TBYmDVmE0n5DRnEroYZ/Sn2CJPGjhCb0jPvhDIdTOk+bhCzG3vDbOoak9TCJrKXaFwBhHhWXQ1Tw/BQoiy4TewHYeW5qxNLzRwwgcuZHs88NEG7ZC7L2js6Z4c0MCRjYdajU+O6iEEGadFZAj4DoL5hmHFe92eXeOhBP2bRgGC6WtGdOeEvCA3bCthLXaG2Hr7lJhVixRjrI1aqZ71BtQxCYzOEzrKWLoAq3Oj59N6zmxPqZN9enSTgDd3mptrkkLXhqpIDeGRC+WGfCakMJdjzfWMx6BIPhNXerkRidJ3h8Sv75pxN8cIxbO2WLIU8r2iAiQW7CkzWjNN0v74AJ61j7YO//+HPwqEOWTZeDljL7zQ48YfKCcrBWGGgtRwx6hrhDUEBhQCo8hu6v+9iwggLac3R6+HL4vKPpy96hNJZdPoI0fzMFKp3R2m8lPBG+L4OfjuvWodTqjBTnisCnh2eYJL310zB95SDr+ab1bJUu6SF4hp7FtsCUEH63vT5fn2WmQ8YOh8YeYLGGtNQlvQnyslm5BZswilms0U0m5IetW4FPwCK27hpO8zUaZiPBZYWiEzuO2wWjyY0dBgimMuIzAc+1bkb8KH7WQA2p3cKrc3YzYZVUNLS1J90Gvn4yzPl68uAEanRjKQJwCLCDsLVS9T4gsbTlBkSenQLHc9AZGtZqNddvRElIk5+tC2BeNEMKTsrbZ/MvFVG0+mAFQfY8GfWwrlWVna2GdAi4Fg/6hTBKJNOUBbm+RITQa8fdCbtPqvItiVWAAtfXHDLk3N4HgY6lAKAJcCBLqKwT82GAoCqyfi0sWG1UyvZ6bmkv6/utz9+/clCbg5QNCWdpaf9ju9TgGEOGDEyWuuyNPCcPP25NT9NUGC93+/37fXtbXt9ldZJInFW9mo61Ticw3Y9n7cXicQvNqVYRpgGk2UPKrSuIWGKfj4EKruPlQlFi0p6ayYSIJZGkx4UDhjLsydBMGWPdnX1uwOmvccLyigbLV82HJzb363LZ15iKgFeg20X18aB9VxNO8tLTesacEsMdbxzzOsEBr0b+f2Ey3ZQUbIUH6kCfKOZaE/7/LtukpABOsoK4HHUXQ3RhmfPih113S5Ab6k8voZTRlVH583gJfwAGKDrNx5PTtz2jvURtcPIrOSDhBY2tLIEzCbzl6cDm8TRIomW4JwQ9OMSryLQXiCKZ7Xb8cRzAz0AlFfM3Ew0bbU7cI1wMcOJMmTImZc3WtCJsWHuzXoRq5gQ5NMi1Qnt4UhGqslK8mBKo2XVPFef+ztdK2x7Os37buxMn5NlEi5K0Pb6SwccI6jSgDPsZcFPWKwHLCRNODCtnIRWss25hA6xLveE7/xodGPELJtT9x707K37WwDKz/XvfvgZeHo6qNCkGLDMhOy2rdJlp2+rbBexOy2XfdgAqcC+Hg0RN5ri7SUPa5A81T4UMe00yiwA0p8zosPvKyZmOf6GEsaZlk4RH6g5VEr/QT+mJGZHZ+rJFZ/r58QgmLauSr9Xm+GZ6LEquoOVKHUJUFSUWgd5AYXr4blvixHTIeF7yRvsXC2tGbry0D9Z7e+Di8OWv1F8v7xu9DFu0y0QyI8haMy1DcvH1WIguGZf1cEaIT5AzkdzQFmB4xy5oc2nzTgMlQFIhMgt/9YDKUq+QIZ9VlgWLOXEWg60tFiWwwCHcsQ3TKYPV9aQWUALcWEFLRp28IjeT6WOmMxp/frp5Pm2nDkKtbaZ74FCNj0hHmDrkkNKsT0sqo9azCtBoYaoq9TG34ex0gtkLAkcXldOGDfdz6fWqRyN4wXlrFzCU8zeDCzil2SxblqxAaiFS8kCfTgVRLZ7Tb+Z7H44D8Y6MMEcqwBLSivSCWNpTKb1dscZmlJMyzboXnysRCj6Lv+ld7Vrs7818kjXLxdlcwztJpv9ivZM7+vpeo1RaeakxaVZ2h4BJ5XtXt/eXbYzGxufM71bfY+0O+icTtuTKlESicvZuUE91t7ViKL50M8x0BRGgszW/0SC4KecbcWyZTQLoGCBU54FJS7K1AAw1kHfEwFidfBm77MJtoMAzJSEWwbKyC0zuXpL0UBWKJ3Stj9ZM9p86MdOIAbBHKLoR2A2cP9u/PN1Stid94Q3kZKlAPoBARzmdAliQ3F7VzdWhdU7U+M53AJ2ujfDJhlA2UlBWqU0v2R/rkkK6Q6rxkpGmh6GuzyxCm/hynYjaKY6UhY3Oi2TBbzHpvOwf3fPx2O8k3u0ImrvGYTdzDSARBDPHmTt8HyTukTMDpnV6GLoCosb7Z9A1Mxu9VdFzF1NlwdRJ05Ogp6ytwcOkzmhcV3nlZhc5jPq/gHtVNm5hyIAACAASURBVAFzThXKtbMy+wlGkHXJSbcA3D5Z0e9LfD6Jos/yNRnBz2T2SLRf07DWcmsqWgamaAfpp1JZlecIVuCZ2ME9IPBoLRgax7J1OeJT0ciYoJzJnebhvR0vNtZgSIHf/+7PP2sSVeA0tgOOFMrqYtCVrV0K1XNyHEwZ2sjsOjnB5pLGlbrttQowtTFYAKAZtW7OGCdZZBcev4emo6LtCs95sTuBtGl9FiwlBIXqLsQsmoK7tFYHrvDcndkqOIoezZ7x9bTbJQfwZNvrhQEuA0B3AwvzPnmhZpE6PR1WpCnxMMzZWB5DAc/pDdJOF4sVrYMgkyyC5rlBSX/7Kx1QmdTtEkNCPpYIdDTAkFWNkw3t0k0Wo+7Zi5vgzu/n6xIAmjX6GeY9cDDweRySAWatL3MO8JbqQeJXGJBbjJWbGmPbBHUEim2zXweFwIm7meV+HXDtr7JWCRYJLVYAsZc792sAlP9zwHTADqRyAlp4Re6+BOsrQTAgKqgo4DJ44obJIutEzTUQyhqKEpSSxdWU8vZ4N3i63XSgZb+Ecrd9gRmH4/Z0OZtZ8WiLPB+/u+oavcBZXxQFUmKvAN+6rzCKBa8tAw2wa22jep9mhQqULVrTYVSyTv8WaKBTCG2TYWLsKuS+DHhYbfntJhNwxMvoc3u+XjyDjrlnZeUeCMTf3gzKVK5TGc5vJdvCYOV03J6fLv6My1l7SxmpxNW0jecVTdlp1JUpxXmXeUnj3jwQ14+jrs1LU4itQm0O9D6E1pJI2c2bN4MQOdo7Rguvrew9wrMyg1CTYms7uELOxfhzBTx1k6K34fCcOBrUZ5f0Ye9GCk9ykMHQ+nv447STsO8pHWTN/JVM5/DiaZQpS6xMQkaWm/MuXmMt77E0m+xgeqhnSDzkmTtu7ygO78msZ4A7WjGcpGM6HF2Zy5iO1+kCTrma503Djjs6U5LvSTAVFGvSKKtaP2gdJbPn6r69tES6Lt4rZwzfge1KZrP5+QMaMW/FK64lMrPgZlglSWg1htifUy0d5zn/7BsVbXObUWIpchLQyH1ioKk4qesP81M/s3gVTukxTSgkPknUkxzpTEMukqrRetWYrtT2JAQESZ3mv7a5IiAqMgSVnuXQXv2nY2aZwBA4Fsp4vJVwQ2b3uqTOLuH+4yXlszJNOi4fC2QrfmIlw+ip1QkO2dLzqDKJxSkPKfD73/3i0wZSCcT1jiHAI1ZzJkq7XTZfPjxotwe8TfXsMxG0nKO9XVssxrR+F9G3RdzIoodJR4r0dE6gSjlFoG5E6Qhnsk11HwRlznlepp47yVpq/m3mmKHDAB82ewJ5PFeGdDBT08ASgB0TxQIMAuBuNt6ulNkXwi0UfNAB5b9nEy+iiReyOktS1nPc43bo1qrGwAiAo4/dtntOfwKhfF0fK9PoO8NHJ6ZyDkAIDEdTZKYgC6iDH3NwDIDyuyRzqLi6o0hg7gsy17VaxJrswIGv7uuhwZ2H6/1gUpv7J/Dgb0hGrF9kEyl99R0kINw000xuuYk0wWr8VDRQ1QxZ1tVOIXdIkiH6qQZQK4hXd1LfmrJGeyoaxmDXl+IvJsAPRzhrLKC0ICvl3nmFySQNPNR6/5BT9t0ASke1ylfMxNNzOW4fYlAfH54d93x9GtdxBeABJjmKrXXJsFtPSLdDcZ53NX1tdAmL0Cn1XW/tPiLYF0DiCO3P9x7NwR2fLtiget304GN/6hUAFgveYci8lyMmVseYAKLfQcqYYuMEnr6GcaKkT+mcgTiwIJfLaftOdgkqd1qC8JaxSPH8yXoaT62mYE5zdV9BY45nOggYsVSdE4csHUrsSJg+OjQF3uRZJaGr4hjlJQ5/HtOswXGSDxBLRrcwQjodXWZg/6Hp0a94Lnkf9L0AsNDO8U70fFSakKDeHX8FgAFiMGqYyLrsN5qhtMlHi3iRL5fXIp2RJOXxN/tGC9kS69KHtUzCHgaA8DzQlX3c3ynTsk0i5wBM2A5oEm6So0mAzPjJnygC+OgVrS91IsBnbAIUA6AqN0lJ0jP6AlstQs9FCEy4xJP7FMOlwzyu7Xbgtog7yct0Yu8G38dGoswZLF0IiXTimc8JrclIHRoFAGnEJmIZZEH9AWU+ScVsnSmsC8E8ul4L4sw1Oa4VsBNbWQIrqWrS3lPZcSxJ3/gQzgXxLlx2K3hK+dEFtgAOWcmw5ogFZY68w/LcHUNq/2ENGTYI2j+yLEAmlKHJuqbJsGHwfR8GT/WxMAzdjiclce88xz3bqx9zgwnnGro7bozEJWtMv/P3P/zaDFTzbVZoXXFLI+/Ak4MIFwBNBzLsw5btuU1yJ0Pbl5ji5t1s14uqaAbX2Qb0IscCmEfLOWY+KnSvwVmF7JQVyNAC4lI6tCRurpOFZ+AgoDJHRja3rx0Bqx+HH3wAVB+k/07yEtWk01nI9aM1cDkxGiH/takN8z2uHho87FEzC5t+97yVvHj9yxAkg5S9KMSY+BoZNNuNUb+flcDWoTxZUFgWuiLVVRTqOSJF9td6Tg2c3Y7+8xEVRj+VDWcfk7GC4N44vzhEyeyk28iGCa3tZ5EA1RZ+b6J65WRBk9EsfZs6iCi/8bkMtBTrhAu89SHZzDABFXUXHKV91lkJ7cuwQfm/8Xlqgs/9FDB7HYx4E5Fofc4GbEVXUKrNJdHRVmWNUZ82mKRDzw855VNKkSovv30cPQpFP64S1FVt9p6aATjTkFeZCD7uN3tdXS9XKPPLfkLAChr6FlgqZWSMeKAq17XS4EEmSWm2S61mjVwrATwBeBIuOsTInqMxTAlQgVolEIL4hPUMO94xcX42zAq7Xi/46OT61Gn1+vpqxulVA4A/BM4jek8H1OX42K7X6/by/OR2fc3bu9/fMnNTDJBYFVh0A0hn1jBLPaAgiLi/7m+3z1fqkBmFLXu4lPVx41kWFVorojLCUxySZX1xgw/w/gAo8v3SdLRBoQJexa2I2m3jEjfqOOYzwT4ck8EemT3hh5gjEG7obSa8kohoO9SibnYmjKLAnuNPmiEyh84z8MKq6HOv8uaKFUs7jV2ejNDXbzIZoMTQGuKrx4n/3SqBcqhn8eedqwFITwaBevt3Uy5Tl2v81jD+LPOgtShdXRkzKgge85J7gyxYHkQFKh4m64Hrewf+lvBYD7DEgCgMUXEwp7V+DW3X76sBwoOOnUxkJIivAVhPV10pG4btdu+rpEzDTmbUWf/UmNjyok+zmXnXUTFsP8BHUzmDVLM1uo41h5HmJ/08rF/1jmlP8Po5qynHRrXLpqZhoE1JMN0hK7ynFI9zXhsyaIbkM1UegyHJDnT52gNNUNj3uGkosLUpCFaSTYnLeSyonaR5LBKbdM53olISVOiNMLz6Gb0TMIilHqmqVOahBCwAIHuIM+bs/cszOPzdD3/1WbZg5I/zYDH7An2RVZVWBaC48r5awi1MVutqWCGviVx8BGbJfaZcUOHvXm6JAZipi5ThFDTiVuqHSUeP/Ty8XyjZVfO0shfIdNgqAFRDMuJjHlDRZReD73YnWO72LuMi88eeIOB0sBEt8xzs0ts4n24GnpfHk8xfj2jOR7HZFhgW/4winddBvIBaUg7z4u0dkYWzdrVUy7cl+rUQ+twv/cv+3HYGNjAPi5RsGq1UsR6BNui4J/p0TdI51I9uJ1xAbJ61Iciwl9Twyeh47ugilAWH9vdFdoDuKmkjXu08P/Iogsxjs31Ngp0PCQMNASg0b5Q6081k3xsOk9GFRLDvaQH+J3PM9gAqhzsjWZoFc/NjbJmf+aZcMzsg0LMlSv89GAEO7Owxa/gO1rK1nFPxaGc4/fSG8F8g4vn5aXv58rx9+fJin5l/e/3Jg3fvb+/b5/2+fbzdDLLOKkEeBUB0IMa+Y6eHw9QQD58yKA5FYiX8rGE5+BXWVIexfsgdPGTOc7gbCHZvIMu2+NWOxRGiphzk557vYstnhwRRVYMj7YwYNWe18m+SCP2mWXlf3Wnn6R2epI7OUWW561HGm8ft6fm4PT3J14g4dr+/+l4ttA+ru9jd3ma1IgUklJFof2dv4isDGIXtTpxsF5O1K3oWH1M+o5davkkYKOIhFc2eSyBoOxieS5wCU6iEdvNh7PdyOkcPCnMHkMvzCxikuzIid5kgSpxLJMi1T4QOsFheWk5GKoguuo0jNrGT2WTicSz6TzkN/Qz2JF67jbo24PyA8Uoy66G/fv5J1lJm8vOwvgUtjsCo2B+eRXSsoaftNI4YN/EqEzQ2dSTreUqL1+vlxNEvPV+zOvU+TEn0w/MrU3XZzzNs+RT1aFqqWrpJWTWxc06alPGJSzHazL166+S72V9IRZwA5ZQ42X+MtQbbCYHgOBrdGkn+amwwiSDbiiTsXlH+8ARrly0jW9D3G2QHYHtOHWvO42Mys9XJu9mejjtrU0yqILId8DgrkttJIB3fz847IEsMm8deBu20/u7bdv94NTHTweAaiK6zwEakITT8udaGRiqjn4mDPKe9HlHeSc479maGL5uVFGjXOqL6wnZYY9JGxeU/w8qFZrEw5NJReU99bIf//O9/7VEuHK7NOpOZfCpzTWu+EW4ySwehzmKjq6BW8A76vf7U23PShW3J6k0rPoewLowOPOzwIw7uSrd1f4y2vOCZvwYDkIDu1QhtXWan4AiCg3sElYc9qzK/5bOUdABv/fxkNYtSi4Enh0klt6hpsoVjGV8AhQHm8nxqVtAZZ2U6QqwERFHGW5WqCqvZZL6HtpFFeKeAjEcJWVqDUh7SKFxbAiBUf3tYUImvABLUVluHxKiAzrJKPFV/UjpNQPWAVgdC/wgMBFgqh05uGOywnnP/3At31kkHsgafZ20522+3RkwhnT1qbFq1Bi490FVhf5dk5A4naT3W+lU3ln1HBEZdL0gJz/0MMY8L4Cly1N090uxQjQv3s7g6uuDavl7QBYi0niRrMoQfJSzTyLC9Dr7aA/Iy0hDeV1gGOWR//93L9vM//7Pty3fPvvZ//fp1u729bV9//Ool8vGufZrDyONaOBzKlHqVR8dQvxzPzPItcM2Y/OUg7p5LcgS4YScMI90M0JsU1kmu3/p2/ZtKCl27dqafvRZpgN8PbFzjihhSAUGvx8enTTDdXfeGBYKyURkLGvzK3FIC8/Pn9nw+bE8q1dkahrzWR7vLhxwi+g6/d19HD5asX1Z7/m78fLpuzVayrmXI2RZ79HOrY896FnezlberhkclH4ntsRqx/1KN/nLA633DYlAi1CFs3Ya+b+8Rt8kfS2xY9m+YMo+KMlvHejLr4db7LOR5x9UR6sRM0nbU7Lh07mUEjzujplPt4Xlll2T+NH8ldiphTmgx6zXedQBpWwg00jV58Dw1WublxcShaVl2Ii1gyudNzxav39VRqCQUACCD1K9pKILRoZssyan2hErfNXs2kKD68uk5brzX6hLZC+lWDnMyQGESkYm0aZBYbJfYYCdteb9lnLC9cPcC5hQRVLPfKlhIAVrXGgKBPVun+ZRe42dnGFnGK6EIAEX8FWikhEb1g3CFsPtxlOA+VhyJhz6f3IfCSB1sYeBK6XTG/5DQUPBK8qpf0ilpf5I04xOpzk0Sufozii1sSbRJgDYtjUEeSZVxQ75uAdy8EicII4HBfoGYVLqm0gX9Tro8fcalbBgrD83l9LMIHhLbT4JELES7S6XM9ywW9n//978haqWjCQqy1K4QOu6jUI8O4wkUaguNDXo6xlBeaqeFgm1dccTk9d5ZwaltKyNKTuBhKa6D2HVU+14IQCU7GEhEsB1uJ3NvSk4lLO7AUyZBG0AF9uxMuZgfxt8yEPDDC2VXvxGnes3KoQBhn0KXN0tnZ+RzAKhkknQHkLHmV166jyp1WbRjsAMQ/abSWeBrhwlYn4CwtB1MuOmGip9H3nJWncLz7S6LVkocAJVd7CnqDujJYGKWulgssU/KsIFf7qSMBsk8T4BpsyhrMLrAZ9aRa6qU6/zMsFKo+1TgV6jWXFjWm8sunueYzi4n9GI7eC82dBRhe1cZNhqfgOSWKvoeYCnoFAL8wULgEh6wmDKP9Tim66Nfa3eJ1wabrp1TC+z3fXX0REsMHNIVEzsJcKcL/+ck4LFtr69v209vcno+2OjxZ9+/bN9rhtxVYxZgZfQzb1/ffM16D2Kk0GzW6RxavPvCAdLPo7qddWAZQFmX0uOQ9VKmw+6+2YfVv3UPgJ9gne53sT47raU/pJRd9RYrY7K6SO8hA5pJOg72jFL5UsyTxlKoOWDKH0d1Hh7t5fR0PnjgrzJ4Bc0P6wpS3ooIGhCCSR9ZKVoS3xE3uJK53TPyLkiZqeDTZfBdskl5i0N7sdIAYtiSlI70YRHA08QDw0nGnFKztU0FqThnSxdUe4oU9t2NVy2H9+Hcb8pv4xK//JfQHrZkWP+vsAUus+t7NZxXwI35cS0X+74e9+1yxGqFHAphtDQ4Xl8dC5S9Ayg5+SAmIPP9U3bJjDvrxDLoWhMC6E5cchEA1Dokq93Er0ofrX/LRFPPnC5xYnkrGCSH2ud+H2H8Of8udJfSC51zgFIdo3wUp2B4qEpyT7MnOh2C7GOsd+zplfXAmm03WWNI2KbYlGgN2JSk99oOPJfJFgM/HfCzbHkvZrWAE7xDeXeldBskmUSPZ6tz43HQew4IsiCvCZaqJJxjUyYtu67O9Y814BxftJwVqWjUfgHCBCbL+ZNzOZ1lKnXDgDcRscWQ2W+tL5uUMdtw8tMkuWnY4uzgjskAd2fbbv9ifAwDFdYD7ip6txJKii3EOr6H+6ZM6OvXGfd//PZ//qTDrFPVEUV66weT+JAJLVeNAJ0NEs4l8TTHFwZGoFIP33RegkGirlvyc/4F7pHbalNN/R9A17lIqOQj9tt0GLKwMSnTq9e1oB3pc5MGwgs0a0H7FbYhVG50BEXNfvhtC961j1bfVbSbkyiHvN5RwGbz1LAG68BcYmUHyFLxoQX3IER/2L93UGtxZnKNTsmbG7EntpxF+amJO+BifcD8JQ5MACFsh0EXKX/yaisuaImtXkzrITRzrQjCBmcxAWCn1JLSboH4ANkge7WtNp+aNtxoXpyVBXB49Uy5Ve+1/VksJZfK44jO0QuItPQxfmRd5B5P83liyOinGAKxFAAazwmzzoPSQcl/ZRxq49WhzfgB2rv977pKp7OHVR3vk0AIVlwZN8CuD2cDrSx6B5SAqNyQukFgd8tQNHkroFydOvIz+untvl3Px+35et6+fHlyaepyxX1X71zgSSVMtd3ql/yPWHcZLOyolSkDCTLEcxq6kyuyFnNA+MBLJtr78vIbzBOGNyWupD8JPJuNLO8WvVPuannS+zWJQal7l9KyYlgTj03NAPKKksbJAt2deBjWUF5O2/Z8Pfnf54w5cUhtecPsUvxfBJwSVx4qW5BmctT4QFTAjP9N9iyaoTTBeD81kBVUAiKwPACs8RmAz+qBWO6Aeu9L5yvyfEPEO59L7dlrB10Uhw37mLFBxDsBnTbuACzM3OTvTYZWBmwMUtstCNBzeW9sSwyrfPjSLRbbCn1vD6gwSOTkYsyrXY94l3OHtnYuHrVFzhfiP6wDVjgpwZlhSBn2cPKIJRZJ3w8sG+LraHlUoo4onmeoz2hXJdUSPkJrX6VPWjlgINm1lAu1p6U9ywp0TGR/+pw0a5H/9iIMmEkUKXhbawcI7flp9n7LoRxg5XMnw95ZTkn6csZtjySSkSg5dtS4OeuMOMhALscalVmre8vnoZvq0PiQAq6r0XAVIn6sg8C33JvXvaAMryDrq6RAokGeC+DJKaeTeV3GLew7TUxLt2cJx0XxVretrsN2NqbZJqyZu+xagtse28Xj35L8dKTTkAuskRxfAalZP95LGKiqTOpOPG+SxmQaOLzcUlXp1I2uWZ+D2V9+XX/729980poaxDhlPHnnYMbGJiejGhHfp6aR79tZA391tJvOKxzmbiZLnDJZ679Bda63x36gJSFvhM5Lwmm0Y1vm8xzF1WVVyn/pa6JC8sGpazJwMLVcoTmZz0LUCClZJMHtFmWwcEDRCSjd7sNC4e5q2q8iRe+mlgRYeJRtdhlu6s3dSKj8CUTVFHTV0i2m70B0SkDgvTkrqmZKCyXUp0ujFlmXjaI1lOy1KL3UNTosGCfAFsRad07vPeBpV2P34o92ZRZvFmZwBOWD6puiy8hy5xm3+2YWdJUECYiR2GKFEMbGB6ICLyLR5ghk5aKql1+Sg+WFLiy3+Iuh0OEjJuMm6lqjG27bWaNEUuc2C+X1z3O2iHLKVbwPOzKn9OMAHFRB7krmq+yuWdc6x8hOtanpMEIwDttSEoQ9IWZJ+/TtTS360gnQQKBW/KsAlHROuWYFCLFO6sbTd2u9wHzgas8w1RwQu1mHALicgixX/xIg3z/vlenF5T3rmtNc17ocufVO7cFl4IOmgHhAkmUdR4K+RomU+dXn6LoF/nQ/7x93g0Llnzw/QL9KdWeV6gScLh+biMPtU2WvsCUubyuhaAxqnIAZdUmwTRnZ6ALPBMroO6b01sxVOivFk7R+m8EI8PEebCE8zKhBGXEJFkc/lJE9sTJYSU47sYqnF4O8+ISIyMO6G9L4IKZ6IHNVEoClnyqoyhsdrWWmP9qbx2yJX0AHfEuM3xNDDyuCX+tyUt4189QhvgWQYdZV2jYggyXEKFWHXxgbXxSA0IxJwG4d5mEFlxeeAKO0Vkgf0FwazFkvBYDCPiXHj2YW+jppACIc5z3cEdFzXTzrMgsH1XsD8mAVI242yQCbBXtEQlAfLOvSduaaQIukRanCNCnRAoOlZz5mxRQGKz7BBVood1ngHG+uJrKNzfBLq3HDXX9cnd32x1w1TQZi4T3OJvo1vX9RF9MQkLTvI6V3PQeXOR/bdpVwx9qqgHi/P961x66kasOokzUHU55sPlmdzNfPMfdvk9yOuqHU7UaUsHBuVAqRQJIDUBRWMDkw5Avrn/NklfA4z3d62+wV2NkMfM+MWX+mydl0CHvcURJHayqvm/kRr1dc7A9/+9e/5i1HDEn9mGBgoZZr1UWV8a3xpnmfl14wQ6aCFLW/KDFxrPl5p5UbCgyNRGulD6FQTnV8OMZRnJEB9YkZgNLSYOr99E0kuy+FqMeRllJvIZ9UygYThMrDBCCWovRPWTOAhkA/RhmlLFEyMRuhaSN6GQ4IaEloyiN5Ju30KMgwYEk2VDDho81BKX40CciJAHmeoX9DyxbgARwoAQq5txW7HXXuNjozugGtFO8sxOdiEZvl6k+Cn9i8pc5bp241iEWlhe9MNh0MDsjDCPOcOIDL0DRIQGeM5cXOrHVKPWEl25rqqw7aVOcKIAqQf/S9a/q4Sne0AgsUPb2ct5cvV/x/tHG1Pu4f29vXd787zRLUISdGhzdNEgE7kLXgQFymQDqtlHc7QiXPjH2R+XX2cOETvRsKkrTOJe5O4sL6W8yOmzZSyqyn1eurDpC7uxkloH161vy4C9qtsEZ3D31Fr+ADKaUA7zsL+SmK6vCDfRU4JHjwXNNqrDKHOb5VIp93623eLsckOsYSSliUqR9pB1bGF2DhgJiOSev1BCzdTbrmIErDJfAkL6fbXXEGs0nzNHD+fh8CjM8XOZE/7OW0bdVRRFeRww1tEeCMlR65Xk43adgqLifhyT5vKhtdT7ub3B2Xwx/jvqwUV/04FMNJ0XSzKxVhGaJ1Wi+ygtB22yWRbbyw9pzDBymFOtIwimwZiSkH0bZIj3VHiNumGkB/47q5qVEW+XlkfIcTYs2BS5JoIJ72eA0uBzB++MBjn2nszgWDQcecVETCQgw7GbabP83QXL+TVRHA5DKH8ceNJC/aNB+SuqZK4wxeiTsCix5BkhFbunY+l7VcXaEtJNKXw5ok38PhvlqdlGbEDiZe6F5Zy1rDlJn8zNzqSFOGNk4bV87u7KMTdrySqNLyzBxvo4nViaFn6SS+5aLYYiT5I4Ol7Kh7JT5gyoqEQCtRjVv4l63KA3MMy/jrGlkH7HcDJosRZXmCyahuifSJ0q3/nRlzBoa3DK/3/bNezeAkatgeIh2cSg+85zM+hR4EXhrbkNE0m4X8GEU7lh+VOL2NaHtIgYe6AJmjaZuWJJjBvpAHAsTW+xV/hFFM+Y15oMOfW98N3gGtlNnV87x/vGP4WgBlqwux1txvF7sBFMK2sBFlLvddA9nsXtShNtUi6g3Hp4WPWdOUF4BK3TR0qenQMCB+8GWrhgzhAllUUdUbbO1ffuuyC6gZBfsA7yEfujiH3RwNSBumFRugk8eaOXi9G1P81lRGgFd2KuwHQak6KGXSASOtxY72B0qzmUQXUTUFrKc9yNRz1jvKLu81Vl8VkOKNla5OhOp4bvg64rDu8pwGXKZ2fRQPq6xd88bkiXO8bKezuiTCGnoTUc5lr0f7Yuo9CH+6B/PqUxr0PaRN2P+dAwhmqQxArCsbCHzgRykyDu60vQ4VFzmqg0aOp3Z78cIz67A1Z2cLOBULPMkvSc9cXYrPX07b999/cYlHho0CTydRxA+Vuu4+7H/8+urBqppG79sYQJOxKCk5okcj+zdrERbKu6kUYTeC138OwjCUrG+eL3EoWW30dOgPSianZLFt29v7x/b17W2YTJUdBaC04U+KpePeTNeWkwCXdPMdHdGUki2gNa/L77wggvEUCxDXLsTUDZl5NQ5lI1PqBzT15zv4k0NRei3mvkUcmuRNnXQYYL5Z8MzAz8zfs07iYPpeDKHuF3sGbZ43m2B+Ht4oOp2il/F+BDAyN4zgbSZyhY4M5qWMRSlpp6/x+s+BnOYIAea2hXd9mKXUIVDynUe0UklX4zh0KZWm6aR+R6Mx4z6rA7EWMswS5ljK9Ju88Yzr46b1rXeJfIH7dPIXJkpCd1g+AW/Gr/BnsKTaJ3ovlG845O0nNMBako0AvQhprU3xebK0sgYKBE4sPeJPhVcPmcOqDgAAIABJREFUICqpS56HvLAQ/xrM2NNwGU9CzsJ4qZWerZXRWD6jO3GA6/e+SelRz8fPoJMffLAjg9ABjsA+77OeRmooUcOCAzNlLgTous7OQ1zdaLBYi+kwvxNXd/KGlEIj0HD48KBcno1KyGXIkMyLZcPzyWWw7LFWY5T8693cnWDD2sxoks7SFINlra0cTVhT2LJpTUQHW/AURskNConHN61H7U97gAH6jtEO0ZmduHVijS0QemQoNfTg1JKAF5Sk9T4VH/hV3e1ju8vyw0oS3o9/vGeCpCmfapA6bB83sT+koi0/olZgsDIML2kMNQKuX9KNldjT7ezZpWEDAdwwrVobB83XVCPFTfeLb1tjgzvw9N7/9rfqwgsqTmZssKEs8lPBN4LDeBX5rlwOqyFYwIE75eAr+TsFJdHdpJvIMaT6milvFQKmE2//50HdlL3yzB2ceIHrs9Z8q1YpfS05zP7Uap7Q0XJd9kqCNIM7G1AHbKZDY2pN7C8f/rwko3eDrs4f43P9oOOBoyyiOievjc6im5vrGKMyUPpUgCHfx3/AwtGJQEkLzZpAVDdB6Wobj0YzwCFKEBQDVb2Urt8boRlRRsd4dENKWOjNeipwUiyNSV6PF/1eoJ6yABcdup/11U4QFmUChVtXw6INL1ZXc7ovC3lb+4dS342QCK1rQPlx2N7uzEzTofFnf/5le7rqQKWDSJmtDgFl0j9+/epn+PXr1+3pSV1tAXLEQJiGHWOKiL/F3urxRuFETdLYrezrUvbsy+IQVVkXXttAeO+hnMjWwXm/UAb9408/bjcFktoiRPh+jegVXyxMP0lYOOBb/uJUBID7eVdnWEZ09D8AX8AQa6cZmwXq9UpJBtfrLLBsguWMPg7gyiQ9isMBXge3SnUwTqbMXT7g0OroGB02MguVSPxygU3yYW4tBJ5Ex8O72RHYpMxwi0miGgksSDeLXNF6gFJHDrFziCkGl9yv46H//WGki4WGMue0g5vd27l/z5xJ9mVpkCl9pm3f+XAeJr5KEdaG9S5joRKzmCGvwJgVc6ADfABQOhBIGmw8kc7TMsawKGVNWcu6I3y7Eu38nzo0xcCQAJl1k5ZIZY0PgXYlHtFrVWzc70vZVc+C1nPAjItjOrin9Z7nDjhG99JfLXl772Xte6+mGuBjc2dk6HuIGejlfCXhcclWD1ksjMq6bdvv9yrZVicja7odYRyudFZyrqSUUxfzCN7pZky3ViV9vqF2q7qwt8xgU7bWMy1LLIajOjmVkFflQ0yH6tDneKatpNxlYOgbrEDq95VmB+u0Mq5KczL17tVose9C1315XmZKYWiaaWezOYCeoc9yMoBWKAyivNfQErvc1Y7PJPR659Z6mRrkDHBXpc5VDyrm/HKy6aoLwNXxpf+nSkL0Zq4oPDRySd3l5+0kMCmgnRhZ5RKxLn1kE6uXvIWy6Rr87LWtbl1pxTJUfEDtzp6pjKyTkrvWPOzs6czeMU74ux9+E1k3G6YlBtdoN9GCi31xPbEt+UeEcWxFgs14ccVmrPjTL8kCOmhDi+kGCKxMzLX3iN66oZx57OhnaN5VZmgQBp2vp8frj6uxso8AsYZEwFNMKFM0b63eHRw8IdPmvkIzIimbhW4FLMZp9XhiUGkYGNfvS+S7JIDg3HguBAXAZwUwAmTp8B7EQfuxyC9XUNagzx18QiZmqte6qNxjg+UuTOk/gS0sYOlJesDZufmi4Id4mRBYR90yhGRRJkR3Pi7Am6D6iAnrd1Q2i0OMtmoOEAL4mqr+JwCK9g8HNt3bso4AyANhcqCkjEepSN0+mzNr+2SdTtt33z+7e21TLT+b0W2y28kO1rqcr19ft5fnl9GyfcMkOAspjdvVBA1vJrfdBh6KS8s9QKzAqN1dsE6IXUOLJmQ1O3dQTcZP1k1g/jydrXHS9VJWJqBqn109Q04HGMJ19AWwebyXLoJ4o0wwSkv+WEF0QHEwRBgyQHpY5c7q84cCMZam0Ckn5bk5kHhufk6Pw3a7vTNu5SY34DSNtOkhZSp5OV2uatEXg8hg5mqcvC6VyZ+0R8WORIeR58qei+5mp9/UexcjK92Yg6jWggGI3kk1R30n0RY5obxb9AqAihA/0bMlQCQKLUfXFHmtFwflykUTx0b7lqxZP2Ow17hTPdYuocAxviCHZAZjRnZ1E0vvqzBNAloqjU5pOZpBWQawpnHSRpSj+BFfMDEC/r671yxDzpPdh1mezqldObDsJZGGlgxwGYkywIkB1QCqta6aaBMfcBJvLKJTru3lSUfDFDeWIHzmQQNM0dMiHdFapcRmosVZZf0CdfanozKA+mR7AM4c7rvC6UoISju2U5u9Tuf20hvqWxRjDe4/tHcBpqenM+U2nzHpNHfFZemIYOQStJ00Zb8ZOOjcydBiFVnVbeyEuWEnBrrdA7Fd0RP0ejcIZY6mRIRoFUmUWgTT+3EjTzoJXT2Zph+xO+gry0iiPcLQ2DJcgaaQKHSbNpFBE9nZqbpuyvXKtRWjwR+yQmhLj9eEkST73bHOyQByiQgpRwdBJ+WOffGD5OxXJcag0zXdjoFD9qC/YuDmsraeSwTnUKKcD7//4VfhaUofrSyZx19RGzVuU6f6snGFTTbjDRdH7qjy9LNCa9gf1IBulT0Kvjh4FpM1pl9mSVoCLOW3tBisKISZ3QRQBXlA7MgpSSA0Z6OW4uM/8xKnFh1+Kl191Pbjvloth58NL0aUvn61Rk2U37n55uXCzHGo1tSzAAqWahj+fELqsgIICS4AxepWEnjCzvka/V3e6jA1HjwLGufPlhaiIJM4zNw9H7M2vo0XUrUIGecAo1FzsfpRtctsoMVs3vqpUO5qyzLvFL8mFHMOSwlksFGASUoGrJ+CwjJ+VNKawbL1Wn4is2EshPyTfHCfTs5GX16epqsPcCwhuUSXvLnb+7uH1PbgD3EWXV7LDwUN6eYh+8hBwBW6bXnHssJsRCDu69F7DMMX87QJWH4oQTup05eSps5/sqeSBJoa63K/A0J08IqlsUGk6PWYKxIQG0QANwbfbRpxe3f3x27o8nRGNfNPMtHypbNE9CV0i+GXYjAeobqtDMROSFPjZOax3d/VLq1A3y41XLL13sQWyqbhbMG//jclIWl9rI2UQaI1HNUucQirJLvACYec9TwBcH22Ztvavh6wZRGzwwDlNZIx4p3FxtZ26WdgoNJ/zT7NawLaJ7kLEy/NJMLmDNP1IVwmKA0slVAEME0smO6zdBGZQXLmgTA7rsrVr1aoyzw2sasB10nsDPIj2DdwDAs8SbIOwIxkobwHL6ASOc9FGhucwymRlQkPmHKiGEPcMhgtF+c5NfYCQ9jX/LOUY4lqqWLommGYEe7XPTugLB5QFnBXWuDlCHhSg0dZuIJKAFC6mXfXyQSDCuCzN20+y9WycwuO0sHVhF76TGu1CjwwdEVCQ8enn5LORBt/UhL0e6y5qZ9VZ7sBiO0avh/OXK2kt3AqADnnILKtXE4ik2afMcbm8gWMzf2k0tO/5/VuK5pvf+Gwbr0NFYdIVPSDarpRnDyfrgZRZpdLHcQUNj42NJcEWFUZUp9JK04cE2W6+7D2kaHEGId6LmqE/iUn2EcHxzvHaDOKRdLc+9xjzmiS0JAhOvN0zknrpaRKesuAWj0js5ghDraHyAmwkJ9FtF+H3//wy9n+FVgtpE5XRw9BUgSLLJYKM4eCN0CH8yb6OKBYHNYOqXQdTCkKihCjvi6GNSGaMpVfeQ7QMDYpnQxQyiRsMp1kbimnlYYHa63McGk3CqB0mGBUBx7B8ZQSoP4d8fNOGdmspuLxuutCxyKga/bTg3RdM/wcNZ7+boWS4ZlyiEKxtnxHGkJ2kcWQtssu+1XmquV+tv90cpjnjs6hVYqaxiWQ1ZU7XkccatSgKaeSAVBmYolUOeLs1QEDbw3aiyv8qxAyAGo/XzCZKgF9BS0LHudpOW9aZeJkydXMcUgQ5GYyepoIOJjUtSUBctzGoxeT8PbjI23+n48Mqc1tBqACQFYZYCwx+uBDWvinpvN0lWk6OiOIMfqmdCG5JVkZ4S7YtpSXgOXMTe9ADtQGuqL5JZK/be/vb9vHXRoCsTWi0unCcgCZTtJogHZl0Gn4EHPpAJR9mGDprhiTsQVQHFxzGI0hpV5zEg/rm2AxOsj5pi46gT3ZK9g/J3YJHhgazUzA+tMZZghneCUbEoUn+zfYp2QnB3oHf2WiJ7oFvXrbCKPkSkwgfdIJI8B1QAfBsD5iKYYnLerhU+ZigR4zNWbL6QALbGYvR9sHO22P7tixUPpAs0GQp/zNWiUvK1PSZCpxYAAdcRCfmxU72MvLToX3Q2ywY/uUKQ4G2MyB01oAlHi8jqsaF0odcmV2l1EOIwEogyeAcRn0YaFy8LnMG+2KG0rcbcd3pSI4lQDYUNZAAVQTUl5K9ZcCsNwzYL8+TnDdKu/ov5RAUBEhCeCQTPKfRLuoWO+AshbWJl6PadV3icmfUolIO7o4BzAVJgknDgLG9EzvtvaprIQRJujRjtsp5p8VWlNOh+HTfUisr/3cgcSYVuLZMoPsI7/QN4pNvyU589LxPVcn1ticppwQBtkssK0Fwd7b7FsAqhK6Sg7YXX6HemhywG9ZLux4tVuX8xfkIDGa5FJhoFyKcxzJWWEfMICaQBffi9SDREmMOqU85v0Rc4i/q/uTsAyo9zltyTDvoyyrqyu1JfJz2DG0ul7rtVg2vlbPpVympzrDbH/j78eXymuz474EoNBRZPMTdhMTCNQWfo16vi1VZA1z9Kf9nhtgc7i+7uyhlOCIpOqWQxGpM2iGqobB6UMA9adOzFCIBK0GryXgU8+Qn0cG5JIhthzGswLVpmPOH1FKNPqmllZWGoqYb4fNBxiFUWqrZMuNzVRYRwnazcgTPBt4ofxrokYWPuTDFFWXL9cOqgxd6dKRNzZmaQ1yIPKWa6KTivcILeaLkRsARkxPeZJA7OxC7Eb8pQgEzI1rmcnhK6MWvCklgLXrdTRP017Kpm0Qo5zLeuKsXwCq7ve4w7KIFeIsCq7OLkM0nVXO2IswkTkcKOHW6V4BBIFgBah8N9ntRUyVhZF0+/Ar9ss7/6twegFCeZth82jjXc0KZOwE+NUHAqNQ+44Fz7Rmc4gmgI0mwSA2lHwAugKOSjMuA8TnqkkAbEqy6gctzl6TuRL93Qo2PSMtchQoeg7Rg4ePau3QDQUjE62fT4yY7LocKdGlRKKP7aZ5hDG89POfwkO6gKSnsaYJQOvPXG1T6djNAac1KGCYriN3LgaQeAdP2rwy6IkSHQEyLEgO9ZQdVtmNRK+T4pd2zadMgDlAB9CTwzoxJCs3pdYkEGGrxJ45mA/7VO0SF894Gw4d9l6Hoq4Ek1irn9Eh19b1XIvXeTiw2C51IoE9wSoN6DKOcJjyLitPGo/V7NHDLkJlAVQ7eKaU1kw8EdVShpriJv5jQgsbnhNqAKYbBLK2HatjeNvuVMreYSezLhxzta7uOldqT3Fx0nB/f8t8xBXPCvK9pAcUZOXbDZ/7VilZf845qwOZqwb8RcOQBNYMqisrOmc6MYM1Z8+8vEO6zjhLDaQ/sDJx+7sBkMTdGoNz2N5rLOxnmJhswHXeDlZHF8QA7Eg49N8kBmPrYrkJ5V+VtgsMyvrNvhcgjeeVfy8d75xZ+a6esTk/tPfE0raSMJjMy0dJH/uCz6XE61KgYkMkBObo3AUsOpcEy1i5A5tl15KEWpo9gcpaIml9LFFMLDdGYpMyrNa/mKSbmgNSSXGnYNZfeESfr+qeDDs6lQE/auIezSR5h7GygSCaxwrx8fe/VQlPvyrkC53gTbCGjzZGkN2FERqfnzBFpcdmACyZY3URRfVJuxB++eIo/TnkpE7NhowHlevJKRdN6E8g8wpo+QFAh4sz/hrOwCt2nKxwlSPazZG1AzhLKaIHNOZgGUNSFJzqsJ9EcNewS/6eBfIGVHqbFR3zvLHFr2sx12+qsmjZzxQwA+grsAxT5BfDIdY3aO1yhKV91myiVf4zK5TRGnhI8bddWsuJ5Aw2wkq6efI8PwEZEvNaY+M/qitvDieVSRI8MOMMSLL+ZQG8EZNXGh4/K8O2OoynJt5xMOibBKCSkYzhpmYqpSRoBqYMIJk9Bmo7PyKvN4ziPAJEDfvu8oJpm8yFtHKSCMZQlJFYh/5oDsyQ9fBIWXROeD2HOOD6mdTAtuGN3ZgYHh1tsq8wf0ebAVKvQluoUh4lMc6KMhfk9Cx/Ca75fcqnaI4MAqi9UdLzyIW8TwMi2FdY6egcjhrkiWaih4xHZ3yKCbv7HzN61mEsLQV7OBXzI3Oz1E33/IRuCwpdwnQG8Hp4rA8LdArq7pEmCjaqYENXi/YM4Tm7tmwjT5P90awbvQ4lEr8n/T9vEGaIlbHyyIuEUbrfsp7mCSXElilMUb9MVNerWZOU48ihyKJrHIxWcSUQlBLrtVS2FRYQZlXPVYc+iYBCkjWFFs6rZE3HEfw+8aQdXIDUHMRdw8708dXC0yh5sf/NWr+IxbN2RyXYlO4c5yOmDUvr+2pJKdqWHlAe5Ov1VhmHmK10gCdBYTZdQLAPNK0j9ohHjRjk64aybwV85MAePUzXMed+ksdgUfYFa59humcf2Fqvuj+fInJWl8dakhMLpaMVg+TgvZyvsrJAv9rXL5Zda8+NECESXL7d1PxAR6/XWbrmWtk4XBBuU94miWFtUhLDLT+kgK8AECcljcvavJDYSvBzXbk+u5KQwrp2vzdZTdye0uAiG7oQ1I3s0mm+10Ao3bo9L7ykzeZpxbVaozInLK/jSJMj/bkB4oWFG5CKpgqtoWO1ivViUJ18ZbRVOzx58hhyJJlXV693UT7TCXC1qf435MpUqtyxF4+7OW/1CamsmCmny3AkPISdfM5DGqh/5//pAKQ6skWfmLFBVScEcYbAhGuhJKstvWYwpJbRvGyDzKlv5/O9fmuJXraixnh0b5l/cZlC1yAkGKCRyd+9nnpCwe4EusQ7iG4llP2tgzLQNv+kvJDKvZekFqELifkCPne1JftwSf23MbWtq9KiuF32yOweMqqCP+7Xz3NAVeaKhgVAtPdt3DJQKmDJS6cjIptg7roZSpwL3OIKz8Em5hcdEOU4COj+m50/xQ+E0tcHqBbd0Rv1SsnBHJpaOpW6QIvCdlffKeMRcIfLwN66n2e0Q0pFHG0t6YWpHCuJlJ5MLS9LfbNENZgbMKr70KZGZE7bLtfsgySHibRCt3f5Iy1wi1YKiwNtQK07lb9aWrWFhbsQS+mzkTlM++zbsQUAtkYm7CyANzRWyy7ZF/I9s8VEBZzztr5ts/ff9gZbh6GfXTrwFHj1GeP8kHducJis1sAxe7bdj7x/MkAbVEpLGMChfWB9QEuBZnsUoKK/M+ulOCC26ba93zUMlHZsDtWC267rdH6qNHc5bcczei3NH3QObS+aXRlQh6x+r2N17MGlYdmsmj77FYcSh3ejJ9o44kPQbu/RSCnIfwOiUlbbuYzzyOnkIjamGcC3E6sD486sJWuE/r+yzi3JriwpoikpJb54fGCGtTEEqGYmRTfzH0iVUpnC3NfyvY9AmFqFdPPec/cjHh4eHpbggg3ouOJQusdx2DoT1t0w1UDwlP37wc9uOQ2+9AjMXTriMsolr4tTuEr1lev4km60ZlGnkaWWdUGO1ArwKhKbcW9oo6dkQeJmiQp42bIMgVver+3oU8b2e+W+kmQ4sFgbreyh5Q95T5K7wU5E3+tk7jmjLZ0bhVBlyj48ebvDDnH/2lgCM6C4g6oWoVD6gSzxcDFpaW8G8fItCVQ11jbB4ZbBE7yMN9hxNU34RkL+iUZRgr2gTSxg/dnX168vf/7xHV5nke+11YPIWKPBT8xWl5tpd6Y2PT+XgLJBfpNCgqglDOuq+/KJZoFJp3C+tE8KxWY/4nu4Fyas+U6Phqs8e5CzmNRvr0iXHN5izwb2I0K5fOGL/B8rW62t3VvWPXv49cu3yshQRs6+YMNWbSoWpO/sDM2Wat/PCFiKcdBZsn9fv/4Dd6yfZan7yDzAB2zDREvrNBkkgGqQ9h45mwSrHLRxjhvkqltH+M2vrmcRqP/8i1M7rMkXzvNdmnmOw4GzIJtT50IncTQ9dlE2FVzQvlG/gYkNVedRFrDwVBAbxxdqEKVeBAaH3xSV8oxTSCZTka1hBirHZiTQoGkONzxlQ3WDyPY0aN1BrjKZBcasn7zXLLNuPLHuDQ4Pz0VwCLfJzO1wfR78kV5Aid03hrrlu/78Pny1JEh1ppUHLTNMOjVg9/kR6BJAkb9+efmYIrgHoZdW3Z6iE3bxdRCsGcCBwaeCY92909Rfp7HzufyhBtI92JDRB9W24u/4m7NWZnVgB1xQFhGzAgrW5mzLvQQSW4Md5pYqowa/Icy93GYQKA9WdXzdf5PoINBqq4hjV0jp+8zRslknpnFMz0W7NMbL8XlmPLpng3uHGngx16IrWfEo/R3OhWhQfqxBN3t2h37OSIEeNXgqOVMid5Nu5QlEH9YZWtcfx1YjDnKR9z9Ec8fhtDQWQ9TzLNrlchOgBmVCIfzPNzp+QJnv3UUzDrQp5TkCoZD4aR+OKGN+fhWkFsgNcBhtU7yjiFD358tXgwGC+CVHmBXubkqb0z0qGXjIZa8p9/ggezKdJq63EVUQsxvJHQOLRxPFe0yjr/MwKNIS4FCSehpAEaiJ7ulsUPdeRs7qgVJz32t2LIcuaO6w5HaDgB6FRB+Hs9FHa4Qpagbghkik1IvZ1Dj9aoO11Ku70441YaY3XvI8N5R1XOXBJ1T6AuK1xOQ4mtyXnIWW+kx85EL2WWoLctNp/NnaDCXjEznj4+OVZzSUxTmojQ9Ds2rykMA/3ZpBrxxS3AQcZAZSPej0klUGO4thtFkJMdv8mZJy1q7PpMfBpufcvU07VRHJ2efd1yVa8qXsQqWy8uXl+x9BWafaLRXhy5fKeKyPFfQdiglH21b/NtxcHnCCsn2PehqhsD77+x92uuPPQU2Af9tYIXePJhrKlkWU03k/zUDvSHTX8hyRXmDPhnoZM+T16Ssreul5N0H3MsG766Wm8zH6g/iiBcrpivzhuCO+eMt5BULK1juoeRN1NbIQJo3/UXuqR0dldX9yvEPcvQrvRYXVD+t0D+4SGlb5xHUlcwY4R5w3zoJl8f/pLLwHUe6wJEbcQswRlpAwc4idy9BuMl+nc5EXDNt6lMajasQuugPaRFSM8dWQnAGNTDzu6x+Q4ZAUsoyB9vkvEavPolYxonVA2dhoX6wk6U+pYD60gTLWyGoXjeozP9CjGdRzeJvGQ4Yjvua7G5/fWMCLseCG7kMMUMmGI61rrOj+kKtV/3h5OMdtnPLBOGI4sxNAifC0bGFba9aiY2NXwpmleHCQYoSRDKDUV/KgyA0mvix9qvyPVvt283V+Ei2t7dAIJF5OJ2MPUNC93WwcUEphZQQVCo91VG/FjKhFiYfRnTNB8ZeSTEdZ2A1KisA+YhxERQYaPMrFIJb8GsrBvTET19yCQuMRe1c3TNescQ5h3aDNTkj/5dDEsIakCD9gaYGxej+/qJFBQW/HgxdGyVezHqPW0lmyXon8Gtw6oMWgZ2o6z95245ZAfa5wJj4xG4rBpBjtOozIQFRPKwTwDPB9Y2hx9V0QaL1BjEGKKFAlCF6TfdO5xfvz24JxjT5jVnhiOmzkXm1kQtfuouG9owtqTmI1tJP3mxNYOY+AZQkRbpr5j2KFElLPrE+z962GmUr3cWjROnIg6ksmdD1CGgaxn4yATvHs7WbPiT14Jo9NqC0haSJ4yprfxC77VbE/bQJHjH3FWA5V4BCA2IyPYrBqiQNgii4jmms8212wOW1pBt1sHXI3EcVpOkpBq7LW2fcOmO39URNpyNru0KEl8Ik9IyXt9pQeh093rcFQEpOB1TmXTUyZ5fqaNsyDppD4EXw/usNF5j6OveZ+h4CepoT8hou+hBo73gSr/B0Qt1xBSuaIEtf2h5t1QAYS+v690hzdl2kxWFbtGZSknSYLBvlerAP/gL/C7DAHlRKjSfWaAAzQi770dZTgCa436xTuFyixq+zQ6SQ4Hei7TkQpNQQM2HpK//Jt9VOc1NEWZu9EFGuPL/DCXYHjyRWWKNNosQXSBvh9Poejt/ytojmInuN95AqvinDYj3aNRhBzKvv92H5nuMzFZoNoF/0DWQOtO70gILaeA/wIAVQbJAYI/e23fxeXMdw9F34KrxvlYrRZ2Ks7ZXR+jRJaFNfkYK43TXqlDQOoiqg9nu+B8pAtDWYn0uNMrXbeFM0uFy7uxBSnylrj3wtNJ8xLibAI6Q2p6tO5cb0ufT1w6jScaqzboqIx3MBi7xjrqy7Juu9qlS+hEFI0r4OMbwByWisngWApwRLP1ZOBgwUqNpRLJ2Le2oDNMuE60vgYLXNPpPR7L1zhaHlYoA0XQWsA1bVCHj8/3oBK7kzftejgWg70RFMZLtrFHqZMQ9WU2UN0kqFE3VJRO2AUJ2h7qKq/nY+1hTa4seEAu0Tg3U6aBgMYirQPH8h6mf2j62SXeKFuf5QjxWoCCZyVXRBlvGHehMM6gc/q4jzICiBb/YsYTpwv+9XuQjhMc3rGcE4oX6CwkNyzWBt7y60x6kPLOCU7j/xcS3FBIwzgs97tpmrCs/Z6grquZ5WaA5dHxf3Hy3cz/WnNXCR2sSGIFTox2WP25stnynTT6Dpt911rOmeyFyAlOvw+P927aCmS1Lj7B5HbOvHnwjEcDQjHMjt2Q1DjOAJmReKAOPXYv0PyJvqJqzr3FZ2ePYslgAZ9okbPwLqBME837LioZKkNEsXtnmVcCNy9ZeQRFwWR//ny8QMEpqckZdkOps+8PxNaibmbG6eUdz8bNI2fwyYJTznKY7ILnL8lmLMb3EWQpJGqQQ2QmsGetVl4dWGuAAAW8klEQVQkEIZVgNitiJ6+vf2p/eG1DSniqNpeaQAg+b0BX2eJEDCghi53rAkxyDVOMHabEcaU0BJwN4ftdwVRZS5eS06TDvAk8a1EYqqb9A6fs4jcR/mdR+R3ptpS91s60Rrgo7d39r46bJNzsbvwgFMOHE5y0OTu6t9RXqThoBwok7Z8rwWHDYzXialN93ji3zvvk+CYZNVkfDSarjXK5u2mjT/sz6Ef1XJiKRj5O+asEvglOKSDGiqAJfpeppwBuV5Nfu6UhRNhyhtGWGFld+7E4bkRTYkQMipm5xQJHgPA+iAC2fFx62ZbpV0wadWog419H0GSlTg38idCvj1PNVZwOsuDrXYgeo69u5LqaVTkLlRI1QkNn37/j7/8hKTeZTvcANAhO9hso27okQPf9eNQdDEsTwG2LdDCowCFKeFfo6mxO4HIzUp/ngnVGp7yDwZTP2r4QuLU66kBrzOFDJLgpeSztrkG2mXB6IJUmt/41/5Hje4E2Aw4hDpNvPhORWaOq1MA7cLRJ8sWjljp7JRj6uhXK2bpky3VZNQm0DbcoMhMG2ftHKlzYPbvOGECT95n2N95TA/EyZ7lffVTrI+fLKLjIHRNZk81mpbyuraDJ7xE1K2N8GvX70DWEs1b+kDzJCNHKrDYdvd1wzEjLWeRkU3hkVwxR0ohEvF6DoW1vfCcX+FZL/hBNsenKMJGoDf0pWtF9HyJaQ8OAOFQ/kdo3jsC7/HXev9x1AZQvO/OO7tCEuBwUp1xutt0/QZuaBp1FAbhpOUEvaEih16+BmJo4LGWDV0TnKpGPfXgiuw+/i+GYhnl9x9BNAiccm/ifGjx9hROAVvCZ795HTdZfmcrTnqg3Ag6cOHtpmwIgjFeyUfhfHggSGMQyKD5BfemHTxmgOzBJEq2DmBRXErbsGebzsHfuvOsM84rbRF05HwawPc1K6ONbI5lWwKzsChqz+OQIdvgORKFOl1dhxIBspiS67nrlgwpRdFhxlgmOBskihTS4LSATiQ4RUPM0SVtITcBarIl/l3+CYhvEKE6Cgf4UiNacBQbTQBFAIpdwObj2A6ZufuD4OMlyrtnfT90o8KNYzMpx4G0K4q7IGrDoaUQ4LQ+V+MsjvfTa8b9jNs0HisOu+cFA3a6gSHjG4g2GMuzR+aiqcqUTVFc//zqkHn4TowFen95fYAIuvsTkLfppW35mHA0nUi6lqAwvxLEjGAzpXYUzzM3sMO964gMRHsGkAtqAGWAzQ5m9mB4mc/gdjZFe9IgAl+4umNDlg6DN5Xo3WG4+s+MBa79GreTOkPpOkN/um+UNSmLTnah6MmVOzFIR4oIDAiubu4Od+Ld83S5KXzH8oZtVIoEBKXBBHPyiNsQ5kIv2ZEsXxtOGzcJUOORaTRdeYzRCrApNDDR2cf55WfufTlJcX0Aa8Ky0shG0kmJLyT4T3//7d+WO588b7pMNSRrJdXx9CL0HC8zG3RLJAuMuw9lk5rpOSsJbSQdywKvSrQ8EBLzlj1QSeEJKtYFY5aPlj31Ub4sKueUEvelQaDoKIxTR7G1JmLBRi8d2fiM5LmI2KuTyjEXyAja8syidaLWbAjhC/Arl2PIUW2S9l9za5eUF9FIn2wd97nN7wFQuBy0yOvteApXHbROx9KPs3ZHidHdqZ+gLNtD1qjYEQ0JoCSer5X7ua/LqbGF8jISmVvyKWdK1XVKtzzOOClMDL+6U0OhWmrLrLTwZEIKFIU4Uv1DIvN2GpR2gz1KOkPZDrytKnvRs7YrPfYu77NuJ+cn1ZAtQH8kDjgwzu3g9JrxB4r45POt4vsMtVc3bzamPtYuJ/iwDrOxwrNrhfMH+dQsXWMDMvGz5Ytv3zKGIyTJvPxXAmy5hLHin1LvpxxXnZmQUN9/vny3NIgRZsPQNbNrp0lHsjSkB05HWgOodAvZudRzqzp8VeIJ6lcao0nF8mLV2rEjd+0qUiECZ5piU0iOWoZEL3vtU0oU4aascWPr5UWrE+B2sIeUs0AMwtUy23zMxmIZQj5HegB9oztXj4SCgKgq900SVbAOGiFyVf7cpmHZHdvmmDkkZ601cG0H4hAjcKtDAvbzt54tU4p+bc8YseKAaIvABE/cwYoTWoqROXEGcK97anHnSqCyzfrXVZP2PnXPX6MbtVKNsxGDjEnc3YDcfDhISwIjyjRNqpsgYxsoKV/V/lYPTNJBexxFY2ly65t2eMovJJyTR0Ce5PKFiiXKKeXcbLD5dfuIOv4IhebIaTSYFXjso56OYoayt0GhmkYi8X0Pu2ynsD0Ct0ACczwnCqoen6lAVil72+YKy8oECQRHIGq3jb/2ruPDCLAIRH62FNkzds5+fGV4Rwm0vjl2Jp253Nf3t4xByvdhpmxvjmTsJjL2jA4UafBnEoW47KgOCnRWANQOYB3A3DZ6cfBJsubhH1G61DabjPxccOMA8ZXxpjX2KRUKB9iPOlIqSOa9yq3i2ZFVOWfuIWExDiSXDRR1vvOUKk/Z9dSO7rf9+2//Cgdqbd/WZuusdU1VIA1s+syILzCtcTKCPUYNQ2xIQYQcXLalBB25gcuM2sq/5f1c6gjS+pK3ThR7GP+JcEUVjCjo5utRJCgq8RBy5YGwD9p2ya/8zKN0eAKRhSrRZxqXCNgVjtKVEOhB6iggeAszgCsULLuj64Ap6rRUZ7bWo4NPWXkcmOhbPquikHKjVjWzNs4YnInzGUQdFISOwhtC4djyzeicsi7cOVgbPSPKoGGC4I+zGxFcgIx1sIS5Kd50V1zJApzGs0Bqwak39RQ66tQaRLVT5aWQulODIO22s46MxwINcP6O/sbeaGybx0URul04lGnZ0Wem0rH35k9k/QgDmn3peBv3WJKdsnfPuME0bI570dCykX8j8oVj2HpDXG+wXYOydaBDb4FFS6GOMhkykCAoqEI+M8TXbxnSq8hoXgMxMpPFo8f09vLjDb4Ig6WB/vn98+W9RvAR1NagxBCn7IRu0+cM6Q2qNC/rnwtWQaU+Xl5fHW6qoSSJVHpA6Fto69GwsjOOhAdh/gQjEdzr2Xk301y2K+F5mOtWHr6dkUtzKlXcFojKqeyNH3ogxZCmBcqSlULpwQJBQ47AcohOLwgBdyjrxZyv6F+Vt9UuMIT5jtL1eFs9G3R0opmXT0KoryT8df9MYFPbUrQ336cIiFWAdFMpglmHsdazoZ5Zr5b+5iBIoErS9e4XERjapQ7ZujupONxxJ9w8+E+1IUZCYHXTUgK9ID61mSIldtcxARmx5EaBAKCA0OI7ECwlUJ69KhlEbcIFUJXBCAnZrrVbdu/trxjnSTn7hgo2V5LD/d4opk0ueHTHjadUBLO+Vh9jF16DmxGLj9wFFolEJMEJ/DR1o02k5RHC4IWb15FCNhrE7/Y8fffvQLRaBp2JLxeM4LO2oXMZsW+Ia4KEJaltKS+DcRN4tlQF97Gly9dvyOEUaZHPtjmj06tLJ9sJBPUPCficmcvz0+jUd3XYveGcewpC3crEKhvqAtbudtYuHLiWdVvKJYRrnlmflW68t5cvctpmuzhmInrasN5b5X/eRYMBKv+fJQM57IQEEF867KwAJEnUtkO7eHn59N9//efMOEaJ1ux7pKwONfQBD3FKsi3BlIhTJ27vwadoPC2WZem2R2qMTkZ/U3XnxemgSBd0c7HlEwZbcHT++SXlgAYGwju4AkXGGpWl3i3E6TuO58IBH8pTaEPTfVW2cYrAljFSzT5t/1zgkOu575SFTzYJ6TPfX0FSy7k53UEBuoV2eQEpkjHXgCTj6kPiSAvvdpagfAJJzOd7m6WXDL14bxespTP/sqgKZHtQOA4XwYCjZhb0WGIqtNrMZgEY77UutrGgODesc94vBOecm+kQLaslAIzTSXemSveif7yxk7L3RAZ6kJ918orrgWi8vnxzNAdngDJBhyNL0i9yKpz89P/j2uTvEmj4zQyOk7lY9/ectqswz3AEOmmV5qLjDHAXc+VLFh5t8KrY5kw+g6SSTfu+cUCOJ5LTsWfO9wskDkfpR0UAY1DLIcpZcvOb1f0AEq+mStuPK3h0SpYTvTvFyEepqKrTlaSIQ79zojpDrLUYuv1iBzo8u4ZTvtsnNJ6qVdTkbHpS/oycCHz7r4e1GaHOv8hVS7y3RN1VLtmYUg8oB+WSkzf1YjmD7/CTVoJVkmMkUHkOq8mUk/XKbLIFfpBy2dtkxR3YPYXkZNB2Cm98ynPS/EffZ+il9/tQqeCtJIsG6V0bIo5pDrH79NAlo9Rxu82w8a2PWebXjh3+n3a6d0bekGhZQdmq0DNSCMTKkSQ5Y5uxllb1x+gligzTJ5Lj2PmCKY3RbfW5zxlRQ9BQAFZKMuXjeFfqrDOGqERt7suSOrhS6NqBwJqUS4OIthmo04KFRyW+AeEtLdLxWWKQdh7bg3QAsh11tillVwqFe3xmeTZwGueWKkeTyrxWmYH6RW3xCWiIMMWoYp8nhkkzz6EnkJ1Rtk5jiN1xPR/9MMUdfR02IXtFyazo4mN8FKeNIL0JsgH6h6XXJlven6WO1oKsyLTPVw21rHDQRddQUwdFZ01BN3Gk5MVBbxfdVOqVGSBIJpU9VAg5WiDE+TeHUduM0QajRzBdsdD3twaYuP5x8VgXdg+kuUFYrEZnX07SgST5+WvNPQM66h+tSEyj8pzb7PPvv/3TT/gAROUVyzs6NhmgB0GVKOzW1YHvyBRX7qIMtrZJLsIxzkNrGrAoRCgEeAIlpSR+fXgjfhGOy0bwcOf9ZmAf3JcEhXu2Qu1mQTUSRA2HsEkZavwavmsOOc/vLw09B0P06fHPlPF8rYgCs/EMKroU8pR0tsfnrrx0uE1kmDiGdb9YOrQTZ5cnj7jsr34jgUR5YZRS4ZBYZuufvGdplOdwENDkWSk92q4H1n30g5ZILnKfFsuuQWxf5gLOIPB6jBPlPbPRZSfpLmqCtAO+FQcSv91wXDE0iVhmtGEI0jO/ixZefrX895qumqBYOiYifHCLEkKT2bKBiOUZ6BSRuCWlnY0ExA2H260TPh2XtB0yj2BfMPQ8S83942zQkGBLr6KBIFBwXvr9GihywSIXsK/GKJiPlz/f/lQMMHICb5JSzQbXaNEsTlatjuojZcHyeyY/b3lHvmMSqGi+1Mc1eEEI7+Pju5w8gqH+Ok4d1XZu1UjY/Jmhv4xGGnqFfWmiUDKt6GTF6p5o2+wN9mXrkx+b7GJLYy39rdRpYd5kCMQgzlx+QykA3EX4GZdT1DWZlMWZRI9Tr6GvveJOkv1SvutCdc4fpNM+k80KtZUB3BOAtsSkfEfeSYHf3IeQfrlmioA+4snLeWLJa6drBuiMDq+nQZ33vMds0L38PAJUu5jjykr21h7sPvT/t+OZ9JCfnlDmStkGM+NlFV3Q//TcVv6CO/rx43tLl3DfLn8x9qGJU14T0FdMHKQWm5RzVFTIYAu0iYRooq9VkgaauoLLtZcGk1IUWimUpgBXBnsAmZoAMIATaAf3suOU+jZwApVm6vNse9aog3PGDjxd8Xxm3yjHpPbDEVwcf8v4ijuqRr77mXEiWZOv3sXO2LNpp8G2CTGUwfsM/W4+JCYEm7+0Ln/+qNhlZEHS8YjWGur7NnwcDtY4cnTFttuxjvR2ABbFegnqrMzIsuwmeSQETWktY7JccLP6NfpgIFYk4JTod66WYNI0k4qNfrFn/q3UnjUTxB9FBLkaYh3GbMm+Z0oNRc/0OFqxr3RqMj9yJPY8GNp5SHNUXb3B6RQD4Gp9+v2v//izLeUiG9DzBn1Hen6lHyEtsz32bNkCWT8BC4a8NnJGyjJXHBqqopeRvziRoInFzq8FJF1MgE8cpi/A+XNkQzTD9fAFOVIzTExeH+SGgbtRZS/KssvjnCGwzqmCCuVFG2RJmeZAMiIuxKDrMuSZkqlSd87lXBfMjbyA76cEjohpkJsZHlmSOhF5Mv8XejSwbaiJ92M9DNoWiJygrF1Om+9DNlYzYwsza7IORcsp2Fj3iDU+hkX0aAHVHD37T0A9FIrLnsNMW62nxtbaBWtrATbe01mvvMWZwCgs4BiBsztf1WlUf4soFMWI2vjlBfUy7DAZGM1hwY3ZiTsUQcoVRZvGaVsgZEyxTpyWOgyCD7rpGWK8ldmtNSNtPl03BJT575bgGnTKZbALso0VRxMGx4M6+yOb1Vk0WFkm/TlwfbFUUb515sE5As2Ty9NHI/gr1lwiL1yTBSIjXBLYglrAY6GkWSdQqCpG2kQA7AgX3aWVO/FAv3bfep57VbA9mFo+X/C0xjvlyzVNrFyEaOWMKNyO3ok6zgWAkxFx/tfOt6V+gqAYaEod7UJswvIgtpoFtURY5zskemUiDH5jrSmSiy6l3JT3owr3ayY8zpvm8KaGz0HErgu2UtXk8oxy/p0vatfq+h2eSSHt2yvrNTJsC3mehbl3aoXV/lHmWuJAECJlxHtIoOaaD9komVzkRDSC0j7fLEesnDoDwzpUEefDHa1umUPMte4dFG4AZZVFrt2Vvmkp0a5eEm9x4c6Zy10OrcN2nRkTh4DzXVmfNls8eHrQNLTls/31Q4SDoKNLbNnXnlAR14GX+KzNmtVc95jn02jB56YUB7sJ/eNZH2UB1tS70djF5zhUjfrnvjPl5dpgS9sSv5ldy51jqbnzcIcvfaRB3ND+vvBSF4LIJeGsQrz2h3upCLTcrg5F14o32Np0AJXKqUbC0O/9Voqk/100Lt/EAMpz0SD7gzjglnHzFtidd7Lv7dIvpf0FUPusJidd0zzDQ6ZhwE94oX/7r3+xjjMocK32KxthRJtdPZwO67e67yPLsExwnLCITx4uAdS6zZ4B1gipG5eSNaXB3s9YtVKQZ44uRq3HrUFRLrtIk8IMcH7G+ViINee/etSCjaFDIF4coJupw90W4q2jIEBZCW8/0Tt9gsRccvU3en5EOQzY6pzKCc6BMAv68gpsHjl+s+fA4EDvq21jpE4YJsJQTZ4pE2p5dxfKIdjwTmeXUZaMkwAZeAZQ/e6Pzj3Pp4KohL1LNupU1IrChiaLGLEfkzKQr3eyKIB6NaKY7DlrNy7B0Z5qlezWq4eEMvdOVMO9wPBRnsz3be6w7iVh/zr4ZSJDsVpmkBRqSzWZLws55JF9IFBZ5jKR18OzWVCOd4LP0/KtmeKg/y7KnDgOqjmfGkvtkDML3j1uGN/OVBWKJSM38RGhW4a4ZyxUnoDmi902OkgU2k146vfRiDIGtxvr/eU1h9oAau/1qUgVbeXr/COnAkkJCXbO+NPnGLqpyedzKF1gyOSDeZgmhIltESmxy6rfx1mL5ZQ0UQDFaVlrJOFC+QTMS+LSVk+piAHHkKnhLiGOx3mmlMZZa2m/Uhq5n28Y+83EzFlqKeVqTjUANdHjvqwxYKKrdEa25Loge4TfQpfavAb0U7OfvpSJobHbhnPzMY71STBmUATqo8p1vqtChrdkQeL2FvhFnaF8TzrnDAYb2S2QWICHHUVV0PvafwK5HvrRAEyUYWeYwza9AX42P/fLHETLVIZhohJTg2aPIBGJLJv8kOhD2G+wN0mdnmds36osvWclHOFIeysUzu1rmnRBqSi5f/P/HEPVQLklaqoYnJ00HFCCrE1qtiXi30DADnZJ6XxzNIgWWA9YINiLb3uH4wOAeAJLzL3+ygQEegS2tWh/hGvlzm6KwvbmvdQBEDw6yvSfTRAf+zyyd5so8jys+a/IqD7NfWt8otRNS7edcnCdFXUDgrRwOm85bGPKOpzlllq1b72Lnbvam2nAlgQEiYX5hz6b0yrgca8k+gigVjb8ZSoKtqa+pzywBIDwGStXUXunbaid4Hv/L6h5K/K/obAaAAAAAElFTkSuQmCC"/>
          <p:cNvSpPr>
            <a:spLocks noChangeAspect="1" noChangeArrowheads="1"/>
          </p:cNvSpPr>
          <p:nvPr/>
        </p:nvSpPr>
        <p:spPr bwMode="auto">
          <a:xfrm>
            <a:off x="155575" y="-1524000"/>
            <a:ext cx="5638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6730" y="3008732"/>
            <a:ext cx="4259557" cy="2390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4313" y="4334602"/>
            <a:ext cx="4273826" cy="23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5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215" y="232191"/>
            <a:ext cx="5026007" cy="132516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Эксперименты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675944" y="1825560"/>
            <a:ext cx="8619297" cy="4908963"/>
            <a:chOff x="152040" y="1200823"/>
            <a:chExt cx="9713843" cy="490896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/>
            <a:stretch/>
          </p:blipFill>
          <p:spPr>
            <a:xfrm>
              <a:off x="152040" y="1200823"/>
              <a:ext cx="9713843" cy="490896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77245" y="4256898"/>
              <a:ext cx="151329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Pasco</a:t>
              </a:r>
              <a:endParaRPr lang="ru-RU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8481" y="2460651"/>
              <a:ext cx="142048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/>
                <a:t>Рожок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87452" y="4303065"/>
              <a:ext cx="2042944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/>
                <a:t>Датчик давления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814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939540"/>
              </p:ext>
            </p:extLst>
          </p:nvPr>
        </p:nvGraphicFramePr>
        <p:xfrm>
          <a:off x="8607286" y="1650933"/>
          <a:ext cx="3505293" cy="269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MVI_000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804" y="136017"/>
            <a:ext cx="8051269" cy="60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" y="188843"/>
            <a:ext cx="8567531" cy="65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0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Объект 2"/>
          <p:cNvSpPr txBox="1"/>
          <p:nvPr/>
        </p:nvSpPr>
        <p:spPr>
          <a:xfrm>
            <a:off x="622853" y="900281"/>
            <a:ext cx="11569147" cy="5450824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Согласно </a:t>
            </a:r>
            <a:r>
              <a:rPr lang="ru-RU" sz="2800" b="0" strike="noStrike" spc="-1" dirty="0">
                <a:solidFill>
                  <a:srgbClr val="0070C0"/>
                </a:solidFill>
                <a:latin typeface="Calibri"/>
              </a:rPr>
              <a:t>ФГОС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второго поколения и обновленным ФГОС,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70C0"/>
                </a:solidFill>
                <a:latin typeface="Calibri"/>
              </a:rPr>
              <a:t>результатом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освоения основной образовательной программы основного общего образования при изучении естественных наук является обеспечение формирования умений проведения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70C0"/>
                </a:solidFill>
                <a:latin typeface="Calibri"/>
              </a:rPr>
              <a:t>простых экспериментальных исследований,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70C0"/>
                </a:solidFill>
                <a:latin typeface="Calibri"/>
              </a:rPr>
              <a:t>прямых и косвенных измерений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с использованием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i="1" strike="noStrike" spc="-1" dirty="0">
                <a:solidFill>
                  <a:srgbClr val="FF0000"/>
                </a:solidFill>
                <a:latin typeface="Calibri"/>
              </a:rPr>
              <a:t>аналоговых и цифровых</a:t>
            </a:r>
            <a:r>
              <a:rPr lang="ru-RU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измерительных приборов и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навыков </a:t>
            </a:r>
            <a:r>
              <a:rPr lang="ru-RU" sz="2800" b="0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адекватной оценки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полученных результатов,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приобретение опыта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i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применения научных методов познания, наблюдения явлений</a:t>
            </a:r>
            <a:r>
              <a:rPr lang="ru-RU" sz="2800" b="1" i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.</a:t>
            </a:r>
            <a:endParaRPr lang="ru-RU" sz="2800" b="1" strike="noStrike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678458" y="484364"/>
            <a:ext cx="10972440" cy="40543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Комплект оборудования «Цифровая лаборатория по физике. Базовый уровень»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Комплект оборудования «Цифровая лаборатория по физике. Профильный уровень»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Набор оборудования для домашнего эксперимента «Лазерное шоу»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4000" b="0" strike="noStrike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ru-RU" sz="4000" b="0" strike="noStrike" spc="-1" dirty="0">
                <a:solidFill>
                  <a:srgbClr val="FF0000"/>
                </a:solidFill>
                <a:latin typeface="Calibri"/>
              </a:rPr>
              <a:t>ООО «Научные развлечения»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58" y="3258951"/>
            <a:ext cx="1523809" cy="32610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1639" y="4758058"/>
            <a:ext cx="7446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https://www.youtube.com/watch?v=Icf5CmMcO0s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Заголовок 1"/>
          <p:cNvSpPr txBox="1"/>
          <p:nvPr/>
        </p:nvSpPr>
        <p:spPr>
          <a:xfrm>
            <a:off x="1153735" y="244506"/>
            <a:ext cx="9461618" cy="780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Объект 2"/>
          <p:cNvSpPr txBox="1"/>
          <p:nvPr/>
        </p:nvSpPr>
        <p:spPr>
          <a:xfrm>
            <a:off x="238811" y="437322"/>
            <a:ext cx="11708640" cy="6172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1. Обзор цифровых лабораторий различных производителей Российской Федерации.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2. Особенности настройки и эксплуатации оборудования. Применение </a:t>
            </a:r>
            <a:r>
              <a:rPr lang="ru-RU" sz="2800" b="1" i="1" strike="noStrike" spc="-1" dirty="0" err="1">
                <a:solidFill>
                  <a:srgbClr val="000000"/>
                </a:solidFill>
                <a:latin typeface="Calibri"/>
              </a:rPr>
              <a:t>мультидатчиков</a:t>
            </a:r>
            <a:r>
              <a:rPr lang="ru-RU" sz="2800" b="1" i="1" strike="noStrike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3. Дидактические возможности универсального набора по физике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4. </a:t>
            </a:r>
            <a:r>
              <a:rPr lang="ru-RU" sz="2800" b="1" i="1" strike="noStrike" spc="-1" dirty="0">
                <a:solidFill>
                  <a:srgbClr val="000000"/>
                </a:solidFill>
                <a:latin typeface="Calibri"/>
              </a:rPr>
              <a:t>Программно-методическое обеспечение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для лабораторного эксперимента с наборами комплектующих изделий, соответствующих лабораторным заданиям.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5. Подходы к отбору содержания и средств обучения при </a:t>
            </a:r>
            <a:r>
              <a:rPr lang="ru-RU" sz="2800" b="1" i="1" strike="noStrike" spc="-1" dirty="0">
                <a:solidFill>
                  <a:srgbClr val="000000"/>
                </a:solidFill>
                <a:latin typeface="Calibri"/>
              </a:rPr>
              <a:t>организации проектных работ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школьников по естественно-научным дисциплинам.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6. </a:t>
            </a:r>
            <a:r>
              <a:rPr lang="ru-RU" sz="2800" b="0" i="1" strike="noStrike" spc="-1" dirty="0">
                <a:solidFill>
                  <a:srgbClr val="000000"/>
                </a:solidFill>
                <a:latin typeface="Calibri"/>
              </a:rPr>
              <a:t>Дискуссия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по определению тем, в рамках которых может применяться «Цифровая лаборатория» для учебно-исследовательской и проектной работы школьников. 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Объект 2"/>
          <p:cNvSpPr txBox="1"/>
          <p:nvPr/>
        </p:nvSpPr>
        <p:spPr>
          <a:xfrm>
            <a:off x="390699" y="1425174"/>
            <a:ext cx="5552902" cy="4825997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Объект 2"/>
          <p:cNvSpPr txBox="1"/>
          <p:nvPr/>
        </p:nvSpPr>
        <p:spPr>
          <a:xfrm>
            <a:off x="232912" y="502461"/>
            <a:ext cx="11421377" cy="5890025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br>
              <a:rPr dirty="0"/>
            </a:br>
            <a:r>
              <a:rPr lang="ru-RU" sz="2800" spc="-1" dirty="0">
                <a:solidFill>
                  <a:srgbClr val="0070C0"/>
                </a:solidFill>
                <a:latin typeface="Calibri"/>
              </a:rPr>
              <a:t>А</a:t>
            </a:r>
            <a:r>
              <a:rPr lang="ru-RU" sz="2800" b="0" strike="noStrike" spc="-1" dirty="0">
                <a:solidFill>
                  <a:srgbClr val="0070C0"/>
                </a:solidFill>
                <a:latin typeface="Calibri"/>
              </a:rPr>
              <a:t>налоговое оборудование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играет </a:t>
            </a:r>
            <a:r>
              <a:rPr lang="ru-RU" sz="2800" b="0" strike="noStrike" spc="-1" dirty="0">
                <a:solidFill>
                  <a:srgbClr val="0070C0"/>
                </a:solidFill>
                <a:latin typeface="Calibri"/>
              </a:rPr>
              <a:t>более значимую роль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в формировании всех элементов практических навыков, экспериментальных умений.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Н</a:t>
            </a:r>
            <a:r>
              <a:rPr lang="ru-RU" sz="2800" spc="-1" dirty="0">
                <a:solidFill>
                  <a:srgbClr val="000000"/>
                </a:solidFill>
                <a:latin typeface="Calibri"/>
              </a:rPr>
              <a:t>аблюдение процессов, лежащих в основе действия аналоговых измерительных устройств, способствует </a:t>
            </a:r>
            <a:r>
              <a:rPr lang="ru-RU" sz="2800" spc="-1" dirty="0">
                <a:solidFill>
                  <a:srgbClr val="0070C0"/>
                </a:solidFill>
                <a:latin typeface="Calibri"/>
              </a:rPr>
              <a:t>осознанности </a:t>
            </a:r>
            <a:r>
              <a:rPr lang="ru-RU" sz="2800" spc="-1" dirty="0">
                <a:solidFill>
                  <a:srgbClr val="000000"/>
                </a:solidFill>
                <a:latin typeface="Calibri"/>
              </a:rPr>
              <a:t>первичного изучения естественнонаучных явлений.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spc="-1" dirty="0">
                <a:solidFill>
                  <a:srgbClr val="000000"/>
                </a:solidFill>
                <a:latin typeface="Calibri"/>
              </a:rPr>
              <a:t>Целесообразность использования оборудования цифровой лаборатории, выступает обоснованность введения тех или иных исследований в учебный процесс или включение их в рамках внеурочной деятельности.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spc="-1" dirty="0">
                <a:solidFill>
                  <a:srgbClr val="000000"/>
                </a:solidFill>
                <a:latin typeface="Calibri Light"/>
              </a:rPr>
              <a:t>				</a:t>
            </a:r>
            <a:r>
              <a:rPr lang="ru-RU" sz="2800" b="0" strike="noStrike" spc="-1" dirty="0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Аналоговые датчики требуют калибровки, 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i="1" spc="-1" dirty="0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						</a:t>
            </a:r>
            <a:r>
              <a:rPr lang="ru-RU" sz="2400" b="0" i="1" strike="noStrike" spc="-1" dirty="0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цифровые - нет</a:t>
            </a:r>
            <a:endParaRPr lang="ru-RU" sz="2400" b="0" strike="noStrike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Заголовок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«Архимед»                           Израиль 2011</a:t>
            </a:r>
            <a:endParaRPr lang="ru-RU" sz="4400" b="0" strike="noStrike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06" name="Объект 2"/>
          <p:cNvSpPr txBox="1"/>
          <p:nvPr/>
        </p:nvSpPr>
        <p:spPr>
          <a:xfrm>
            <a:off x="518792" y="1535324"/>
            <a:ext cx="11153815" cy="4796444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Цифровые лаборатории Архимед – несколько поколений лабораторий – оборудование для проведения широкого спектра исследований, демонстраций, лабораторных работ по физике, биологии и химии. Комплект может включать в себя ранее поставлявшиеся карманные компьютеры (КПК)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Palm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с измерительным интерфейсом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TriLink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, в настоящее время - переносные компьютеры NOVA 5000 или измерительные интерфейсы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USBLink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. Во все комплекты</a:t>
            </a:r>
            <a:br>
              <a:rPr dirty="0"/>
            </a:b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входят наборы датчиков, а также программное обеспечение для сбора, анализа и обработки данных на карманных компьютерах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Palm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, переносных NOVA 5000 и на ноутбуках или настольных компьютерах ПК (PC). </a:t>
            </a:r>
            <a:br>
              <a:rPr dirty="0"/>
            </a:b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Объект 3"/>
          <p:cNvPicPr/>
          <p:nvPr/>
        </p:nvPicPr>
        <p:blipFill>
          <a:blip r:embed="rId2"/>
          <a:stretch/>
        </p:blipFill>
        <p:spPr>
          <a:xfrm>
            <a:off x="561600" y="1054080"/>
            <a:ext cx="7781040" cy="4556410"/>
          </a:xfrm>
          <a:prstGeom prst="rect">
            <a:avLst/>
          </a:prstGeom>
          <a:ln w="0">
            <a:noFill/>
          </a:ln>
        </p:spPr>
      </p:pic>
      <p:sp>
        <p:nvSpPr>
          <p:cNvPr id="109" name="Прямоугольник 4"/>
          <p:cNvSpPr/>
          <p:nvPr/>
        </p:nvSpPr>
        <p:spPr>
          <a:xfrm>
            <a:off x="9642662" y="478550"/>
            <a:ext cx="1573920" cy="91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2013</a:t>
            </a:r>
            <a:endParaRPr lang="ru-RU" sz="5400" b="0" strike="noStrike" spc="-1" dirty="0">
              <a:solidFill>
                <a:schemeClr val="accent1">
                  <a:lumMod val="75000"/>
                </a:schemeClr>
              </a:solidFill>
              <a:latin typeface="XO Oriel"/>
            </a:endParaRPr>
          </a:p>
        </p:txBody>
      </p:sp>
      <p:pic>
        <p:nvPicPr>
          <p:cNvPr id="110" name="Рисунок 5"/>
          <p:cNvPicPr/>
          <p:nvPr/>
        </p:nvPicPr>
        <p:blipFill>
          <a:blip r:embed="rId3"/>
          <a:stretch/>
        </p:blipFill>
        <p:spPr>
          <a:xfrm>
            <a:off x="561600" y="234360"/>
            <a:ext cx="7781040" cy="909360"/>
          </a:xfrm>
          <a:prstGeom prst="rect">
            <a:avLst/>
          </a:prstGeom>
          <a:ln w="0">
            <a:noFill/>
          </a:ln>
        </p:spPr>
      </p:pic>
      <p:sp>
        <p:nvSpPr>
          <p:cNvPr id="111" name="Прямоугольник 7"/>
          <p:cNvSpPr/>
          <p:nvPr/>
        </p:nvSpPr>
        <p:spPr>
          <a:xfrm>
            <a:off x="561600" y="5860080"/>
            <a:ext cx="1089684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https://www.thinglink.com/scene/1310246368547176450</a:t>
            </a: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Заголовок 1"/>
          <p:cNvSpPr txBox="1"/>
          <p:nvPr/>
        </p:nvSpPr>
        <p:spPr>
          <a:xfrm>
            <a:off x="613637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 Light"/>
              </a:rPr>
              <a:t>Модульная система экспериментов  </a:t>
            </a:r>
            <a:r>
              <a:rPr lang="en-US" sz="4400" b="1" strike="noStrike" spc="-1" dirty="0" err="1">
                <a:solidFill>
                  <a:srgbClr val="0070C0"/>
                </a:solidFill>
                <a:latin typeface="Calibri Light"/>
              </a:rPr>
              <a:t>ProLog</a:t>
            </a:r>
            <a:r>
              <a:rPr lang="ru-RU" sz="4400" b="1" strike="noStrike" spc="-1" dirty="0">
                <a:solidFill>
                  <a:srgbClr val="0070C0"/>
                </a:solidFill>
                <a:latin typeface="Calibri Light"/>
              </a:rPr>
              <a:t> 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Объект 4"/>
          <p:cNvPicPr/>
          <p:nvPr/>
        </p:nvPicPr>
        <p:blipFill>
          <a:blip r:embed="rId2"/>
          <a:stretch/>
        </p:blipFill>
        <p:spPr>
          <a:xfrm>
            <a:off x="613637" y="1172945"/>
            <a:ext cx="8100360" cy="5371560"/>
          </a:xfrm>
          <a:prstGeom prst="rect">
            <a:avLst/>
          </a:prstGeom>
          <a:ln w="0">
            <a:noFill/>
          </a:ln>
        </p:spPr>
      </p:pic>
      <p:sp>
        <p:nvSpPr>
          <p:cNvPr id="125" name="Прямоугольник 3"/>
          <p:cNvSpPr/>
          <p:nvPr/>
        </p:nvSpPr>
        <p:spPr>
          <a:xfrm>
            <a:off x="9772200" y="5265360"/>
            <a:ext cx="1573920" cy="91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2015</a:t>
            </a:r>
            <a:endParaRPr lang="ru-RU" sz="5400" b="0" strike="noStrike" spc="-1" dirty="0">
              <a:solidFill>
                <a:schemeClr val="accent1">
                  <a:lumMod val="75000"/>
                </a:schemeClr>
              </a:solidFill>
              <a:latin typeface="XO Ori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843</Words>
  <Application>Microsoft Office PowerPoint</Application>
  <PresentationFormat>Широкоэкранный</PresentationFormat>
  <Paragraphs>83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XO Oriel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Турнир юных физиков –  лично-командное состязание в виде физических боев</vt:lpstr>
      <vt:lpstr>Эксперименты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СОВРЕМЕННЫХ СРЕДСТВ ОБУЧЕНИЯ «ТОЧКА РОСТА» В ЕСТЕСТВЕННО-НАУЧНОЙ ИССЛЕДОВАТЕЛЬСКОЙ И ПРОЕКТНОЙ ДЕЯТЕЛЬНОСТИ ШКОЛЬНИКОВ</dc:title>
  <dc:subject/>
  <dc:creator>User1</dc:creator>
  <dc:description/>
  <cp:lastModifiedBy>Honor</cp:lastModifiedBy>
  <cp:revision>57</cp:revision>
  <dcterms:created xsi:type="dcterms:W3CDTF">2022-05-01T17:43:35Z</dcterms:created>
  <dcterms:modified xsi:type="dcterms:W3CDTF">2023-10-17T14:04:02Z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104</vt:i4>
  </property>
</Properties>
</file>