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0" r:id="rId5"/>
    <p:sldId id="261" r:id="rId6"/>
    <p:sldId id="264" r:id="rId7"/>
    <p:sldId id="258" r:id="rId8"/>
    <p:sldId id="265" r:id="rId9"/>
    <p:sldId id="266" r:id="rId10"/>
    <p:sldId id="268" r:id="rId11"/>
    <p:sldId id="269" r:id="rId12"/>
    <p:sldId id="270" r:id="rId13"/>
    <p:sldId id="262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D050A-656F-4C38-8C12-E71C3F2AF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7350E3-58CE-4950-811D-984EB7E14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1B88C2-1B58-4109-8EB3-3E47E089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E0EF-B558-4097-8183-54A2765664E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79D16-1711-428A-B9DD-F0383212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70EE3A-04D1-4A12-8750-72613D8F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0A0D-4B21-4C75-9421-BAEB3CB6B4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46EB70-7801-4DB4-B5C2-B530505832C3}"/>
              </a:ext>
            </a:extLst>
          </p:cNvPr>
          <p:cNvSpPr/>
          <p:nvPr userDrawn="1"/>
        </p:nvSpPr>
        <p:spPr>
          <a:xfrm>
            <a:off x="611560" y="476672"/>
            <a:ext cx="8064896" cy="56886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top_vpr.png">
            <a:extLst>
              <a:ext uri="{FF2B5EF4-FFF2-40B4-BE49-F238E27FC236}">
                <a16:creationId xmlns:a16="http://schemas.microsoft.com/office/drawing/2014/main" id="{EEB91CE0-2CC2-4394-9A4C-1FC1B010B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848872" cy="1368152"/>
          </a:xfrm>
          <a:prstGeom prst="rect">
            <a:avLst/>
          </a:prstGeom>
        </p:spPr>
      </p:pic>
      <p:pic>
        <p:nvPicPr>
          <p:cNvPr id="9" name="Рисунок 8" descr="graduation-cap-and-paper.png">
            <a:extLst>
              <a:ext uri="{FF2B5EF4-FFF2-40B4-BE49-F238E27FC236}">
                <a16:creationId xmlns:a16="http://schemas.microsoft.com/office/drawing/2014/main" id="{29197932-42C1-4626-A3AC-0A409BC40A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293096"/>
            <a:ext cx="185569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7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A3F4C-B995-487B-AC2F-53170165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708BAE-2413-4DC3-8590-B92622EF9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B6AB1-195C-418D-A96B-51FDC285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E0EF-B558-4097-8183-54A2765664E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F84779-CB6F-42FF-8057-5373D1FD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54CFCA-BFF6-4B99-B5C6-4FFBE31B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0A0D-4B21-4C75-9421-BAEB3CB6B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8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F41A38-43A4-4216-846B-0EC02EA56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215832-5FF7-42E5-9BF5-1F749B51B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1A11C3-1090-4ED0-A423-68E0DF2E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E0EF-B558-4097-8183-54A2765664E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B483D-DA56-4564-9902-C1A1B39A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FEE18-8708-4E30-8A70-0E896574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0A0D-4B21-4C75-9421-BAEB3CB6B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5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9D423-F0D8-4AA8-9A73-4EAC59F1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3F706-B41A-40D8-9D5D-469D3E3C6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49F2A-B8AD-47AC-B4D7-9321C72E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E0EF-B558-4097-8183-54A2765664E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7D2B01-4FB5-4BAE-9505-0AA3D418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F6610-E4D0-46C1-A4F3-95CA1554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0A0D-4B21-4C75-9421-BAEB3CB6B43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vpl-logo.png">
            <a:extLst>
              <a:ext uri="{FF2B5EF4-FFF2-40B4-BE49-F238E27FC236}">
                <a16:creationId xmlns:a16="http://schemas.microsoft.com/office/drawing/2014/main" id="{AEA93FA8-3982-4735-954F-F62DF726F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5249" y="188640"/>
            <a:ext cx="1688751" cy="1296144"/>
          </a:xfrm>
          <a:prstGeom prst="rect">
            <a:avLst/>
          </a:prstGeom>
        </p:spPr>
      </p:pic>
      <p:pic>
        <p:nvPicPr>
          <p:cNvPr id="8" name="Рисунок 7" descr="0006909_gotovims-k-ege-oge-vpr_550.jpeg">
            <a:extLst>
              <a:ext uri="{FF2B5EF4-FFF2-40B4-BE49-F238E27FC236}">
                <a16:creationId xmlns:a16="http://schemas.microsoft.com/office/drawing/2014/main" id="{078328FF-8825-4049-B552-8F1C091843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363"/>
              </a:clrFrom>
              <a:clrTo>
                <a:srgbClr val="FFF363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5229200"/>
            <a:ext cx="2664296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2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AB5CB-FFDF-4B1B-9580-39B353FB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FDCF68-1CBD-4E13-9425-503E60A2D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BD50BC-0D0F-4CFD-833D-A181F268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E0EF-B558-4097-8183-54A2765664E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56950-BCF5-4B99-BC5E-EFF966B1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0876F8-D017-4923-8956-24627C5B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0A0D-4B21-4C75-9421-BAEB3CB6B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1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DCB41-3E56-44BF-847C-7EA85038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04081D-A86E-4B65-AEED-E002E8BBC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C2B23-398B-4F68-B24C-29A4A8B43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491BAD-1C09-4D1C-8940-F49E9B93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E0EF-B558-4097-8183-54A2765664E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A84D1C-CDD5-41E9-AEC2-75454818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E6C71-286A-47B0-A7CA-437BEF16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0A0D-4B21-4C75-9421-BAEB3CB6B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8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00D1F-73EB-40C5-9EC1-DCD714652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55E87D-D05D-4094-B56E-DCB476F8F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1BAEFE-D272-444D-9763-288643D2F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348FD-1BAD-4FC8-B1EE-8D39891B0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F2546B-1B51-4064-A163-9B6C7AD7F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6B2DA6-7142-4E9A-8B78-0A2CBE67F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E0EF-B558-4097-8183-54A2765664E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E30BCB-DC97-44C1-BE38-AFB1A1CD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2C2386-C723-43F3-A855-A830D1B9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0A0D-4B21-4C75-9421-BAEB3CB6B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1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01062-E772-4223-A9B3-60BD9579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6434BA-8D3D-41C0-AEFC-485C2315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E0EF-B558-4097-8183-54A2765664E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DB850E-812E-4C73-98C8-31FD2195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EEA995-9A40-487C-B8C2-412E527A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0A0D-4B21-4C75-9421-BAEB3CB6B43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vpl-logo.png">
            <a:extLst>
              <a:ext uri="{FF2B5EF4-FFF2-40B4-BE49-F238E27FC236}">
                <a16:creationId xmlns:a16="http://schemas.microsoft.com/office/drawing/2014/main" id="{43E7E1BD-4658-4BD8-A52C-1D06A65E3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5248" y="260648"/>
            <a:ext cx="1688751" cy="1152128"/>
          </a:xfrm>
          <a:prstGeom prst="rect">
            <a:avLst/>
          </a:prstGeom>
        </p:spPr>
      </p:pic>
      <p:pic>
        <p:nvPicPr>
          <p:cNvPr id="7" name="Рисунок 6" descr="Турнир-дети.jpg">
            <a:extLst>
              <a:ext uri="{FF2B5EF4-FFF2-40B4-BE49-F238E27FC236}">
                <a16:creationId xmlns:a16="http://schemas.microsoft.com/office/drawing/2014/main" id="{7314D6FA-1488-493B-B8C2-73154B67F0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4653136"/>
            <a:ext cx="1440160" cy="20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7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06B49-6CA6-4126-A023-76538555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E0EF-B558-4097-8183-54A2765664E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47084F-F757-4B45-BFC7-FB008615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0ECEA9-DE96-4C5D-AEF9-E68C5B21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0A0D-4B21-4C75-9421-BAEB3CB6B43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vpl-logo.png">
            <a:extLst>
              <a:ext uri="{FF2B5EF4-FFF2-40B4-BE49-F238E27FC236}">
                <a16:creationId xmlns:a16="http://schemas.microsoft.com/office/drawing/2014/main" id="{2B3947A7-702A-460F-B4A6-A6D4C19ED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88751" cy="1152128"/>
          </a:xfrm>
          <a:prstGeom prst="rect">
            <a:avLst/>
          </a:prstGeom>
        </p:spPr>
      </p:pic>
      <p:pic>
        <p:nvPicPr>
          <p:cNvPr id="6" name="Рисунок 5" descr="Турнир-дети.jpg">
            <a:extLst>
              <a:ext uri="{FF2B5EF4-FFF2-40B4-BE49-F238E27FC236}">
                <a16:creationId xmlns:a16="http://schemas.microsoft.com/office/drawing/2014/main" id="{157688C6-C3EC-4690-952B-4EEB478703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698793" y="4794870"/>
            <a:ext cx="1445207" cy="20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4214F-389F-446D-8921-CE6FD20E0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64E286-45D9-489E-AC61-E266995C1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263595-65E8-4649-BD17-338293A0E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BD8E3A-D5CF-4504-B521-2A28EB15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E0EF-B558-4097-8183-54A2765664E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5C0B50-98BE-4A48-927C-9EB6347E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0C7B46-0C3A-4CF8-8FCA-1F9FD138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0A0D-4B21-4C75-9421-BAEB3CB6B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1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D6D8F-2AD4-481E-BC9B-1FA3CEEE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FF6E60-DAE5-46B4-A404-A204015FF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7EC8BC-247F-43AD-A7A1-14B666310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74247B-2CCD-4994-9724-EA2FA192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E0EF-B558-4097-8183-54A2765664E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0A103C-9304-48CF-8466-3079193A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4D58C3-4E64-4DE8-803D-2E26C779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0A0D-4B21-4C75-9421-BAEB3CB6B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4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3C9EC-6098-403F-B384-625EAB8A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68936A-7882-4CAB-8B57-0DB2F9D72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16FA7-9F8C-4A0B-A59D-49CBE2A00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EE0EF-B558-4097-8183-54A2765664E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0A24C-5632-4BAD-8C24-12A269276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D36E9-9CC9-4C32-BFD2-48C6C85A8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60A0D-4B21-4C75-9421-BAEB3CB6B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0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44824"/>
            <a:ext cx="6984776" cy="2448272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учителей истории по подготовке к ВПР.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365104"/>
            <a:ext cx="5040560" cy="18002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Автор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Дорошенко Александр Николаевич,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учитель истории и обществознания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МБОУ «Гвардейская школа-гимназия №2»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Гвардейское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Симферопольский  район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B5126-DF1A-47D4-85C7-DD506104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 работе с источниками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F4973B-A00D-4365-B711-1D828D865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u="none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1. Осмыслить источник и определить его место в системе документов.</a:t>
            </a:r>
          </a:p>
          <a:p>
            <a:r>
              <a:rPr lang="ru-RU" sz="2000" u="none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2. Проанализировать явления или факты в тексте, сравнить их с точки зрения  автора.</a:t>
            </a:r>
          </a:p>
          <a:p>
            <a:r>
              <a:rPr lang="ru-RU" sz="2000" u="none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Составить по итогам исследования сравнительную таблицу или оценивать текст.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Подготовить сложный план с базовыми пунктами и подпунктами.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Подготовить творческое сочинение, презентацию, проект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ru-RU" sz="2000" u="none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u="none" dirty="0"/>
          </a:p>
        </p:txBody>
      </p:sp>
    </p:spTree>
    <p:extLst>
      <p:ext uri="{BB962C8B-B14F-4D97-AF65-F5344CB8AC3E}">
        <p14:creationId xmlns:p14="http://schemas.microsoft.com/office/powerpoint/2010/main" val="199510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1840E-745D-46C1-9000-F2A7CA04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 социокультурному компоненту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91C763-7901-477A-8682-A0CEE67F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этому  компоненту вопросы истории развития культуры в разные периоды  необходимо  изучать особенно тщательно.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этого рассматриваем изображения памятников  культуры, для того чтобы запомнить их отличительные черты и названия, а также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страны, в которых они расположены.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30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DAA5F-99CE-4553-AF35-CF5928C0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Bahnschrift SemiBold Condensed" panose="020B0502040204020203" pitchFamily="34" charset="0"/>
              </a:rPr>
              <a:t>Работа с персоналия</a:t>
            </a:r>
            <a:r>
              <a:rPr lang="ru-RU" dirty="0">
                <a:latin typeface="Bahnschrift SemiBold Condensed" panose="020B0502040204020203" pitchFamily="34" charset="0"/>
              </a:rPr>
              <a:t>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9CE952-5A21-438D-BC10-1AB68D659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Для характеристики исторической личности пользуемся следующим планом:</a:t>
            </a:r>
          </a:p>
          <a:p>
            <a:r>
              <a:rPr lang="ru-RU" dirty="0"/>
              <a:t>Имя</a:t>
            </a:r>
          </a:p>
          <a:p>
            <a:r>
              <a:rPr lang="ru-RU" dirty="0"/>
              <a:t>Время жизни и деятельности.</a:t>
            </a:r>
          </a:p>
          <a:p>
            <a:r>
              <a:rPr lang="ru-RU" dirty="0"/>
              <a:t>С историей какой страны связана его деятельность?</a:t>
            </a:r>
          </a:p>
          <a:p>
            <a:r>
              <a:rPr lang="ru-RU" dirty="0"/>
              <a:t>В какой сфере деятельности проявил себя?</a:t>
            </a:r>
          </a:p>
          <a:p>
            <a:r>
              <a:rPr lang="ru-RU" dirty="0"/>
              <a:t>В каких исторических событиях принял участие?</a:t>
            </a:r>
          </a:p>
          <a:p>
            <a:r>
              <a:rPr lang="ru-RU" dirty="0"/>
              <a:t>Чем запомнился потомкам?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68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CE3D14-F0EF-4629-985B-556DC8D22700}"/>
              </a:ext>
            </a:extLst>
          </p:cNvPr>
          <p:cNvSpPr/>
          <p:nvPr/>
        </p:nvSpPr>
        <p:spPr>
          <a:xfrm>
            <a:off x="179512" y="908720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подготовке к проведению ВПР учитель должен использовать рекомендации и демоверсии (сайт ФИПИ)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настоящее время изданы сборники контрольно-измерительных материалов по подготовке к ВПР.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Учащимся довольно интересно готовиться к работе по материалам сайта «Решу ВПР» </a:t>
            </a:r>
          </a:p>
        </p:txBody>
      </p:sp>
    </p:spTree>
    <p:extLst>
      <p:ext uri="{BB962C8B-B14F-4D97-AF65-F5344CB8AC3E}">
        <p14:creationId xmlns:p14="http://schemas.microsoft.com/office/powerpoint/2010/main" val="132631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24237"/>
            <a:ext cx="6264696" cy="1143000"/>
          </a:xfrm>
        </p:spPr>
        <p:txBody>
          <a:bodyPr>
            <a:no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01FFD4-1067-4CD1-9B90-81FCA95D33B7}"/>
              </a:ext>
            </a:extLst>
          </p:cNvPr>
          <p:cNvSpPr/>
          <p:nvPr/>
        </p:nvSpPr>
        <p:spPr>
          <a:xfrm>
            <a:off x="1331640" y="404664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контрольные мероприятия, организованные для аттестации знаний школьников по нескольким предметам, исходя из требований Федерального образовательного  стандарта. Проведение проверки знаний возможно как централизованным образом (на региональном уровне), так и в пределах отдельно взятой школы.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F7349C-9EFA-441C-A136-B0FCD4FBD434}"/>
              </a:ext>
            </a:extLst>
          </p:cNvPr>
          <p:cNvSpPr/>
          <p:nvPr/>
        </p:nvSpPr>
        <p:spPr>
          <a:xfrm>
            <a:off x="1547664" y="1700809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– это не экзамен, а мониторинг, который проводится, чтобы определить уровень подготовки школьников во всех регионах России.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ВПР регулируется приказом Минобрнауки РФ от 27 января 2017 года № 69 «О проведении мониторинга качества образования».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– самое молодое из мониторинговых исследований в образовании. Ему всего два-три года. Но за это время в нем уже приняло участие 95/% всех российских школьников.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17EDAE8-0804-43E7-8980-34129BC6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7056784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ЭКЗАМЕН, А 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255564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17682E-184C-412A-9DE3-5C28EADE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проведения ВПР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D1B43-36AA-4C90-9DBF-A155E1944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0312" b="-10937"/>
          <a:stretch/>
        </p:blipFill>
        <p:spPr>
          <a:xfrm>
            <a:off x="1331640" y="1844824"/>
            <a:ext cx="745041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5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6A717B-F4CF-4736-84BD-F9D76FEBC055}"/>
              </a:ext>
            </a:extLst>
          </p:cNvPr>
          <p:cNvSpPr/>
          <p:nvPr/>
        </p:nvSpPr>
        <p:spPr>
          <a:xfrm>
            <a:off x="467544" y="692696"/>
            <a:ext cx="78488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ВПР используются  для модернизации программ по школьным дисциплинам, обновления методики преподавания, а также оценки деятельности  педагогов.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ABAEB0-B55F-4400-9F12-E67FCD84B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012" y="3587733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2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7BF2B8-0F3E-4AB2-882A-3A01C89EC4E2}"/>
              </a:ext>
            </a:extLst>
          </p:cNvPr>
          <p:cNvSpPr/>
          <p:nvPr/>
        </p:nvSpPr>
        <p:spPr>
          <a:xfrm>
            <a:off x="251520" y="908720"/>
            <a:ext cx="8100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ВПР предполагает знакомство учеников с типами заданий, критериями оценивания.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Что нужно делать?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1.В начале каждого урока проводить  пятиминутки повторения, включающие фронтальное решение отдельных заданий.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Проводить тесты в форме ВПР.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Предлагать домашние задания на составление обобщающего рассказа по параграфу.</a:t>
            </a:r>
          </a:p>
        </p:txBody>
      </p:sp>
    </p:spTree>
    <p:extLst>
      <p:ext uri="{BB962C8B-B14F-4D97-AF65-F5344CB8AC3E}">
        <p14:creationId xmlns:p14="http://schemas.microsoft.com/office/powerpoint/2010/main" val="54962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D6C6E8-4DD7-43E5-9A7D-7E46191C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8488"/>
            <a:ext cx="8229600" cy="5100712"/>
          </a:xfrm>
        </p:spPr>
        <p:txBody>
          <a:bodyPr>
            <a:normAutofit fontScale="90000"/>
          </a:bodyPr>
          <a:lstStyle/>
          <a:p>
            <a:pPr algn="l"/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Провести повторение по разделам учебной предметной программы.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Выполнить несколько проверочных работ на все разделы программы, например,  стартовую и текущую диагностику образовательных результатов.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Провести поэлементный анализ проверочных работ.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Результаты ВПР по истории  2019 года показали, что обучающиеся плохо работают с текстом.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01860A-B23B-45E0-A290-7BF452792552}"/>
              </a:ext>
            </a:extLst>
          </p:cNvPr>
          <p:cNvSpPr/>
          <p:nvPr/>
        </p:nvSpPr>
        <p:spPr>
          <a:xfrm>
            <a:off x="755576" y="1417638"/>
            <a:ext cx="6912768" cy="1651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F72FEE-B4BE-4DA5-AF4E-3794DBC7083F}"/>
              </a:ext>
            </a:extLst>
          </p:cNvPr>
          <p:cNvSpPr/>
          <p:nvPr/>
        </p:nvSpPr>
        <p:spPr>
          <a:xfrm>
            <a:off x="683568" y="1124744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ошибки: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не умеют самостоятельно анализировать ситуацию в тексте;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не могут преобразовать информацию, которую разработчики ВПР представили в разных знаковых системах;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не извлекают информацию из философских, научно-популярных, художественных неадаптированных текстов;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не проводят целостный анализ информации.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9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82CC1-9F03-488F-A079-1864D780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908720"/>
            <a:ext cx="7992888" cy="594928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достижения позитивных результатов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необходимо: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образовательные технологии, нацеленные на формирование устойчивых навыков работы с текстом: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2.Выписать основные понятия.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3.Сформулировать ответы на вопросы. Указать в тексте источник фактов или событий.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4.Составить простой план,  который включает основные пункты без подпунктов и комментариев.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5.Проанализировать исторический документ и выявить в нем главную идею. Сравнить положения исторического документа с другими теоретическими документами и выделить главную идею. Сравнить положения источника с другим теоретическим материалом. Выбрать и сгруппировать факты. Составить развернутый план, в котором пункты сформулировать в виде одного-двух предложений с основными фактами. Составить конспект.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77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379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Bahnschrift SemiBold Condensed</vt:lpstr>
      <vt:lpstr>Calibri</vt:lpstr>
      <vt:lpstr>Calibri Light</vt:lpstr>
      <vt:lpstr>Times New Roman</vt:lpstr>
      <vt:lpstr>Тема Office</vt:lpstr>
      <vt:lpstr>Организация деятельности учителей истории по подготовке к ВПР.</vt:lpstr>
      <vt:lpstr>Презентация PowerPoint</vt:lpstr>
      <vt:lpstr>НЕ ЭКЗАМЕН, А МОНИТОРИНГ</vt:lpstr>
      <vt:lpstr>Цели проведения ВПР</vt:lpstr>
      <vt:lpstr>Презентация PowerPoint</vt:lpstr>
      <vt:lpstr>Презентация PowerPoint</vt:lpstr>
      <vt:lpstr>    4. Провести повторение по разделам учебной предметной программы. 5. Выполнить несколько проверочных работ на все разделы программы, например,  стартовую и текущую диагностику образовательных результатов. 6. Провести поэлементный анализ проверочных работ.   Результаты ВПР по истории  2019 года показали, что обучающиеся плохо работают с текстом.    </vt:lpstr>
      <vt:lpstr>Презентация PowerPoint</vt:lpstr>
      <vt:lpstr>      Для достижения позитивных результатов                                  необходимо:   1. использовать образовательные технологии, нацеленные на формирование устойчивых навыков работы с текстом:  2.Выписать основные понятия.  3.Сформулировать ответы на вопросы. Указать в тексте источник фактов или событий.  4.Составить простой план,  который включает основные пункты без подпунктов и комментариев. 5.Проанализировать исторический документ и выявить в нем главную идею. Сравнить положения исторического документа с другими теоретическими документами и выделить главную идею. Сравнить положения источника с другим теоретическим материалом. Выбрать и сгруппировать факты. Составить развернутый план, в котором пункты сформулировать в виде одного-двух предложений с основными фактами. Составить конспект.  </vt:lpstr>
      <vt:lpstr>При работе с источниками</vt:lpstr>
      <vt:lpstr>По социокультурному компоненту</vt:lpstr>
      <vt:lpstr>Работа с персоналиями</vt:lpstr>
      <vt:lpstr>Презентация PowerPoint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Dexp</cp:lastModifiedBy>
  <cp:revision>26</cp:revision>
  <dcterms:created xsi:type="dcterms:W3CDTF">2019-04-01T16:38:01Z</dcterms:created>
  <dcterms:modified xsi:type="dcterms:W3CDTF">2020-09-18T07:33:36Z</dcterms:modified>
</cp:coreProperties>
</file>