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8" r:id="rId4"/>
  </p:sldMasterIdLst>
  <p:notesMasterIdLst>
    <p:notesMasterId r:id="rId26"/>
  </p:notesMasterIdLst>
  <p:handoutMasterIdLst>
    <p:handoutMasterId r:id="rId27"/>
  </p:handoutMasterIdLst>
  <p:sldIdLst>
    <p:sldId id="256" r:id="rId5"/>
    <p:sldId id="257" r:id="rId6"/>
    <p:sldId id="279" r:id="rId7"/>
    <p:sldId id="281" r:id="rId8"/>
    <p:sldId id="280" r:id="rId9"/>
    <p:sldId id="282" r:id="rId10"/>
    <p:sldId id="283" r:id="rId11"/>
    <p:sldId id="284" r:id="rId12"/>
    <p:sldId id="273" r:id="rId13"/>
    <p:sldId id="285" r:id="rId14"/>
    <p:sldId id="287" r:id="rId15"/>
    <p:sldId id="286" r:id="rId16"/>
    <p:sldId id="294" r:id="rId17"/>
    <p:sldId id="289" r:id="rId18"/>
    <p:sldId id="288" r:id="rId19"/>
    <p:sldId id="290" r:id="rId20"/>
    <p:sldId id="295" r:id="rId21"/>
    <p:sldId id="291" r:id="rId22"/>
    <p:sldId id="292" r:id="rId23"/>
    <p:sldId id="293" r:id="rId24"/>
    <p:sldId id="278" r:id="rId25"/>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84868" autoAdjust="0"/>
  </p:normalViewPr>
  <p:slideViewPr>
    <p:cSldViewPr snapToGrid="0">
      <p:cViewPr varScale="1">
        <p:scale>
          <a:sx n="85" d="100"/>
          <a:sy n="85" d="100"/>
        </p:scale>
        <p:origin x="246" y="78"/>
      </p:cViewPr>
      <p:guideLst/>
    </p:cSldViewPr>
  </p:slideViewPr>
  <p:notesTextViewPr>
    <p:cViewPr>
      <p:scale>
        <a:sx n="1" d="1"/>
        <a:sy n="1" d="1"/>
      </p:scale>
      <p:origin x="0" y="0"/>
    </p:cViewPr>
  </p:notesTextViewPr>
  <p:notesViewPr>
    <p:cSldViewPr snapToGrid="0">
      <p:cViewPr varScale="1">
        <p:scale>
          <a:sx n="77" d="100"/>
          <a:sy n="77" d="100"/>
        </p:scale>
        <p:origin x="3840"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951F8-6326-4902-8DD3-DCD8B02920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D8A0AE21-8E10-4DAE-942E-3EC3072C6BD8}">
      <dgm:prSet phldrT="[Текст]"/>
      <dgm:spPr/>
      <dgm:t>
        <a:bodyPr/>
        <a:lstStyle/>
        <a:p>
          <a:r>
            <a:rPr lang="ru-RU" dirty="0" smtClean="0"/>
            <a:t>План</a:t>
          </a:r>
          <a:endParaRPr lang="ru-RU" dirty="0"/>
        </a:p>
      </dgm:t>
    </dgm:pt>
    <dgm:pt modelId="{6152C3A1-41B8-4789-8985-C12E2A5D0206}" type="parTrans" cxnId="{A12D46F7-B86E-450C-869B-A113F1CCD59A}">
      <dgm:prSet/>
      <dgm:spPr/>
      <dgm:t>
        <a:bodyPr/>
        <a:lstStyle/>
        <a:p>
          <a:endParaRPr lang="ru-RU"/>
        </a:p>
      </dgm:t>
    </dgm:pt>
    <dgm:pt modelId="{F81E206F-317C-4C4E-81E1-1C296A41C5DA}" type="sibTrans" cxnId="{A12D46F7-B86E-450C-869B-A113F1CCD59A}">
      <dgm:prSet/>
      <dgm:spPr/>
      <dgm:t>
        <a:bodyPr/>
        <a:lstStyle/>
        <a:p>
          <a:endParaRPr lang="ru-RU"/>
        </a:p>
      </dgm:t>
    </dgm:pt>
    <dgm:pt modelId="{3BFBE73A-1E34-415A-83D3-D770F0546B1D}">
      <dgm:prSet phldrT="[Текст]"/>
      <dgm:spPr/>
      <dgm:t>
        <a:bodyPr/>
        <a:lstStyle/>
        <a:p>
          <a:r>
            <a:rPr lang="ru-RU" dirty="0" smtClean="0"/>
            <a:t>по форме</a:t>
          </a:r>
          <a:endParaRPr lang="ru-RU" dirty="0"/>
        </a:p>
      </dgm:t>
    </dgm:pt>
    <dgm:pt modelId="{DB862F85-D266-4260-8E76-FF49937A5EDF}" type="parTrans" cxnId="{E16AD5C4-293F-4930-B23B-8041F0EE5F86}">
      <dgm:prSet/>
      <dgm:spPr/>
      <dgm:t>
        <a:bodyPr/>
        <a:lstStyle/>
        <a:p>
          <a:endParaRPr lang="ru-RU"/>
        </a:p>
      </dgm:t>
    </dgm:pt>
    <dgm:pt modelId="{5FDCF811-D39C-4F9D-B76C-D893E82BDA70}" type="sibTrans" cxnId="{E16AD5C4-293F-4930-B23B-8041F0EE5F86}">
      <dgm:prSet/>
      <dgm:spPr/>
      <dgm:t>
        <a:bodyPr/>
        <a:lstStyle/>
        <a:p>
          <a:endParaRPr lang="ru-RU"/>
        </a:p>
      </dgm:t>
    </dgm:pt>
    <dgm:pt modelId="{F4DAE551-E69A-446B-9870-9B6DE84BFC99}">
      <dgm:prSet phldrT="[Текст]" custT="1"/>
      <dgm:spPr/>
      <dgm:t>
        <a:bodyPr/>
        <a:lstStyle/>
        <a:p>
          <a:r>
            <a:rPr lang="ru-RU" sz="1200" b="1" dirty="0" smtClean="0"/>
            <a:t>Назывной </a:t>
          </a:r>
        </a:p>
        <a:p>
          <a:r>
            <a:rPr lang="ru-RU" sz="1200" dirty="0" smtClean="0"/>
            <a:t>(без глаголов, </a:t>
          </a:r>
        </a:p>
        <a:p>
          <a:r>
            <a:rPr lang="ru-RU" sz="1200" dirty="0" smtClean="0"/>
            <a:t>выделяются главные словосочетания)</a:t>
          </a:r>
          <a:endParaRPr lang="ru-RU" sz="1200" dirty="0"/>
        </a:p>
      </dgm:t>
    </dgm:pt>
    <dgm:pt modelId="{39E34FDA-1C78-4DB4-94C2-1AD3988A7734}" type="parTrans" cxnId="{6D402892-079A-47B7-9D74-42EC32506F3E}">
      <dgm:prSet/>
      <dgm:spPr/>
      <dgm:t>
        <a:bodyPr/>
        <a:lstStyle/>
        <a:p>
          <a:endParaRPr lang="ru-RU"/>
        </a:p>
      </dgm:t>
    </dgm:pt>
    <dgm:pt modelId="{6DDE12A7-EC85-41C5-9E1F-308847479387}" type="sibTrans" cxnId="{6D402892-079A-47B7-9D74-42EC32506F3E}">
      <dgm:prSet/>
      <dgm:spPr/>
      <dgm:t>
        <a:bodyPr/>
        <a:lstStyle/>
        <a:p>
          <a:endParaRPr lang="ru-RU"/>
        </a:p>
      </dgm:t>
    </dgm:pt>
    <dgm:pt modelId="{65D45E56-2449-4AC2-918F-309F4CF623B7}">
      <dgm:prSet phldrT="[Текст]" custT="1"/>
      <dgm:spPr/>
      <dgm:t>
        <a:bodyPr/>
        <a:lstStyle/>
        <a:p>
          <a:r>
            <a:rPr lang="ru-RU" sz="1200" b="1" dirty="0" smtClean="0"/>
            <a:t>Вопросный </a:t>
          </a:r>
        </a:p>
        <a:p>
          <a:r>
            <a:rPr lang="ru-RU" sz="1200" dirty="0" smtClean="0"/>
            <a:t>(в форме вопросов к тексту; каждому абзацу текста соответствует один вопрос)</a:t>
          </a:r>
          <a:endParaRPr lang="ru-RU" sz="1200" dirty="0"/>
        </a:p>
      </dgm:t>
    </dgm:pt>
    <dgm:pt modelId="{6A9183D8-79B0-4C96-ACE3-2E0D24862899}" type="parTrans" cxnId="{78EC1A10-A56C-4173-A7D8-211E255C22E9}">
      <dgm:prSet/>
      <dgm:spPr/>
      <dgm:t>
        <a:bodyPr/>
        <a:lstStyle/>
        <a:p>
          <a:endParaRPr lang="ru-RU"/>
        </a:p>
      </dgm:t>
    </dgm:pt>
    <dgm:pt modelId="{05E6E128-1BAA-41E7-BBDF-D234CCC69792}" type="sibTrans" cxnId="{78EC1A10-A56C-4173-A7D8-211E255C22E9}">
      <dgm:prSet/>
      <dgm:spPr/>
      <dgm:t>
        <a:bodyPr/>
        <a:lstStyle/>
        <a:p>
          <a:endParaRPr lang="ru-RU"/>
        </a:p>
      </dgm:t>
    </dgm:pt>
    <dgm:pt modelId="{9A73C6BA-F453-4E8D-92D2-C1F48DF66430}">
      <dgm:prSet phldrT="[Текст]"/>
      <dgm:spPr/>
      <dgm:t>
        <a:bodyPr/>
        <a:lstStyle/>
        <a:p>
          <a:r>
            <a:rPr lang="ru-RU" dirty="0" smtClean="0"/>
            <a:t>по составу</a:t>
          </a:r>
        </a:p>
        <a:p>
          <a:endParaRPr lang="ru-RU" dirty="0"/>
        </a:p>
      </dgm:t>
    </dgm:pt>
    <dgm:pt modelId="{6B162C48-C68B-4294-A581-DB9E8D8FF8ED}" type="parTrans" cxnId="{9F917391-78A9-43E2-A651-821A1D2072C1}">
      <dgm:prSet/>
      <dgm:spPr/>
      <dgm:t>
        <a:bodyPr/>
        <a:lstStyle/>
        <a:p>
          <a:endParaRPr lang="ru-RU"/>
        </a:p>
      </dgm:t>
    </dgm:pt>
    <dgm:pt modelId="{CC2BE719-5D2D-4630-815B-FB5B50540B1D}" type="sibTrans" cxnId="{9F917391-78A9-43E2-A651-821A1D2072C1}">
      <dgm:prSet/>
      <dgm:spPr/>
      <dgm:t>
        <a:bodyPr/>
        <a:lstStyle/>
        <a:p>
          <a:endParaRPr lang="ru-RU"/>
        </a:p>
      </dgm:t>
    </dgm:pt>
    <dgm:pt modelId="{6A6C8B65-A7B2-49D4-8084-FD8BBA0AE8B4}">
      <dgm:prSet phldrT="[Текст]" custT="1"/>
      <dgm:spPr/>
      <dgm:t>
        <a:bodyPr/>
        <a:lstStyle/>
        <a:p>
          <a:r>
            <a:rPr lang="ru-RU" sz="1200" b="1" dirty="0" smtClean="0"/>
            <a:t>Простой </a:t>
          </a:r>
        </a:p>
        <a:p>
          <a:r>
            <a:rPr lang="ru-RU" sz="1200" dirty="0" smtClean="0"/>
            <a:t>(состоит из перечня основных пунктов в виде заглавий)</a:t>
          </a:r>
          <a:endParaRPr lang="ru-RU" sz="1200" dirty="0"/>
        </a:p>
      </dgm:t>
    </dgm:pt>
    <dgm:pt modelId="{1720B538-532B-4180-9587-6F8A25FCE165}" type="parTrans" cxnId="{B6ED8C6D-BDEB-4EEE-8DEA-89DE2AAB3855}">
      <dgm:prSet/>
      <dgm:spPr/>
      <dgm:t>
        <a:bodyPr/>
        <a:lstStyle/>
        <a:p>
          <a:endParaRPr lang="ru-RU"/>
        </a:p>
      </dgm:t>
    </dgm:pt>
    <dgm:pt modelId="{307AF076-CB0A-4AA5-A5C0-1922B7D84BE9}" type="sibTrans" cxnId="{B6ED8C6D-BDEB-4EEE-8DEA-89DE2AAB3855}">
      <dgm:prSet/>
      <dgm:spPr/>
      <dgm:t>
        <a:bodyPr/>
        <a:lstStyle/>
        <a:p>
          <a:endParaRPr lang="ru-RU"/>
        </a:p>
      </dgm:t>
    </dgm:pt>
    <dgm:pt modelId="{B0869E29-5B41-480D-9AD7-54D4E4052BEE}">
      <dgm:prSet custT="1"/>
      <dgm:spPr/>
      <dgm:t>
        <a:bodyPr/>
        <a:lstStyle/>
        <a:p>
          <a:r>
            <a:rPr lang="ru-RU" sz="1200" b="1" dirty="0" smtClean="0"/>
            <a:t>Сложный</a:t>
          </a:r>
        </a:p>
        <a:p>
          <a:r>
            <a:rPr lang="ru-RU" sz="1200" dirty="0" smtClean="0"/>
            <a:t>(включает названия значительных частей текста, а также их смысловых компонентов)</a:t>
          </a:r>
          <a:endParaRPr lang="ru-RU" sz="1200" dirty="0"/>
        </a:p>
      </dgm:t>
    </dgm:pt>
    <dgm:pt modelId="{67BBD7EC-65CF-4648-8345-DD746DF7EA9A}" type="parTrans" cxnId="{42179ED5-738C-415D-98F1-0E273548EF22}">
      <dgm:prSet/>
      <dgm:spPr/>
      <dgm:t>
        <a:bodyPr/>
        <a:lstStyle/>
        <a:p>
          <a:endParaRPr lang="ru-RU"/>
        </a:p>
      </dgm:t>
    </dgm:pt>
    <dgm:pt modelId="{6F470B35-24F8-49A9-948A-2E8E6DAB438D}" type="sibTrans" cxnId="{42179ED5-738C-415D-98F1-0E273548EF22}">
      <dgm:prSet/>
      <dgm:spPr/>
      <dgm:t>
        <a:bodyPr/>
        <a:lstStyle/>
        <a:p>
          <a:endParaRPr lang="ru-RU"/>
        </a:p>
      </dgm:t>
    </dgm:pt>
    <dgm:pt modelId="{5B09CF5C-EBCF-46E6-8616-786BFE93D2B9}">
      <dgm:prSet custT="1"/>
      <dgm:spPr/>
      <dgm:t>
        <a:bodyPr/>
        <a:lstStyle/>
        <a:p>
          <a:r>
            <a:rPr lang="ru-RU" sz="1200" b="1" dirty="0" smtClean="0"/>
            <a:t>Тезисный </a:t>
          </a:r>
        </a:p>
        <a:p>
          <a:r>
            <a:rPr lang="ru-RU" sz="1200" dirty="0" smtClean="0"/>
            <a:t>(состоит из кратко сформулированных основных положений абзаца текста)</a:t>
          </a:r>
          <a:endParaRPr lang="ru-RU" sz="1200" dirty="0"/>
        </a:p>
      </dgm:t>
    </dgm:pt>
    <dgm:pt modelId="{2C53EA00-18DC-4A6C-80CB-B56B6CFF14B5}" type="parTrans" cxnId="{9E71E2BD-69F9-4C63-AFF8-0FE91C09275E}">
      <dgm:prSet/>
      <dgm:spPr/>
      <dgm:t>
        <a:bodyPr/>
        <a:lstStyle/>
        <a:p>
          <a:endParaRPr lang="ru-RU"/>
        </a:p>
      </dgm:t>
    </dgm:pt>
    <dgm:pt modelId="{834F6009-5FD3-428E-9317-74D9C61444AB}" type="sibTrans" cxnId="{9E71E2BD-69F9-4C63-AFF8-0FE91C09275E}">
      <dgm:prSet/>
      <dgm:spPr/>
      <dgm:t>
        <a:bodyPr/>
        <a:lstStyle/>
        <a:p>
          <a:endParaRPr lang="ru-RU"/>
        </a:p>
      </dgm:t>
    </dgm:pt>
    <dgm:pt modelId="{3D7ACB86-5F8C-4238-AA21-FF87DE9B2EFF}" type="pres">
      <dgm:prSet presAssocID="{AD1951F8-6326-4902-8DD3-DCD8B0292050}" presName="hierChild1" presStyleCnt="0">
        <dgm:presLayoutVars>
          <dgm:chPref val="1"/>
          <dgm:dir/>
          <dgm:animOne val="branch"/>
          <dgm:animLvl val="lvl"/>
          <dgm:resizeHandles/>
        </dgm:presLayoutVars>
      </dgm:prSet>
      <dgm:spPr/>
      <dgm:t>
        <a:bodyPr/>
        <a:lstStyle/>
        <a:p>
          <a:endParaRPr lang="ru-RU"/>
        </a:p>
      </dgm:t>
    </dgm:pt>
    <dgm:pt modelId="{CADAE711-ECD2-4380-84A0-611ED2633763}" type="pres">
      <dgm:prSet presAssocID="{D8A0AE21-8E10-4DAE-942E-3EC3072C6BD8}" presName="hierRoot1" presStyleCnt="0"/>
      <dgm:spPr/>
    </dgm:pt>
    <dgm:pt modelId="{54986FC8-C668-4A4F-89D7-D9CD79C5CEB8}" type="pres">
      <dgm:prSet presAssocID="{D8A0AE21-8E10-4DAE-942E-3EC3072C6BD8}" presName="composite" presStyleCnt="0"/>
      <dgm:spPr/>
    </dgm:pt>
    <dgm:pt modelId="{BB43A315-F1D6-452B-9FD2-D90C3D6118CE}" type="pres">
      <dgm:prSet presAssocID="{D8A0AE21-8E10-4DAE-942E-3EC3072C6BD8}" presName="background" presStyleLbl="node0" presStyleIdx="0" presStyleCnt="1"/>
      <dgm:spPr/>
    </dgm:pt>
    <dgm:pt modelId="{5412111E-14D5-422A-AFBC-D9B3FA2DF28D}" type="pres">
      <dgm:prSet presAssocID="{D8A0AE21-8E10-4DAE-942E-3EC3072C6BD8}" presName="text" presStyleLbl="fgAcc0" presStyleIdx="0" presStyleCnt="1">
        <dgm:presLayoutVars>
          <dgm:chPref val="3"/>
        </dgm:presLayoutVars>
      </dgm:prSet>
      <dgm:spPr/>
      <dgm:t>
        <a:bodyPr/>
        <a:lstStyle/>
        <a:p>
          <a:endParaRPr lang="ru-RU"/>
        </a:p>
      </dgm:t>
    </dgm:pt>
    <dgm:pt modelId="{89CF1DDE-3C45-4A0D-B79E-32F944F0585E}" type="pres">
      <dgm:prSet presAssocID="{D8A0AE21-8E10-4DAE-942E-3EC3072C6BD8}" presName="hierChild2" presStyleCnt="0"/>
      <dgm:spPr/>
    </dgm:pt>
    <dgm:pt modelId="{8BB5DEE8-EA50-4F36-A514-915A8F9639C4}" type="pres">
      <dgm:prSet presAssocID="{DB862F85-D266-4260-8E76-FF49937A5EDF}" presName="Name10" presStyleLbl="parChTrans1D2" presStyleIdx="0" presStyleCnt="2"/>
      <dgm:spPr/>
      <dgm:t>
        <a:bodyPr/>
        <a:lstStyle/>
        <a:p>
          <a:endParaRPr lang="ru-RU"/>
        </a:p>
      </dgm:t>
    </dgm:pt>
    <dgm:pt modelId="{457501C3-6FBE-4DFC-BB24-F1A9B1295049}" type="pres">
      <dgm:prSet presAssocID="{3BFBE73A-1E34-415A-83D3-D770F0546B1D}" presName="hierRoot2" presStyleCnt="0"/>
      <dgm:spPr/>
    </dgm:pt>
    <dgm:pt modelId="{EB89DDF2-25C5-4831-A305-CAD0994DB04E}" type="pres">
      <dgm:prSet presAssocID="{3BFBE73A-1E34-415A-83D3-D770F0546B1D}" presName="composite2" presStyleCnt="0"/>
      <dgm:spPr/>
    </dgm:pt>
    <dgm:pt modelId="{699AD19F-E8EA-4947-AC65-05A0FC6031F6}" type="pres">
      <dgm:prSet presAssocID="{3BFBE73A-1E34-415A-83D3-D770F0546B1D}" presName="background2" presStyleLbl="node2" presStyleIdx="0" presStyleCnt="2"/>
      <dgm:spPr/>
    </dgm:pt>
    <dgm:pt modelId="{BCCB49EB-F2C8-4C44-9513-ACFD34D4C8A1}" type="pres">
      <dgm:prSet presAssocID="{3BFBE73A-1E34-415A-83D3-D770F0546B1D}" presName="text2" presStyleLbl="fgAcc2" presStyleIdx="0" presStyleCnt="2">
        <dgm:presLayoutVars>
          <dgm:chPref val="3"/>
        </dgm:presLayoutVars>
      </dgm:prSet>
      <dgm:spPr/>
      <dgm:t>
        <a:bodyPr/>
        <a:lstStyle/>
        <a:p>
          <a:endParaRPr lang="ru-RU"/>
        </a:p>
      </dgm:t>
    </dgm:pt>
    <dgm:pt modelId="{608F86C2-11A3-425F-8D81-8DBC2196CF3B}" type="pres">
      <dgm:prSet presAssocID="{3BFBE73A-1E34-415A-83D3-D770F0546B1D}" presName="hierChild3" presStyleCnt="0"/>
      <dgm:spPr/>
    </dgm:pt>
    <dgm:pt modelId="{C31BED85-0CD0-4631-A3BA-D972945B1291}" type="pres">
      <dgm:prSet presAssocID="{39E34FDA-1C78-4DB4-94C2-1AD3988A7734}" presName="Name17" presStyleLbl="parChTrans1D3" presStyleIdx="0" presStyleCnt="5"/>
      <dgm:spPr/>
      <dgm:t>
        <a:bodyPr/>
        <a:lstStyle/>
        <a:p>
          <a:endParaRPr lang="ru-RU"/>
        </a:p>
      </dgm:t>
    </dgm:pt>
    <dgm:pt modelId="{0F1169E5-531E-4B5E-B8EB-73E46347088E}" type="pres">
      <dgm:prSet presAssocID="{F4DAE551-E69A-446B-9870-9B6DE84BFC99}" presName="hierRoot3" presStyleCnt="0"/>
      <dgm:spPr/>
    </dgm:pt>
    <dgm:pt modelId="{3D4B4B44-0241-4728-B0E3-38AB937C0F92}" type="pres">
      <dgm:prSet presAssocID="{F4DAE551-E69A-446B-9870-9B6DE84BFC99}" presName="composite3" presStyleCnt="0"/>
      <dgm:spPr/>
    </dgm:pt>
    <dgm:pt modelId="{BFFF80EB-DB97-4EA4-ABC5-35AA7B0C564F}" type="pres">
      <dgm:prSet presAssocID="{F4DAE551-E69A-446B-9870-9B6DE84BFC99}" presName="background3" presStyleLbl="node3" presStyleIdx="0" presStyleCnt="5"/>
      <dgm:spPr/>
    </dgm:pt>
    <dgm:pt modelId="{5B594030-BD3A-4DED-B003-6BEF1CD2E5A6}" type="pres">
      <dgm:prSet presAssocID="{F4DAE551-E69A-446B-9870-9B6DE84BFC99}" presName="text3" presStyleLbl="fgAcc3" presStyleIdx="0" presStyleCnt="5" custScaleX="151976" custScaleY="182611">
        <dgm:presLayoutVars>
          <dgm:chPref val="3"/>
        </dgm:presLayoutVars>
      </dgm:prSet>
      <dgm:spPr/>
      <dgm:t>
        <a:bodyPr/>
        <a:lstStyle/>
        <a:p>
          <a:endParaRPr lang="ru-RU"/>
        </a:p>
      </dgm:t>
    </dgm:pt>
    <dgm:pt modelId="{FD73CC27-62F1-4D80-995E-2311B14D7C39}" type="pres">
      <dgm:prSet presAssocID="{F4DAE551-E69A-446B-9870-9B6DE84BFC99}" presName="hierChild4" presStyleCnt="0"/>
      <dgm:spPr/>
    </dgm:pt>
    <dgm:pt modelId="{3DDCF45D-9256-46E9-B19C-29FC9F74F57C}" type="pres">
      <dgm:prSet presAssocID="{6A9183D8-79B0-4C96-ACE3-2E0D24862899}" presName="Name17" presStyleLbl="parChTrans1D3" presStyleIdx="1" presStyleCnt="5"/>
      <dgm:spPr/>
      <dgm:t>
        <a:bodyPr/>
        <a:lstStyle/>
        <a:p>
          <a:endParaRPr lang="ru-RU"/>
        </a:p>
      </dgm:t>
    </dgm:pt>
    <dgm:pt modelId="{CA59AB88-943A-40A2-802B-B44656BFC5E5}" type="pres">
      <dgm:prSet presAssocID="{65D45E56-2449-4AC2-918F-309F4CF623B7}" presName="hierRoot3" presStyleCnt="0"/>
      <dgm:spPr/>
    </dgm:pt>
    <dgm:pt modelId="{AAC8BE52-323E-4671-98B8-147B136D2133}" type="pres">
      <dgm:prSet presAssocID="{65D45E56-2449-4AC2-918F-309F4CF623B7}" presName="composite3" presStyleCnt="0"/>
      <dgm:spPr/>
    </dgm:pt>
    <dgm:pt modelId="{5A95BF36-C80F-41C5-AF57-9A265CBD7495}" type="pres">
      <dgm:prSet presAssocID="{65D45E56-2449-4AC2-918F-309F4CF623B7}" presName="background3" presStyleLbl="node3" presStyleIdx="1" presStyleCnt="5"/>
      <dgm:spPr/>
    </dgm:pt>
    <dgm:pt modelId="{AD7FDF1A-E9CB-4353-81E7-CB89344487DB}" type="pres">
      <dgm:prSet presAssocID="{65D45E56-2449-4AC2-918F-309F4CF623B7}" presName="text3" presStyleLbl="fgAcc3" presStyleIdx="1" presStyleCnt="5" custScaleX="155128" custScaleY="175078">
        <dgm:presLayoutVars>
          <dgm:chPref val="3"/>
        </dgm:presLayoutVars>
      </dgm:prSet>
      <dgm:spPr/>
      <dgm:t>
        <a:bodyPr/>
        <a:lstStyle/>
        <a:p>
          <a:endParaRPr lang="ru-RU"/>
        </a:p>
      </dgm:t>
    </dgm:pt>
    <dgm:pt modelId="{CD5EB301-607A-4330-8955-32535A7BCB02}" type="pres">
      <dgm:prSet presAssocID="{65D45E56-2449-4AC2-918F-309F4CF623B7}" presName="hierChild4" presStyleCnt="0"/>
      <dgm:spPr/>
    </dgm:pt>
    <dgm:pt modelId="{AD61AD7D-A537-4FCC-AA32-49037805A2B9}" type="pres">
      <dgm:prSet presAssocID="{2C53EA00-18DC-4A6C-80CB-B56B6CFF14B5}" presName="Name17" presStyleLbl="parChTrans1D3" presStyleIdx="2" presStyleCnt="5"/>
      <dgm:spPr/>
      <dgm:t>
        <a:bodyPr/>
        <a:lstStyle/>
        <a:p>
          <a:endParaRPr lang="ru-RU"/>
        </a:p>
      </dgm:t>
    </dgm:pt>
    <dgm:pt modelId="{8E365154-002E-4621-B163-6F7086317515}" type="pres">
      <dgm:prSet presAssocID="{5B09CF5C-EBCF-46E6-8616-786BFE93D2B9}" presName="hierRoot3" presStyleCnt="0"/>
      <dgm:spPr/>
    </dgm:pt>
    <dgm:pt modelId="{41CB3201-2269-48A2-875F-B9AB1250764A}" type="pres">
      <dgm:prSet presAssocID="{5B09CF5C-EBCF-46E6-8616-786BFE93D2B9}" presName="composite3" presStyleCnt="0"/>
      <dgm:spPr/>
    </dgm:pt>
    <dgm:pt modelId="{6122F0B0-36ED-4A72-90BD-A77FE40584E4}" type="pres">
      <dgm:prSet presAssocID="{5B09CF5C-EBCF-46E6-8616-786BFE93D2B9}" presName="background3" presStyleLbl="node3" presStyleIdx="2" presStyleCnt="5"/>
      <dgm:spPr/>
    </dgm:pt>
    <dgm:pt modelId="{07680EFA-686F-4352-98F5-09C1833B2D59}" type="pres">
      <dgm:prSet presAssocID="{5B09CF5C-EBCF-46E6-8616-786BFE93D2B9}" presName="text3" presStyleLbl="fgAcc3" presStyleIdx="2" presStyleCnt="5" custScaleX="159719" custScaleY="181403">
        <dgm:presLayoutVars>
          <dgm:chPref val="3"/>
        </dgm:presLayoutVars>
      </dgm:prSet>
      <dgm:spPr/>
      <dgm:t>
        <a:bodyPr/>
        <a:lstStyle/>
        <a:p>
          <a:endParaRPr lang="ru-RU"/>
        </a:p>
      </dgm:t>
    </dgm:pt>
    <dgm:pt modelId="{24451475-8FF9-460A-BF58-C496D4689DA6}" type="pres">
      <dgm:prSet presAssocID="{5B09CF5C-EBCF-46E6-8616-786BFE93D2B9}" presName="hierChild4" presStyleCnt="0"/>
      <dgm:spPr/>
    </dgm:pt>
    <dgm:pt modelId="{3DB613CF-9B54-4060-9BC5-0AC7A8816828}" type="pres">
      <dgm:prSet presAssocID="{6B162C48-C68B-4294-A581-DB9E8D8FF8ED}" presName="Name10" presStyleLbl="parChTrans1D2" presStyleIdx="1" presStyleCnt="2"/>
      <dgm:spPr/>
      <dgm:t>
        <a:bodyPr/>
        <a:lstStyle/>
        <a:p>
          <a:endParaRPr lang="ru-RU"/>
        </a:p>
      </dgm:t>
    </dgm:pt>
    <dgm:pt modelId="{ECB18124-89E3-4609-8B53-471C802F1265}" type="pres">
      <dgm:prSet presAssocID="{9A73C6BA-F453-4E8D-92D2-C1F48DF66430}" presName="hierRoot2" presStyleCnt="0"/>
      <dgm:spPr/>
    </dgm:pt>
    <dgm:pt modelId="{8FA82371-F4F6-4C4E-81E8-442B7D0239B2}" type="pres">
      <dgm:prSet presAssocID="{9A73C6BA-F453-4E8D-92D2-C1F48DF66430}" presName="composite2" presStyleCnt="0"/>
      <dgm:spPr/>
    </dgm:pt>
    <dgm:pt modelId="{1FE0867F-F7F3-4248-87EE-290848340527}" type="pres">
      <dgm:prSet presAssocID="{9A73C6BA-F453-4E8D-92D2-C1F48DF66430}" presName="background2" presStyleLbl="node2" presStyleIdx="1" presStyleCnt="2"/>
      <dgm:spPr/>
    </dgm:pt>
    <dgm:pt modelId="{F6704C82-7870-484B-8751-C0E708354C85}" type="pres">
      <dgm:prSet presAssocID="{9A73C6BA-F453-4E8D-92D2-C1F48DF66430}" presName="text2" presStyleLbl="fgAcc2" presStyleIdx="1" presStyleCnt="2">
        <dgm:presLayoutVars>
          <dgm:chPref val="3"/>
        </dgm:presLayoutVars>
      </dgm:prSet>
      <dgm:spPr/>
      <dgm:t>
        <a:bodyPr/>
        <a:lstStyle/>
        <a:p>
          <a:endParaRPr lang="ru-RU"/>
        </a:p>
      </dgm:t>
    </dgm:pt>
    <dgm:pt modelId="{47048A2D-B24E-4540-8C59-BDD9DB933610}" type="pres">
      <dgm:prSet presAssocID="{9A73C6BA-F453-4E8D-92D2-C1F48DF66430}" presName="hierChild3" presStyleCnt="0"/>
      <dgm:spPr/>
    </dgm:pt>
    <dgm:pt modelId="{C5C53B34-6B68-42FA-8E79-EF617D3FD9CB}" type="pres">
      <dgm:prSet presAssocID="{1720B538-532B-4180-9587-6F8A25FCE165}" presName="Name17" presStyleLbl="parChTrans1D3" presStyleIdx="3" presStyleCnt="5"/>
      <dgm:spPr/>
      <dgm:t>
        <a:bodyPr/>
        <a:lstStyle/>
        <a:p>
          <a:endParaRPr lang="ru-RU"/>
        </a:p>
      </dgm:t>
    </dgm:pt>
    <dgm:pt modelId="{7867C3A3-B31D-4D92-B64F-5F630579F19F}" type="pres">
      <dgm:prSet presAssocID="{6A6C8B65-A7B2-49D4-8084-FD8BBA0AE8B4}" presName="hierRoot3" presStyleCnt="0"/>
      <dgm:spPr/>
    </dgm:pt>
    <dgm:pt modelId="{E27C2780-2A82-490D-8F3B-E32FE5EDF41E}" type="pres">
      <dgm:prSet presAssocID="{6A6C8B65-A7B2-49D4-8084-FD8BBA0AE8B4}" presName="composite3" presStyleCnt="0"/>
      <dgm:spPr/>
    </dgm:pt>
    <dgm:pt modelId="{EACB35AE-46DF-47A1-9FAD-393640046F5E}" type="pres">
      <dgm:prSet presAssocID="{6A6C8B65-A7B2-49D4-8084-FD8BBA0AE8B4}" presName="background3" presStyleLbl="node3" presStyleIdx="3" presStyleCnt="5"/>
      <dgm:spPr/>
    </dgm:pt>
    <dgm:pt modelId="{A4FDF0B3-977C-404E-A02F-79D3527AC848}" type="pres">
      <dgm:prSet presAssocID="{6A6C8B65-A7B2-49D4-8084-FD8BBA0AE8B4}" presName="text3" presStyleLbl="fgAcc3" presStyleIdx="3" presStyleCnt="5" custScaleX="141509" custScaleY="178205">
        <dgm:presLayoutVars>
          <dgm:chPref val="3"/>
        </dgm:presLayoutVars>
      </dgm:prSet>
      <dgm:spPr/>
      <dgm:t>
        <a:bodyPr/>
        <a:lstStyle/>
        <a:p>
          <a:endParaRPr lang="ru-RU"/>
        </a:p>
      </dgm:t>
    </dgm:pt>
    <dgm:pt modelId="{16050D35-C20B-44EB-8CDA-151395F016FF}" type="pres">
      <dgm:prSet presAssocID="{6A6C8B65-A7B2-49D4-8084-FD8BBA0AE8B4}" presName="hierChild4" presStyleCnt="0"/>
      <dgm:spPr/>
    </dgm:pt>
    <dgm:pt modelId="{0EF6D947-B8A9-4583-A600-C56DECC6C8C8}" type="pres">
      <dgm:prSet presAssocID="{67BBD7EC-65CF-4648-8345-DD746DF7EA9A}" presName="Name17" presStyleLbl="parChTrans1D3" presStyleIdx="4" presStyleCnt="5"/>
      <dgm:spPr/>
      <dgm:t>
        <a:bodyPr/>
        <a:lstStyle/>
        <a:p>
          <a:endParaRPr lang="ru-RU"/>
        </a:p>
      </dgm:t>
    </dgm:pt>
    <dgm:pt modelId="{6F777D20-80E8-4643-8414-F7F5D8318CF7}" type="pres">
      <dgm:prSet presAssocID="{B0869E29-5B41-480D-9AD7-54D4E4052BEE}" presName="hierRoot3" presStyleCnt="0"/>
      <dgm:spPr/>
    </dgm:pt>
    <dgm:pt modelId="{BC1F88AC-C457-4266-A6E9-9602DA8770A8}" type="pres">
      <dgm:prSet presAssocID="{B0869E29-5B41-480D-9AD7-54D4E4052BEE}" presName="composite3" presStyleCnt="0"/>
      <dgm:spPr/>
    </dgm:pt>
    <dgm:pt modelId="{48769C2F-152D-4279-A576-FA60B334BDE5}" type="pres">
      <dgm:prSet presAssocID="{B0869E29-5B41-480D-9AD7-54D4E4052BEE}" presName="background3" presStyleLbl="node3" presStyleIdx="4" presStyleCnt="5"/>
      <dgm:spPr/>
    </dgm:pt>
    <dgm:pt modelId="{CF0C37D7-8F42-4610-84E8-C1A15A9E7ED3}" type="pres">
      <dgm:prSet presAssocID="{B0869E29-5B41-480D-9AD7-54D4E4052BEE}" presName="text3" presStyleLbl="fgAcc3" presStyleIdx="4" presStyleCnt="5" custScaleX="158311" custScaleY="175078">
        <dgm:presLayoutVars>
          <dgm:chPref val="3"/>
        </dgm:presLayoutVars>
      </dgm:prSet>
      <dgm:spPr/>
      <dgm:t>
        <a:bodyPr/>
        <a:lstStyle/>
        <a:p>
          <a:endParaRPr lang="ru-RU"/>
        </a:p>
      </dgm:t>
    </dgm:pt>
    <dgm:pt modelId="{AB36DA38-8DDE-47AE-B77C-9705E35F32DD}" type="pres">
      <dgm:prSet presAssocID="{B0869E29-5B41-480D-9AD7-54D4E4052BEE}" presName="hierChild4" presStyleCnt="0"/>
      <dgm:spPr/>
    </dgm:pt>
  </dgm:ptLst>
  <dgm:cxnLst>
    <dgm:cxn modelId="{9A576EA1-C026-432B-BEC5-4F31CD5BA96D}" type="presOf" srcId="{B0869E29-5B41-480D-9AD7-54D4E4052BEE}" destId="{CF0C37D7-8F42-4610-84E8-C1A15A9E7ED3}" srcOrd="0" destOrd="0" presId="urn:microsoft.com/office/officeart/2005/8/layout/hierarchy1"/>
    <dgm:cxn modelId="{A9256095-2A7D-4809-A0B7-59D8DB855E4E}" type="presOf" srcId="{2C53EA00-18DC-4A6C-80CB-B56B6CFF14B5}" destId="{AD61AD7D-A537-4FCC-AA32-49037805A2B9}" srcOrd="0" destOrd="0" presId="urn:microsoft.com/office/officeart/2005/8/layout/hierarchy1"/>
    <dgm:cxn modelId="{BD1926AE-0A89-44F5-B238-6AA70FFABE7F}" type="presOf" srcId="{AD1951F8-6326-4902-8DD3-DCD8B0292050}" destId="{3D7ACB86-5F8C-4238-AA21-FF87DE9B2EFF}" srcOrd="0" destOrd="0" presId="urn:microsoft.com/office/officeart/2005/8/layout/hierarchy1"/>
    <dgm:cxn modelId="{C67F06FB-AAFD-4562-A150-C16162CB40FE}" type="presOf" srcId="{39E34FDA-1C78-4DB4-94C2-1AD3988A7734}" destId="{C31BED85-0CD0-4631-A3BA-D972945B1291}" srcOrd="0" destOrd="0" presId="urn:microsoft.com/office/officeart/2005/8/layout/hierarchy1"/>
    <dgm:cxn modelId="{8938FA14-58F1-4F29-B9D0-B8ADEF6E15FC}" type="presOf" srcId="{D8A0AE21-8E10-4DAE-942E-3EC3072C6BD8}" destId="{5412111E-14D5-422A-AFBC-D9B3FA2DF28D}" srcOrd="0" destOrd="0" presId="urn:microsoft.com/office/officeart/2005/8/layout/hierarchy1"/>
    <dgm:cxn modelId="{7B26F9DB-38C1-4646-88F0-E3B6D0AE7200}" type="presOf" srcId="{6A9183D8-79B0-4C96-ACE3-2E0D24862899}" destId="{3DDCF45D-9256-46E9-B19C-29FC9F74F57C}" srcOrd="0" destOrd="0" presId="urn:microsoft.com/office/officeart/2005/8/layout/hierarchy1"/>
    <dgm:cxn modelId="{464CB344-DFD0-4E25-A878-E06E97F25B5A}" type="presOf" srcId="{9A73C6BA-F453-4E8D-92D2-C1F48DF66430}" destId="{F6704C82-7870-484B-8751-C0E708354C85}" srcOrd="0" destOrd="0" presId="urn:microsoft.com/office/officeart/2005/8/layout/hierarchy1"/>
    <dgm:cxn modelId="{98B52431-1515-4E60-B8AD-A9FAA703F145}" type="presOf" srcId="{3BFBE73A-1E34-415A-83D3-D770F0546B1D}" destId="{BCCB49EB-F2C8-4C44-9513-ACFD34D4C8A1}" srcOrd="0" destOrd="0" presId="urn:microsoft.com/office/officeart/2005/8/layout/hierarchy1"/>
    <dgm:cxn modelId="{A12D46F7-B86E-450C-869B-A113F1CCD59A}" srcId="{AD1951F8-6326-4902-8DD3-DCD8B0292050}" destId="{D8A0AE21-8E10-4DAE-942E-3EC3072C6BD8}" srcOrd="0" destOrd="0" parTransId="{6152C3A1-41B8-4789-8985-C12E2A5D0206}" sibTransId="{F81E206F-317C-4C4E-81E1-1C296A41C5DA}"/>
    <dgm:cxn modelId="{78EC1A10-A56C-4173-A7D8-211E255C22E9}" srcId="{3BFBE73A-1E34-415A-83D3-D770F0546B1D}" destId="{65D45E56-2449-4AC2-918F-309F4CF623B7}" srcOrd="1" destOrd="0" parTransId="{6A9183D8-79B0-4C96-ACE3-2E0D24862899}" sibTransId="{05E6E128-1BAA-41E7-BBDF-D234CCC69792}"/>
    <dgm:cxn modelId="{0100E3E9-525D-4083-9F6A-4035DD5AA251}" type="presOf" srcId="{DB862F85-D266-4260-8E76-FF49937A5EDF}" destId="{8BB5DEE8-EA50-4F36-A514-915A8F9639C4}" srcOrd="0" destOrd="0" presId="urn:microsoft.com/office/officeart/2005/8/layout/hierarchy1"/>
    <dgm:cxn modelId="{EF8D8AA9-FF00-463A-96B9-02FFC62D6342}" type="presOf" srcId="{1720B538-532B-4180-9587-6F8A25FCE165}" destId="{C5C53B34-6B68-42FA-8E79-EF617D3FD9CB}" srcOrd="0" destOrd="0" presId="urn:microsoft.com/office/officeart/2005/8/layout/hierarchy1"/>
    <dgm:cxn modelId="{B6ED8C6D-BDEB-4EEE-8DEA-89DE2AAB3855}" srcId="{9A73C6BA-F453-4E8D-92D2-C1F48DF66430}" destId="{6A6C8B65-A7B2-49D4-8084-FD8BBA0AE8B4}" srcOrd="0" destOrd="0" parTransId="{1720B538-532B-4180-9587-6F8A25FCE165}" sibTransId="{307AF076-CB0A-4AA5-A5C0-1922B7D84BE9}"/>
    <dgm:cxn modelId="{0992CB25-E38E-477A-98DF-3578F1BE4469}" type="presOf" srcId="{67BBD7EC-65CF-4648-8345-DD746DF7EA9A}" destId="{0EF6D947-B8A9-4583-A600-C56DECC6C8C8}" srcOrd="0" destOrd="0" presId="urn:microsoft.com/office/officeart/2005/8/layout/hierarchy1"/>
    <dgm:cxn modelId="{9EB47C5A-EF4C-463D-9607-FD34ECA2F0D5}" type="presOf" srcId="{6B162C48-C68B-4294-A581-DB9E8D8FF8ED}" destId="{3DB613CF-9B54-4060-9BC5-0AC7A8816828}" srcOrd="0" destOrd="0" presId="urn:microsoft.com/office/officeart/2005/8/layout/hierarchy1"/>
    <dgm:cxn modelId="{E16AD5C4-293F-4930-B23B-8041F0EE5F86}" srcId="{D8A0AE21-8E10-4DAE-942E-3EC3072C6BD8}" destId="{3BFBE73A-1E34-415A-83D3-D770F0546B1D}" srcOrd="0" destOrd="0" parTransId="{DB862F85-D266-4260-8E76-FF49937A5EDF}" sibTransId="{5FDCF811-D39C-4F9D-B76C-D893E82BDA70}"/>
    <dgm:cxn modelId="{5360BF37-AF1B-48EC-9D2B-E6C6DB1CD71D}" type="presOf" srcId="{5B09CF5C-EBCF-46E6-8616-786BFE93D2B9}" destId="{07680EFA-686F-4352-98F5-09C1833B2D59}" srcOrd="0" destOrd="0" presId="urn:microsoft.com/office/officeart/2005/8/layout/hierarchy1"/>
    <dgm:cxn modelId="{7919CD4C-FF96-4D6A-B969-EC5D5892A157}" type="presOf" srcId="{6A6C8B65-A7B2-49D4-8084-FD8BBA0AE8B4}" destId="{A4FDF0B3-977C-404E-A02F-79D3527AC848}" srcOrd="0" destOrd="0" presId="urn:microsoft.com/office/officeart/2005/8/layout/hierarchy1"/>
    <dgm:cxn modelId="{9F917391-78A9-43E2-A651-821A1D2072C1}" srcId="{D8A0AE21-8E10-4DAE-942E-3EC3072C6BD8}" destId="{9A73C6BA-F453-4E8D-92D2-C1F48DF66430}" srcOrd="1" destOrd="0" parTransId="{6B162C48-C68B-4294-A581-DB9E8D8FF8ED}" sibTransId="{CC2BE719-5D2D-4630-815B-FB5B50540B1D}"/>
    <dgm:cxn modelId="{9E71E2BD-69F9-4C63-AFF8-0FE91C09275E}" srcId="{3BFBE73A-1E34-415A-83D3-D770F0546B1D}" destId="{5B09CF5C-EBCF-46E6-8616-786BFE93D2B9}" srcOrd="2" destOrd="0" parTransId="{2C53EA00-18DC-4A6C-80CB-B56B6CFF14B5}" sibTransId="{834F6009-5FD3-428E-9317-74D9C61444AB}"/>
    <dgm:cxn modelId="{6D402892-079A-47B7-9D74-42EC32506F3E}" srcId="{3BFBE73A-1E34-415A-83D3-D770F0546B1D}" destId="{F4DAE551-E69A-446B-9870-9B6DE84BFC99}" srcOrd="0" destOrd="0" parTransId="{39E34FDA-1C78-4DB4-94C2-1AD3988A7734}" sibTransId="{6DDE12A7-EC85-41C5-9E1F-308847479387}"/>
    <dgm:cxn modelId="{B411573F-2FBC-4411-833F-0B1926F56D05}" type="presOf" srcId="{F4DAE551-E69A-446B-9870-9B6DE84BFC99}" destId="{5B594030-BD3A-4DED-B003-6BEF1CD2E5A6}" srcOrd="0" destOrd="0" presId="urn:microsoft.com/office/officeart/2005/8/layout/hierarchy1"/>
    <dgm:cxn modelId="{C43CE3D9-F45E-4EBE-89AB-F01A5E271847}" type="presOf" srcId="{65D45E56-2449-4AC2-918F-309F4CF623B7}" destId="{AD7FDF1A-E9CB-4353-81E7-CB89344487DB}" srcOrd="0" destOrd="0" presId="urn:microsoft.com/office/officeart/2005/8/layout/hierarchy1"/>
    <dgm:cxn modelId="{42179ED5-738C-415D-98F1-0E273548EF22}" srcId="{9A73C6BA-F453-4E8D-92D2-C1F48DF66430}" destId="{B0869E29-5B41-480D-9AD7-54D4E4052BEE}" srcOrd="1" destOrd="0" parTransId="{67BBD7EC-65CF-4648-8345-DD746DF7EA9A}" sibTransId="{6F470B35-24F8-49A9-948A-2E8E6DAB438D}"/>
    <dgm:cxn modelId="{7973AB7F-17A9-4B1C-B281-AC149FA7B5FF}" type="presParOf" srcId="{3D7ACB86-5F8C-4238-AA21-FF87DE9B2EFF}" destId="{CADAE711-ECD2-4380-84A0-611ED2633763}" srcOrd="0" destOrd="0" presId="urn:microsoft.com/office/officeart/2005/8/layout/hierarchy1"/>
    <dgm:cxn modelId="{31BBD069-AE86-4C15-9319-8D1AA1EA5E1F}" type="presParOf" srcId="{CADAE711-ECD2-4380-84A0-611ED2633763}" destId="{54986FC8-C668-4A4F-89D7-D9CD79C5CEB8}" srcOrd="0" destOrd="0" presId="urn:microsoft.com/office/officeart/2005/8/layout/hierarchy1"/>
    <dgm:cxn modelId="{32ACDBCA-6A6E-4ECB-8885-CDCA3A882BA0}" type="presParOf" srcId="{54986FC8-C668-4A4F-89D7-D9CD79C5CEB8}" destId="{BB43A315-F1D6-452B-9FD2-D90C3D6118CE}" srcOrd="0" destOrd="0" presId="urn:microsoft.com/office/officeart/2005/8/layout/hierarchy1"/>
    <dgm:cxn modelId="{92EFA314-3656-4E5D-A4D5-621F00FAB8D5}" type="presParOf" srcId="{54986FC8-C668-4A4F-89D7-D9CD79C5CEB8}" destId="{5412111E-14D5-422A-AFBC-D9B3FA2DF28D}" srcOrd="1" destOrd="0" presId="urn:microsoft.com/office/officeart/2005/8/layout/hierarchy1"/>
    <dgm:cxn modelId="{83BC9BCC-55CE-401F-ACCF-463CC394F1E8}" type="presParOf" srcId="{CADAE711-ECD2-4380-84A0-611ED2633763}" destId="{89CF1DDE-3C45-4A0D-B79E-32F944F0585E}" srcOrd="1" destOrd="0" presId="urn:microsoft.com/office/officeart/2005/8/layout/hierarchy1"/>
    <dgm:cxn modelId="{8671F99A-A614-4197-98D7-D3CFAEDE948F}" type="presParOf" srcId="{89CF1DDE-3C45-4A0D-B79E-32F944F0585E}" destId="{8BB5DEE8-EA50-4F36-A514-915A8F9639C4}" srcOrd="0" destOrd="0" presId="urn:microsoft.com/office/officeart/2005/8/layout/hierarchy1"/>
    <dgm:cxn modelId="{3F0961FC-D13F-4477-A108-406C968376AE}" type="presParOf" srcId="{89CF1DDE-3C45-4A0D-B79E-32F944F0585E}" destId="{457501C3-6FBE-4DFC-BB24-F1A9B1295049}" srcOrd="1" destOrd="0" presId="urn:microsoft.com/office/officeart/2005/8/layout/hierarchy1"/>
    <dgm:cxn modelId="{9DA82FD4-34C2-4E75-B012-150D49E11445}" type="presParOf" srcId="{457501C3-6FBE-4DFC-BB24-F1A9B1295049}" destId="{EB89DDF2-25C5-4831-A305-CAD0994DB04E}" srcOrd="0" destOrd="0" presId="urn:microsoft.com/office/officeart/2005/8/layout/hierarchy1"/>
    <dgm:cxn modelId="{41A775DC-9A7B-4169-B532-440398EDAEB6}" type="presParOf" srcId="{EB89DDF2-25C5-4831-A305-CAD0994DB04E}" destId="{699AD19F-E8EA-4947-AC65-05A0FC6031F6}" srcOrd="0" destOrd="0" presId="urn:microsoft.com/office/officeart/2005/8/layout/hierarchy1"/>
    <dgm:cxn modelId="{7A2EC49E-E768-447C-BC29-48B741BBAFE1}" type="presParOf" srcId="{EB89DDF2-25C5-4831-A305-CAD0994DB04E}" destId="{BCCB49EB-F2C8-4C44-9513-ACFD34D4C8A1}" srcOrd="1" destOrd="0" presId="urn:microsoft.com/office/officeart/2005/8/layout/hierarchy1"/>
    <dgm:cxn modelId="{CBB3E48D-3841-4947-B3C4-C1C6FB3B3BDD}" type="presParOf" srcId="{457501C3-6FBE-4DFC-BB24-F1A9B1295049}" destId="{608F86C2-11A3-425F-8D81-8DBC2196CF3B}" srcOrd="1" destOrd="0" presId="urn:microsoft.com/office/officeart/2005/8/layout/hierarchy1"/>
    <dgm:cxn modelId="{14D0FBAA-CAF2-4415-9CB0-1FC7C383E905}" type="presParOf" srcId="{608F86C2-11A3-425F-8D81-8DBC2196CF3B}" destId="{C31BED85-0CD0-4631-A3BA-D972945B1291}" srcOrd="0" destOrd="0" presId="urn:microsoft.com/office/officeart/2005/8/layout/hierarchy1"/>
    <dgm:cxn modelId="{B9873DFA-F110-44B5-B88B-BB812E2D9C4D}" type="presParOf" srcId="{608F86C2-11A3-425F-8D81-8DBC2196CF3B}" destId="{0F1169E5-531E-4B5E-B8EB-73E46347088E}" srcOrd="1" destOrd="0" presId="urn:microsoft.com/office/officeart/2005/8/layout/hierarchy1"/>
    <dgm:cxn modelId="{70115512-3D80-42B2-9FEA-4609615E0C8F}" type="presParOf" srcId="{0F1169E5-531E-4B5E-B8EB-73E46347088E}" destId="{3D4B4B44-0241-4728-B0E3-38AB937C0F92}" srcOrd="0" destOrd="0" presId="urn:microsoft.com/office/officeart/2005/8/layout/hierarchy1"/>
    <dgm:cxn modelId="{2A39CE5E-5A85-4CD6-862B-60AAF0E4C311}" type="presParOf" srcId="{3D4B4B44-0241-4728-B0E3-38AB937C0F92}" destId="{BFFF80EB-DB97-4EA4-ABC5-35AA7B0C564F}" srcOrd="0" destOrd="0" presId="urn:microsoft.com/office/officeart/2005/8/layout/hierarchy1"/>
    <dgm:cxn modelId="{CF0B8B00-1E4F-4E2B-94FB-188B686CB9FA}" type="presParOf" srcId="{3D4B4B44-0241-4728-B0E3-38AB937C0F92}" destId="{5B594030-BD3A-4DED-B003-6BEF1CD2E5A6}" srcOrd="1" destOrd="0" presId="urn:microsoft.com/office/officeart/2005/8/layout/hierarchy1"/>
    <dgm:cxn modelId="{F0DE32FD-5481-44ED-AA59-2A7D2DDCC49F}" type="presParOf" srcId="{0F1169E5-531E-4B5E-B8EB-73E46347088E}" destId="{FD73CC27-62F1-4D80-995E-2311B14D7C39}" srcOrd="1" destOrd="0" presId="urn:microsoft.com/office/officeart/2005/8/layout/hierarchy1"/>
    <dgm:cxn modelId="{17699ED5-B183-41DD-9455-54D9B87832B6}" type="presParOf" srcId="{608F86C2-11A3-425F-8D81-8DBC2196CF3B}" destId="{3DDCF45D-9256-46E9-B19C-29FC9F74F57C}" srcOrd="2" destOrd="0" presId="urn:microsoft.com/office/officeart/2005/8/layout/hierarchy1"/>
    <dgm:cxn modelId="{689E0793-49B8-44DE-9E4D-0511466DC628}" type="presParOf" srcId="{608F86C2-11A3-425F-8D81-8DBC2196CF3B}" destId="{CA59AB88-943A-40A2-802B-B44656BFC5E5}" srcOrd="3" destOrd="0" presId="urn:microsoft.com/office/officeart/2005/8/layout/hierarchy1"/>
    <dgm:cxn modelId="{846E3ABF-A794-4063-8B9F-9FCE7681576D}" type="presParOf" srcId="{CA59AB88-943A-40A2-802B-B44656BFC5E5}" destId="{AAC8BE52-323E-4671-98B8-147B136D2133}" srcOrd="0" destOrd="0" presId="urn:microsoft.com/office/officeart/2005/8/layout/hierarchy1"/>
    <dgm:cxn modelId="{CEC8A13D-37D9-43AD-85A8-691E3ACE698D}" type="presParOf" srcId="{AAC8BE52-323E-4671-98B8-147B136D2133}" destId="{5A95BF36-C80F-41C5-AF57-9A265CBD7495}" srcOrd="0" destOrd="0" presId="urn:microsoft.com/office/officeart/2005/8/layout/hierarchy1"/>
    <dgm:cxn modelId="{CB78F704-C7C2-444E-A755-19A56E0E7AEA}" type="presParOf" srcId="{AAC8BE52-323E-4671-98B8-147B136D2133}" destId="{AD7FDF1A-E9CB-4353-81E7-CB89344487DB}" srcOrd="1" destOrd="0" presId="urn:microsoft.com/office/officeart/2005/8/layout/hierarchy1"/>
    <dgm:cxn modelId="{AEE07B1F-29AA-473A-8C5E-EB2A89D4F72A}" type="presParOf" srcId="{CA59AB88-943A-40A2-802B-B44656BFC5E5}" destId="{CD5EB301-607A-4330-8955-32535A7BCB02}" srcOrd="1" destOrd="0" presId="urn:microsoft.com/office/officeart/2005/8/layout/hierarchy1"/>
    <dgm:cxn modelId="{9CB5AE9C-0323-4542-92D0-F7F4627B228E}" type="presParOf" srcId="{608F86C2-11A3-425F-8D81-8DBC2196CF3B}" destId="{AD61AD7D-A537-4FCC-AA32-49037805A2B9}" srcOrd="4" destOrd="0" presId="urn:microsoft.com/office/officeart/2005/8/layout/hierarchy1"/>
    <dgm:cxn modelId="{90AF210C-7789-445C-8DA8-2E4DF717223D}" type="presParOf" srcId="{608F86C2-11A3-425F-8D81-8DBC2196CF3B}" destId="{8E365154-002E-4621-B163-6F7086317515}" srcOrd="5" destOrd="0" presId="urn:microsoft.com/office/officeart/2005/8/layout/hierarchy1"/>
    <dgm:cxn modelId="{0244D4F1-EACF-4B65-8122-C9E15CE76B1C}" type="presParOf" srcId="{8E365154-002E-4621-B163-6F7086317515}" destId="{41CB3201-2269-48A2-875F-B9AB1250764A}" srcOrd="0" destOrd="0" presId="urn:microsoft.com/office/officeart/2005/8/layout/hierarchy1"/>
    <dgm:cxn modelId="{69F44B8C-9C41-4DCD-8B55-60FAFD09E754}" type="presParOf" srcId="{41CB3201-2269-48A2-875F-B9AB1250764A}" destId="{6122F0B0-36ED-4A72-90BD-A77FE40584E4}" srcOrd="0" destOrd="0" presId="urn:microsoft.com/office/officeart/2005/8/layout/hierarchy1"/>
    <dgm:cxn modelId="{CC88F1AE-11BF-49B8-9855-1DE3E92EC2FF}" type="presParOf" srcId="{41CB3201-2269-48A2-875F-B9AB1250764A}" destId="{07680EFA-686F-4352-98F5-09C1833B2D59}" srcOrd="1" destOrd="0" presId="urn:microsoft.com/office/officeart/2005/8/layout/hierarchy1"/>
    <dgm:cxn modelId="{B3A1389B-D6BD-4695-A9A3-45687D2AB390}" type="presParOf" srcId="{8E365154-002E-4621-B163-6F7086317515}" destId="{24451475-8FF9-460A-BF58-C496D4689DA6}" srcOrd="1" destOrd="0" presId="urn:microsoft.com/office/officeart/2005/8/layout/hierarchy1"/>
    <dgm:cxn modelId="{78C3F31C-A39E-4C94-A5D1-60CEB3A5669E}" type="presParOf" srcId="{89CF1DDE-3C45-4A0D-B79E-32F944F0585E}" destId="{3DB613CF-9B54-4060-9BC5-0AC7A8816828}" srcOrd="2" destOrd="0" presId="urn:microsoft.com/office/officeart/2005/8/layout/hierarchy1"/>
    <dgm:cxn modelId="{F2673CDA-1DB6-46C9-A15E-7C70324E812C}" type="presParOf" srcId="{89CF1DDE-3C45-4A0D-B79E-32F944F0585E}" destId="{ECB18124-89E3-4609-8B53-471C802F1265}" srcOrd="3" destOrd="0" presId="urn:microsoft.com/office/officeart/2005/8/layout/hierarchy1"/>
    <dgm:cxn modelId="{F94F6C6B-F747-41C1-842C-C9D1FECB98A2}" type="presParOf" srcId="{ECB18124-89E3-4609-8B53-471C802F1265}" destId="{8FA82371-F4F6-4C4E-81E8-442B7D0239B2}" srcOrd="0" destOrd="0" presId="urn:microsoft.com/office/officeart/2005/8/layout/hierarchy1"/>
    <dgm:cxn modelId="{D40FB1D9-8828-4E3A-ADD9-86136B296BF7}" type="presParOf" srcId="{8FA82371-F4F6-4C4E-81E8-442B7D0239B2}" destId="{1FE0867F-F7F3-4248-87EE-290848340527}" srcOrd="0" destOrd="0" presId="urn:microsoft.com/office/officeart/2005/8/layout/hierarchy1"/>
    <dgm:cxn modelId="{ADF9F961-1DDB-40BD-9273-DC3C43526E9D}" type="presParOf" srcId="{8FA82371-F4F6-4C4E-81E8-442B7D0239B2}" destId="{F6704C82-7870-484B-8751-C0E708354C85}" srcOrd="1" destOrd="0" presId="urn:microsoft.com/office/officeart/2005/8/layout/hierarchy1"/>
    <dgm:cxn modelId="{05C3F383-C6BC-4D94-B6AB-1C9AE6E1CB38}" type="presParOf" srcId="{ECB18124-89E3-4609-8B53-471C802F1265}" destId="{47048A2D-B24E-4540-8C59-BDD9DB933610}" srcOrd="1" destOrd="0" presId="urn:microsoft.com/office/officeart/2005/8/layout/hierarchy1"/>
    <dgm:cxn modelId="{4800E093-CA05-4AEB-9DA5-A0C8ED0B5629}" type="presParOf" srcId="{47048A2D-B24E-4540-8C59-BDD9DB933610}" destId="{C5C53B34-6B68-42FA-8E79-EF617D3FD9CB}" srcOrd="0" destOrd="0" presId="urn:microsoft.com/office/officeart/2005/8/layout/hierarchy1"/>
    <dgm:cxn modelId="{432BCC5C-DAD4-4DAB-BA5B-36748B8FFBF0}" type="presParOf" srcId="{47048A2D-B24E-4540-8C59-BDD9DB933610}" destId="{7867C3A3-B31D-4D92-B64F-5F630579F19F}" srcOrd="1" destOrd="0" presId="urn:microsoft.com/office/officeart/2005/8/layout/hierarchy1"/>
    <dgm:cxn modelId="{21EC64BD-4D9E-460B-A332-6918034C4CE4}" type="presParOf" srcId="{7867C3A3-B31D-4D92-B64F-5F630579F19F}" destId="{E27C2780-2A82-490D-8F3B-E32FE5EDF41E}" srcOrd="0" destOrd="0" presId="urn:microsoft.com/office/officeart/2005/8/layout/hierarchy1"/>
    <dgm:cxn modelId="{9BF6AAE9-4B90-4756-9CD7-73A90B5A6D34}" type="presParOf" srcId="{E27C2780-2A82-490D-8F3B-E32FE5EDF41E}" destId="{EACB35AE-46DF-47A1-9FAD-393640046F5E}" srcOrd="0" destOrd="0" presId="urn:microsoft.com/office/officeart/2005/8/layout/hierarchy1"/>
    <dgm:cxn modelId="{5F46DD9C-42AA-41DF-BCD8-0CA6B2EE8FA1}" type="presParOf" srcId="{E27C2780-2A82-490D-8F3B-E32FE5EDF41E}" destId="{A4FDF0B3-977C-404E-A02F-79D3527AC848}" srcOrd="1" destOrd="0" presId="urn:microsoft.com/office/officeart/2005/8/layout/hierarchy1"/>
    <dgm:cxn modelId="{85B327ED-DA50-4C17-BDB0-245951746BE2}" type="presParOf" srcId="{7867C3A3-B31D-4D92-B64F-5F630579F19F}" destId="{16050D35-C20B-44EB-8CDA-151395F016FF}" srcOrd="1" destOrd="0" presId="urn:microsoft.com/office/officeart/2005/8/layout/hierarchy1"/>
    <dgm:cxn modelId="{6B6F60F0-5C7C-4BD8-9014-DAABE89E91F7}" type="presParOf" srcId="{47048A2D-B24E-4540-8C59-BDD9DB933610}" destId="{0EF6D947-B8A9-4583-A600-C56DECC6C8C8}" srcOrd="2" destOrd="0" presId="urn:microsoft.com/office/officeart/2005/8/layout/hierarchy1"/>
    <dgm:cxn modelId="{CCD337DF-1693-4FA0-8B3B-1EBC6BB79E88}" type="presParOf" srcId="{47048A2D-B24E-4540-8C59-BDD9DB933610}" destId="{6F777D20-80E8-4643-8414-F7F5D8318CF7}" srcOrd="3" destOrd="0" presId="urn:microsoft.com/office/officeart/2005/8/layout/hierarchy1"/>
    <dgm:cxn modelId="{4336B520-08F9-4A84-AC15-B700E38DE483}" type="presParOf" srcId="{6F777D20-80E8-4643-8414-F7F5D8318CF7}" destId="{BC1F88AC-C457-4266-A6E9-9602DA8770A8}" srcOrd="0" destOrd="0" presId="urn:microsoft.com/office/officeart/2005/8/layout/hierarchy1"/>
    <dgm:cxn modelId="{DFA886AD-AB77-40E3-BA97-0E518FA987AC}" type="presParOf" srcId="{BC1F88AC-C457-4266-A6E9-9602DA8770A8}" destId="{48769C2F-152D-4279-A576-FA60B334BDE5}" srcOrd="0" destOrd="0" presId="urn:microsoft.com/office/officeart/2005/8/layout/hierarchy1"/>
    <dgm:cxn modelId="{F0D962D4-2F3E-44A5-94B7-61B4240F3171}" type="presParOf" srcId="{BC1F88AC-C457-4266-A6E9-9602DA8770A8}" destId="{CF0C37D7-8F42-4610-84E8-C1A15A9E7ED3}" srcOrd="1" destOrd="0" presId="urn:microsoft.com/office/officeart/2005/8/layout/hierarchy1"/>
    <dgm:cxn modelId="{E3EFBC9E-F61E-48C4-AC61-84375A7EF54A}" type="presParOf" srcId="{6F777D20-80E8-4643-8414-F7F5D8318CF7}" destId="{AB36DA38-8DDE-47AE-B77C-9705E35F32DD}"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9E843-CB8E-457A-A9F2-98163928F37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BAE57863-335B-4FCD-80E4-B9553E018AB0}">
      <dgm:prSet phldrT="[Текст]"/>
      <dgm:spPr/>
      <dgm:t>
        <a:bodyPr/>
        <a:lstStyle/>
        <a:p>
          <a:r>
            <a:rPr lang="ru-RU" b="1" dirty="0" smtClean="0">
              <a:solidFill>
                <a:schemeClr val="tx1"/>
              </a:solidFill>
            </a:rPr>
            <a:t>Назывной </a:t>
          </a:r>
        </a:p>
        <a:p>
          <a:r>
            <a:rPr lang="ru-RU" dirty="0" smtClean="0">
              <a:solidFill>
                <a:schemeClr val="tx1"/>
              </a:solidFill>
            </a:rPr>
            <a:t>(выделяются главные словосочетания)</a:t>
          </a:r>
          <a:endParaRPr lang="ru-RU" dirty="0">
            <a:solidFill>
              <a:schemeClr val="tx1"/>
            </a:solidFill>
          </a:endParaRPr>
        </a:p>
      </dgm:t>
    </dgm:pt>
    <dgm:pt modelId="{1D3A6D6C-DA5A-4CDE-A453-5197926726A2}" type="parTrans" cxnId="{9E167B0F-7A13-42D1-8AB0-27B0EB891979}">
      <dgm:prSet/>
      <dgm:spPr/>
      <dgm:t>
        <a:bodyPr/>
        <a:lstStyle/>
        <a:p>
          <a:endParaRPr lang="ru-RU"/>
        </a:p>
      </dgm:t>
    </dgm:pt>
    <dgm:pt modelId="{15096187-5030-42E4-80EB-711563ED0655}" type="sibTrans" cxnId="{9E167B0F-7A13-42D1-8AB0-27B0EB891979}">
      <dgm:prSet/>
      <dgm:spPr/>
      <dgm:t>
        <a:bodyPr/>
        <a:lstStyle/>
        <a:p>
          <a:endParaRPr lang="ru-RU"/>
        </a:p>
      </dgm:t>
    </dgm:pt>
    <dgm:pt modelId="{B7AAF334-8B74-431B-8555-FFABDD5A1475}">
      <dgm:prSet phldrT="[Текст]" custT="1"/>
      <dgm:spPr/>
      <dgm:t>
        <a:bodyPr anchor="t"/>
        <a:lstStyle/>
        <a:p>
          <a:pPr marL="90488" indent="0" algn="just"/>
          <a:r>
            <a:rPr lang="ru-RU" sz="1200" dirty="0" smtClean="0"/>
            <a:t>1. Понятие «индивид».</a:t>
          </a:r>
        </a:p>
        <a:p>
          <a:pPr marL="90488" indent="0" algn="just"/>
          <a:r>
            <a:rPr lang="ru-RU" sz="1200" dirty="0" smtClean="0"/>
            <a:t>2. Признаки личности.</a:t>
          </a:r>
        </a:p>
        <a:p>
          <a:pPr marL="90488" indent="0" algn="l"/>
          <a:r>
            <a:rPr lang="ru-RU" sz="1200" dirty="0" smtClean="0"/>
            <a:t>3. Институты социализации.</a:t>
          </a:r>
        </a:p>
        <a:p>
          <a:pPr marL="90488" indent="0" algn="just"/>
          <a:r>
            <a:rPr lang="ru-RU" sz="1200" dirty="0" smtClean="0"/>
            <a:t>4. Агенты социализации.</a:t>
          </a:r>
          <a:endParaRPr lang="ru-RU" sz="1200" dirty="0"/>
        </a:p>
      </dgm:t>
    </dgm:pt>
    <dgm:pt modelId="{D469142C-54DC-438D-844F-594953489855}" type="parTrans" cxnId="{726F215F-6FB9-4146-BCDB-9336E678F251}">
      <dgm:prSet/>
      <dgm:spPr/>
      <dgm:t>
        <a:bodyPr/>
        <a:lstStyle/>
        <a:p>
          <a:endParaRPr lang="ru-RU"/>
        </a:p>
      </dgm:t>
    </dgm:pt>
    <dgm:pt modelId="{63504B7D-A8AE-4D61-8207-4BC81B4A7DD0}" type="sibTrans" cxnId="{726F215F-6FB9-4146-BCDB-9336E678F251}">
      <dgm:prSet/>
      <dgm:spPr/>
      <dgm:t>
        <a:bodyPr/>
        <a:lstStyle/>
        <a:p>
          <a:endParaRPr lang="ru-RU"/>
        </a:p>
      </dgm:t>
    </dgm:pt>
    <dgm:pt modelId="{A44FC29D-1BAF-404D-AB57-1AEB2ED4B5D7}">
      <dgm:prSet phldrT="[Текст]"/>
      <dgm:spPr/>
      <dgm:t>
        <a:bodyPr/>
        <a:lstStyle/>
        <a:p>
          <a:r>
            <a:rPr lang="ru-RU" b="1" dirty="0" smtClean="0">
              <a:solidFill>
                <a:schemeClr val="tx1"/>
              </a:solidFill>
            </a:rPr>
            <a:t>Вопросный </a:t>
          </a:r>
        </a:p>
        <a:p>
          <a:r>
            <a:rPr lang="ru-RU" dirty="0" smtClean="0">
              <a:solidFill>
                <a:schemeClr val="tx1"/>
              </a:solidFill>
            </a:rPr>
            <a:t>(в форме вопросов к тексту)</a:t>
          </a:r>
          <a:endParaRPr lang="ru-RU" dirty="0">
            <a:solidFill>
              <a:schemeClr val="tx1"/>
            </a:solidFill>
          </a:endParaRPr>
        </a:p>
      </dgm:t>
    </dgm:pt>
    <dgm:pt modelId="{41344C57-D627-403D-8D3E-1C29804CCEC3}" type="parTrans" cxnId="{99D30472-37B0-4AF5-B171-6DC09ACCA0C6}">
      <dgm:prSet/>
      <dgm:spPr/>
      <dgm:t>
        <a:bodyPr/>
        <a:lstStyle/>
        <a:p>
          <a:endParaRPr lang="ru-RU"/>
        </a:p>
      </dgm:t>
    </dgm:pt>
    <dgm:pt modelId="{0B241898-0B5D-4129-BEA5-4BDEE7C61B8A}" type="sibTrans" cxnId="{99D30472-37B0-4AF5-B171-6DC09ACCA0C6}">
      <dgm:prSet/>
      <dgm:spPr/>
      <dgm:t>
        <a:bodyPr/>
        <a:lstStyle/>
        <a:p>
          <a:endParaRPr lang="ru-RU"/>
        </a:p>
      </dgm:t>
    </dgm:pt>
    <dgm:pt modelId="{F7917DAF-AF08-4A74-93A5-365891BA38F4}">
      <dgm:prSet phldrT="[Текст]" custT="1"/>
      <dgm:spPr/>
      <dgm:t>
        <a:bodyPr anchor="t"/>
        <a:lstStyle/>
        <a:p>
          <a:pPr marL="90488" indent="0" algn="just">
            <a:tabLst>
              <a:tab pos="2065338" algn="l"/>
            </a:tabLst>
          </a:pPr>
          <a:r>
            <a:rPr lang="ru-RU" sz="1200" dirty="0" smtClean="0"/>
            <a:t>1. Что входит в понятие «индивид»?</a:t>
          </a:r>
        </a:p>
        <a:p>
          <a:pPr marL="90488" indent="0" algn="just">
            <a:tabLst>
              <a:tab pos="2065338" algn="l"/>
            </a:tabLst>
          </a:pPr>
          <a:r>
            <a:rPr lang="ru-RU" sz="1200" dirty="0" smtClean="0"/>
            <a:t>2. Какие бывают признаки личности?</a:t>
          </a:r>
        </a:p>
        <a:p>
          <a:pPr marL="90488" indent="0" algn="just">
            <a:tabLst>
              <a:tab pos="2065338" algn="l"/>
            </a:tabLst>
          </a:pPr>
          <a:r>
            <a:rPr lang="ru-RU" sz="1200" dirty="0" smtClean="0"/>
            <a:t>3. Что в себя включают институты социализации?</a:t>
          </a:r>
        </a:p>
        <a:p>
          <a:pPr marL="90488" indent="0" algn="just">
            <a:tabLst>
              <a:tab pos="2065338" algn="l"/>
            </a:tabLst>
          </a:pPr>
          <a:r>
            <a:rPr lang="ru-RU" sz="1200" dirty="0" smtClean="0"/>
            <a:t>4. Кто такие «агенты социализации»</a:t>
          </a:r>
          <a:endParaRPr lang="ru-RU" sz="1200" dirty="0"/>
        </a:p>
      </dgm:t>
    </dgm:pt>
    <dgm:pt modelId="{5147C427-E8DF-4175-B0A8-373058B3D4AE}" type="parTrans" cxnId="{462E09E5-E435-4DFA-B2DC-DB8F4624AFF7}">
      <dgm:prSet/>
      <dgm:spPr/>
      <dgm:t>
        <a:bodyPr/>
        <a:lstStyle/>
        <a:p>
          <a:endParaRPr lang="ru-RU"/>
        </a:p>
      </dgm:t>
    </dgm:pt>
    <dgm:pt modelId="{E6BC3B86-580A-4239-83DD-433CDDE348A6}" type="sibTrans" cxnId="{462E09E5-E435-4DFA-B2DC-DB8F4624AFF7}">
      <dgm:prSet/>
      <dgm:spPr/>
      <dgm:t>
        <a:bodyPr/>
        <a:lstStyle/>
        <a:p>
          <a:endParaRPr lang="ru-RU"/>
        </a:p>
      </dgm:t>
    </dgm:pt>
    <dgm:pt modelId="{229563DE-E710-4CC8-BFED-EB3837F8BF30}">
      <dgm:prSet/>
      <dgm:spPr/>
      <dgm:t>
        <a:bodyPr/>
        <a:lstStyle/>
        <a:p>
          <a:endParaRPr lang="ru-RU"/>
        </a:p>
      </dgm:t>
    </dgm:pt>
    <dgm:pt modelId="{AC01501F-7229-4720-A2E8-B7CF78592146}" type="parTrans" cxnId="{A4DB93A4-8401-4BD2-A017-8BF0412AAF1D}">
      <dgm:prSet/>
      <dgm:spPr/>
      <dgm:t>
        <a:bodyPr/>
        <a:lstStyle/>
        <a:p>
          <a:endParaRPr lang="ru-RU"/>
        </a:p>
      </dgm:t>
    </dgm:pt>
    <dgm:pt modelId="{9C2D98B3-AD39-4F1B-8797-E11DA0593B55}" type="sibTrans" cxnId="{A4DB93A4-8401-4BD2-A017-8BF0412AAF1D}">
      <dgm:prSet/>
      <dgm:spPr/>
      <dgm:t>
        <a:bodyPr/>
        <a:lstStyle/>
        <a:p>
          <a:endParaRPr lang="ru-RU"/>
        </a:p>
      </dgm:t>
    </dgm:pt>
    <dgm:pt modelId="{9666DC5F-94F7-4824-A71A-5AA3D8437877}">
      <dgm:prSet/>
      <dgm:spPr/>
      <dgm:t>
        <a:bodyPr/>
        <a:lstStyle/>
        <a:p>
          <a:endParaRPr lang="ru-RU"/>
        </a:p>
      </dgm:t>
    </dgm:pt>
    <dgm:pt modelId="{A8577041-F97E-4B07-9582-23F7029F5500}" type="parTrans" cxnId="{32333D8C-4F11-4872-96DF-8B363A82A76F}">
      <dgm:prSet/>
      <dgm:spPr/>
      <dgm:t>
        <a:bodyPr/>
        <a:lstStyle/>
        <a:p>
          <a:endParaRPr lang="ru-RU"/>
        </a:p>
      </dgm:t>
    </dgm:pt>
    <dgm:pt modelId="{05E7C203-41FE-4B92-A20C-746003C272EB}" type="sibTrans" cxnId="{32333D8C-4F11-4872-96DF-8B363A82A76F}">
      <dgm:prSet/>
      <dgm:spPr/>
      <dgm:t>
        <a:bodyPr/>
        <a:lstStyle/>
        <a:p>
          <a:endParaRPr lang="ru-RU"/>
        </a:p>
      </dgm:t>
    </dgm:pt>
    <dgm:pt modelId="{E826EDCB-70E8-4447-9EEC-746C7A1D691F}" type="pres">
      <dgm:prSet presAssocID="{CC89E843-CB8E-457A-A9F2-98163928F37E}" presName="diagram" presStyleCnt="0">
        <dgm:presLayoutVars>
          <dgm:chPref val="1"/>
          <dgm:dir/>
          <dgm:animOne val="branch"/>
          <dgm:animLvl val="lvl"/>
          <dgm:resizeHandles/>
        </dgm:presLayoutVars>
      </dgm:prSet>
      <dgm:spPr/>
      <dgm:t>
        <a:bodyPr/>
        <a:lstStyle/>
        <a:p>
          <a:endParaRPr lang="ru-RU"/>
        </a:p>
      </dgm:t>
    </dgm:pt>
    <dgm:pt modelId="{80F8B783-6CC2-4B63-A683-A091C1CA9C43}" type="pres">
      <dgm:prSet presAssocID="{BAE57863-335B-4FCD-80E4-B9553E018AB0}" presName="root" presStyleCnt="0"/>
      <dgm:spPr/>
    </dgm:pt>
    <dgm:pt modelId="{EA4FE349-9C1F-4ED7-9F01-87C0584178F1}" type="pres">
      <dgm:prSet presAssocID="{BAE57863-335B-4FCD-80E4-B9553E018AB0}" presName="rootComposite" presStyleCnt="0"/>
      <dgm:spPr/>
    </dgm:pt>
    <dgm:pt modelId="{8B65254B-9E1C-447A-8E58-D6822AB5DABE}" type="pres">
      <dgm:prSet presAssocID="{BAE57863-335B-4FCD-80E4-B9553E018AB0}" presName="rootText" presStyleLbl="node1" presStyleIdx="0" presStyleCnt="3" custScaleX="109949" custScaleY="68883"/>
      <dgm:spPr/>
      <dgm:t>
        <a:bodyPr/>
        <a:lstStyle/>
        <a:p>
          <a:endParaRPr lang="ru-RU"/>
        </a:p>
      </dgm:t>
    </dgm:pt>
    <dgm:pt modelId="{EF8A92D9-AFA8-4EE7-9147-82B553FAE3C4}" type="pres">
      <dgm:prSet presAssocID="{BAE57863-335B-4FCD-80E4-B9553E018AB0}" presName="rootConnector" presStyleLbl="node1" presStyleIdx="0" presStyleCnt="3"/>
      <dgm:spPr/>
      <dgm:t>
        <a:bodyPr/>
        <a:lstStyle/>
        <a:p>
          <a:endParaRPr lang="ru-RU"/>
        </a:p>
      </dgm:t>
    </dgm:pt>
    <dgm:pt modelId="{DAA3BAFC-7011-4926-BA34-487B6285A25E}" type="pres">
      <dgm:prSet presAssocID="{BAE57863-335B-4FCD-80E4-B9553E018AB0}" presName="childShape" presStyleCnt="0"/>
      <dgm:spPr/>
    </dgm:pt>
    <dgm:pt modelId="{731664A3-F59C-4D9A-84D7-250110332AC1}" type="pres">
      <dgm:prSet presAssocID="{D469142C-54DC-438D-844F-594953489855}" presName="Name13" presStyleLbl="parChTrans1D2" presStyleIdx="0" presStyleCnt="3"/>
      <dgm:spPr/>
      <dgm:t>
        <a:bodyPr/>
        <a:lstStyle/>
        <a:p>
          <a:endParaRPr lang="ru-RU"/>
        </a:p>
      </dgm:t>
    </dgm:pt>
    <dgm:pt modelId="{32F7DAD3-A832-49F0-8C0F-32461082011E}" type="pres">
      <dgm:prSet presAssocID="{B7AAF334-8B74-431B-8555-FFABDD5A1475}" presName="childText" presStyleLbl="bgAcc1" presStyleIdx="0" presStyleCnt="3" custScaleX="112074" custScaleY="118391">
        <dgm:presLayoutVars>
          <dgm:bulletEnabled val="1"/>
        </dgm:presLayoutVars>
      </dgm:prSet>
      <dgm:spPr/>
      <dgm:t>
        <a:bodyPr/>
        <a:lstStyle/>
        <a:p>
          <a:endParaRPr lang="ru-RU"/>
        </a:p>
      </dgm:t>
    </dgm:pt>
    <dgm:pt modelId="{D74CCE0F-22AF-4785-A935-94C1C548095F}" type="pres">
      <dgm:prSet presAssocID="{A44FC29D-1BAF-404D-AB57-1AEB2ED4B5D7}" presName="root" presStyleCnt="0"/>
      <dgm:spPr/>
    </dgm:pt>
    <dgm:pt modelId="{4DFEFB2F-399C-4ADF-9EA9-3A29A8D90904}" type="pres">
      <dgm:prSet presAssocID="{A44FC29D-1BAF-404D-AB57-1AEB2ED4B5D7}" presName="rootComposite" presStyleCnt="0"/>
      <dgm:spPr/>
    </dgm:pt>
    <dgm:pt modelId="{7A89DBA3-18A7-4CCC-82EE-A7B606AD172E}" type="pres">
      <dgm:prSet presAssocID="{A44FC29D-1BAF-404D-AB57-1AEB2ED4B5D7}" presName="rootText" presStyleLbl="node1" presStyleIdx="1" presStyleCnt="3" custScaleX="107688" custScaleY="65471" custLinFactNeighborX="495" custLinFactNeighborY="2269"/>
      <dgm:spPr/>
      <dgm:t>
        <a:bodyPr/>
        <a:lstStyle/>
        <a:p>
          <a:endParaRPr lang="ru-RU"/>
        </a:p>
      </dgm:t>
    </dgm:pt>
    <dgm:pt modelId="{C8845AD9-5F31-407D-B46F-AAFEB88D137A}" type="pres">
      <dgm:prSet presAssocID="{A44FC29D-1BAF-404D-AB57-1AEB2ED4B5D7}" presName="rootConnector" presStyleLbl="node1" presStyleIdx="1" presStyleCnt="3"/>
      <dgm:spPr/>
      <dgm:t>
        <a:bodyPr/>
        <a:lstStyle/>
        <a:p>
          <a:endParaRPr lang="ru-RU"/>
        </a:p>
      </dgm:t>
    </dgm:pt>
    <dgm:pt modelId="{534439F1-04F3-4956-A544-AFB64F6BF4E2}" type="pres">
      <dgm:prSet presAssocID="{A44FC29D-1BAF-404D-AB57-1AEB2ED4B5D7}" presName="childShape" presStyleCnt="0"/>
      <dgm:spPr/>
    </dgm:pt>
    <dgm:pt modelId="{D1E0F802-A504-41B6-88E8-C564C28E694F}" type="pres">
      <dgm:prSet presAssocID="{5147C427-E8DF-4175-B0A8-373058B3D4AE}" presName="Name13" presStyleLbl="parChTrans1D2" presStyleIdx="1" presStyleCnt="3"/>
      <dgm:spPr/>
      <dgm:t>
        <a:bodyPr/>
        <a:lstStyle/>
        <a:p>
          <a:endParaRPr lang="ru-RU"/>
        </a:p>
      </dgm:t>
    </dgm:pt>
    <dgm:pt modelId="{1C7FDB85-09F0-434A-8886-3D32DDC59557}" type="pres">
      <dgm:prSet presAssocID="{F7917DAF-AF08-4A74-93A5-365891BA38F4}" presName="childText" presStyleLbl="bgAcc1" presStyleIdx="1" presStyleCnt="3" custScaleX="112028" custScaleY="146210">
        <dgm:presLayoutVars>
          <dgm:bulletEnabled val="1"/>
        </dgm:presLayoutVars>
      </dgm:prSet>
      <dgm:spPr/>
      <dgm:t>
        <a:bodyPr/>
        <a:lstStyle/>
        <a:p>
          <a:endParaRPr lang="ru-RU"/>
        </a:p>
      </dgm:t>
    </dgm:pt>
    <dgm:pt modelId="{F9ED8059-B127-4510-900C-1611FFD0C422}" type="pres">
      <dgm:prSet presAssocID="{229563DE-E710-4CC8-BFED-EB3837F8BF30}" presName="root" presStyleCnt="0"/>
      <dgm:spPr/>
    </dgm:pt>
    <dgm:pt modelId="{0B12A556-D8F0-4AF7-A9DF-0A14E66F83E4}" type="pres">
      <dgm:prSet presAssocID="{229563DE-E710-4CC8-BFED-EB3837F8BF30}" presName="rootComposite" presStyleCnt="0"/>
      <dgm:spPr/>
    </dgm:pt>
    <dgm:pt modelId="{9A4CD79C-CEC3-44DB-85E6-0626190427A5}" type="pres">
      <dgm:prSet presAssocID="{229563DE-E710-4CC8-BFED-EB3837F8BF30}" presName="rootText" presStyleLbl="node1" presStyleIdx="2" presStyleCnt="3" custScaleX="108931" custScaleY="62719"/>
      <dgm:spPr/>
      <dgm:t>
        <a:bodyPr/>
        <a:lstStyle/>
        <a:p>
          <a:endParaRPr lang="ru-RU"/>
        </a:p>
      </dgm:t>
    </dgm:pt>
    <dgm:pt modelId="{3A075BBB-493B-4C92-9A4F-1E64F01B40AA}" type="pres">
      <dgm:prSet presAssocID="{229563DE-E710-4CC8-BFED-EB3837F8BF30}" presName="rootConnector" presStyleLbl="node1" presStyleIdx="2" presStyleCnt="3"/>
      <dgm:spPr/>
      <dgm:t>
        <a:bodyPr/>
        <a:lstStyle/>
        <a:p>
          <a:endParaRPr lang="ru-RU"/>
        </a:p>
      </dgm:t>
    </dgm:pt>
    <dgm:pt modelId="{C5C068D7-10A2-4A57-9EB0-B7C543556B6C}" type="pres">
      <dgm:prSet presAssocID="{229563DE-E710-4CC8-BFED-EB3837F8BF30}" presName="childShape" presStyleCnt="0"/>
      <dgm:spPr/>
    </dgm:pt>
    <dgm:pt modelId="{DB4F7615-99A8-4D7E-AE8F-1ED078914726}" type="pres">
      <dgm:prSet presAssocID="{A8577041-F97E-4B07-9582-23F7029F5500}" presName="Name13" presStyleLbl="parChTrans1D2" presStyleIdx="2" presStyleCnt="3"/>
      <dgm:spPr/>
      <dgm:t>
        <a:bodyPr/>
        <a:lstStyle/>
        <a:p>
          <a:endParaRPr lang="ru-RU"/>
        </a:p>
      </dgm:t>
    </dgm:pt>
    <dgm:pt modelId="{B374287E-BA89-41E0-AB59-0F9EA71601F8}" type="pres">
      <dgm:prSet presAssocID="{9666DC5F-94F7-4824-A71A-5AA3D8437877}" presName="childText" presStyleLbl="bgAcc1" presStyleIdx="2" presStyleCnt="3" custScaleX="133952" custScaleY="216486">
        <dgm:presLayoutVars>
          <dgm:bulletEnabled val="1"/>
        </dgm:presLayoutVars>
      </dgm:prSet>
      <dgm:spPr/>
      <dgm:t>
        <a:bodyPr/>
        <a:lstStyle/>
        <a:p>
          <a:endParaRPr lang="ru-RU"/>
        </a:p>
      </dgm:t>
    </dgm:pt>
  </dgm:ptLst>
  <dgm:cxnLst>
    <dgm:cxn modelId="{DEAE2808-8EFE-4C0E-A6E7-23AE7E45B857}" type="presOf" srcId="{B7AAF334-8B74-431B-8555-FFABDD5A1475}" destId="{32F7DAD3-A832-49F0-8C0F-32461082011E}" srcOrd="0" destOrd="0" presId="urn:microsoft.com/office/officeart/2005/8/layout/hierarchy3"/>
    <dgm:cxn modelId="{B68D336C-7BFC-48E5-BA8D-88BDE3CB4798}" type="presOf" srcId="{229563DE-E710-4CC8-BFED-EB3837F8BF30}" destId="{3A075BBB-493B-4C92-9A4F-1E64F01B40AA}" srcOrd="1" destOrd="0" presId="urn:microsoft.com/office/officeart/2005/8/layout/hierarchy3"/>
    <dgm:cxn modelId="{9100CA5D-C385-4516-BBA4-6EB6A81795FC}" type="presOf" srcId="{BAE57863-335B-4FCD-80E4-B9553E018AB0}" destId="{EF8A92D9-AFA8-4EE7-9147-82B553FAE3C4}" srcOrd="1" destOrd="0" presId="urn:microsoft.com/office/officeart/2005/8/layout/hierarchy3"/>
    <dgm:cxn modelId="{726F215F-6FB9-4146-BCDB-9336E678F251}" srcId="{BAE57863-335B-4FCD-80E4-B9553E018AB0}" destId="{B7AAF334-8B74-431B-8555-FFABDD5A1475}" srcOrd="0" destOrd="0" parTransId="{D469142C-54DC-438D-844F-594953489855}" sibTransId="{63504B7D-A8AE-4D61-8207-4BC81B4A7DD0}"/>
    <dgm:cxn modelId="{6FC7F41E-6B43-426E-B584-69FE7AB9D497}" type="presOf" srcId="{D469142C-54DC-438D-844F-594953489855}" destId="{731664A3-F59C-4D9A-84D7-250110332AC1}" srcOrd="0" destOrd="0" presId="urn:microsoft.com/office/officeart/2005/8/layout/hierarchy3"/>
    <dgm:cxn modelId="{55B00AB8-6117-41A4-B118-D2D7CF3AE025}" type="presOf" srcId="{A44FC29D-1BAF-404D-AB57-1AEB2ED4B5D7}" destId="{C8845AD9-5F31-407D-B46F-AAFEB88D137A}" srcOrd="1" destOrd="0" presId="urn:microsoft.com/office/officeart/2005/8/layout/hierarchy3"/>
    <dgm:cxn modelId="{A4DB93A4-8401-4BD2-A017-8BF0412AAF1D}" srcId="{CC89E843-CB8E-457A-A9F2-98163928F37E}" destId="{229563DE-E710-4CC8-BFED-EB3837F8BF30}" srcOrd="2" destOrd="0" parTransId="{AC01501F-7229-4720-A2E8-B7CF78592146}" sibTransId="{9C2D98B3-AD39-4F1B-8797-E11DA0593B55}"/>
    <dgm:cxn modelId="{BB1B6FB4-3E73-48DB-A961-6323D0090E02}" type="presOf" srcId="{5147C427-E8DF-4175-B0A8-373058B3D4AE}" destId="{D1E0F802-A504-41B6-88E8-C564C28E694F}" srcOrd="0" destOrd="0" presId="urn:microsoft.com/office/officeart/2005/8/layout/hierarchy3"/>
    <dgm:cxn modelId="{30516EAD-5B89-4019-B0FE-EB4E554601B7}" type="presOf" srcId="{A8577041-F97E-4B07-9582-23F7029F5500}" destId="{DB4F7615-99A8-4D7E-AE8F-1ED078914726}" srcOrd="0" destOrd="0" presId="urn:microsoft.com/office/officeart/2005/8/layout/hierarchy3"/>
    <dgm:cxn modelId="{9E167B0F-7A13-42D1-8AB0-27B0EB891979}" srcId="{CC89E843-CB8E-457A-A9F2-98163928F37E}" destId="{BAE57863-335B-4FCD-80E4-B9553E018AB0}" srcOrd="0" destOrd="0" parTransId="{1D3A6D6C-DA5A-4CDE-A453-5197926726A2}" sibTransId="{15096187-5030-42E4-80EB-711563ED0655}"/>
    <dgm:cxn modelId="{30C591A7-057E-4BD1-9400-8986B14E4008}" type="presOf" srcId="{A44FC29D-1BAF-404D-AB57-1AEB2ED4B5D7}" destId="{7A89DBA3-18A7-4CCC-82EE-A7B606AD172E}" srcOrd="0" destOrd="0" presId="urn:microsoft.com/office/officeart/2005/8/layout/hierarchy3"/>
    <dgm:cxn modelId="{8F4E55DF-3394-4514-9F47-996DE95B953D}" type="presOf" srcId="{CC89E843-CB8E-457A-A9F2-98163928F37E}" destId="{E826EDCB-70E8-4447-9EEC-746C7A1D691F}" srcOrd="0" destOrd="0" presId="urn:microsoft.com/office/officeart/2005/8/layout/hierarchy3"/>
    <dgm:cxn modelId="{462E09E5-E435-4DFA-B2DC-DB8F4624AFF7}" srcId="{A44FC29D-1BAF-404D-AB57-1AEB2ED4B5D7}" destId="{F7917DAF-AF08-4A74-93A5-365891BA38F4}" srcOrd="0" destOrd="0" parTransId="{5147C427-E8DF-4175-B0A8-373058B3D4AE}" sibTransId="{E6BC3B86-580A-4239-83DD-433CDDE348A6}"/>
    <dgm:cxn modelId="{D294E0EF-CDC3-4002-9CA1-9D3C17EF6385}" type="presOf" srcId="{9666DC5F-94F7-4824-A71A-5AA3D8437877}" destId="{B374287E-BA89-41E0-AB59-0F9EA71601F8}" srcOrd="0" destOrd="0" presId="urn:microsoft.com/office/officeart/2005/8/layout/hierarchy3"/>
    <dgm:cxn modelId="{F28A4D7A-8D66-4775-974D-25FED2B0410A}" type="presOf" srcId="{229563DE-E710-4CC8-BFED-EB3837F8BF30}" destId="{9A4CD79C-CEC3-44DB-85E6-0626190427A5}" srcOrd="0" destOrd="0" presId="urn:microsoft.com/office/officeart/2005/8/layout/hierarchy3"/>
    <dgm:cxn modelId="{73B8B0FE-6A59-4C3B-B8E5-136C6D8C2668}" type="presOf" srcId="{F7917DAF-AF08-4A74-93A5-365891BA38F4}" destId="{1C7FDB85-09F0-434A-8886-3D32DDC59557}" srcOrd="0" destOrd="0" presId="urn:microsoft.com/office/officeart/2005/8/layout/hierarchy3"/>
    <dgm:cxn modelId="{32333D8C-4F11-4872-96DF-8B363A82A76F}" srcId="{229563DE-E710-4CC8-BFED-EB3837F8BF30}" destId="{9666DC5F-94F7-4824-A71A-5AA3D8437877}" srcOrd="0" destOrd="0" parTransId="{A8577041-F97E-4B07-9582-23F7029F5500}" sibTransId="{05E7C203-41FE-4B92-A20C-746003C272EB}"/>
    <dgm:cxn modelId="{99D30472-37B0-4AF5-B171-6DC09ACCA0C6}" srcId="{CC89E843-CB8E-457A-A9F2-98163928F37E}" destId="{A44FC29D-1BAF-404D-AB57-1AEB2ED4B5D7}" srcOrd="1" destOrd="0" parTransId="{41344C57-D627-403D-8D3E-1C29804CCEC3}" sibTransId="{0B241898-0B5D-4129-BEA5-4BDEE7C61B8A}"/>
    <dgm:cxn modelId="{E08CD89F-6428-41D0-BE82-D7EAB44B72B0}" type="presOf" srcId="{BAE57863-335B-4FCD-80E4-B9553E018AB0}" destId="{8B65254B-9E1C-447A-8E58-D6822AB5DABE}" srcOrd="0" destOrd="0" presId="urn:microsoft.com/office/officeart/2005/8/layout/hierarchy3"/>
    <dgm:cxn modelId="{BEB20846-D220-4B47-A1BD-EA7400AAEA6D}" type="presParOf" srcId="{E826EDCB-70E8-4447-9EEC-746C7A1D691F}" destId="{80F8B783-6CC2-4B63-A683-A091C1CA9C43}" srcOrd="0" destOrd="0" presId="urn:microsoft.com/office/officeart/2005/8/layout/hierarchy3"/>
    <dgm:cxn modelId="{2F56A170-C0CC-4C1E-A24E-0E7249DB109A}" type="presParOf" srcId="{80F8B783-6CC2-4B63-A683-A091C1CA9C43}" destId="{EA4FE349-9C1F-4ED7-9F01-87C0584178F1}" srcOrd="0" destOrd="0" presId="urn:microsoft.com/office/officeart/2005/8/layout/hierarchy3"/>
    <dgm:cxn modelId="{42473521-3E65-486B-917A-506E4B127EE0}" type="presParOf" srcId="{EA4FE349-9C1F-4ED7-9F01-87C0584178F1}" destId="{8B65254B-9E1C-447A-8E58-D6822AB5DABE}" srcOrd="0" destOrd="0" presId="urn:microsoft.com/office/officeart/2005/8/layout/hierarchy3"/>
    <dgm:cxn modelId="{6956A683-F262-4810-AE93-AD9F91B80616}" type="presParOf" srcId="{EA4FE349-9C1F-4ED7-9F01-87C0584178F1}" destId="{EF8A92D9-AFA8-4EE7-9147-82B553FAE3C4}" srcOrd="1" destOrd="0" presId="urn:microsoft.com/office/officeart/2005/8/layout/hierarchy3"/>
    <dgm:cxn modelId="{E6285279-1EF1-4A2D-952D-82232C8CB60C}" type="presParOf" srcId="{80F8B783-6CC2-4B63-A683-A091C1CA9C43}" destId="{DAA3BAFC-7011-4926-BA34-487B6285A25E}" srcOrd="1" destOrd="0" presId="urn:microsoft.com/office/officeart/2005/8/layout/hierarchy3"/>
    <dgm:cxn modelId="{0265E518-B332-4986-BA76-2A7AAB84B84B}" type="presParOf" srcId="{DAA3BAFC-7011-4926-BA34-487B6285A25E}" destId="{731664A3-F59C-4D9A-84D7-250110332AC1}" srcOrd="0" destOrd="0" presId="urn:microsoft.com/office/officeart/2005/8/layout/hierarchy3"/>
    <dgm:cxn modelId="{827B4A66-2686-4962-9974-7A0CC18FFE58}" type="presParOf" srcId="{DAA3BAFC-7011-4926-BA34-487B6285A25E}" destId="{32F7DAD3-A832-49F0-8C0F-32461082011E}" srcOrd="1" destOrd="0" presId="urn:microsoft.com/office/officeart/2005/8/layout/hierarchy3"/>
    <dgm:cxn modelId="{A9ADFD60-7B5B-46FF-B202-AF7A210CAC6B}" type="presParOf" srcId="{E826EDCB-70E8-4447-9EEC-746C7A1D691F}" destId="{D74CCE0F-22AF-4785-A935-94C1C548095F}" srcOrd="1" destOrd="0" presId="urn:microsoft.com/office/officeart/2005/8/layout/hierarchy3"/>
    <dgm:cxn modelId="{93DD54BE-BD7D-4612-83F2-6DE92669D2CE}" type="presParOf" srcId="{D74CCE0F-22AF-4785-A935-94C1C548095F}" destId="{4DFEFB2F-399C-4ADF-9EA9-3A29A8D90904}" srcOrd="0" destOrd="0" presId="urn:microsoft.com/office/officeart/2005/8/layout/hierarchy3"/>
    <dgm:cxn modelId="{139CC907-B8C3-43CC-8B66-413D2B6A0CEA}" type="presParOf" srcId="{4DFEFB2F-399C-4ADF-9EA9-3A29A8D90904}" destId="{7A89DBA3-18A7-4CCC-82EE-A7B606AD172E}" srcOrd="0" destOrd="0" presId="urn:microsoft.com/office/officeart/2005/8/layout/hierarchy3"/>
    <dgm:cxn modelId="{F7B479C0-4EA6-4311-B925-B2B9B362C1A2}" type="presParOf" srcId="{4DFEFB2F-399C-4ADF-9EA9-3A29A8D90904}" destId="{C8845AD9-5F31-407D-B46F-AAFEB88D137A}" srcOrd="1" destOrd="0" presId="urn:microsoft.com/office/officeart/2005/8/layout/hierarchy3"/>
    <dgm:cxn modelId="{4A433E11-234C-4717-ADB4-729449FC49F4}" type="presParOf" srcId="{D74CCE0F-22AF-4785-A935-94C1C548095F}" destId="{534439F1-04F3-4956-A544-AFB64F6BF4E2}" srcOrd="1" destOrd="0" presId="urn:microsoft.com/office/officeart/2005/8/layout/hierarchy3"/>
    <dgm:cxn modelId="{9FE84C6A-7B61-4424-811F-B5094ACDD3D8}" type="presParOf" srcId="{534439F1-04F3-4956-A544-AFB64F6BF4E2}" destId="{D1E0F802-A504-41B6-88E8-C564C28E694F}" srcOrd="0" destOrd="0" presId="urn:microsoft.com/office/officeart/2005/8/layout/hierarchy3"/>
    <dgm:cxn modelId="{54FEA656-98AF-47C9-903D-A22646CF750B}" type="presParOf" srcId="{534439F1-04F3-4956-A544-AFB64F6BF4E2}" destId="{1C7FDB85-09F0-434A-8886-3D32DDC59557}" srcOrd="1" destOrd="0" presId="urn:microsoft.com/office/officeart/2005/8/layout/hierarchy3"/>
    <dgm:cxn modelId="{33E15F8D-19EA-49DB-8563-6A7F462926E9}" type="presParOf" srcId="{E826EDCB-70E8-4447-9EEC-746C7A1D691F}" destId="{F9ED8059-B127-4510-900C-1611FFD0C422}" srcOrd="2" destOrd="0" presId="urn:microsoft.com/office/officeart/2005/8/layout/hierarchy3"/>
    <dgm:cxn modelId="{59954B40-1F9A-4908-8B16-7B0C9F370BBE}" type="presParOf" srcId="{F9ED8059-B127-4510-900C-1611FFD0C422}" destId="{0B12A556-D8F0-4AF7-A9DF-0A14E66F83E4}" srcOrd="0" destOrd="0" presId="urn:microsoft.com/office/officeart/2005/8/layout/hierarchy3"/>
    <dgm:cxn modelId="{68C8E6C7-98A0-413B-A701-E3D4E080A358}" type="presParOf" srcId="{0B12A556-D8F0-4AF7-A9DF-0A14E66F83E4}" destId="{9A4CD79C-CEC3-44DB-85E6-0626190427A5}" srcOrd="0" destOrd="0" presId="urn:microsoft.com/office/officeart/2005/8/layout/hierarchy3"/>
    <dgm:cxn modelId="{2EF8BFB9-7262-4EB2-AF6D-B444FCEEB552}" type="presParOf" srcId="{0B12A556-D8F0-4AF7-A9DF-0A14E66F83E4}" destId="{3A075BBB-493B-4C92-9A4F-1E64F01B40AA}" srcOrd="1" destOrd="0" presId="urn:microsoft.com/office/officeart/2005/8/layout/hierarchy3"/>
    <dgm:cxn modelId="{35D2DD04-C2B4-44E7-B21B-9090D1E0AB02}" type="presParOf" srcId="{F9ED8059-B127-4510-900C-1611FFD0C422}" destId="{C5C068D7-10A2-4A57-9EB0-B7C543556B6C}" srcOrd="1" destOrd="0" presId="urn:microsoft.com/office/officeart/2005/8/layout/hierarchy3"/>
    <dgm:cxn modelId="{857B6845-EAA3-4CBE-8A92-E0AA6C62CC5B}" type="presParOf" srcId="{C5C068D7-10A2-4A57-9EB0-B7C543556B6C}" destId="{DB4F7615-99A8-4D7E-AE8F-1ED078914726}" srcOrd="0" destOrd="0" presId="urn:microsoft.com/office/officeart/2005/8/layout/hierarchy3"/>
    <dgm:cxn modelId="{76081C6F-D864-4E42-8ABE-714718530360}" type="presParOf" srcId="{C5C068D7-10A2-4A57-9EB0-B7C543556B6C}" destId="{B374287E-BA89-41E0-AB59-0F9EA71601F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5254B-9E1C-447A-8E58-D6822AB5DABE}">
      <dsp:nvSpPr>
        <dsp:cNvPr id="0" name=""/>
        <dsp:cNvSpPr/>
      </dsp:nvSpPr>
      <dsp:spPr>
        <a:xfrm>
          <a:off x="59485" y="663"/>
          <a:ext cx="2849495" cy="8926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Назывной </a:t>
          </a:r>
        </a:p>
        <a:p>
          <a:pPr lvl="0" algn="ctr" defTabSz="711200">
            <a:lnSpc>
              <a:spcPct val="90000"/>
            </a:lnSpc>
            <a:spcBef>
              <a:spcPct val="0"/>
            </a:spcBef>
            <a:spcAft>
              <a:spcPct val="35000"/>
            </a:spcAft>
          </a:pPr>
          <a:r>
            <a:rPr lang="ru-RU" sz="1600" kern="1200" dirty="0" smtClean="0">
              <a:solidFill>
                <a:schemeClr val="tx1"/>
              </a:solidFill>
            </a:rPr>
            <a:t>(выделяются главные словосочетания)</a:t>
          </a:r>
          <a:endParaRPr lang="ru-RU" sz="1600" kern="1200" dirty="0">
            <a:solidFill>
              <a:schemeClr val="tx1"/>
            </a:solidFill>
          </a:endParaRPr>
        </a:p>
      </dsp:txBody>
      <dsp:txXfrm>
        <a:off x="85628" y="26806"/>
        <a:ext cx="2797209" cy="840317"/>
      </dsp:txXfrm>
    </dsp:sp>
    <dsp:sp modelId="{731664A3-F59C-4D9A-84D7-250110332AC1}">
      <dsp:nvSpPr>
        <dsp:cNvPr id="0" name=""/>
        <dsp:cNvSpPr/>
      </dsp:nvSpPr>
      <dsp:spPr>
        <a:xfrm>
          <a:off x="344434" y="893267"/>
          <a:ext cx="284949" cy="1091027"/>
        </a:xfrm>
        <a:custGeom>
          <a:avLst/>
          <a:gdLst/>
          <a:ahLst/>
          <a:cxnLst/>
          <a:rect l="0" t="0" r="0" b="0"/>
          <a:pathLst>
            <a:path>
              <a:moveTo>
                <a:pt x="0" y="0"/>
              </a:moveTo>
              <a:lnTo>
                <a:pt x="0" y="1091027"/>
              </a:lnTo>
              <a:lnTo>
                <a:pt x="284949" y="10910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F7DAD3-A832-49F0-8C0F-32461082011E}">
      <dsp:nvSpPr>
        <dsp:cNvPr id="0" name=""/>
        <dsp:cNvSpPr/>
      </dsp:nvSpPr>
      <dsp:spPr>
        <a:xfrm>
          <a:off x="629384" y="1217224"/>
          <a:ext cx="2323654" cy="15341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90488" lvl="0" indent="0" algn="just" defTabSz="533400">
            <a:lnSpc>
              <a:spcPct val="90000"/>
            </a:lnSpc>
            <a:spcBef>
              <a:spcPct val="0"/>
            </a:spcBef>
            <a:spcAft>
              <a:spcPct val="35000"/>
            </a:spcAft>
          </a:pPr>
          <a:r>
            <a:rPr lang="ru-RU" sz="1200" kern="1200" dirty="0" smtClean="0"/>
            <a:t>1. Понятие «индивид».</a:t>
          </a:r>
        </a:p>
        <a:p>
          <a:pPr marL="90488" lvl="0" indent="0" algn="just" defTabSz="533400">
            <a:lnSpc>
              <a:spcPct val="90000"/>
            </a:lnSpc>
            <a:spcBef>
              <a:spcPct val="0"/>
            </a:spcBef>
            <a:spcAft>
              <a:spcPct val="35000"/>
            </a:spcAft>
          </a:pPr>
          <a:r>
            <a:rPr lang="ru-RU" sz="1200" kern="1200" dirty="0" smtClean="0"/>
            <a:t>2. Признаки личности.</a:t>
          </a:r>
        </a:p>
        <a:p>
          <a:pPr marL="90488" lvl="0" indent="0" algn="l" defTabSz="533400">
            <a:lnSpc>
              <a:spcPct val="90000"/>
            </a:lnSpc>
            <a:spcBef>
              <a:spcPct val="0"/>
            </a:spcBef>
            <a:spcAft>
              <a:spcPct val="35000"/>
            </a:spcAft>
          </a:pPr>
          <a:r>
            <a:rPr lang="ru-RU" sz="1200" kern="1200" dirty="0" smtClean="0"/>
            <a:t>3. Институты социализации.</a:t>
          </a:r>
        </a:p>
        <a:p>
          <a:pPr marL="90488" lvl="0" indent="0" algn="just" defTabSz="533400">
            <a:lnSpc>
              <a:spcPct val="90000"/>
            </a:lnSpc>
            <a:spcBef>
              <a:spcPct val="0"/>
            </a:spcBef>
            <a:spcAft>
              <a:spcPct val="35000"/>
            </a:spcAft>
          </a:pPr>
          <a:r>
            <a:rPr lang="ru-RU" sz="1200" kern="1200" dirty="0" smtClean="0"/>
            <a:t>4. Агенты социализации.</a:t>
          </a:r>
          <a:endParaRPr lang="ru-RU" sz="1200" kern="1200" dirty="0"/>
        </a:p>
      </dsp:txBody>
      <dsp:txXfrm>
        <a:off x="674317" y="1262157"/>
        <a:ext cx="2233788" cy="1444275"/>
      </dsp:txXfrm>
    </dsp:sp>
    <dsp:sp modelId="{7A89DBA3-18A7-4CCC-82EE-A7B606AD172E}">
      <dsp:nvSpPr>
        <dsp:cNvPr id="0" name=""/>
        <dsp:cNvSpPr/>
      </dsp:nvSpPr>
      <dsp:spPr>
        <a:xfrm>
          <a:off x="3569721" y="30066"/>
          <a:ext cx="2790897" cy="8483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Вопросный </a:t>
          </a:r>
        </a:p>
        <a:p>
          <a:pPr lvl="0" algn="ctr" defTabSz="711200">
            <a:lnSpc>
              <a:spcPct val="90000"/>
            </a:lnSpc>
            <a:spcBef>
              <a:spcPct val="0"/>
            </a:spcBef>
            <a:spcAft>
              <a:spcPct val="35000"/>
            </a:spcAft>
          </a:pPr>
          <a:r>
            <a:rPr lang="ru-RU" sz="1600" kern="1200" dirty="0" smtClean="0">
              <a:solidFill>
                <a:schemeClr val="tx1"/>
              </a:solidFill>
            </a:rPr>
            <a:t>(в форме вопросов к тексту)</a:t>
          </a:r>
          <a:endParaRPr lang="ru-RU" sz="1600" kern="1200" dirty="0">
            <a:solidFill>
              <a:schemeClr val="tx1"/>
            </a:solidFill>
          </a:endParaRPr>
        </a:p>
      </dsp:txBody>
      <dsp:txXfrm>
        <a:off x="3594569" y="54914"/>
        <a:ext cx="2741201" cy="798694"/>
      </dsp:txXfrm>
    </dsp:sp>
    <dsp:sp modelId="{D1E0F802-A504-41B6-88E8-C564C28E694F}">
      <dsp:nvSpPr>
        <dsp:cNvPr id="0" name=""/>
        <dsp:cNvSpPr/>
      </dsp:nvSpPr>
      <dsp:spPr>
        <a:xfrm>
          <a:off x="3848811" y="878456"/>
          <a:ext cx="266261" cy="1241867"/>
        </a:xfrm>
        <a:custGeom>
          <a:avLst/>
          <a:gdLst/>
          <a:ahLst/>
          <a:cxnLst/>
          <a:rect l="0" t="0" r="0" b="0"/>
          <a:pathLst>
            <a:path>
              <a:moveTo>
                <a:pt x="0" y="0"/>
              </a:moveTo>
              <a:lnTo>
                <a:pt x="0" y="1241867"/>
              </a:lnTo>
              <a:lnTo>
                <a:pt x="266261" y="12418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FDB85-09F0-434A-8886-3D32DDC59557}">
      <dsp:nvSpPr>
        <dsp:cNvPr id="0" name=""/>
        <dsp:cNvSpPr/>
      </dsp:nvSpPr>
      <dsp:spPr>
        <a:xfrm>
          <a:off x="4115072" y="1173010"/>
          <a:ext cx="2322700" cy="18946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90488" lvl="0" indent="0" algn="just" defTabSz="533400">
            <a:lnSpc>
              <a:spcPct val="90000"/>
            </a:lnSpc>
            <a:spcBef>
              <a:spcPct val="0"/>
            </a:spcBef>
            <a:spcAft>
              <a:spcPct val="35000"/>
            </a:spcAft>
            <a:tabLst>
              <a:tab pos="2065338" algn="l"/>
            </a:tabLst>
          </a:pPr>
          <a:r>
            <a:rPr lang="ru-RU" sz="1200" kern="1200" dirty="0" smtClean="0"/>
            <a:t>1. Что входит в понятие «индивид»?</a:t>
          </a:r>
        </a:p>
        <a:p>
          <a:pPr marL="90488" lvl="0" indent="0" algn="just" defTabSz="533400">
            <a:lnSpc>
              <a:spcPct val="90000"/>
            </a:lnSpc>
            <a:spcBef>
              <a:spcPct val="0"/>
            </a:spcBef>
            <a:spcAft>
              <a:spcPct val="35000"/>
            </a:spcAft>
            <a:tabLst>
              <a:tab pos="2065338" algn="l"/>
            </a:tabLst>
          </a:pPr>
          <a:r>
            <a:rPr lang="ru-RU" sz="1200" kern="1200" dirty="0" smtClean="0"/>
            <a:t>2. Какие бывают признаки личности?</a:t>
          </a:r>
        </a:p>
        <a:p>
          <a:pPr marL="90488" lvl="0" indent="0" algn="just" defTabSz="533400">
            <a:lnSpc>
              <a:spcPct val="90000"/>
            </a:lnSpc>
            <a:spcBef>
              <a:spcPct val="0"/>
            </a:spcBef>
            <a:spcAft>
              <a:spcPct val="35000"/>
            </a:spcAft>
            <a:tabLst>
              <a:tab pos="2065338" algn="l"/>
            </a:tabLst>
          </a:pPr>
          <a:r>
            <a:rPr lang="ru-RU" sz="1200" kern="1200" dirty="0" smtClean="0"/>
            <a:t>3. Что в себя включают институты социализации?</a:t>
          </a:r>
        </a:p>
        <a:p>
          <a:pPr marL="90488" lvl="0" indent="0" algn="just" defTabSz="533400">
            <a:lnSpc>
              <a:spcPct val="90000"/>
            </a:lnSpc>
            <a:spcBef>
              <a:spcPct val="0"/>
            </a:spcBef>
            <a:spcAft>
              <a:spcPct val="35000"/>
            </a:spcAft>
            <a:tabLst>
              <a:tab pos="2065338" algn="l"/>
            </a:tabLst>
          </a:pPr>
          <a:r>
            <a:rPr lang="ru-RU" sz="1200" kern="1200" dirty="0" smtClean="0"/>
            <a:t>4. Кто такие «агенты социализации»</a:t>
          </a:r>
          <a:endParaRPr lang="ru-RU" sz="1200" kern="1200" dirty="0"/>
        </a:p>
      </dsp:txBody>
      <dsp:txXfrm>
        <a:off x="4170564" y="1228502"/>
        <a:ext cx="2211716" cy="1783642"/>
      </dsp:txXfrm>
    </dsp:sp>
    <dsp:sp modelId="{9A4CD79C-CEC3-44DB-85E6-0626190427A5}">
      <dsp:nvSpPr>
        <dsp:cNvPr id="0" name=""/>
        <dsp:cNvSpPr/>
      </dsp:nvSpPr>
      <dsp:spPr>
        <a:xfrm>
          <a:off x="6995704" y="663"/>
          <a:ext cx="2823112" cy="8127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endParaRPr lang="ru-RU" sz="1600" kern="1200"/>
        </a:p>
      </dsp:txBody>
      <dsp:txXfrm>
        <a:off x="7019508" y="24467"/>
        <a:ext cx="2775504" cy="765121"/>
      </dsp:txXfrm>
    </dsp:sp>
    <dsp:sp modelId="{DB4F7615-99A8-4D7E-AE8F-1ED078914726}">
      <dsp:nvSpPr>
        <dsp:cNvPr id="0" name=""/>
        <dsp:cNvSpPr/>
      </dsp:nvSpPr>
      <dsp:spPr>
        <a:xfrm>
          <a:off x="7278015" y="813392"/>
          <a:ext cx="282311" cy="1726597"/>
        </a:xfrm>
        <a:custGeom>
          <a:avLst/>
          <a:gdLst/>
          <a:ahLst/>
          <a:cxnLst/>
          <a:rect l="0" t="0" r="0" b="0"/>
          <a:pathLst>
            <a:path>
              <a:moveTo>
                <a:pt x="0" y="0"/>
              </a:moveTo>
              <a:lnTo>
                <a:pt x="0" y="1726597"/>
              </a:lnTo>
              <a:lnTo>
                <a:pt x="282311" y="172659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74287E-BA89-41E0-AB59-0F9EA71601F8}">
      <dsp:nvSpPr>
        <dsp:cNvPr id="0" name=""/>
        <dsp:cNvSpPr/>
      </dsp:nvSpPr>
      <dsp:spPr>
        <a:xfrm>
          <a:off x="7560326" y="1137349"/>
          <a:ext cx="2777255" cy="28052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ru-RU" sz="6500" kern="1200"/>
        </a:p>
      </dsp:txBody>
      <dsp:txXfrm>
        <a:off x="7641669" y="1218692"/>
        <a:ext cx="2614569" cy="26425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9B5FB6F5-51EC-43FD-B8CF-E736365348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xmlns="" id="{347FF874-B3EC-470E-8EA6-5BF0F789B4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C12A780-2B11-4296-BC1C-FBE57D95DF08}" type="datetime1">
              <a:rPr lang="ru-RU" smtClean="0"/>
              <a:t>08.04.2022</a:t>
            </a:fld>
            <a:endParaRPr lang="ru-RU" dirty="0"/>
          </a:p>
        </p:txBody>
      </p:sp>
      <p:sp>
        <p:nvSpPr>
          <p:cNvPr id="4" name="Нижний колонтитул 3">
            <a:extLst>
              <a:ext uri="{FF2B5EF4-FFF2-40B4-BE49-F238E27FC236}">
                <a16:creationId xmlns:a16="http://schemas.microsoft.com/office/drawing/2014/main" xmlns="" id="{40F35E46-8EA0-4D31-B53D-1DC006F225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xmlns="" id="{1089EA35-CB71-49D2-A823-EBB877793B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849CF80-918C-4346-8274-A92117EC4DD0}" type="slidenum">
              <a:rPr lang="ru-RU" smtClean="0"/>
              <a:t>‹#›</a:t>
            </a:fld>
            <a:endParaRPr lang="ru-RU"/>
          </a:p>
        </p:txBody>
      </p:sp>
    </p:spTree>
    <p:extLst>
      <p:ext uri="{BB962C8B-B14F-4D97-AF65-F5344CB8AC3E}">
        <p14:creationId xmlns:p14="http://schemas.microsoft.com/office/powerpoint/2010/main" val="1765724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07BB6-5E10-45BE-B765-52D0BC05DA1D}" type="datetime1">
              <a:rPr lang="ru-RU" smtClean="0"/>
              <a:pPr/>
              <a:t>08.04.2022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279F17-7BA4-49BC-BB37-7F646CF8D2F0}" type="slidenum">
              <a:rPr lang="ru-RU" noProof="0" smtClean="0"/>
              <a:t>‹#›</a:t>
            </a:fld>
            <a:endParaRPr lang="ru-RU" noProof="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B0279F17-7BA4-49BC-BB37-7F646CF8D2F0}" type="slidenum">
              <a:rPr lang="ru-RU" smtClean="0"/>
              <a:t>1</a:t>
            </a:fld>
            <a:endParaRPr lang="ru-RU"/>
          </a:p>
        </p:txBody>
      </p:sp>
    </p:spTree>
    <p:extLst>
      <p:ext uri="{BB962C8B-B14F-4D97-AF65-F5344CB8AC3E}">
        <p14:creationId xmlns:p14="http://schemas.microsoft.com/office/powerpoint/2010/main" val="316187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r>
              <a:rPr lang="ru-RU"/>
              <a:t>Создание структуры для подготовки:</a:t>
            </a:r>
          </a:p>
          <a:p>
            <a:pPr marL="182880" indent="-182880" rtl="0">
              <a:buFont typeface="+mj-lt"/>
              <a:buAutoNum type="arabicPeriod"/>
            </a:pPr>
            <a:r>
              <a:rPr lang="ru-RU">
                <a:latin typeface="Tahoma" panose="020B0604030504040204" pitchFamily="34" charset="0"/>
                <a:ea typeface="Tahoma" panose="020B0604030504040204" pitchFamily="34" charset="0"/>
                <a:cs typeface="Tahoma" panose="020B0604030504040204" pitchFamily="34" charset="0"/>
              </a:rPr>
              <a:t>Знакомство с эпохой (используйте сочетание мультимедийных форматов и текста)</a:t>
            </a:r>
          </a:p>
          <a:p>
            <a:pPr marL="182880" indent="-182880" rtl="0">
              <a:buFont typeface="+mj-lt"/>
              <a:buAutoNum type="arabicPeriod"/>
            </a:pPr>
            <a:r>
              <a:rPr lang="ru-RU">
                <a:latin typeface="Tahoma" panose="020B0604030504040204" pitchFamily="34" charset="0"/>
                <a:ea typeface="Tahoma" panose="020B0604030504040204" pitchFamily="34" charset="0"/>
                <a:cs typeface="Tahoma" panose="020B0604030504040204" pitchFamily="34" charset="0"/>
              </a:rPr>
              <a:t>Упорядочьте свои артефакты, чтобы показать, какой была жизнь в представляемой эпохе</a:t>
            </a:r>
          </a:p>
          <a:p>
            <a:pPr marL="182880" indent="-182880" rtl="0">
              <a:buFont typeface="+mj-lt"/>
              <a:buAutoNum type="arabicPeriod"/>
            </a:pPr>
            <a:r>
              <a:rPr lang="ru-RU">
                <a:latin typeface="Tahoma" panose="020B0604030504040204" pitchFamily="34" charset="0"/>
                <a:ea typeface="Tahoma" panose="020B0604030504040204" pitchFamily="34" charset="0"/>
                <a:cs typeface="Tahoma" panose="020B0604030504040204" pitchFamily="34" charset="0"/>
              </a:rPr>
              <a:t>Подумайте об использовании раскадровки для создания структуры изображений и идей</a:t>
            </a:r>
          </a:p>
          <a:p>
            <a:pPr marL="182880" indent="-182880" rtl="0">
              <a:buFont typeface="+mj-lt"/>
              <a:buAutoNum type="arabicPeriod"/>
            </a:pPr>
            <a:r>
              <a:rPr lang="ru-RU">
                <a:latin typeface="Tahoma" panose="020B0604030504040204" pitchFamily="34" charset="0"/>
                <a:ea typeface="Tahoma" panose="020B0604030504040204" pitchFamily="34" charset="0"/>
                <a:cs typeface="Tahoma" panose="020B0604030504040204" pitchFamily="34" charset="0"/>
              </a:rPr>
              <a:t>Подготовьте понятную и хорошо оформленную презентацию всех аспектов эпохи (людей, рабочих мест, еды, транспорта и т. д. Что еще следует добавить, чтобы добиться эффекта посещения эпохи для аудитории?)</a:t>
            </a:r>
          </a:p>
          <a:p>
            <a:pPr rtl="0"/>
            <a:endParaRPr lang="ru-RU"/>
          </a:p>
        </p:txBody>
      </p:sp>
      <p:sp>
        <p:nvSpPr>
          <p:cNvPr id="4" name="Номер слайда 3"/>
          <p:cNvSpPr>
            <a:spLocks noGrp="1"/>
          </p:cNvSpPr>
          <p:nvPr>
            <p:ph type="sldNum" sz="quarter" idx="10"/>
          </p:nvPr>
        </p:nvSpPr>
        <p:spPr/>
        <p:txBody>
          <a:bodyPr rtlCol="0"/>
          <a:lstStyle/>
          <a:p>
            <a:pPr rtl="0"/>
            <a:fld id="{B0279F17-7BA4-49BC-BB37-7F646CF8D2F0}" type="slidenum">
              <a:rPr lang="ru-RU" smtClean="0"/>
              <a:t>2</a:t>
            </a:fld>
            <a:endParaRPr lang="ru-RU"/>
          </a:p>
        </p:txBody>
      </p:sp>
    </p:spTree>
    <p:extLst>
      <p:ext uri="{BB962C8B-B14F-4D97-AF65-F5344CB8AC3E}">
        <p14:creationId xmlns:p14="http://schemas.microsoft.com/office/powerpoint/2010/main" val="309365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B0279F17-7BA4-49BC-BB37-7F646CF8D2F0}" type="slidenum">
              <a:rPr lang="ru-RU" smtClean="0"/>
              <a:t>9</a:t>
            </a:fld>
            <a:endParaRPr lang="ru-RU"/>
          </a:p>
        </p:txBody>
      </p:sp>
    </p:spTree>
    <p:extLst>
      <p:ext uri="{BB962C8B-B14F-4D97-AF65-F5344CB8AC3E}">
        <p14:creationId xmlns:p14="http://schemas.microsoft.com/office/powerpoint/2010/main" val="378294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B0279F17-7BA4-49BC-BB37-7F646CF8D2F0}" type="slidenum">
              <a:rPr lang="ru-RU" smtClean="0"/>
              <a:t>21</a:t>
            </a:fld>
            <a:endParaRPr lang="ru-RU"/>
          </a:p>
        </p:txBody>
      </p:sp>
    </p:spTree>
    <p:extLst>
      <p:ext uri="{BB962C8B-B14F-4D97-AF65-F5344CB8AC3E}">
        <p14:creationId xmlns:p14="http://schemas.microsoft.com/office/powerpoint/2010/main" val="1785589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Рисунок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Заголовок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ru-RU" noProof="0" smtClean="0"/>
              <a:t>Образец заголовка</a:t>
            </a:r>
            <a:endParaRPr lang="ru-RU" noProof="0"/>
          </a:p>
        </p:txBody>
      </p:sp>
      <p:sp>
        <p:nvSpPr>
          <p:cNvPr id="3" name="Подзаголовок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smtClean="0"/>
              <a:t>Образец подзаголовка</a:t>
            </a:r>
            <a:endParaRPr lang="ru-RU" noProof="0"/>
          </a:p>
        </p:txBody>
      </p:sp>
      <p:sp>
        <p:nvSpPr>
          <p:cNvPr id="4" name="Дата 3"/>
          <p:cNvSpPr>
            <a:spLocks noGrp="1"/>
          </p:cNvSpPr>
          <p:nvPr>
            <p:ph type="dt" sz="half" idx="10"/>
          </p:nvPr>
        </p:nvSpPr>
        <p:spPr>
          <a:xfrm>
            <a:off x="7983232" y="5037663"/>
            <a:ext cx="897467" cy="279400"/>
          </a:xfrm>
        </p:spPr>
        <p:txBody>
          <a:bodyPr rtlCol="0"/>
          <a:lstStyle/>
          <a:p>
            <a:pPr rtl="0"/>
            <a:fld id="{DB2DA951-EB27-434B-99E2-06C0F20230AA}" type="datetime1">
              <a:rPr lang="ru-RU" noProof="0" smtClean="0"/>
              <a:t>08.04.2022</a:t>
            </a:fld>
            <a:endParaRPr lang="ru-RU" noProof="0"/>
          </a:p>
        </p:txBody>
      </p:sp>
      <p:sp>
        <p:nvSpPr>
          <p:cNvPr id="5" name="Нижний колонтитул 4"/>
          <p:cNvSpPr>
            <a:spLocks noGrp="1"/>
          </p:cNvSpPr>
          <p:nvPr>
            <p:ph type="ftr" sz="quarter" idx="11"/>
          </p:nvPr>
        </p:nvSpPr>
        <p:spPr>
          <a:xfrm>
            <a:off x="2692397" y="5037663"/>
            <a:ext cx="5214635" cy="279400"/>
          </a:xfrm>
        </p:spPr>
        <p:txBody>
          <a:bodyPr rtlCol="0"/>
          <a:lstStyle/>
          <a:p>
            <a:pPr rtl="0"/>
            <a:endParaRPr lang="ru-RU" noProof="0"/>
          </a:p>
        </p:txBody>
      </p:sp>
      <p:sp>
        <p:nvSpPr>
          <p:cNvPr id="6" name="Номер слайда 5"/>
          <p:cNvSpPr>
            <a:spLocks noGrp="1"/>
          </p:cNvSpPr>
          <p:nvPr>
            <p:ph type="sldNum" sz="quarter" idx="12"/>
          </p:nvPr>
        </p:nvSpPr>
        <p:spPr>
          <a:xfrm>
            <a:off x="8956900" y="5037663"/>
            <a:ext cx="551167" cy="279400"/>
          </a:xfrm>
        </p:spPr>
        <p:txBody>
          <a:bodyPr rtlCol="0"/>
          <a:lstStyle/>
          <a:p>
            <a:pPr rtl="0"/>
            <a:fld id="{330EA680-D336-4FF7-8B7A-9848BB0A1C32}" type="slidenum">
              <a:rPr lang="ru-RU" noProof="0" smtClean="0"/>
              <a:t>‹#›</a:t>
            </a:fld>
            <a:endParaRPr lang="ru-RU" noProof="0"/>
          </a:p>
        </p:txBody>
      </p:sp>
      <p:cxnSp>
        <p:nvCxnSpPr>
          <p:cNvPr id="15" name="Прямая соединительная линия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44C81AB9-384E-4B37-8E8F-03F439C0C891}" type="datetime1">
              <a:rPr lang="ru-RU" noProof="0" smtClean="0"/>
              <a:t>08.04.2022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cxnSp>
        <p:nvCxnSpPr>
          <p:cNvPr id="16" name="Прямая соединительная линия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sz="half" idx="1"/>
          </p:nvPr>
        </p:nvSpPr>
        <p:spPr>
          <a:xfrm>
            <a:off x="1298448" y="2560320"/>
            <a:ext cx="4718304" cy="3310128"/>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Объект 3"/>
          <p:cNvSpPr>
            <a:spLocks noGrp="1"/>
          </p:cNvSpPr>
          <p:nvPr>
            <p:ph sz="half" idx="2"/>
          </p:nvPr>
        </p:nvSpPr>
        <p:spPr>
          <a:xfrm>
            <a:off x="6181344" y="2560320"/>
            <a:ext cx="4718304" cy="3310128"/>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Дата 4"/>
          <p:cNvSpPr>
            <a:spLocks noGrp="1"/>
          </p:cNvSpPr>
          <p:nvPr>
            <p:ph type="dt" sz="half" idx="10"/>
          </p:nvPr>
        </p:nvSpPr>
        <p:spPr/>
        <p:txBody>
          <a:bodyPr rtlCol="0"/>
          <a:lstStyle/>
          <a:p>
            <a:pPr rtl="0"/>
            <a:fld id="{4C01BBAE-F151-42DC-B631-49647F2BA3A3}" type="datetime1">
              <a:rPr lang="ru-RU" noProof="0" smtClean="0"/>
              <a:t>08.04.2022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1295400" y="2530739"/>
            <a:ext cx="4718304" cy="476250"/>
          </a:xfrm>
        </p:spPr>
        <p:txBody>
          <a:bodyPr rtlCol="0"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1295400" y="3116261"/>
            <a:ext cx="4718304" cy="2632605"/>
          </a:xfrm>
        </p:spPr>
        <p:txBody>
          <a:bodyPr rtlCol="0"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Текст 4"/>
          <p:cNvSpPr>
            <a:spLocks noGrp="1"/>
          </p:cNvSpPr>
          <p:nvPr>
            <p:ph type="body" sz="quarter" idx="3"/>
          </p:nvPr>
        </p:nvSpPr>
        <p:spPr>
          <a:xfrm>
            <a:off x="6180671" y="2530739"/>
            <a:ext cx="4718304" cy="476250"/>
          </a:xfrm>
        </p:spPr>
        <p:txBody>
          <a:bodyPr rtlCol="0"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6180671" y="3116261"/>
            <a:ext cx="4718304" cy="2632605"/>
          </a:xfrm>
        </p:spPr>
        <p:txBody>
          <a:bodyPr rtlCol="0"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7" name="Дата 6"/>
          <p:cNvSpPr>
            <a:spLocks noGrp="1"/>
          </p:cNvSpPr>
          <p:nvPr>
            <p:ph type="dt" sz="half" idx="10"/>
          </p:nvPr>
        </p:nvSpPr>
        <p:spPr/>
        <p:txBody>
          <a:bodyPr rtlCol="0"/>
          <a:lstStyle/>
          <a:p>
            <a:pPr rtl="0"/>
            <a:fld id="{4AE15447-B82B-4AE5-BB9A-EB88153ED292}" type="datetime1">
              <a:rPr lang="ru-RU" noProof="0" smtClean="0"/>
              <a:t>08.04.2022</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cxnSp>
        <p:nvCxnSpPr>
          <p:cNvPr id="18" name="Прямая соединительная линия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Объект + фото справа">
    <p:spTree>
      <p:nvGrpSpPr>
        <p:cNvPr id="1" name=""/>
        <p:cNvGrpSpPr/>
        <p:nvPr/>
      </p:nvGrpSpPr>
      <p:grpSpPr>
        <a:xfrm>
          <a:off x="0" y="0"/>
          <a:ext cx="0" cy="0"/>
          <a:chOff x="0" y="0"/>
          <a:chExt cx="0" cy="0"/>
        </a:xfrm>
      </p:grpSpPr>
      <p:cxnSp>
        <p:nvCxnSpPr>
          <p:cNvPr id="8" name="Прямая соединительная линия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hasCustomPrompt="1"/>
          </p:nvPr>
        </p:nvSpPr>
        <p:spPr>
          <a:xfrm>
            <a:off x="1295403" y="982132"/>
            <a:ext cx="3580380" cy="1303867"/>
          </a:xfrm>
        </p:spPr>
        <p:txBody>
          <a:bodyPr rtlCol="0"/>
          <a:lstStyle>
            <a:lvl1pPr algn="l">
              <a:defRPr/>
            </a:lvl1pPr>
          </a:lstStyle>
          <a:p>
            <a:pPr rtl="0"/>
            <a:r>
              <a:rPr lang="ru-RU" noProof="0"/>
              <a:t>Щелкните, чтобы изменить заголовок</a:t>
            </a:r>
          </a:p>
        </p:txBody>
      </p:sp>
      <p:sp>
        <p:nvSpPr>
          <p:cNvPr id="5" name="Дата 4"/>
          <p:cNvSpPr>
            <a:spLocks noGrp="1"/>
          </p:cNvSpPr>
          <p:nvPr>
            <p:ph type="dt" sz="half" idx="10"/>
          </p:nvPr>
        </p:nvSpPr>
        <p:spPr/>
        <p:txBody>
          <a:bodyPr rtlCol="0"/>
          <a:lstStyle/>
          <a:p>
            <a:pPr rtl="0"/>
            <a:fld id="{23D4E178-1D0F-4391-B967-FCC83BE230FD}" type="datetime1">
              <a:rPr lang="ru-RU" noProof="0" smtClean="0"/>
              <a:t>08.04.2022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sp>
        <p:nvSpPr>
          <p:cNvPr id="10" name="Параллелограмм 9">
            <a:extLst>
              <a:ext uri="{FF2B5EF4-FFF2-40B4-BE49-F238E27FC236}">
                <a16:creationId xmlns:a16="http://schemas.microsoft.com/office/drawing/2014/main" xmlns=""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Прямоугольник: скругленные углы 10">
            <a:extLst>
              <a:ext uri="{FF2B5EF4-FFF2-40B4-BE49-F238E27FC236}">
                <a16:creationId xmlns:a16="http://schemas.microsoft.com/office/drawing/2014/main" xmlns=""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Рисунок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ru-RU" noProof="0"/>
              <a:t>Вставьте или перетащите свое фото</a:t>
            </a:r>
          </a:p>
        </p:txBody>
      </p:sp>
      <p:sp>
        <p:nvSpPr>
          <p:cNvPr id="13" name="Текст 3">
            <a:extLst>
              <a:ext uri="{FF2B5EF4-FFF2-40B4-BE49-F238E27FC236}">
                <a16:creationId xmlns:a16="http://schemas.microsoft.com/office/drawing/2014/main" xmlns="" id="{809CB875-1032-49F8-A74E-BD0BA58F9727}"/>
              </a:ext>
            </a:extLst>
          </p:cNvPr>
          <p:cNvSpPr>
            <a:spLocks noGrp="1"/>
          </p:cNvSpPr>
          <p:nvPr>
            <p:ph type="body" sz="half" idx="2"/>
          </p:nvPr>
        </p:nvSpPr>
        <p:spPr>
          <a:xfrm>
            <a:off x="1295400" y="2556934"/>
            <a:ext cx="3580381" cy="331205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Объект + фото справа">
    <p:spTree>
      <p:nvGrpSpPr>
        <p:cNvPr id="1" name=""/>
        <p:cNvGrpSpPr/>
        <p:nvPr/>
      </p:nvGrpSpPr>
      <p:grpSpPr>
        <a:xfrm>
          <a:off x="0" y="0"/>
          <a:ext cx="0" cy="0"/>
          <a:chOff x="0" y="0"/>
          <a:chExt cx="0" cy="0"/>
        </a:xfrm>
      </p:grpSpPr>
      <p:cxnSp>
        <p:nvCxnSpPr>
          <p:cNvPr id="8" name="Прямая соединительная линия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hasCustomPrompt="1"/>
          </p:nvPr>
        </p:nvSpPr>
        <p:spPr>
          <a:xfrm>
            <a:off x="1295403" y="982132"/>
            <a:ext cx="3580380" cy="1303867"/>
          </a:xfrm>
        </p:spPr>
        <p:txBody>
          <a:bodyPr rtlCol="0"/>
          <a:lstStyle>
            <a:lvl1pPr algn="l">
              <a:defRPr/>
            </a:lvl1pPr>
          </a:lstStyle>
          <a:p>
            <a:pPr rtl="0"/>
            <a:r>
              <a:rPr lang="ru-RU" noProof="0"/>
              <a:t>Щелкните, чтобы изменить заголовок</a:t>
            </a:r>
          </a:p>
        </p:txBody>
      </p:sp>
      <p:sp>
        <p:nvSpPr>
          <p:cNvPr id="3" name="Объект 2"/>
          <p:cNvSpPr>
            <a:spLocks noGrp="1"/>
          </p:cNvSpPr>
          <p:nvPr>
            <p:ph sz="half" idx="1"/>
          </p:nvPr>
        </p:nvSpPr>
        <p:spPr>
          <a:xfrm>
            <a:off x="5288294" y="895547"/>
            <a:ext cx="5871325" cy="4974901"/>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Дата 4"/>
          <p:cNvSpPr>
            <a:spLocks noGrp="1"/>
          </p:cNvSpPr>
          <p:nvPr>
            <p:ph type="dt" sz="half" idx="10"/>
          </p:nvPr>
        </p:nvSpPr>
        <p:spPr/>
        <p:txBody>
          <a:bodyPr rtlCol="0"/>
          <a:lstStyle/>
          <a:p>
            <a:pPr rtl="0"/>
            <a:fld id="{991CDC81-1DB1-4E5D-9F5E-0568F0034311}" type="datetime1">
              <a:rPr lang="ru-RU" noProof="0" smtClean="0"/>
              <a:t>08.04.2022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sp>
        <p:nvSpPr>
          <p:cNvPr id="13" name="Текст 3">
            <a:extLst>
              <a:ext uri="{FF2B5EF4-FFF2-40B4-BE49-F238E27FC236}">
                <a16:creationId xmlns:a16="http://schemas.microsoft.com/office/drawing/2014/main" xmlns="" id="{379CAAA9-085A-46C2-A892-DE935E67C328}"/>
              </a:ext>
            </a:extLst>
          </p:cNvPr>
          <p:cNvSpPr>
            <a:spLocks noGrp="1"/>
          </p:cNvSpPr>
          <p:nvPr>
            <p:ph type="body" sz="half" idx="2"/>
          </p:nvPr>
        </p:nvSpPr>
        <p:spPr>
          <a:xfrm>
            <a:off x="1295400" y="2556934"/>
            <a:ext cx="3580381" cy="331205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Дата 2"/>
          <p:cNvSpPr>
            <a:spLocks noGrp="1"/>
          </p:cNvSpPr>
          <p:nvPr>
            <p:ph type="dt" sz="half" idx="10"/>
          </p:nvPr>
        </p:nvSpPr>
        <p:spPr/>
        <p:txBody>
          <a:bodyPr rtlCol="0"/>
          <a:lstStyle/>
          <a:p>
            <a:pPr rtl="0"/>
            <a:fld id="{926F5CE2-5323-431F-ADD6-1AD896F7C8A8}" type="datetime1">
              <a:rPr lang="ru-RU" noProof="0" smtClean="0"/>
              <a:t>08.04.2022</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cxnSp>
        <p:nvCxnSpPr>
          <p:cNvPr id="14" name="Прямая соединительная линия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A9546944-72DC-45BE-BAF2-00DAFC31F061}" type="datetime1">
              <a:rPr lang="ru-RU" noProof="0" smtClean="0"/>
              <a:t>08.04.2022</a:t>
            </a:fld>
            <a:endParaRPr lang="ru-RU" noProof="0"/>
          </a:p>
        </p:txBody>
      </p:sp>
      <p:sp>
        <p:nvSpPr>
          <p:cNvPr id="3" name="Нижний колонтитул 2"/>
          <p:cNvSpPr>
            <a:spLocks noGrp="1"/>
          </p:cNvSpPr>
          <p:nvPr>
            <p:ph type="ftr" sz="quarter" idx="11"/>
          </p:nvPr>
        </p:nvSpPr>
        <p:spPr/>
        <p:txBody>
          <a:bodyPr rtlCol="0"/>
          <a:lstStyle/>
          <a:p>
            <a:pPr rtl="0"/>
            <a:endParaRPr lang="ru-RU" noProof="0"/>
          </a:p>
        </p:txBody>
      </p:sp>
      <p:sp>
        <p:nvSpPr>
          <p:cNvPr id="4" name="Номер слайда 3"/>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p:txBody>
          <a:bodyPr rtlCol="0"/>
          <a:lstStyle>
            <a:lvl1pPr>
              <a:defRPr>
                <a:latin typeface="+mj-lt"/>
              </a:defRPr>
            </a:lvl1pPr>
          </a:lstStyle>
          <a:p>
            <a:pPr rtl="0"/>
            <a:r>
              <a:rPr lang="ru-RU" noProof="0" smtClean="0"/>
              <a:t>Образец заголовка</a:t>
            </a:r>
            <a:endParaRPr lang="ru-RU" noProof="0"/>
          </a:p>
        </p:txBody>
      </p:sp>
      <p:sp>
        <p:nvSpPr>
          <p:cNvPr id="3" name="Объект 2"/>
          <p:cNvSpPr>
            <a:spLocks noGrp="1"/>
          </p:cNvSpPr>
          <p:nvPr>
            <p:ph idx="1"/>
          </p:nvPr>
        </p:nvSpPr>
        <p:spPr/>
        <p:txBody>
          <a:bodyPr rtlCol="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E4912756-3ADE-4147-9071-02B9575ECEF8}" type="datetime1">
              <a:rPr lang="ru-RU" noProof="0" smtClean="0"/>
              <a:t>08.04.2022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ри столбца">
    <p:spTree>
      <p:nvGrpSpPr>
        <p:cNvPr id="1" name=""/>
        <p:cNvGrpSpPr/>
        <p:nvPr/>
      </p:nvGrpSpPr>
      <p:grpSpPr>
        <a:xfrm>
          <a:off x="0" y="0"/>
          <a:ext cx="0" cy="0"/>
          <a:chOff x="0" y="0"/>
          <a:chExt cx="0" cy="0"/>
        </a:xfrm>
      </p:grpSpPr>
      <p:sp>
        <p:nvSpPr>
          <p:cNvPr id="7" name="Овал 6">
            <a:extLst>
              <a:ext uri="{FF2B5EF4-FFF2-40B4-BE49-F238E27FC236}">
                <a16:creationId xmlns:a16="http://schemas.microsoft.com/office/drawing/2014/main" xmlns=""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3" name="Овал 12">
            <a:extLst>
              <a:ext uri="{FF2B5EF4-FFF2-40B4-BE49-F238E27FC236}">
                <a16:creationId xmlns:a16="http://schemas.microsoft.com/office/drawing/2014/main" xmlns=""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5" name="Овал 14">
            <a:extLst>
              <a:ext uri="{FF2B5EF4-FFF2-40B4-BE49-F238E27FC236}">
                <a16:creationId xmlns:a16="http://schemas.microsoft.com/office/drawing/2014/main" xmlns=""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p:cNvSpPr>
            <a:spLocks noGrp="1"/>
          </p:cNvSpPr>
          <p:nvPr>
            <p:ph type="title"/>
          </p:nvPr>
        </p:nvSpPr>
        <p:spPr>
          <a:xfrm>
            <a:off x="1295402" y="982132"/>
            <a:ext cx="9601196" cy="1303867"/>
          </a:xfrm>
        </p:spPr>
        <p:txBody>
          <a:bodyPr rtlCol="0"/>
          <a:lstStyle/>
          <a:p>
            <a:pPr rtl="0"/>
            <a:r>
              <a:rPr lang="ru-RU" noProof="0" smtClean="0"/>
              <a:t>Образец заголовка</a:t>
            </a:r>
            <a:endParaRPr lang="ru-RU" noProof="0"/>
          </a:p>
        </p:txBody>
      </p:sp>
      <p:sp>
        <p:nvSpPr>
          <p:cNvPr id="3" name="Объект 2"/>
          <p:cNvSpPr>
            <a:spLocks noGrp="1"/>
          </p:cNvSpPr>
          <p:nvPr>
            <p:ph idx="1"/>
          </p:nvPr>
        </p:nvSpPr>
        <p:spPr>
          <a:xfrm>
            <a:off x="1295401" y="4804495"/>
            <a:ext cx="2952000" cy="1109133"/>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p:txBody>
      </p:sp>
      <p:sp>
        <p:nvSpPr>
          <p:cNvPr id="4" name="Дата 3"/>
          <p:cNvSpPr>
            <a:spLocks noGrp="1"/>
          </p:cNvSpPr>
          <p:nvPr>
            <p:ph type="dt" sz="half" idx="10"/>
          </p:nvPr>
        </p:nvSpPr>
        <p:spPr/>
        <p:txBody>
          <a:bodyPr rtlCol="0"/>
          <a:lstStyle/>
          <a:p>
            <a:pPr rtl="0"/>
            <a:fld id="{461BBCF7-4F54-430F-AEE5-8559250D856E}" type="datetime1">
              <a:rPr lang="ru-RU" noProof="0" smtClean="0"/>
              <a:t>08.04.2022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sp>
        <p:nvSpPr>
          <p:cNvPr id="9" name="Объект 2">
            <a:extLst>
              <a:ext uri="{FF2B5EF4-FFF2-40B4-BE49-F238E27FC236}">
                <a16:creationId xmlns:a16="http://schemas.microsoft.com/office/drawing/2014/main" xmlns="" id="{D2FC6D4A-DA65-4AB4-A214-ABFCCC77CE2F}"/>
              </a:ext>
            </a:extLst>
          </p:cNvPr>
          <p:cNvSpPr>
            <a:spLocks noGrp="1"/>
          </p:cNvSpPr>
          <p:nvPr>
            <p:ph idx="13"/>
          </p:nvPr>
        </p:nvSpPr>
        <p:spPr>
          <a:xfrm>
            <a:off x="4620000" y="4804495"/>
            <a:ext cx="2952000" cy="1109133"/>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p:txBody>
      </p:sp>
      <p:sp>
        <p:nvSpPr>
          <p:cNvPr id="10" name="Объект 2">
            <a:extLst>
              <a:ext uri="{FF2B5EF4-FFF2-40B4-BE49-F238E27FC236}">
                <a16:creationId xmlns:a16="http://schemas.microsoft.com/office/drawing/2014/main" xmlns="" id="{64EDB116-654D-48D8-BED5-DCA5C06DA378}"/>
              </a:ext>
            </a:extLst>
          </p:cNvPr>
          <p:cNvSpPr>
            <a:spLocks noGrp="1"/>
          </p:cNvSpPr>
          <p:nvPr>
            <p:ph idx="14"/>
          </p:nvPr>
        </p:nvSpPr>
        <p:spPr>
          <a:xfrm>
            <a:off x="7944598" y="4804495"/>
            <a:ext cx="2952000" cy="1109133"/>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p:txBody>
      </p:sp>
      <p:sp>
        <p:nvSpPr>
          <p:cNvPr id="12" name="Рисунок 11">
            <a:extLst>
              <a:ext uri="{FF2B5EF4-FFF2-40B4-BE49-F238E27FC236}">
                <a16:creationId xmlns:a16="http://schemas.microsoft.com/office/drawing/2014/main" xmlns=""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rtlCol="0" anchor="ctr"/>
          <a:lstStyle>
            <a:lvl1pPr marL="0" indent="0" algn="ctr">
              <a:buNone/>
              <a:defRPr sz="1400" i="1">
                <a:solidFill>
                  <a:schemeClr val="bg1"/>
                </a:solidFill>
              </a:defRPr>
            </a:lvl1pPr>
          </a:lstStyle>
          <a:p>
            <a:pPr rtl="0"/>
            <a:r>
              <a:rPr lang="ru-RU" noProof="0"/>
              <a:t>Вставьте значок или изображение</a:t>
            </a:r>
          </a:p>
        </p:txBody>
      </p:sp>
      <p:sp>
        <p:nvSpPr>
          <p:cNvPr id="14" name="Рисунок 13">
            <a:extLst>
              <a:ext uri="{FF2B5EF4-FFF2-40B4-BE49-F238E27FC236}">
                <a16:creationId xmlns:a16="http://schemas.microsoft.com/office/drawing/2014/main" xmlns=""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ru-RU" noProof="0"/>
              <a:t>Вставьте значок или изображение</a:t>
            </a:r>
          </a:p>
        </p:txBody>
      </p:sp>
      <p:sp>
        <p:nvSpPr>
          <p:cNvPr id="16" name="Рисунок 15">
            <a:extLst>
              <a:ext uri="{FF2B5EF4-FFF2-40B4-BE49-F238E27FC236}">
                <a16:creationId xmlns:a16="http://schemas.microsoft.com/office/drawing/2014/main" xmlns=""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ru-RU" noProof="0"/>
              <a:t>Вставьте значок или изображение</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столбца + фото">
    <p:spTree>
      <p:nvGrpSpPr>
        <p:cNvPr id="1" name=""/>
        <p:cNvGrpSpPr/>
        <p:nvPr/>
      </p:nvGrpSpPr>
      <p:grpSpPr>
        <a:xfrm>
          <a:off x="0" y="0"/>
          <a:ext cx="0" cy="0"/>
          <a:chOff x="0" y="0"/>
          <a:chExt cx="0" cy="0"/>
        </a:xfrm>
      </p:grpSpPr>
      <p:cxnSp>
        <p:nvCxnSpPr>
          <p:cNvPr id="8" name="Прямая соединительная линия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498694" y="982132"/>
            <a:ext cx="7397903" cy="1303867"/>
          </a:xfrm>
        </p:spPr>
        <p:txBody>
          <a:bodyPr rtlCol="0"/>
          <a:lstStyle/>
          <a:p>
            <a:pPr rtl="0"/>
            <a:r>
              <a:rPr lang="ru-RU" noProof="0" smtClean="0"/>
              <a:t>Образец заголовка</a:t>
            </a:r>
            <a:endParaRPr lang="ru-RU" noProof="0"/>
          </a:p>
        </p:txBody>
      </p:sp>
      <p:sp>
        <p:nvSpPr>
          <p:cNvPr id="3" name="Объект 2"/>
          <p:cNvSpPr>
            <a:spLocks noGrp="1"/>
          </p:cNvSpPr>
          <p:nvPr>
            <p:ph sz="half" idx="1"/>
          </p:nvPr>
        </p:nvSpPr>
        <p:spPr>
          <a:xfrm>
            <a:off x="3498694" y="2560320"/>
            <a:ext cx="3580381" cy="3310128"/>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Объект 3"/>
          <p:cNvSpPr>
            <a:spLocks noGrp="1"/>
          </p:cNvSpPr>
          <p:nvPr>
            <p:ph sz="half" idx="2"/>
          </p:nvPr>
        </p:nvSpPr>
        <p:spPr>
          <a:xfrm>
            <a:off x="7316216" y="2560320"/>
            <a:ext cx="3580381" cy="3310128"/>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Дата 4"/>
          <p:cNvSpPr>
            <a:spLocks noGrp="1"/>
          </p:cNvSpPr>
          <p:nvPr>
            <p:ph type="dt" sz="half" idx="10"/>
          </p:nvPr>
        </p:nvSpPr>
        <p:spPr/>
        <p:txBody>
          <a:bodyPr rtlCol="0"/>
          <a:lstStyle/>
          <a:p>
            <a:pPr rtl="0"/>
            <a:fld id="{20E5F501-3C4F-429A-BFF9-D56D01724E57}" type="datetime1">
              <a:rPr lang="ru-RU" noProof="0" smtClean="0"/>
              <a:t>08.04.2022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sp>
        <p:nvSpPr>
          <p:cNvPr id="10" name="Параллелограмм 9">
            <a:extLst>
              <a:ext uri="{FF2B5EF4-FFF2-40B4-BE49-F238E27FC236}">
                <a16:creationId xmlns:a16="http://schemas.microsoft.com/office/drawing/2014/main" xmlns=""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Прямоугольник: скругленные углы 10">
            <a:extLst>
              <a:ext uri="{FF2B5EF4-FFF2-40B4-BE49-F238E27FC236}">
                <a16:creationId xmlns:a16="http://schemas.microsoft.com/office/drawing/2014/main" xmlns=""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Рисунок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ru-RU" noProof="0"/>
              <a:t>Вставьте или перетащите свое фото</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Коллаж">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xmlns=""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p:cNvSpPr>
            <a:spLocks noGrp="1"/>
          </p:cNvSpPr>
          <p:nvPr>
            <p:ph type="title" hasCustomPrompt="1"/>
          </p:nvPr>
        </p:nvSpPr>
        <p:spPr>
          <a:xfrm>
            <a:off x="8216900" y="982132"/>
            <a:ext cx="2679698" cy="1412725"/>
          </a:xfrm>
        </p:spPr>
        <p:txBody>
          <a:bodyPr rtlCol="0" anchor="t"/>
          <a:lstStyle>
            <a:lvl1pPr algn="r">
              <a:defRPr/>
            </a:lvl1pPr>
          </a:lstStyle>
          <a:p>
            <a:pPr rtl="0"/>
            <a:r>
              <a:rPr lang="ru-RU" noProof="0"/>
              <a:t>Щелкните заголовок</a:t>
            </a:r>
          </a:p>
        </p:txBody>
      </p:sp>
      <p:sp>
        <p:nvSpPr>
          <p:cNvPr id="4" name="Дата 3"/>
          <p:cNvSpPr>
            <a:spLocks noGrp="1"/>
          </p:cNvSpPr>
          <p:nvPr>
            <p:ph type="dt" sz="half" idx="10"/>
          </p:nvPr>
        </p:nvSpPr>
        <p:spPr/>
        <p:txBody>
          <a:bodyPr rtlCol="0"/>
          <a:lstStyle/>
          <a:p>
            <a:pPr rtl="0"/>
            <a:fld id="{E36D6D90-8788-4693-8934-795A929F5097}" type="datetime1">
              <a:rPr lang="ru-RU" noProof="0" smtClean="0"/>
              <a:t>08.04.2022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sp>
        <p:nvSpPr>
          <p:cNvPr id="11" name="Рисунок 10">
            <a:extLst>
              <a:ext uri="{FF2B5EF4-FFF2-40B4-BE49-F238E27FC236}">
                <a16:creationId xmlns:a16="http://schemas.microsoft.com/office/drawing/2014/main" xmlns=""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rtlCol="0" anchor="ctr"/>
          <a:lstStyle>
            <a:lvl1pPr marL="0" indent="0" algn="ctr">
              <a:buNone/>
              <a:defRPr sz="1200" i="1"/>
            </a:lvl1pPr>
          </a:lstStyle>
          <a:p>
            <a:pPr rtl="0"/>
            <a:r>
              <a:rPr lang="ru-RU" noProof="0"/>
              <a:t>Изображения зданий</a:t>
            </a:r>
          </a:p>
        </p:txBody>
      </p:sp>
      <p:sp>
        <p:nvSpPr>
          <p:cNvPr id="12" name="Рисунок 10">
            <a:extLst>
              <a:ext uri="{FF2B5EF4-FFF2-40B4-BE49-F238E27FC236}">
                <a16:creationId xmlns:a16="http://schemas.microsoft.com/office/drawing/2014/main" xmlns=""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ru-RU" noProof="0"/>
              <a:t> Изображения рабочих мест</a:t>
            </a:r>
          </a:p>
        </p:txBody>
      </p:sp>
      <p:sp>
        <p:nvSpPr>
          <p:cNvPr id="13" name="Рисунок 10">
            <a:extLst>
              <a:ext uri="{FF2B5EF4-FFF2-40B4-BE49-F238E27FC236}">
                <a16:creationId xmlns:a16="http://schemas.microsoft.com/office/drawing/2014/main" xmlns=""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ru-RU" noProof="0"/>
              <a:t>Изображения транспорта</a:t>
            </a:r>
          </a:p>
        </p:txBody>
      </p:sp>
      <p:sp>
        <p:nvSpPr>
          <p:cNvPr id="14" name="Рисунок 10">
            <a:extLst>
              <a:ext uri="{FF2B5EF4-FFF2-40B4-BE49-F238E27FC236}">
                <a16:creationId xmlns:a16="http://schemas.microsoft.com/office/drawing/2014/main" xmlns=""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rtlCol="0" anchor="ctr"/>
          <a:lstStyle>
            <a:lvl1pPr marL="0" indent="0" algn="ctr">
              <a:buNone/>
              <a:defRPr sz="1200" i="1"/>
            </a:lvl1pPr>
          </a:lstStyle>
          <a:p>
            <a:pPr rtl="0"/>
            <a:r>
              <a:rPr lang="ru-RU" noProof="0"/>
              <a:t>Изображения одежды</a:t>
            </a:r>
          </a:p>
        </p:txBody>
      </p:sp>
      <p:sp>
        <p:nvSpPr>
          <p:cNvPr id="19" name="Рисунок 10">
            <a:extLst>
              <a:ext uri="{FF2B5EF4-FFF2-40B4-BE49-F238E27FC236}">
                <a16:creationId xmlns:a16="http://schemas.microsoft.com/office/drawing/2014/main" xmlns=""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ru-RU" noProof="0"/>
              <a:t>Изображения других элементов эпохи</a:t>
            </a:r>
          </a:p>
        </p:txBody>
      </p:sp>
      <p:sp>
        <p:nvSpPr>
          <p:cNvPr id="21" name="Текст 20">
            <a:extLst>
              <a:ext uri="{FF2B5EF4-FFF2-40B4-BE49-F238E27FC236}">
                <a16:creationId xmlns:a16="http://schemas.microsoft.com/office/drawing/2014/main" xmlns="" id="{2E769B50-B286-4700-AFD4-EFDA8F2FBA04}"/>
              </a:ext>
            </a:extLst>
          </p:cNvPr>
          <p:cNvSpPr>
            <a:spLocks noGrp="1"/>
          </p:cNvSpPr>
          <p:nvPr>
            <p:ph type="body" sz="quarter" idx="18" hasCustomPrompt="1"/>
          </p:nvPr>
        </p:nvSpPr>
        <p:spPr>
          <a:xfrm>
            <a:off x="8216900" y="2507046"/>
            <a:ext cx="2679698" cy="3349763"/>
          </a:xfrm>
        </p:spPr>
        <p:txBody>
          <a:bodyPr rtlCol="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rtl="0"/>
            <a:r>
              <a:rPr lang="ru-RU" noProof="0"/>
              <a:t>Подзаголовок</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Большая фотография">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xmlns=""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Рисунок 10">
            <a:extLst>
              <a:ext uri="{FF2B5EF4-FFF2-40B4-BE49-F238E27FC236}">
                <a16:creationId xmlns:a16="http://schemas.microsoft.com/office/drawing/2014/main" xmlns=""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rtlCol="0" anchor="ctr"/>
          <a:lstStyle>
            <a:lvl1pPr marL="0" indent="0" algn="ctr">
              <a:buNone/>
              <a:defRPr sz="1600" i="1">
                <a:solidFill>
                  <a:schemeClr val="tx1">
                    <a:lumMod val="85000"/>
                    <a:lumOff val="15000"/>
                  </a:schemeClr>
                </a:solidFill>
              </a:defRPr>
            </a:lvl1pPr>
          </a:lstStyle>
          <a:p>
            <a:pPr rtl="0"/>
            <a:r>
              <a:rPr lang="ru-RU" noProof="0"/>
              <a:t>Вставьте классическое изображение из эпохи</a:t>
            </a:r>
          </a:p>
        </p:txBody>
      </p:sp>
      <p:sp>
        <p:nvSpPr>
          <p:cNvPr id="2" name="Заголовок 1"/>
          <p:cNvSpPr>
            <a:spLocks noGrp="1"/>
          </p:cNvSpPr>
          <p:nvPr>
            <p:ph type="title"/>
          </p:nvPr>
        </p:nvSpPr>
        <p:spPr>
          <a:xfrm>
            <a:off x="1295402" y="692939"/>
            <a:ext cx="9601196" cy="751418"/>
          </a:xfrm>
        </p:spPr>
        <p:txBody>
          <a:bodyPr rtlCol="0"/>
          <a:lstStyle/>
          <a:p>
            <a:pPr rtl="0"/>
            <a:r>
              <a:rPr lang="ru-RU" noProof="0" smtClean="0"/>
              <a:t>Образец заголовка</a:t>
            </a:r>
            <a:endParaRPr lang="ru-RU" noProof="0"/>
          </a:p>
        </p:txBody>
      </p:sp>
      <p:pic>
        <p:nvPicPr>
          <p:cNvPr id="7" name="Рисунок 6" descr="HD-PanelContent-GrommetsCombined.png">
            <a:extLst>
              <a:ext uri="{FF2B5EF4-FFF2-40B4-BE49-F238E27FC236}">
                <a16:creationId xmlns:a16="http://schemas.microsoft.com/office/drawing/2014/main" xmlns=""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Рисунок 7" descr="HD-PanelContent-GrommetsCombined.png">
            <a:extLst>
              <a:ext uri="{FF2B5EF4-FFF2-40B4-BE49-F238E27FC236}">
                <a16:creationId xmlns:a16="http://schemas.microsoft.com/office/drawing/2014/main" xmlns=""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Рисунок 8" descr="HD-PanelContent-GrommetsCombined.png">
            <a:extLst>
              <a:ext uri="{FF2B5EF4-FFF2-40B4-BE49-F238E27FC236}">
                <a16:creationId xmlns:a16="http://schemas.microsoft.com/office/drawing/2014/main" xmlns=""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Рисунок 9" descr="HD-PanelContent-GrommetsCombined.png">
            <a:extLst>
              <a:ext uri="{FF2B5EF4-FFF2-40B4-BE49-F238E27FC236}">
                <a16:creationId xmlns:a16="http://schemas.microsoft.com/office/drawing/2014/main" xmlns=""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Объект + фото справа">
    <p:spTree>
      <p:nvGrpSpPr>
        <p:cNvPr id="1" name=""/>
        <p:cNvGrpSpPr/>
        <p:nvPr/>
      </p:nvGrpSpPr>
      <p:grpSpPr>
        <a:xfrm>
          <a:off x="0" y="0"/>
          <a:ext cx="0" cy="0"/>
          <a:chOff x="0" y="0"/>
          <a:chExt cx="0" cy="0"/>
        </a:xfrm>
      </p:grpSpPr>
      <p:cxnSp>
        <p:nvCxnSpPr>
          <p:cNvPr id="8" name="Прямая соединительная линия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hasCustomPrompt="1"/>
          </p:nvPr>
        </p:nvSpPr>
        <p:spPr>
          <a:xfrm>
            <a:off x="1295403" y="982132"/>
            <a:ext cx="3580380" cy="1303867"/>
          </a:xfrm>
        </p:spPr>
        <p:txBody>
          <a:bodyPr rtlCol="0"/>
          <a:lstStyle>
            <a:lvl1pPr algn="l">
              <a:defRPr/>
            </a:lvl1pPr>
          </a:lstStyle>
          <a:p>
            <a:pPr rtl="0"/>
            <a:r>
              <a:rPr lang="ru-RU" noProof="0"/>
              <a:t>Щелкните, чтобы изменить заголовок</a:t>
            </a:r>
          </a:p>
        </p:txBody>
      </p:sp>
      <p:sp>
        <p:nvSpPr>
          <p:cNvPr id="3" name="Объект 2"/>
          <p:cNvSpPr>
            <a:spLocks noGrp="1"/>
          </p:cNvSpPr>
          <p:nvPr>
            <p:ph sz="half" idx="1"/>
          </p:nvPr>
        </p:nvSpPr>
        <p:spPr>
          <a:xfrm>
            <a:off x="1295401" y="2560320"/>
            <a:ext cx="3580381" cy="3310128"/>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Дата 4"/>
          <p:cNvSpPr>
            <a:spLocks noGrp="1"/>
          </p:cNvSpPr>
          <p:nvPr>
            <p:ph type="dt" sz="half" idx="10"/>
          </p:nvPr>
        </p:nvSpPr>
        <p:spPr/>
        <p:txBody>
          <a:bodyPr rtlCol="0"/>
          <a:lstStyle/>
          <a:p>
            <a:pPr rtl="0"/>
            <a:fld id="{6A80654A-E75C-4D31-BB99-3BD3003B8FBC}" type="datetime1">
              <a:rPr lang="ru-RU" noProof="0" smtClean="0"/>
              <a:t>08.04.2022</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sp>
        <p:nvSpPr>
          <p:cNvPr id="10" name="Параллелограмм 9">
            <a:extLst>
              <a:ext uri="{FF2B5EF4-FFF2-40B4-BE49-F238E27FC236}">
                <a16:creationId xmlns:a16="http://schemas.microsoft.com/office/drawing/2014/main" xmlns=""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Прямоугольник: скругленные углы 10">
            <a:extLst>
              <a:ext uri="{FF2B5EF4-FFF2-40B4-BE49-F238E27FC236}">
                <a16:creationId xmlns:a16="http://schemas.microsoft.com/office/drawing/2014/main" xmlns=""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Рисунок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ru-RU" noProof="0"/>
              <a:t>Вставьте или перетащите свое фото</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 объект">
    <p:spTree>
      <p:nvGrpSpPr>
        <p:cNvPr id="1" name=""/>
        <p:cNvGrpSpPr/>
        <p:nvPr/>
      </p:nvGrpSpPr>
      <p:grpSpPr>
        <a:xfrm>
          <a:off x="0" y="0"/>
          <a:ext cx="0" cy="0"/>
          <a:chOff x="0" y="0"/>
          <a:chExt cx="0" cy="0"/>
        </a:xfrm>
      </p:grpSpPr>
      <p:pic>
        <p:nvPicPr>
          <p:cNvPr id="9" name="Рисунок 8" descr="HD-PanelContent-GrommetsCombined.png">
            <a:extLst>
              <a:ext uri="{FF2B5EF4-FFF2-40B4-BE49-F238E27FC236}">
                <a16:creationId xmlns:a16="http://schemas.microsoft.com/office/drawing/2014/main" xmlns=""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Прямая соединительная линия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hasCustomPrompt="1"/>
          </p:nvPr>
        </p:nvSpPr>
        <p:spPr>
          <a:xfrm>
            <a:off x="1295402" y="982132"/>
            <a:ext cx="4669664" cy="1303867"/>
          </a:xfrm>
        </p:spPr>
        <p:txBody>
          <a:bodyPr rtlCol="0"/>
          <a:lstStyle/>
          <a:p>
            <a:pPr rtl="0"/>
            <a:r>
              <a:rPr lang="ru-RU" noProof="0"/>
              <a:t>Щелкните, чтобы изменить заголовок</a:t>
            </a:r>
          </a:p>
        </p:txBody>
      </p:sp>
      <p:sp>
        <p:nvSpPr>
          <p:cNvPr id="3" name="Объект 2"/>
          <p:cNvSpPr>
            <a:spLocks noGrp="1"/>
          </p:cNvSpPr>
          <p:nvPr>
            <p:ph idx="1"/>
          </p:nvPr>
        </p:nvSpPr>
        <p:spPr>
          <a:xfrm>
            <a:off x="1295401" y="2556932"/>
            <a:ext cx="4669666" cy="3318936"/>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0EA5D81B-1B02-42E1-834C-3D63E7695063}" type="datetime1">
              <a:rPr lang="ru-RU" noProof="0" smtClean="0"/>
              <a:t>08.04.2022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sp>
        <p:nvSpPr>
          <p:cNvPr id="11" name="Объект 2">
            <a:extLst>
              <a:ext uri="{FF2B5EF4-FFF2-40B4-BE49-F238E27FC236}">
                <a16:creationId xmlns:a16="http://schemas.microsoft.com/office/drawing/2014/main" xmlns="" id="{68FEA8B0-7C15-481C-885B-E54C78BC32E7}"/>
              </a:ext>
            </a:extLst>
          </p:cNvPr>
          <p:cNvSpPr>
            <a:spLocks noGrp="1"/>
          </p:cNvSpPr>
          <p:nvPr>
            <p:ph idx="13"/>
          </p:nvPr>
        </p:nvSpPr>
        <p:spPr>
          <a:xfrm>
            <a:off x="6226935" y="982132"/>
            <a:ext cx="4669666" cy="412658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14" name="Текст 13">
            <a:extLst>
              <a:ext uri="{FF2B5EF4-FFF2-40B4-BE49-F238E27FC236}">
                <a16:creationId xmlns:a16="http://schemas.microsoft.com/office/drawing/2014/main" xmlns="" id="{8DCEB7F9-6056-41AE-93D6-C5D4C94C8F50}"/>
              </a:ext>
            </a:extLst>
          </p:cNvPr>
          <p:cNvSpPr>
            <a:spLocks noGrp="1"/>
          </p:cNvSpPr>
          <p:nvPr>
            <p:ph type="body" sz="quarter" idx="14" hasCustomPrompt="1"/>
          </p:nvPr>
        </p:nvSpPr>
        <p:spPr>
          <a:xfrm rot="21043309">
            <a:off x="8122162" y="5338536"/>
            <a:ext cx="2746356" cy="425315"/>
          </a:xfrm>
        </p:spPr>
        <p:txBody>
          <a:bodyPr rtlCol="0"/>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ru-RU" noProof="0"/>
              <a:t>Поколение XYZ</a:t>
            </a:r>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ри точк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979709"/>
            <a:ext cx="9601197" cy="1822514"/>
          </a:xfrm>
        </p:spPr>
        <p:txBody>
          <a:bodyPr rtlCol="0" anchor="b">
            <a:normAutofit/>
          </a:bodyPr>
          <a:lstStyle>
            <a:lvl1pPr algn="ctr">
              <a:defRPr sz="44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1295400" y="3073155"/>
            <a:ext cx="9601197" cy="520392"/>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6164F551-B0E3-4470-9BED-CE21B0505EF3}" type="datetime1">
              <a:rPr lang="ru-RU" noProof="0" smtClean="0"/>
              <a:t>08.04.2022</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330EA680-D336-4FF7-8B7A-9848BB0A1C32}" type="slidenum">
              <a:rPr lang="ru-RU" noProof="0" smtClean="0"/>
              <a:t>‹#›</a:t>
            </a:fld>
            <a:endParaRPr lang="ru-RU" noProof="0"/>
          </a:p>
        </p:txBody>
      </p:sp>
      <p:cxnSp>
        <p:nvCxnSpPr>
          <p:cNvPr id="16" name="Прямая соединительная линия 15"/>
          <p:cNvCxnSpPr/>
          <p:nvPr/>
        </p:nvCxnSpPr>
        <p:spPr>
          <a:xfrm>
            <a:off x="1296884" y="2937688"/>
            <a:ext cx="96012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Объект 2">
            <a:extLst>
              <a:ext uri="{FF2B5EF4-FFF2-40B4-BE49-F238E27FC236}">
                <a16:creationId xmlns:a16="http://schemas.microsoft.com/office/drawing/2014/main" xmlns=""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ru-RU" noProof="0"/>
              <a:t>Описание</a:t>
            </a:r>
          </a:p>
        </p:txBody>
      </p:sp>
      <p:sp>
        <p:nvSpPr>
          <p:cNvPr id="9" name="Объект 2">
            <a:extLst>
              <a:ext uri="{FF2B5EF4-FFF2-40B4-BE49-F238E27FC236}">
                <a16:creationId xmlns:a16="http://schemas.microsoft.com/office/drawing/2014/main" xmlns=""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ru-RU" noProof="0"/>
              <a:t>Описание</a:t>
            </a:r>
          </a:p>
        </p:txBody>
      </p:sp>
      <p:sp>
        <p:nvSpPr>
          <p:cNvPr id="10" name="Объект 2">
            <a:extLst>
              <a:ext uri="{FF2B5EF4-FFF2-40B4-BE49-F238E27FC236}">
                <a16:creationId xmlns:a16="http://schemas.microsoft.com/office/drawing/2014/main" xmlns=""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ru-RU" noProof="0"/>
              <a:t>Описание</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Рисунок 6" descr="HD-PanelContent-GrommetsCombined.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pPr rtl="0"/>
            <a:r>
              <a:rPr lang="ru-RU" noProof="0"/>
              <a:t>Образец заголовка</a:t>
            </a:r>
          </a:p>
        </p:txBody>
      </p:sp>
      <p:sp>
        <p:nvSpPr>
          <p:cNvPr id="3" name="Текст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2AF731A8-00CB-46C3-9F28-5BCF50B4D87E}" type="datetime1">
              <a:rPr lang="ru-RU" noProof="0" smtClean="0"/>
              <a:t>08.04.2022</a:t>
            </a:fld>
            <a:endParaRPr lang="ru-RU" noProof="0"/>
          </a:p>
        </p:txBody>
      </p:sp>
      <p:sp>
        <p:nvSpPr>
          <p:cNvPr id="5" name="Нижний колонтитул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ru-RU" noProof="0"/>
          </a:p>
        </p:txBody>
      </p:sp>
      <p:sp>
        <p:nvSpPr>
          <p:cNvPr id="6" name="Номер слайда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330EA680-D336-4FF7-8B7A-9848BB0A1C32}" type="slidenum">
              <a:rPr lang="ru-RU" noProof="0" smtClean="0"/>
              <a:t>‹#›</a:t>
            </a:fld>
            <a:endParaRPr lang="ru-RU" noProof="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75" r:id="rId16"/>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Layout" Target="../diagrams/layout1.xml"/><Relationship Id="rId7" Type="http://schemas.openxmlformats.org/officeDocument/2006/relationships/image" Target="../media/image8.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7" y="3214508"/>
            <a:ext cx="6815669" cy="1515533"/>
          </a:xfrm>
          <a:solidFill>
            <a:schemeClr val="bg1"/>
          </a:solidFill>
        </p:spPr>
        <p:txBody>
          <a:bodyPr rtlCol="0"/>
          <a:lstStyle/>
          <a:p>
            <a:pPr rtl="0"/>
            <a:r>
              <a:rPr lang="ru-RU" dirty="0" smtClean="0"/>
              <a:t>Подготовка к ОГЭ по обществознанию</a:t>
            </a:r>
            <a:br>
              <a:rPr lang="ru-RU" dirty="0" smtClean="0"/>
            </a:br>
            <a:r>
              <a:rPr lang="ru-RU" dirty="0" smtClean="0"/>
              <a:t>Задания по тексту (№21-24)</a:t>
            </a:r>
            <a:endParaRPr lang="ru-RU" dirty="0"/>
          </a:p>
        </p:txBody>
      </p:sp>
      <p:sp>
        <p:nvSpPr>
          <p:cNvPr id="3" name="Подзаголовок 2"/>
          <p:cNvSpPr>
            <a:spLocks noGrp="1"/>
          </p:cNvSpPr>
          <p:nvPr>
            <p:ph type="subTitle" idx="1"/>
          </p:nvPr>
        </p:nvSpPr>
        <p:spPr>
          <a:xfrm>
            <a:off x="2692398" y="4989686"/>
            <a:ext cx="6815669" cy="338670"/>
          </a:xfrm>
        </p:spPr>
        <p:txBody>
          <a:bodyPr rtlCol="0">
            <a:normAutofit fontScale="92500" lnSpcReduction="20000"/>
          </a:bodyPr>
          <a:lstStyle/>
          <a:p>
            <a:pPr rtl="0"/>
            <a:r>
              <a:rPr lang="ru-RU" dirty="0" smtClean="0"/>
              <a:t>Шарипова У.И., методист МБОУ ДО «ЦДЮТ»</a:t>
            </a:r>
            <a:endParaRPr lang="ru-RU"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2" y="281431"/>
            <a:ext cx="9601196" cy="654757"/>
          </a:xfrm>
          <a:solidFill>
            <a:schemeClr val="bg1"/>
          </a:solidFill>
        </p:spPr>
        <p:txBody>
          <a:bodyPr/>
          <a:lstStyle/>
          <a:p>
            <a:r>
              <a:rPr lang="ru-RU" sz="3200" b="1" dirty="0" smtClean="0"/>
              <a:t>Задание 22. Извлечение информации из текста</a:t>
            </a:r>
            <a:endParaRPr lang="ru-RU" sz="3200" b="1" dirty="0"/>
          </a:p>
        </p:txBody>
      </p:sp>
      <p:sp>
        <p:nvSpPr>
          <p:cNvPr id="3" name="Объект 2"/>
          <p:cNvSpPr>
            <a:spLocks noGrp="1"/>
          </p:cNvSpPr>
          <p:nvPr>
            <p:ph idx="1"/>
          </p:nvPr>
        </p:nvSpPr>
        <p:spPr>
          <a:xfrm>
            <a:off x="338667" y="1007136"/>
            <a:ext cx="11356622" cy="5551707"/>
          </a:xfrm>
          <a:solidFill>
            <a:schemeClr val="bg1"/>
          </a:solidFill>
        </p:spPr>
        <p:txBody>
          <a:bodyPr/>
          <a:lstStyle/>
          <a:p>
            <a:pPr marL="0" indent="271463">
              <a:buNone/>
            </a:pPr>
            <a:r>
              <a:rPr lang="ru-RU" dirty="0" smtClean="0"/>
              <a:t>Задание предполагает извлечение информации, представленной в тексте в явном виде.</a:t>
            </a:r>
          </a:p>
          <a:p>
            <a:pPr marL="0" indent="271463">
              <a:buNone/>
            </a:pPr>
            <a:r>
              <a:rPr lang="ru-RU" dirty="0" smtClean="0"/>
              <a:t>Задания могут содержать требования:</a:t>
            </a:r>
          </a:p>
          <a:p>
            <a:pPr marL="450850" indent="-179388"/>
            <a:r>
              <a:rPr lang="ru-RU" dirty="0" smtClean="0"/>
              <a:t>найти в тексте любые два (три) определения (объяснения, причины, характеристики и т.п.);</a:t>
            </a:r>
          </a:p>
          <a:p>
            <a:pPr marL="450850" indent="-179388"/>
            <a:r>
              <a:rPr lang="ru-RU" dirty="0"/>
              <a:t>н</a:t>
            </a:r>
            <a:r>
              <a:rPr lang="ru-RU" dirty="0" smtClean="0"/>
              <a:t>айти в тексте ответы на 2-3- вопроса;</a:t>
            </a:r>
          </a:p>
          <a:p>
            <a:pPr marL="450850" indent="-179388"/>
            <a:r>
              <a:rPr lang="ru-RU" dirty="0"/>
              <a:t>н</a:t>
            </a:r>
            <a:r>
              <a:rPr lang="ru-RU" dirty="0" smtClean="0"/>
              <a:t>айти в тексте доказательства (аргументы и т.п.), которые автор приводит в подтверждение какой-то идеи</a:t>
            </a:r>
          </a:p>
          <a:p>
            <a:pPr marL="0" indent="271463" defTabSz="179388">
              <a:buNone/>
            </a:pPr>
            <a:r>
              <a:rPr lang="ru-RU" dirty="0" smtClean="0"/>
              <a:t>Проверяются и оцениваются умения извлекать информацию из текста. Например, приведение одной позиции из трех-четырех свидетельствует о недостаточном уровне владения данным умением.</a:t>
            </a:r>
          </a:p>
          <a:p>
            <a:pPr marL="0" indent="271463" defTabSz="179388">
              <a:buNone/>
            </a:pPr>
            <a:r>
              <a:rPr lang="ru-RU" b="1" u="sng" dirty="0" smtClean="0"/>
              <a:t>Обратите внимание:</a:t>
            </a:r>
          </a:p>
          <a:p>
            <a:pPr marL="450850" indent="-179388" defTabSz="179388"/>
            <a:r>
              <a:rPr lang="ru-RU" b="1" u="sng" dirty="0" smtClean="0"/>
              <a:t>Задание непосредственно относится к тексту.</a:t>
            </a:r>
          </a:p>
          <a:p>
            <a:pPr marL="450850" indent="-179388" defTabSz="179388"/>
            <a:r>
              <a:rPr lang="ru-RU" b="1" u="sng" dirty="0" smtClean="0"/>
              <a:t>Рассуждения экзаменуемого, не связанные с содержанием текста, не могут считаться правильным ответом.</a:t>
            </a:r>
          </a:p>
          <a:p>
            <a:pPr marL="450850" indent="-179388" defTabSz="179388"/>
            <a:r>
              <a:rPr lang="ru-RU" dirty="0" smtClean="0"/>
              <a:t>Если ответ сводится к рассуждениям, которые к тексту напрямую не относятся, то </a:t>
            </a:r>
            <a:r>
              <a:rPr lang="ru-RU" dirty="0" smtClean="0"/>
              <a:t>он </a:t>
            </a:r>
            <a:r>
              <a:rPr lang="ru-RU" dirty="0" smtClean="0"/>
              <a:t>оценивается в 0 баллов.</a:t>
            </a:r>
          </a:p>
          <a:p>
            <a:pPr marL="271462" indent="0" defTabSz="179388">
              <a:buNone/>
            </a:pPr>
            <a:r>
              <a:rPr lang="ru-RU" b="1" dirty="0" smtClean="0"/>
              <a:t>Максимальный балл за выполненное задание – 2 балла.</a:t>
            </a:r>
          </a:p>
          <a:p>
            <a:endParaRPr lang="ru-RU" dirty="0"/>
          </a:p>
        </p:txBody>
      </p:sp>
      <p:pic>
        <p:nvPicPr>
          <p:cNvPr id="6" name="Рисунок 5"/>
          <p:cNvPicPr>
            <a:picLocks noChangeAspect="1"/>
          </p:cNvPicPr>
          <p:nvPr/>
        </p:nvPicPr>
        <p:blipFill>
          <a:blip r:embed="rId2"/>
          <a:stretch>
            <a:fillRect/>
          </a:stretch>
        </p:blipFill>
        <p:spPr>
          <a:xfrm>
            <a:off x="10905066" y="281431"/>
            <a:ext cx="1007925" cy="1451412"/>
          </a:xfrm>
          <a:prstGeom prst="rect">
            <a:avLst/>
          </a:prstGeom>
        </p:spPr>
      </p:pic>
    </p:spTree>
    <p:extLst>
      <p:ext uri="{BB962C8B-B14F-4D97-AF65-F5344CB8AC3E}">
        <p14:creationId xmlns:p14="http://schemas.microsoft.com/office/powerpoint/2010/main" val="86219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79022"/>
            <a:ext cx="11480799" cy="1128889"/>
          </a:xfrm>
          <a:solidFill>
            <a:schemeClr val="bg1"/>
          </a:solidFill>
        </p:spPr>
        <p:txBody>
          <a:bodyPr/>
          <a:lstStyle/>
          <a:p>
            <a:r>
              <a:rPr lang="ru-RU" sz="2000" b="1" dirty="0" smtClean="0"/>
              <a:t>Задание 22</a:t>
            </a:r>
            <a:r>
              <a:rPr lang="ru-RU" sz="1800" b="1" dirty="0"/>
              <a:t>. Какими способами, по мнению автора, религия способствует стабильности общества? Назовите два способа. Автор утверждает, что религия делает человеческую жизнь осмысленной. Используя содержание текста, назовите две причины, по которым это происходит. Объясните опираясь на текст, почему автор сравнивает религию с клеем?</a:t>
            </a:r>
          </a:p>
        </p:txBody>
      </p:sp>
      <p:sp>
        <p:nvSpPr>
          <p:cNvPr id="3" name="Объект 2"/>
          <p:cNvSpPr>
            <a:spLocks noGrp="1"/>
          </p:cNvSpPr>
          <p:nvPr>
            <p:ph idx="1"/>
          </p:nvPr>
        </p:nvSpPr>
        <p:spPr>
          <a:xfrm>
            <a:off x="598309" y="1315154"/>
            <a:ext cx="11029245" cy="5390446"/>
          </a:xfrm>
          <a:solidFill>
            <a:schemeClr val="bg1"/>
          </a:solidFill>
        </p:spPr>
        <p:txBody>
          <a:bodyPr/>
          <a:lstStyle/>
          <a:p>
            <a:pPr marL="0" indent="541338" algn="just">
              <a:buNone/>
              <a:tabLst>
                <a:tab pos="10848975" algn="l"/>
                <a:tab pos="10939463" algn="l"/>
              </a:tabLst>
            </a:pPr>
            <a:r>
              <a:rPr lang="ru-RU" dirty="0"/>
              <a:t>Религия — то, что делает человеческую жизнь осмысленной. Это происходит благодаря тому, что </a:t>
            </a:r>
            <a:r>
              <a:rPr lang="ru-RU" dirty="0" smtClean="0">
                <a:solidFill>
                  <a:schemeClr val="accent2">
                    <a:lumMod val="75000"/>
                  </a:schemeClr>
                </a:solidFill>
              </a:rPr>
              <a:t>(2)</a:t>
            </a:r>
            <a:r>
              <a:rPr lang="ru-RU" dirty="0" smtClean="0"/>
              <a:t> </a:t>
            </a:r>
            <a:r>
              <a:rPr lang="ru-RU" dirty="0" smtClean="0">
                <a:solidFill>
                  <a:schemeClr val="accent2">
                    <a:lumMod val="75000"/>
                  </a:schemeClr>
                </a:solidFill>
              </a:rPr>
              <a:t>религия </a:t>
            </a:r>
            <a:r>
              <a:rPr lang="ru-RU" dirty="0">
                <a:solidFill>
                  <a:schemeClr val="accent2">
                    <a:lumMod val="75000"/>
                  </a:schemeClr>
                </a:solidFill>
              </a:rPr>
              <a:t>даёт картину мира,</a:t>
            </a:r>
            <a:r>
              <a:rPr lang="ru-RU" dirty="0">
                <a:solidFill>
                  <a:schemeClr val="accent2">
                    <a:lumMod val="50000"/>
                  </a:schemeClr>
                </a:solidFill>
              </a:rPr>
              <a:t> </a:t>
            </a:r>
            <a:r>
              <a:rPr lang="ru-RU" dirty="0"/>
              <a:t>в которой несправедливость, страдание, смерть, всё то, что сокрушает надежды, всё это оказывается обладающим значением и смыслом. Если страдания и смерть имеют значение, если человек знает, в чём оно, то у него появляется сила жить, преодолевая страдания. Сильным делает человека </a:t>
            </a:r>
            <a:r>
              <a:rPr lang="ru-RU" dirty="0" smtClean="0">
                <a:solidFill>
                  <a:schemeClr val="accent2">
                    <a:lumMod val="75000"/>
                  </a:schemeClr>
                </a:solidFill>
              </a:rPr>
              <a:t>(2)</a:t>
            </a:r>
            <a:r>
              <a:rPr lang="ru-RU" dirty="0" smtClean="0"/>
              <a:t> </a:t>
            </a:r>
            <a:r>
              <a:rPr lang="ru-RU" dirty="0" smtClean="0">
                <a:solidFill>
                  <a:schemeClr val="accent2">
                    <a:lumMod val="75000"/>
                  </a:schemeClr>
                </a:solidFill>
              </a:rPr>
              <a:t>знание </a:t>
            </a:r>
            <a:r>
              <a:rPr lang="ru-RU" dirty="0">
                <a:solidFill>
                  <a:schemeClr val="accent2">
                    <a:lumMod val="75000"/>
                  </a:schemeClr>
                </a:solidFill>
              </a:rPr>
              <a:t>того, зачем он живёт</a:t>
            </a:r>
            <a:r>
              <a:rPr lang="ru-RU" dirty="0"/>
              <a:t>. Религия ориентирована на то, чтобы показать, </a:t>
            </a:r>
            <a:r>
              <a:rPr lang="ru-RU" dirty="0" smtClean="0">
                <a:solidFill>
                  <a:schemeClr val="accent2">
                    <a:lumMod val="75000"/>
                  </a:schemeClr>
                </a:solidFill>
              </a:rPr>
              <a:t>(2)</a:t>
            </a:r>
            <a:r>
              <a:rPr lang="ru-RU" dirty="0" smtClean="0"/>
              <a:t> </a:t>
            </a:r>
            <a:r>
              <a:rPr lang="ru-RU" dirty="0" smtClean="0">
                <a:solidFill>
                  <a:schemeClr val="accent2">
                    <a:lumMod val="75000"/>
                  </a:schemeClr>
                </a:solidFill>
              </a:rPr>
              <a:t>что </a:t>
            </a:r>
            <a:r>
              <a:rPr lang="ru-RU" dirty="0">
                <a:solidFill>
                  <a:schemeClr val="accent2">
                    <a:lumMod val="75000"/>
                  </a:schemeClr>
                </a:solidFill>
              </a:rPr>
              <a:t>значат те или иные события человеческой жизни</a:t>
            </a:r>
            <a:r>
              <a:rPr lang="ru-RU" dirty="0"/>
              <a:t>.</a:t>
            </a:r>
          </a:p>
          <a:p>
            <a:pPr marL="0" indent="541338" algn="just">
              <a:buNone/>
            </a:pPr>
            <a:r>
              <a:rPr lang="ru-RU" dirty="0"/>
              <a:t>Религия помогает понять людям, кто они есть, показывая значение той группы, к которой они принадлежат, среди других людей, населяющих наш мир. Можно сравнить религию в этом её качестве с тем, как действует клей: </a:t>
            </a:r>
            <a:r>
              <a:rPr lang="ru-RU" dirty="0" smtClean="0">
                <a:solidFill>
                  <a:schemeClr val="accent2">
                    <a:lumMod val="75000"/>
                  </a:schemeClr>
                </a:solidFill>
              </a:rPr>
              <a:t>(3)</a:t>
            </a:r>
            <a:r>
              <a:rPr lang="ru-RU" dirty="0" smtClean="0"/>
              <a:t> </a:t>
            </a:r>
            <a:r>
              <a:rPr lang="ru-RU" dirty="0" smtClean="0">
                <a:solidFill>
                  <a:schemeClr val="accent2">
                    <a:lumMod val="75000"/>
                  </a:schemeClr>
                </a:solidFill>
              </a:rPr>
              <a:t>она </a:t>
            </a:r>
            <a:r>
              <a:rPr lang="ru-RU" dirty="0">
                <a:solidFill>
                  <a:schemeClr val="accent2">
                    <a:lumMod val="75000"/>
                  </a:schemeClr>
                </a:solidFill>
              </a:rPr>
              <a:t>помогает людям осознать себя как общность, скреплённую едиными ценностями и общими целями.</a:t>
            </a:r>
          </a:p>
          <a:p>
            <a:pPr marL="0" indent="541338" algn="just">
              <a:buNone/>
            </a:pPr>
            <a:r>
              <a:rPr lang="ru-RU" dirty="0"/>
              <a:t>Делая священными нормы и ценности общества, религия способствует также его стабильности. Религия выполняет эту функцию, </a:t>
            </a:r>
            <a:r>
              <a:rPr lang="ru-RU" dirty="0" smtClean="0">
                <a:solidFill>
                  <a:schemeClr val="accent2">
                    <a:lumMod val="75000"/>
                  </a:schemeClr>
                </a:solidFill>
              </a:rPr>
              <a:t>(1)</a:t>
            </a:r>
            <a:r>
              <a:rPr lang="ru-RU" dirty="0" smtClean="0"/>
              <a:t> </a:t>
            </a:r>
            <a:r>
              <a:rPr lang="ru-RU" b="1" dirty="0" smtClean="0">
                <a:solidFill>
                  <a:schemeClr val="accent2">
                    <a:lumMod val="75000"/>
                  </a:schemeClr>
                </a:solidFill>
              </a:rPr>
              <a:t>устанавливая </a:t>
            </a:r>
            <a:r>
              <a:rPr lang="ru-RU" b="1" dirty="0">
                <a:solidFill>
                  <a:schemeClr val="accent2">
                    <a:lumMod val="75000"/>
                  </a:schemeClr>
                </a:solidFill>
              </a:rPr>
              <a:t>нормы, </a:t>
            </a:r>
            <a:r>
              <a:rPr lang="ru-RU" dirty="0"/>
              <a:t>которые полезны для данной социальной структуры и </a:t>
            </a:r>
            <a:r>
              <a:rPr lang="ru-RU" dirty="0" smtClean="0">
                <a:solidFill>
                  <a:schemeClr val="accent2">
                    <a:lumMod val="75000"/>
                  </a:schemeClr>
                </a:solidFill>
              </a:rPr>
              <a:t>(1)</a:t>
            </a:r>
            <a:r>
              <a:rPr lang="ru-RU" dirty="0" smtClean="0"/>
              <a:t> </a:t>
            </a:r>
            <a:r>
              <a:rPr lang="ru-RU" dirty="0" smtClean="0">
                <a:solidFill>
                  <a:schemeClr val="accent2">
                    <a:lumMod val="75000"/>
                  </a:schemeClr>
                </a:solidFill>
              </a:rPr>
              <a:t>создают </a:t>
            </a:r>
            <a:r>
              <a:rPr lang="ru-RU" dirty="0">
                <a:solidFill>
                  <a:schemeClr val="accent2">
                    <a:lumMod val="75000"/>
                  </a:schemeClr>
                </a:solidFill>
              </a:rPr>
              <a:t>предпосылки </a:t>
            </a:r>
            <a:r>
              <a:rPr lang="ru-RU" dirty="0"/>
              <a:t>для того, чтобы человек выполнял моральные обязательства. Поскольку всё же эти запреты нарушаются людьми, большинство религий располагают </a:t>
            </a:r>
            <a:r>
              <a:rPr lang="ru-RU" dirty="0" smtClean="0">
                <a:solidFill>
                  <a:schemeClr val="accent2">
                    <a:lumMod val="75000"/>
                  </a:schemeClr>
                </a:solidFill>
              </a:rPr>
              <a:t>(1) способами </a:t>
            </a:r>
            <a:r>
              <a:rPr lang="ru-RU" dirty="0">
                <a:solidFill>
                  <a:schemeClr val="accent2">
                    <a:lumMod val="75000"/>
                  </a:schemeClr>
                </a:solidFill>
              </a:rPr>
              <a:t>восстановления и поддержания стремления </a:t>
            </a:r>
            <a:r>
              <a:rPr lang="ru-RU" dirty="0"/>
              <a:t>к соблюдению обязательство — очистительные и искупительные обряды, которые могут разряжать, снимать чувство вины или усиливать его.</a:t>
            </a:r>
          </a:p>
          <a:p>
            <a:pPr marL="0" indent="0" algn="r">
              <a:buNone/>
            </a:pPr>
            <a:r>
              <a:rPr lang="ru-RU" dirty="0"/>
              <a:t> </a:t>
            </a:r>
            <a:r>
              <a:rPr lang="ru-RU" i="1" dirty="0" smtClean="0"/>
              <a:t>(</a:t>
            </a:r>
            <a:r>
              <a:rPr lang="ru-RU" i="1" dirty="0"/>
              <a:t>По В.И. </a:t>
            </a:r>
            <a:r>
              <a:rPr lang="ru-RU" i="1" dirty="0" err="1"/>
              <a:t>Гарадже</a:t>
            </a:r>
            <a:r>
              <a:rPr lang="ru-RU" i="1" dirty="0"/>
              <a:t>)</a:t>
            </a:r>
            <a:endParaRPr lang="ru-RU" dirty="0"/>
          </a:p>
          <a:p>
            <a:endParaRPr lang="ru-RU" dirty="0"/>
          </a:p>
        </p:txBody>
      </p:sp>
    </p:spTree>
    <p:extLst>
      <p:ext uri="{BB962C8B-B14F-4D97-AF65-F5344CB8AC3E}">
        <p14:creationId xmlns:p14="http://schemas.microsoft.com/office/powerpoint/2010/main" val="116810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7886" y="778934"/>
            <a:ext cx="10061222" cy="5271911"/>
          </a:xfrm>
          <a:solidFill>
            <a:schemeClr val="bg1"/>
          </a:solidFill>
        </p:spPr>
        <p:txBody>
          <a:bodyPr/>
          <a:lstStyle/>
          <a:p>
            <a:pPr marL="0" indent="0">
              <a:buNone/>
            </a:pPr>
            <a:r>
              <a:rPr lang="ru-RU" b="1" dirty="0"/>
              <a:t>1. Ответ на первый вопрос:</a:t>
            </a:r>
          </a:p>
          <a:p>
            <a:pPr marL="0" indent="0">
              <a:buNone/>
            </a:pPr>
            <a:r>
              <a:rPr lang="ru-RU" dirty="0"/>
              <a:t>— Устанавливает нормы, которые полезны для данной социальной структуры.</a:t>
            </a:r>
          </a:p>
          <a:p>
            <a:pPr marL="0" indent="0">
              <a:buNone/>
            </a:pPr>
            <a:r>
              <a:rPr lang="ru-RU" dirty="0"/>
              <a:t>— Создаёт предпосылки для того, чтобы человек выполнял моральные обязательства.</a:t>
            </a:r>
          </a:p>
          <a:p>
            <a:pPr marL="0" indent="0">
              <a:buNone/>
            </a:pPr>
            <a:r>
              <a:rPr lang="ru-RU" dirty="0"/>
              <a:t>— Большинство религий располагают способами восстановления и поддержания </a:t>
            </a:r>
            <a:r>
              <a:rPr lang="ru-RU" dirty="0" smtClean="0"/>
              <a:t>     стремления </a:t>
            </a:r>
            <a:r>
              <a:rPr lang="ru-RU" dirty="0"/>
              <a:t>к соблюдению обязательств — очистительные и искупительные обряды.</a:t>
            </a:r>
          </a:p>
          <a:p>
            <a:pPr marL="0" indent="0">
              <a:buNone/>
            </a:pPr>
            <a:r>
              <a:rPr lang="ru-RU" b="1" dirty="0"/>
              <a:t>2. Ответ на второй вопрос: </a:t>
            </a:r>
          </a:p>
          <a:p>
            <a:pPr marL="0" indent="0">
              <a:buNone/>
            </a:pPr>
            <a:r>
              <a:rPr lang="ru-RU" dirty="0"/>
              <a:t>— Религия даёт человеку картину мира, в которой несправедливость, страдание, смерть, </a:t>
            </a:r>
            <a:r>
              <a:rPr lang="ru-RU" dirty="0" smtClean="0"/>
              <a:t>   всё </a:t>
            </a:r>
            <a:r>
              <a:rPr lang="ru-RU" dirty="0"/>
              <a:t>то, что сокрушает надежды, оказывается обладающим значением и смыслом.</a:t>
            </a:r>
          </a:p>
          <a:p>
            <a:pPr marL="0" indent="0">
              <a:buNone/>
            </a:pPr>
            <a:r>
              <a:rPr lang="ru-RU" dirty="0"/>
              <a:t>— Объясняет, что значат те или иные события человеческой жизни.</a:t>
            </a:r>
          </a:p>
          <a:p>
            <a:pPr marL="0" indent="0">
              <a:buNone/>
            </a:pPr>
            <a:r>
              <a:rPr lang="ru-RU" dirty="0"/>
              <a:t>— Даёт человеку знание того, зачем он живёт.</a:t>
            </a:r>
          </a:p>
          <a:p>
            <a:pPr marL="0" indent="0">
              <a:buNone/>
            </a:pPr>
            <a:r>
              <a:rPr lang="ru-RU" b="1" dirty="0"/>
              <a:t>3. Ответ на третий вопрос: </a:t>
            </a:r>
            <a:endParaRPr lang="ru-RU" b="1" dirty="0" smtClean="0"/>
          </a:p>
          <a:p>
            <a:pPr marL="0" indent="0">
              <a:buNone/>
            </a:pPr>
            <a:r>
              <a:rPr lang="ru-RU" dirty="0" smtClean="0"/>
              <a:t>религия </a:t>
            </a:r>
            <a:r>
              <a:rPr lang="ru-RU" dirty="0"/>
              <a:t>помогает людям осознать себя как общность, скреплённую едиными ценностями и общими целями.</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467" y="67074"/>
            <a:ext cx="1547283" cy="1265673"/>
          </a:xfrm>
          <a:prstGeom prst="rect">
            <a:avLst/>
          </a:prstGeom>
        </p:spPr>
      </p:pic>
    </p:spTree>
    <p:extLst>
      <p:ext uri="{BB962C8B-B14F-4D97-AF65-F5344CB8AC3E}">
        <p14:creationId xmlns:p14="http://schemas.microsoft.com/office/powerpoint/2010/main" val="86764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7357" y="180621"/>
            <a:ext cx="9601196" cy="451557"/>
          </a:xfrm>
          <a:solidFill>
            <a:schemeClr val="bg1"/>
          </a:solidFill>
        </p:spPr>
        <p:txBody>
          <a:bodyPr/>
          <a:lstStyle/>
          <a:p>
            <a:r>
              <a:rPr lang="ru-RU" sz="2800" b="1" dirty="0" smtClean="0"/>
              <a:t>Критерии оценивания задания 22</a:t>
            </a:r>
            <a:endParaRPr lang="ru-RU" sz="2800" b="1" dirty="0"/>
          </a:p>
        </p:txBody>
      </p:sp>
      <p:sp>
        <p:nvSpPr>
          <p:cNvPr id="3" name="Объект 2"/>
          <p:cNvSpPr>
            <a:spLocks noGrp="1"/>
          </p:cNvSpPr>
          <p:nvPr>
            <p:ph idx="1"/>
          </p:nvPr>
        </p:nvSpPr>
        <p:spPr>
          <a:xfrm>
            <a:off x="248356" y="846668"/>
            <a:ext cx="11661422" cy="5825066"/>
          </a:xfrm>
          <a:solidFill>
            <a:schemeClr val="bg1"/>
          </a:solidFill>
        </p:spPr>
        <p:txBody>
          <a:bodyPr/>
          <a:lstStyle/>
          <a:p>
            <a:pPr marL="0" indent="450850">
              <a:buNone/>
            </a:pPr>
            <a:r>
              <a:rPr lang="ru-RU" sz="1600" dirty="0"/>
              <a:t>В правильном ответе должны быть следующие элементы:</a:t>
            </a:r>
          </a:p>
          <a:p>
            <a:pPr marL="0" indent="450850">
              <a:buNone/>
            </a:pPr>
            <a:r>
              <a:rPr lang="ru-RU" sz="1600" dirty="0" smtClean="0"/>
              <a:t>1) ответ </a:t>
            </a:r>
            <a:r>
              <a:rPr lang="ru-RU" sz="1600" dirty="0"/>
              <a:t>на первый </a:t>
            </a:r>
            <a:r>
              <a:rPr lang="ru-RU" sz="1600" dirty="0" smtClean="0"/>
              <a:t>вопрос</a:t>
            </a:r>
            <a:endParaRPr lang="ru-RU" sz="1600" dirty="0"/>
          </a:p>
          <a:p>
            <a:pPr marL="0" indent="450850">
              <a:buNone/>
            </a:pPr>
            <a:r>
              <a:rPr lang="ru-RU" sz="1600" dirty="0" smtClean="0"/>
              <a:t>(Ответ засчитывается при указании двух и более способов, указанных в тексте)</a:t>
            </a:r>
            <a:endParaRPr lang="ru-RU" sz="1600" dirty="0"/>
          </a:p>
          <a:p>
            <a:pPr marL="0" indent="450850">
              <a:buNone/>
            </a:pPr>
            <a:r>
              <a:rPr lang="ru-RU" sz="1600" dirty="0" smtClean="0"/>
              <a:t>2</a:t>
            </a:r>
            <a:r>
              <a:rPr lang="ru-RU" sz="1600" dirty="0"/>
              <a:t>) ответ на второй вопрос, например:</a:t>
            </a:r>
          </a:p>
          <a:p>
            <a:pPr marL="0" indent="450850">
              <a:buNone/>
            </a:pPr>
            <a:r>
              <a:rPr lang="ru-RU" sz="1600" dirty="0" smtClean="0"/>
              <a:t>(</a:t>
            </a:r>
            <a:r>
              <a:rPr lang="ru-RU" sz="1600" dirty="0"/>
              <a:t>Ответ на второй вопрос засчитывается только в случае </a:t>
            </a:r>
            <a:r>
              <a:rPr lang="ru-RU" sz="1600" dirty="0" smtClean="0"/>
              <a:t>указания двух </a:t>
            </a:r>
            <a:r>
              <a:rPr lang="ru-RU" sz="1600" dirty="0"/>
              <a:t>или более </a:t>
            </a:r>
            <a:r>
              <a:rPr lang="ru-RU" sz="1600" dirty="0" smtClean="0"/>
              <a:t>причин </a:t>
            </a:r>
            <a:r>
              <a:rPr lang="ru-RU" sz="1600" dirty="0"/>
              <a:t>из упомянутых в тексте.)</a:t>
            </a:r>
          </a:p>
          <a:p>
            <a:pPr marL="0" indent="450850">
              <a:buNone/>
            </a:pPr>
            <a:r>
              <a:rPr lang="ru-RU" sz="1600" dirty="0"/>
              <a:t>3) ответ на третий вопрос: религия помогает людям осознать себя как общность, скреплённую едиными ценностями и общими целями.</a:t>
            </a:r>
          </a:p>
          <a:p>
            <a:pPr marL="0" indent="450850">
              <a:buNone/>
            </a:pPr>
            <a:endParaRPr lang="ru-RU" sz="1600" dirty="0"/>
          </a:p>
          <a:p>
            <a:pPr marL="0" indent="450850">
              <a:buNone/>
            </a:pPr>
            <a:r>
              <a:rPr lang="ru-RU" sz="1600" dirty="0" smtClean="0"/>
              <a:t>Элементы </a:t>
            </a:r>
            <a:r>
              <a:rPr lang="ru-RU" sz="1600" dirty="0"/>
              <a:t>ответа могут быть представлены как в форме цитат, </a:t>
            </a:r>
            <a:r>
              <a:rPr lang="ru-RU" sz="1600" dirty="0" smtClean="0"/>
              <a:t>так и </a:t>
            </a:r>
            <a:r>
              <a:rPr lang="ru-RU" sz="1600" dirty="0"/>
              <a:t>в форме сжатого воспроизведения основных </a:t>
            </a:r>
            <a:r>
              <a:rPr lang="ru-RU" sz="1600" dirty="0" smtClean="0"/>
              <a:t>идей соответствующих </a:t>
            </a:r>
            <a:r>
              <a:rPr lang="ru-RU" sz="1600" dirty="0"/>
              <a:t>фрагментов текста</a:t>
            </a:r>
          </a:p>
          <a:p>
            <a:pPr marL="0" indent="450850">
              <a:buNone/>
            </a:pPr>
            <a:r>
              <a:rPr lang="ru-RU" sz="1600" dirty="0"/>
              <a:t>Правильно даны ответы на три вопроса </a:t>
            </a:r>
            <a:r>
              <a:rPr lang="ru-RU" sz="1600" dirty="0" smtClean="0"/>
              <a:t>– 2 балла</a:t>
            </a:r>
            <a:endParaRPr lang="ru-RU" sz="1600" dirty="0"/>
          </a:p>
          <a:p>
            <a:pPr marL="0" indent="450850">
              <a:buNone/>
            </a:pPr>
            <a:r>
              <a:rPr lang="ru-RU" sz="1600" dirty="0"/>
              <a:t>Правильно даны ответы только на любые два </a:t>
            </a:r>
            <a:r>
              <a:rPr lang="ru-RU" sz="1600" dirty="0" smtClean="0"/>
              <a:t>вопроса – 1 балл</a:t>
            </a:r>
            <a:endParaRPr lang="ru-RU" sz="1600" dirty="0"/>
          </a:p>
          <a:p>
            <a:pPr marL="0" indent="450850">
              <a:buNone/>
            </a:pPr>
            <a:r>
              <a:rPr lang="ru-RU" sz="1600" dirty="0"/>
              <a:t>Правильно дан ответ только на один любой вопрос</a:t>
            </a:r>
            <a:r>
              <a:rPr lang="ru-RU" sz="1600" dirty="0" smtClean="0"/>
              <a:t>. ИЛИ </a:t>
            </a:r>
            <a:r>
              <a:rPr lang="ru-RU" sz="1600" dirty="0"/>
              <a:t>Приведены рассуждения общего характера</a:t>
            </a:r>
            <a:r>
              <a:rPr lang="ru-RU" sz="1600" dirty="0" smtClean="0"/>
              <a:t>, не </a:t>
            </a:r>
            <a:r>
              <a:rPr lang="ru-RU" sz="1600" dirty="0"/>
              <a:t>соответствующие требованию задания</a:t>
            </a:r>
            <a:r>
              <a:rPr lang="ru-RU" sz="1600" dirty="0" smtClean="0"/>
              <a:t>. ИЛИ </a:t>
            </a:r>
            <a:r>
              <a:rPr lang="ru-RU" sz="1600" dirty="0"/>
              <a:t>Ответ </a:t>
            </a:r>
            <a:r>
              <a:rPr lang="ru-RU" sz="1600" dirty="0" smtClean="0"/>
              <a:t>неправильный – 0 баллов</a:t>
            </a:r>
            <a:endParaRPr lang="ru-RU" sz="1600" dirty="0"/>
          </a:p>
          <a:p>
            <a:pPr marL="0" indent="450850">
              <a:buNone/>
            </a:pPr>
            <a:endParaRPr lang="ru-RU" sz="1600" dirty="0" smtClean="0"/>
          </a:p>
          <a:p>
            <a:pPr marL="0" indent="450850">
              <a:buNone/>
            </a:pPr>
            <a:r>
              <a:rPr lang="ru-RU" sz="1600" dirty="0" smtClean="0"/>
              <a:t>Максимальный </a:t>
            </a:r>
            <a:r>
              <a:rPr lang="ru-RU" sz="1600" dirty="0"/>
              <a:t>балл </a:t>
            </a:r>
            <a:r>
              <a:rPr lang="ru-RU" sz="1600" dirty="0" smtClean="0"/>
              <a:t>- 2</a:t>
            </a:r>
            <a:endParaRPr lang="ru-RU" sz="1600" dirty="0"/>
          </a:p>
        </p:txBody>
      </p:sp>
    </p:spTree>
    <p:extLst>
      <p:ext uri="{BB962C8B-B14F-4D97-AF65-F5344CB8AC3E}">
        <p14:creationId xmlns:p14="http://schemas.microsoft.com/office/powerpoint/2010/main" val="72750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0723" y="45156"/>
            <a:ext cx="10185397" cy="688624"/>
          </a:xfrm>
          <a:solidFill>
            <a:schemeClr val="bg1"/>
          </a:solidFill>
        </p:spPr>
        <p:txBody>
          <a:bodyPr/>
          <a:lstStyle/>
          <a:p>
            <a:r>
              <a:rPr lang="ru-RU" sz="2400" b="1" dirty="0" smtClean="0"/>
              <a:t>Задание 23. Интерпретация информации, содержащийся в тексте</a:t>
            </a:r>
            <a:endParaRPr lang="ru-RU" sz="2400" b="1" dirty="0"/>
          </a:p>
        </p:txBody>
      </p:sp>
      <p:sp>
        <p:nvSpPr>
          <p:cNvPr id="3" name="Объект 2"/>
          <p:cNvSpPr>
            <a:spLocks noGrp="1"/>
          </p:cNvSpPr>
          <p:nvPr>
            <p:ph idx="1"/>
          </p:nvPr>
        </p:nvSpPr>
        <p:spPr>
          <a:xfrm>
            <a:off x="468487" y="598314"/>
            <a:ext cx="11209867" cy="6016976"/>
          </a:xfrm>
          <a:solidFill>
            <a:schemeClr val="bg1"/>
          </a:solidFill>
        </p:spPr>
        <p:txBody>
          <a:bodyPr/>
          <a:lstStyle/>
          <a:p>
            <a:pPr marL="0" indent="541338">
              <a:buNone/>
            </a:pPr>
            <a:r>
              <a:rPr lang="ru-RU" b="1" dirty="0" smtClean="0"/>
              <a:t>Задание предполагает преобразующее воспроизведение или интерпретацию содержащейся в тексте информации.</a:t>
            </a:r>
          </a:p>
          <a:p>
            <a:pPr marL="0" indent="541338">
              <a:buNone/>
            </a:pPr>
            <a:r>
              <a:rPr lang="ru-RU" dirty="0" smtClean="0"/>
              <a:t>Данный тип заданий имеет несколько моделей:</a:t>
            </a:r>
          </a:p>
          <a:p>
            <a:r>
              <a:rPr lang="ru-RU" dirty="0" smtClean="0"/>
              <a:t>определить, что является фактом, определить его причины;</a:t>
            </a:r>
          </a:p>
          <a:p>
            <a:r>
              <a:rPr lang="ru-RU" dirty="0" smtClean="0"/>
              <a:t>установить последствия описанного социального явления;</a:t>
            </a:r>
          </a:p>
          <a:p>
            <a:r>
              <a:rPr lang="ru-RU" dirty="0" smtClean="0"/>
              <a:t>объяснить позицию (мнение, точку зрения и т.п.) автора и привести его аргументы (объяснения, доказательства, примеры и т.п.);</a:t>
            </a:r>
          </a:p>
          <a:p>
            <a:r>
              <a:rPr lang="ru-RU" dirty="0" smtClean="0"/>
              <a:t>оценить роль тех или иных факторов и т.п.</a:t>
            </a:r>
          </a:p>
          <a:p>
            <a:pPr marL="0" indent="539750">
              <a:buNone/>
            </a:pPr>
            <a:r>
              <a:rPr lang="ru-RU" dirty="0" smtClean="0"/>
              <a:t>В ответе выпускника требуемая информация может быть дана в форме прямой цитаты из текста, причем могут быть опущены подробности и приведен лишь фрагмент фразы.</a:t>
            </a:r>
            <a:r>
              <a:rPr lang="ru-RU" dirty="0"/>
              <a:t> Информация может быть также приведена в форме близкого к тексту пересказа</a:t>
            </a:r>
            <a:r>
              <a:rPr lang="ru-RU" dirty="0" smtClean="0"/>
              <a:t>.</a:t>
            </a:r>
          </a:p>
          <a:p>
            <a:pPr marL="0" indent="539750">
              <a:buNone/>
            </a:pPr>
            <a:r>
              <a:rPr lang="ru-RU" dirty="0" smtClean="0"/>
              <a:t>Рассуждения экзаменуемого, не связанные напрямую с содержанием текста, не могут считаться правильным ответом. Если ответ свелся только к подобным рассуждениям, он оценивается в 0 баллов.</a:t>
            </a:r>
          </a:p>
          <a:p>
            <a:pPr marL="0" indent="539750">
              <a:buNone/>
            </a:pPr>
            <a:r>
              <a:rPr lang="ru-RU" b="1" u="sng" dirty="0" smtClean="0"/>
              <a:t>Задание,</a:t>
            </a:r>
            <a:r>
              <a:rPr lang="ru-RU" u="sng" dirty="0" smtClean="0"/>
              <a:t> как и предыдущее задание 22, также </a:t>
            </a:r>
            <a:r>
              <a:rPr lang="ru-RU" b="1" u="sng" dirty="0" smtClean="0"/>
              <a:t>непосредственно относится к тексту, но требует его интерпретации и привлечения знаний курса</a:t>
            </a:r>
            <a:r>
              <a:rPr lang="ru-RU" u="sng" dirty="0" smtClean="0"/>
              <a:t>. </a:t>
            </a:r>
            <a:r>
              <a:rPr lang="ru-RU" dirty="0" smtClean="0"/>
              <a:t>Следует внимательно читать, что и в каком количестве надо назвать и какие источники информации привлечь (только текст или знания по курсу, личный опыт, факты общественной жизни).</a:t>
            </a:r>
            <a:endParaRPr lang="ru-RU" dirty="0"/>
          </a:p>
        </p:txBody>
      </p:sp>
    </p:spTree>
    <p:extLst>
      <p:ext uri="{BB962C8B-B14F-4D97-AF65-F5344CB8AC3E}">
        <p14:creationId xmlns:p14="http://schemas.microsoft.com/office/powerpoint/2010/main" val="252077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710" y="265287"/>
            <a:ext cx="11209867" cy="801512"/>
          </a:xfrm>
          <a:solidFill>
            <a:schemeClr val="bg1"/>
          </a:solidFill>
        </p:spPr>
        <p:txBody>
          <a:bodyPr/>
          <a:lstStyle/>
          <a:p>
            <a:r>
              <a:rPr lang="ru-RU" sz="2000" b="1" dirty="0" smtClean="0"/>
              <a:t>Задание 23</a:t>
            </a:r>
            <a:r>
              <a:rPr lang="ru-RU" sz="2000" b="1" dirty="0"/>
              <a:t>. В чём, по мнению автора, проявляется объединяющая функция религии? Опираясь на обществоведческие знания, приведите </a:t>
            </a:r>
            <a:r>
              <a:rPr lang="ru-RU" sz="2000" b="1" dirty="0" smtClean="0"/>
              <a:t>два </a:t>
            </a:r>
            <a:r>
              <a:rPr lang="ru-RU" sz="2000" b="1" dirty="0"/>
              <a:t>примера выполнения религией данной функции.</a:t>
            </a:r>
          </a:p>
        </p:txBody>
      </p:sp>
      <p:sp>
        <p:nvSpPr>
          <p:cNvPr id="3" name="Объект 2"/>
          <p:cNvSpPr>
            <a:spLocks noGrp="1"/>
          </p:cNvSpPr>
          <p:nvPr>
            <p:ph idx="1"/>
          </p:nvPr>
        </p:nvSpPr>
        <p:spPr>
          <a:xfrm>
            <a:off x="496710" y="1292576"/>
            <a:ext cx="11209867" cy="5390446"/>
          </a:xfrm>
          <a:solidFill>
            <a:schemeClr val="bg1"/>
          </a:solidFill>
        </p:spPr>
        <p:txBody>
          <a:bodyPr/>
          <a:lstStyle/>
          <a:p>
            <a:pPr marL="0" indent="541338" algn="just">
              <a:buNone/>
              <a:tabLst>
                <a:tab pos="10848975" algn="l"/>
                <a:tab pos="10939463" algn="l"/>
              </a:tabLst>
            </a:pPr>
            <a:r>
              <a:rPr lang="ru-RU" dirty="0"/>
              <a:t>Религия — то, что делает человеческую жизнь осмысленной. Это происходит благодаря тому, что </a:t>
            </a:r>
            <a:r>
              <a:rPr lang="ru-RU" dirty="0">
                <a:solidFill>
                  <a:schemeClr val="tx1"/>
                </a:solidFill>
              </a:rPr>
              <a:t>религия даёт картину мира, в </a:t>
            </a:r>
            <a:r>
              <a:rPr lang="ru-RU" dirty="0"/>
              <a:t>которой несправедливость, страдание, смерть, всё то, что сокрушает надежды, всё это оказывается обладающим значением и смыслом. Если страдания и смерть имеют значение, если человек знает, в чём оно, то у него появляется сила жить, преодолевая страдания. Сильным делает человека знание того, зачем он живёт. Религия ориентирована на то, чтобы показать, что значат те или иные события человеческой жизни.</a:t>
            </a:r>
          </a:p>
          <a:p>
            <a:pPr marL="0" indent="541338" algn="just">
              <a:buNone/>
            </a:pPr>
            <a:r>
              <a:rPr lang="ru-RU" dirty="0"/>
              <a:t>Религия помогает понять людям, кто они есть, показывая значение той группы, к которой они принадлежат, среди других людей, населяющих наш мир. Можно сравнить религию в этом её качестве с тем, как действует клей: она </a:t>
            </a:r>
            <a:r>
              <a:rPr lang="ru-RU" dirty="0">
                <a:solidFill>
                  <a:schemeClr val="accent2">
                    <a:lumMod val="50000"/>
                  </a:schemeClr>
                </a:solidFill>
              </a:rPr>
              <a:t>помогает людям осознать себя как общность, скреплённую едиными ценностями и общими целями.</a:t>
            </a:r>
          </a:p>
          <a:p>
            <a:pPr marL="0" indent="541338" algn="just">
              <a:buNone/>
            </a:pPr>
            <a:r>
              <a:rPr lang="ru-RU" dirty="0"/>
              <a:t>Делая священными нормы и ценности общества, религия способствует также его стабильности. Религия выполняет эту функцию, устанавливая нормы, которые полезны для данной социальной структуры и создают предпосылки для того, чтобы человек выполнял моральные обязательства. Поскольку всё же эти запреты нарушаются людьми, большинство религий располагают способами восстановления и поддержания стремления к соблюдению обязательство — очистительные и искупительные обряды, которые могут разряжать, снимать чувство вины или усиливать его.</a:t>
            </a:r>
          </a:p>
          <a:p>
            <a:pPr marL="0" indent="0" algn="r">
              <a:buNone/>
            </a:pPr>
            <a:r>
              <a:rPr lang="ru-RU" dirty="0"/>
              <a:t> </a:t>
            </a:r>
            <a:r>
              <a:rPr lang="ru-RU" i="1" dirty="0" smtClean="0"/>
              <a:t>(</a:t>
            </a:r>
            <a:r>
              <a:rPr lang="ru-RU" i="1" dirty="0"/>
              <a:t>По В.И. </a:t>
            </a:r>
            <a:r>
              <a:rPr lang="ru-RU" i="1" dirty="0" err="1"/>
              <a:t>Гарадже</a:t>
            </a:r>
            <a:r>
              <a:rPr lang="ru-RU" i="1" dirty="0"/>
              <a:t>)</a:t>
            </a:r>
            <a:endParaRPr lang="ru-RU" dirty="0"/>
          </a:p>
          <a:p>
            <a:endParaRPr lang="ru-RU" dirty="0"/>
          </a:p>
        </p:txBody>
      </p:sp>
    </p:spTree>
    <p:extLst>
      <p:ext uri="{BB962C8B-B14F-4D97-AF65-F5344CB8AC3E}">
        <p14:creationId xmlns:p14="http://schemas.microsoft.com/office/powerpoint/2010/main" val="114501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1" y="1190976"/>
            <a:ext cx="10634132" cy="4216402"/>
          </a:xfrm>
          <a:solidFill>
            <a:schemeClr val="bg1"/>
          </a:solidFill>
        </p:spPr>
        <p:txBody>
          <a:bodyPr/>
          <a:lstStyle/>
          <a:p>
            <a:pPr marL="631825" indent="-269875">
              <a:buNone/>
            </a:pPr>
            <a:r>
              <a:rPr lang="ru-RU" sz="2200" dirty="0" smtClean="0"/>
              <a:t>1</a:t>
            </a:r>
            <a:r>
              <a:rPr lang="ru-RU" sz="2200" dirty="0"/>
              <a:t>. Ответ на вопрос: помогает людям осознать себя как общность, скреплённую едиными ценностями и общими целями.</a:t>
            </a:r>
          </a:p>
          <a:p>
            <a:pPr marL="631825" indent="-269875">
              <a:buNone/>
            </a:pPr>
            <a:r>
              <a:rPr lang="ru-RU" sz="2200" dirty="0" smtClean="0"/>
              <a:t>2</a:t>
            </a:r>
            <a:r>
              <a:rPr lang="ru-RU" sz="2200" dirty="0"/>
              <a:t>. Примеры иллюстрирующие выполнение религией объединяющей функции:</a:t>
            </a:r>
          </a:p>
          <a:p>
            <a:pPr marL="631825" indent="-269875">
              <a:buNone/>
            </a:pPr>
            <a:r>
              <a:rPr lang="ru-RU" sz="2200" dirty="0" smtClean="0"/>
              <a:t>а</a:t>
            </a:r>
            <a:r>
              <a:rPr lang="ru-RU" sz="2200" dirty="0"/>
              <a:t>) празднование традиционных религиозных праздников (Пасха, Ураза-Байрам и другие);</a:t>
            </a:r>
          </a:p>
          <a:p>
            <a:pPr marL="631825" indent="-269875">
              <a:buNone/>
            </a:pPr>
            <a:r>
              <a:rPr lang="ru-RU" sz="2200" dirty="0" smtClean="0"/>
              <a:t>б</a:t>
            </a:r>
            <a:r>
              <a:rPr lang="ru-RU" sz="2200" dirty="0"/>
              <a:t>) отправление религиозных обрядов (религиозное освящение свадебной церемонии, </a:t>
            </a:r>
            <a:r>
              <a:rPr lang="ru-RU" sz="2200" dirty="0" smtClean="0"/>
              <a:t>крещение и </a:t>
            </a:r>
            <a:r>
              <a:rPr lang="ru-RU" sz="2200" dirty="0"/>
              <a:t>другие).</a:t>
            </a:r>
          </a:p>
          <a:p>
            <a:pPr marL="0" indent="361950">
              <a:buNone/>
            </a:pPr>
            <a:r>
              <a:rPr lang="ru-RU" sz="2200" dirty="0" smtClean="0"/>
              <a:t>Могут </a:t>
            </a:r>
            <a:r>
              <a:rPr lang="ru-RU" sz="2200" dirty="0"/>
              <a:t>быть приведены другие примеры.</a:t>
            </a:r>
          </a:p>
        </p:txBody>
      </p:sp>
    </p:spTree>
    <p:extLst>
      <p:ext uri="{BB962C8B-B14F-4D97-AF65-F5344CB8AC3E}">
        <p14:creationId xmlns:p14="http://schemas.microsoft.com/office/powerpoint/2010/main" val="422646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15343" y="2731895"/>
            <a:ext cx="10412870" cy="2969009"/>
          </a:xfrm>
          <a:prstGeom prst="rect">
            <a:avLst/>
          </a:prstGeom>
        </p:spPr>
      </p:pic>
      <p:sp>
        <p:nvSpPr>
          <p:cNvPr id="5" name="Заголовок 4"/>
          <p:cNvSpPr txBox="1">
            <a:spLocks noGrp="1"/>
          </p:cNvSpPr>
          <p:nvPr>
            <p:ph type="title"/>
          </p:nvPr>
        </p:nvSpPr>
        <p:spPr>
          <a:xfrm>
            <a:off x="1773406" y="1280122"/>
            <a:ext cx="8645187" cy="707886"/>
          </a:xfrm>
          <a:prstGeom prst="rect">
            <a:avLst/>
          </a:prstGeom>
          <a:noFill/>
        </p:spPr>
        <p:txBody>
          <a:bodyPr wrap="none" rtlCol="0">
            <a:spAutoFit/>
          </a:bodyPr>
          <a:lstStyle/>
          <a:p>
            <a:r>
              <a:rPr lang="ru-RU" sz="4000" b="1" dirty="0" smtClean="0"/>
              <a:t>Критерии оценивания задания 23</a:t>
            </a:r>
            <a:endParaRPr lang="ru-RU" sz="4000" b="1" dirty="0"/>
          </a:p>
        </p:txBody>
      </p:sp>
    </p:spTree>
    <p:extLst>
      <p:ext uri="{BB962C8B-B14F-4D97-AF65-F5344CB8AC3E}">
        <p14:creationId xmlns:p14="http://schemas.microsoft.com/office/powerpoint/2010/main" val="116878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632177"/>
            <a:ext cx="9601196" cy="541868"/>
          </a:xfrm>
        </p:spPr>
        <p:txBody>
          <a:bodyPr/>
          <a:lstStyle/>
          <a:p>
            <a:r>
              <a:rPr lang="ru-RU" sz="2800" b="1" dirty="0" smtClean="0"/>
              <a:t>Задание 24. Формулирование собственного суждения</a:t>
            </a:r>
            <a:endParaRPr lang="ru-RU" sz="2800" b="1" dirty="0"/>
          </a:p>
        </p:txBody>
      </p:sp>
      <p:sp>
        <p:nvSpPr>
          <p:cNvPr id="3" name="Объект 2"/>
          <p:cNvSpPr>
            <a:spLocks noGrp="1"/>
          </p:cNvSpPr>
          <p:nvPr>
            <p:ph idx="1"/>
          </p:nvPr>
        </p:nvSpPr>
        <p:spPr>
          <a:xfrm>
            <a:off x="959553" y="1281287"/>
            <a:ext cx="9937044" cy="3318936"/>
          </a:xfrm>
          <a:solidFill>
            <a:schemeClr val="bg1"/>
          </a:solidFill>
        </p:spPr>
        <p:txBody>
          <a:bodyPr/>
          <a:lstStyle/>
          <a:p>
            <a:pPr marL="0" indent="541338">
              <a:buNone/>
            </a:pPr>
            <a:r>
              <a:rPr lang="ru-RU" dirty="0" smtClean="0"/>
              <a:t>Задание </a:t>
            </a:r>
            <a:r>
              <a:rPr lang="ru-RU" dirty="0"/>
              <a:t>предполагает формулирование и аргументацию выпускником собственного суждения по актуальному проблемному вопросу общественной жизни</a:t>
            </a:r>
            <a:r>
              <a:rPr lang="ru-RU" dirty="0" smtClean="0"/>
              <a:t>.</a:t>
            </a:r>
          </a:p>
          <a:p>
            <a:pPr marL="0" indent="541338">
              <a:buNone/>
            </a:pPr>
            <a:r>
              <a:rPr lang="ru-RU" dirty="0" smtClean="0"/>
              <a:t> </a:t>
            </a:r>
            <a:r>
              <a:rPr lang="ru-RU" dirty="0"/>
              <a:t>Данное задание непосредственно связано с содержанием текста</a:t>
            </a:r>
            <a:r>
              <a:rPr lang="ru-RU" dirty="0" smtClean="0"/>
              <a:t>,  </a:t>
            </a:r>
            <a:r>
              <a:rPr lang="ru-RU" dirty="0"/>
              <a:t>но оно требует рассматривать текст в ином ракурсе</a:t>
            </a:r>
            <a:r>
              <a:rPr lang="ru-RU" dirty="0" smtClean="0"/>
              <a:t>.</a:t>
            </a:r>
          </a:p>
          <a:p>
            <a:pPr marL="0" indent="541338">
              <a:buNone/>
            </a:pPr>
            <a:r>
              <a:rPr lang="ru-RU" dirty="0" smtClean="0"/>
              <a:t>Задание к тексту строится таким образом, что в своем ответе ученик может как согласиться с приведенной точкой зрения, так и опровергнуть ее.</a:t>
            </a:r>
          </a:p>
          <a:p>
            <a:pPr marL="0" indent="541338">
              <a:buNone/>
            </a:pPr>
            <a:r>
              <a:rPr lang="ru-RU" dirty="0" smtClean="0"/>
              <a:t>Правильный </a:t>
            </a:r>
            <a:r>
              <a:rPr lang="ru-RU" dirty="0" smtClean="0"/>
              <a:t>ответ должен содержать следующие элементы:</a:t>
            </a:r>
          </a:p>
          <a:p>
            <a:r>
              <a:rPr lang="ru-RU" dirty="0" smtClean="0"/>
              <a:t>мнение учащегося: согласие или несогласие с высказанной позицией;</a:t>
            </a:r>
          </a:p>
          <a:p>
            <a:r>
              <a:rPr lang="ru-RU" dirty="0" smtClean="0"/>
              <a:t>аргументы (объяснения), в случае согласия или несогласия.</a:t>
            </a:r>
          </a:p>
          <a:p>
            <a:pPr marL="0" indent="541338">
              <a:buNone/>
            </a:pPr>
            <a:r>
              <a:rPr lang="ru-RU" dirty="0"/>
              <a:t/>
            </a:r>
            <a:br>
              <a:rPr lang="ru-RU" dirty="0"/>
            </a:br>
            <a:endParaRPr lang="ru-RU" dirty="0"/>
          </a:p>
        </p:txBody>
      </p:sp>
    </p:spTree>
    <p:extLst>
      <p:ext uri="{BB962C8B-B14F-4D97-AF65-F5344CB8AC3E}">
        <p14:creationId xmlns:p14="http://schemas.microsoft.com/office/powerpoint/2010/main" val="391892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9556" y="214489"/>
            <a:ext cx="10227733" cy="891824"/>
          </a:xfrm>
          <a:solidFill>
            <a:schemeClr val="bg1"/>
          </a:solidFill>
        </p:spPr>
        <p:txBody>
          <a:bodyPr/>
          <a:lstStyle/>
          <a:p>
            <a:r>
              <a:rPr lang="ru-RU" sz="1800" b="1" dirty="0" smtClean="0"/>
              <a:t>Задание 24. Автор </a:t>
            </a:r>
            <a:r>
              <a:rPr lang="ru-RU" sz="1800" b="1" dirty="0"/>
              <a:t>пишет, что сильным делает человека знание того, зачем он живёт. Опираясь на знание обществоведческого курса, приведите два аргумента, подтверждающие авторскую мысль.</a:t>
            </a:r>
          </a:p>
        </p:txBody>
      </p:sp>
      <p:sp>
        <p:nvSpPr>
          <p:cNvPr id="3" name="Объект 2"/>
          <p:cNvSpPr>
            <a:spLocks noGrp="1"/>
          </p:cNvSpPr>
          <p:nvPr>
            <p:ph idx="1"/>
          </p:nvPr>
        </p:nvSpPr>
        <p:spPr>
          <a:xfrm>
            <a:off x="406399" y="1236131"/>
            <a:ext cx="11334045" cy="5232401"/>
          </a:xfrm>
          <a:solidFill>
            <a:schemeClr val="bg1"/>
          </a:solidFill>
        </p:spPr>
        <p:txBody>
          <a:bodyPr/>
          <a:lstStyle/>
          <a:p>
            <a:pPr marL="0" indent="541338" algn="just">
              <a:buNone/>
            </a:pPr>
            <a:r>
              <a:rPr lang="ru-RU" dirty="0"/>
              <a:t>Религия — то, что делает человеческую жизнь осмысленной. Это происходит благодаря тому, что религия даёт картину мира, в которой несправедливость, страдание, смерть, всё то, что сокрушает надежды, всё это оказывается обладающим значением и смыслом. Если страдания и смерть имеют значение, если человек знает, в чём оно, то у него появляется сила жить, преодолевая страдания. </a:t>
            </a:r>
            <a:r>
              <a:rPr lang="ru-RU" dirty="0">
                <a:solidFill>
                  <a:schemeClr val="accent2">
                    <a:lumMod val="75000"/>
                  </a:schemeClr>
                </a:solidFill>
              </a:rPr>
              <a:t>Сильным делает человека знание того, зачем он живёт. </a:t>
            </a:r>
            <a:r>
              <a:rPr lang="ru-RU" dirty="0"/>
              <a:t>Религия ориентирована на то, чтобы показать, что значат те или иные события человеческой жизни.</a:t>
            </a:r>
          </a:p>
          <a:p>
            <a:pPr marL="0" indent="541338" algn="just">
              <a:buNone/>
            </a:pPr>
            <a:r>
              <a:rPr lang="ru-RU" dirty="0"/>
              <a:t>Религия помогает понять людям, кто они есть, показывая значение той группы, к которой они принадлежат, среди других людей, населяющих наш мир. Можно сравнить религию в этом её качестве с тем, как действует клей: она помогает людям осознать себя как общность, скреплённую едиными ценностями и общими целями.</a:t>
            </a:r>
          </a:p>
          <a:p>
            <a:pPr marL="0" indent="541338" algn="just">
              <a:buNone/>
            </a:pPr>
            <a:r>
              <a:rPr lang="ru-RU" dirty="0"/>
              <a:t>Делая священными нормы и ценности общества, религия способствует также его стабильности. Религия выполняет эту функцию, устанавливая нормы, которые полезны для данной социальной структуры и создают предпосылки для того, чтобы человек выполнял моральные обязательства. Поскольку всё же эти запреты нарушаются людьми, большинство религий располагают способами восстановления и поддержания стремления к соблюдению обязательство — очистительные и искупительные обряды, которые могут разряжать, снимать чувство вины или усиливать его.</a:t>
            </a:r>
          </a:p>
          <a:p>
            <a:pPr marL="0" indent="541338" algn="r">
              <a:buNone/>
            </a:pPr>
            <a:r>
              <a:rPr lang="ru-RU" dirty="0"/>
              <a:t> (По В.И. </a:t>
            </a:r>
            <a:r>
              <a:rPr lang="ru-RU" dirty="0" err="1"/>
              <a:t>Гарадже</a:t>
            </a:r>
            <a:r>
              <a:rPr lang="ru-RU" dirty="0"/>
              <a:t>)</a:t>
            </a:r>
          </a:p>
          <a:p>
            <a:endParaRPr lang="ru-RU" dirty="0"/>
          </a:p>
        </p:txBody>
      </p:sp>
    </p:spTree>
    <p:extLst>
      <p:ext uri="{BB962C8B-B14F-4D97-AF65-F5344CB8AC3E}">
        <p14:creationId xmlns:p14="http://schemas.microsoft.com/office/powerpoint/2010/main" val="275760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32" y="564444"/>
            <a:ext cx="11006667" cy="5520488"/>
          </a:xfrm>
          <a:solidFill>
            <a:schemeClr val="bg1"/>
          </a:solidFill>
        </p:spPr>
        <p:txBody>
          <a:bodyPr rtlCol="0"/>
          <a:lstStyle/>
          <a:p>
            <a:pPr marL="0" indent="541338" algn="ctr">
              <a:buNone/>
            </a:pPr>
            <a:r>
              <a:rPr lang="ru-RU" sz="2400" b="1" dirty="0" smtClean="0"/>
              <a:t>СПЕЦИФИКАЦИЯ</a:t>
            </a:r>
          </a:p>
          <a:p>
            <a:pPr marL="0" indent="541338" algn="just">
              <a:buNone/>
            </a:pPr>
            <a:endParaRPr lang="ru-RU" sz="800" b="1" dirty="0"/>
          </a:p>
          <a:p>
            <a:pPr marL="271463" indent="269875" algn="just">
              <a:buNone/>
            </a:pPr>
            <a:r>
              <a:rPr lang="ru-RU" b="1" dirty="0" smtClean="0"/>
              <a:t>Задания </a:t>
            </a:r>
            <a:r>
              <a:rPr lang="ru-RU" b="1" dirty="0"/>
              <a:t>21–24 </a:t>
            </a:r>
            <a:r>
              <a:rPr lang="ru-RU" dirty="0"/>
              <a:t>объединены в составное задание с </a:t>
            </a:r>
            <a:r>
              <a:rPr lang="ru-RU" dirty="0" smtClean="0"/>
              <a:t>фрагментом адаптированного </a:t>
            </a:r>
            <a:r>
              <a:rPr lang="ru-RU" dirty="0"/>
              <a:t>научно-популярного текста и направлены на </a:t>
            </a:r>
            <a:r>
              <a:rPr lang="ru-RU" dirty="0" smtClean="0"/>
              <a:t>проверку следующих </a:t>
            </a:r>
            <a:r>
              <a:rPr lang="ru-RU" dirty="0"/>
              <a:t>умений</a:t>
            </a:r>
            <a:r>
              <a:rPr lang="ru-RU" dirty="0" smtClean="0"/>
              <a:t>:</a:t>
            </a:r>
          </a:p>
          <a:p>
            <a:pPr algn="just"/>
            <a:r>
              <a:rPr lang="ru-RU" dirty="0" smtClean="0"/>
              <a:t> </a:t>
            </a:r>
            <a:r>
              <a:rPr lang="ru-RU" dirty="0"/>
              <a:t>осуществлять поиск социальной информации по заданной теме в различных её источниках (материалах СМИ, учебном тексте, </a:t>
            </a:r>
            <a:r>
              <a:rPr lang="ru-RU" dirty="0" smtClean="0"/>
              <a:t>других адаптированных </a:t>
            </a:r>
            <a:r>
              <a:rPr lang="ru-RU" dirty="0"/>
              <a:t>источниках, статистических материалах, </a:t>
            </a:r>
            <a:r>
              <a:rPr lang="ru-RU" dirty="0" smtClean="0"/>
              <a:t>носителях аудиовизуальной </a:t>
            </a:r>
            <a:r>
              <a:rPr lang="ru-RU" dirty="0"/>
              <a:t>информации и т.п.) (задания 21–23); </a:t>
            </a:r>
            <a:endParaRPr lang="ru-RU" dirty="0" smtClean="0"/>
          </a:p>
          <a:p>
            <a:pPr algn="just"/>
            <a:r>
              <a:rPr lang="ru-RU" dirty="0" smtClean="0"/>
              <a:t>составлять </a:t>
            </a:r>
            <a:r>
              <a:rPr lang="ru-RU" dirty="0"/>
              <a:t>на их </a:t>
            </a:r>
            <a:r>
              <a:rPr lang="ru-RU" dirty="0" smtClean="0"/>
              <a:t>основе план </a:t>
            </a:r>
            <a:r>
              <a:rPr lang="ru-RU" dirty="0"/>
              <a:t>(задание 21); </a:t>
            </a:r>
            <a:endParaRPr lang="ru-RU" dirty="0" smtClean="0"/>
          </a:p>
          <a:p>
            <a:pPr algn="just"/>
            <a:r>
              <a:rPr lang="ru-RU" dirty="0" smtClean="0"/>
              <a:t>приводить </a:t>
            </a:r>
            <a:r>
              <a:rPr lang="ru-RU" dirty="0"/>
              <a:t>примеры (в том числе моделировать ситуации</a:t>
            </a:r>
            <a:r>
              <a:rPr lang="ru-RU" dirty="0" smtClean="0"/>
              <a:t>) социальных </a:t>
            </a:r>
            <a:r>
              <a:rPr lang="ru-RU" dirty="0"/>
              <a:t>объектов, явлений, процессов определённого типа, их </a:t>
            </a:r>
            <a:r>
              <a:rPr lang="ru-RU" dirty="0" smtClean="0"/>
              <a:t>структурных элементов </a:t>
            </a:r>
            <a:r>
              <a:rPr lang="ru-RU" dirty="0"/>
              <a:t>и проявлений основных функций разных типов </a:t>
            </a:r>
            <a:r>
              <a:rPr lang="ru-RU" dirty="0" smtClean="0"/>
              <a:t>социальных отношений </a:t>
            </a:r>
            <a:r>
              <a:rPr lang="ru-RU" dirty="0"/>
              <a:t>и ситуаций, регулируемых различными видами социальных </a:t>
            </a:r>
            <a:r>
              <a:rPr lang="ru-RU" dirty="0" smtClean="0"/>
              <a:t>норм деятельности </a:t>
            </a:r>
            <a:r>
              <a:rPr lang="ru-RU" dirty="0"/>
              <a:t>людей в разных сферах (задание 23); </a:t>
            </a:r>
            <a:endParaRPr lang="ru-RU" dirty="0" smtClean="0"/>
          </a:p>
          <a:p>
            <a:pPr algn="just"/>
            <a:r>
              <a:rPr lang="ru-RU" dirty="0" smtClean="0"/>
              <a:t>анализировать</a:t>
            </a:r>
            <a:r>
              <a:rPr lang="ru-RU" dirty="0"/>
              <a:t>, обобщать</a:t>
            </a:r>
            <a:r>
              <a:rPr lang="ru-RU" dirty="0" smtClean="0"/>
              <a:t>, систематизировать </a:t>
            </a:r>
            <a:r>
              <a:rPr lang="ru-RU" dirty="0"/>
              <a:t>и конкретизировать социальную информацию </a:t>
            </a:r>
            <a:r>
              <a:rPr lang="ru-RU" dirty="0" smtClean="0"/>
              <a:t>из адаптированных </a:t>
            </a:r>
            <a:r>
              <a:rPr lang="ru-RU" dirty="0"/>
              <a:t>источников, соотносить её с собственными </a:t>
            </a:r>
            <a:r>
              <a:rPr lang="ru-RU" dirty="0" smtClean="0"/>
              <a:t>знаниями (</a:t>
            </a:r>
            <a:r>
              <a:rPr lang="ru-RU" dirty="0"/>
              <a:t>задание 24).</a:t>
            </a:r>
          </a:p>
        </p:txBody>
      </p:sp>
    </p:spTree>
    <p:extLst>
      <p:ext uri="{BB962C8B-B14F-4D97-AF65-F5344CB8AC3E}">
        <p14:creationId xmlns:p14="http://schemas.microsoft.com/office/powerpoint/2010/main" val="2923480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2444" y="767645"/>
            <a:ext cx="9733843" cy="2269065"/>
          </a:xfrm>
          <a:solidFill>
            <a:schemeClr val="bg1"/>
          </a:solidFill>
        </p:spPr>
        <p:txBody>
          <a:bodyPr/>
          <a:lstStyle/>
          <a:p>
            <a:pPr marL="0" indent="450850">
              <a:buNone/>
            </a:pPr>
            <a:r>
              <a:rPr lang="ru-RU" dirty="0"/>
              <a:t>В правильном ответе могут содержаться следующие аргументы:</a:t>
            </a:r>
          </a:p>
          <a:p>
            <a:pPr marL="0" indent="450850">
              <a:buNone/>
            </a:pPr>
            <a:r>
              <a:rPr lang="ru-RU" dirty="0" smtClean="0"/>
              <a:t>1</a:t>
            </a:r>
            <a:r>
              <a:rPr lang="ru-RU" dirty="0"/>
              <a:t>. Знание того зачем, он живёт, позволяет человеку ставить перед собой жизненные цели и добиваться их осуществления.</a:t>
            </a:r>
          </a:p>
          <a:p>
            <a:pPr marL="0" indent="450850">
              <a:buNone/>
            </a:pPr>
            <a:r>
              <a:rPr lang="ru-RU" dirty="0" smtClean="0"/>
              <a:t>2</a:t>
            </a:r>
            <a:r>
              <a:rPr lang="ru-RU" dirty="0"/>
              <a:t>. Осознание смысла своей жизни помогает человеку мужественно справляться с жизненными трудностями и невзгодами.</a:t>
            </a:r>
          </a:p>
          <a:p>
            <a:pPr marL="0" indent="450850">
              <a:buNone/>
            </a:pPr>
            <a:r>
              <a:rPr lang="ru-RU" dirty="0" smtClean="0"/>
              <a:t>Могут </a:t>
            </a:r>
            <a:r>
              <a:rPr lang="ru-RU" dirty="0"/>
              <a:t>быть приведены другие аргументы.</a:t>
            </a:r>
          </a:p>
        </p:txBody>
      </p:sp>
      <p:sp>
        <p:nvSpPr>
          <p:cNvPr id="4" name="Прямоугольник 3"/>
          <p:cNvSpPr/>
          <p:nvPr/>
        </p:nvSpPr>
        <p:spPr>
          <a:xfrm>
            <a:off x="1205091" y="3779294"/>
            <a:ext cx="9937042" cy="2585323"/>
          </a:xfrm>
          <a:prstGeom prst="rect">
            <a:avLst/>
          </a:prstGeom>
        </p:spPr>
        <p:txBody>
          <a:bodyPr wrap="square">
            <a:spAutoFit/>
          </a:bodyPr>
          <a:lstStyle/>
          <a:p>
            <a:pPr>
              <a:lnSpc>
                <a:spcPct val="150000"/>
              </a:lnSpc>
            </a:pPr>
            <a:r>
              <a:rPr lang="ru-RU" dirty="0"/>
              <a:t>Приведены два аргумента (объяснения) – 2 балла</a:t>
            </a:r>
          </a:p>
          <a:p>
            <a:pPr>
              <a:lnSpc>
                <a:spcPct val="150000"/>
              </a:lnSpc>
            </a:pPr>
            <a:r>
              <a:rPr lang="ru-RU" dirty="0"/>
              <a:t>Приведён только один аргумент (объяснение) – 1  балл</a:t>
            </a:r>
          </a:p>
          <a:p>
            <a:pPr>
              <a:lnSpc>
                <a:spcPct val="150000"/>
              </a:lnSpc>
            </a:pPr>
            <a:r>
              <a:rPr lang="ru-RU" dirty="0"/>
              <a:t>Приведены рассуждения общего характера, не соответствующие требованию задания. ИЛИ Ответ неправильный – 0 баллов</a:t>
            </a:r>
          </a:p>
          <a:p>
            <a:pPr>
              <a:lnSpc>
                <a:spcPct val="150000"/>
              </a:lnSpc>
            </a:pPr>
            <a:endParaRPr lang="ru-RU" dirty="0"/>
          </a:p>
          <a:p>
            <a:pPr>
              <a:lnSpc>
                <a:spcPct val="150000"/>
              </a:lnSpc>
            </a:pPr>
            <a:r>
              <a:rPr lang="ru-RU" dirty="0"/>
              <a:t>Максимальный балл – 2</a:t>
            </a:r>
          </a:p>
        </p:txBody>
      </p:sp>
      <p:sp>
        <p:nvSpPr>
          <p:cNvPr id="5" name="Прямоугольник 4"/>
          <p:cNvSpPr/>
          <p:nvPr/>
        </p:nvSpPr>
        <p:spPr>
          <a:xfrm>
            <a:off x="1557867" y="3302358"/>
            <a:ext cx="3983783" cy="369332"/>
          </a:xfrm>
          <a:prstGeom prst="rect">
            <a:avLst/>
          </a:prstGeom>
        </p:spPr>
        <p:txBody>
          <a:bodyPr wrap="none">
            <a:spAutoFit/>
          </a:bodyPr>
          <a:lstStyle/>
          <a:p>
            <a:r>
              <a:rPr lang="ru-RU" b="1" dirty="0"/>
              <a:t>Критерии оценивания задания 24</a:t>
            </a:r>
          </a:p>
        </p:txBody>
      </p:sp>
    </p:spTree>
    <p:extLst>
      <p:ext uri="{BB962C8B-B14F-4D97-AF65-F5344CB8AC3E}">
        <p14:creationId xmlns:p14="http://schemas.microsoft.com/office/powerpoint/2010/main" val="1916031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3443111" y="1276266"/>
            <a:ext cx="5181599" cy="3881198"/>
          </a:xfrm>
          <a:prstGeom prst="rect">
            <a:avLst/>
          </a:prstGeom>
        </p:spPr>
      </p:pic>
    </p:spTree>
    <p:extLst>
      <p:ext uri="{BB962C8B-B14F-4D97-AF65-F5344CB8AC3E}">
        <p14:creationId xmlns:p14="http://schemas.microsoft.com/office/powerpoint/2010/main" val="239459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8646" y="587022"/>
            <a:ext cx="9601196" cy="496712"/>
          </a:xfrm>
        </p:spPr>
        <p:txBody>
          <a:bodyPr/>
          <a:lstStyle/>
          <a:p>
            <a:r>
              <a:rPr lang="ru-RU" sz="2800" b="1" dirty="0"/>
              <a:t>Система оценивания выполнения отдельных заданий</a:t>
            </a:r>
          </a:p>
        </p:txBody>
      </p:sp>
      <p:sp>
        <p:nvSpPr>
          <p:cNvPr id="3" name="Объект 2"/>
          <p:cNvSpPr>
            <a:spLocks noGrp="1"/>
          </p:cNvSpPr>
          <p:nvPr>
            <p:ph idx="1"/>
          </p:nvPr>
        </p:nvSpPr>
        <p:spPr>
          <a:xfrm>
            <a:off x="1272824" y="1535289"/>
            <a:ext cx="9601196" cy="3194755"/>
          </a:xfrm>
          <a:solidFill>
            <a:schemeClr val="bg1"/>
          </a:solidFill>
        </p:spPr>
        <p:txBody>
          <a:bodyPr/>
          <a:lstStyle/>
          <a:p>
            <a:pPr algn="just"/>
            <a:r>
              <a:rPr lang="ru-RU" sz="2400" dirty="0"/>
              <a:t>Задания </a:t>
            </a:r>
            <a:r>
              <a:rPr lang="ru-RU" sz="2400" dirty="0" smtClean="0"/>
              <a:t>21–24 </a:t>
            </a:r>
            <a:r>
              <a:rPr lang="ru-RU" sz="2400" dirty="0"/>
              <a:t>оцениваются в зависимости от </a:t>
            </a:r>
            <a:r>
              <a:rPr lang="ru-RU" sz="2400" dirty="0" smtClean="0"/>
              <a:t>полноты и </a:t>
            </a:r>
            <a:r>
              <a:rPr lang="ru-RU" sz="2400" dirty="0"/>
              <a:t>правильности ответа.</a:t>
            </a:r>
          </a:p>
          <a:p>
            <a:pPr algn="just"/>
            <a:r>
              <a:rPr lang="ru-RU" sz="2400" dirty="0"/>
              <a:t>За полное и правильное выполнение заданий </a:t>
            </a:r>
            <a:r>
              <a:rPr lang="ru-RU" sz="2400" dirty="0" smtClean="0"/>
              <a:t>21</a:t>
            </a:r>
            <a:r>
              <a:rPr lang="ru-RU" sz="2400" dirty="0"/>
              <a:t>, 22 и 24 </a:t>
            </a:r>
            <a:r>
              <a:rPr lang="ru-RU" sz="2400" dirty="0" smtClean="0"/>
              <a:t>выставляется по </a:t>
            </a:r>
            <a:r>
              <a:rPr lang="ru-RU" sz="2400" dirty="0"/>
              <a:t>2 балла, при неполном ответе – по 1 баллу.</a:t>
            </a:r>
          </a:p>
          <a:p>
            <a:pPr algn="just"/>
            <a:r>
              <a:rPr lang="ru-RU" sz="2400" dirty="0"/>
              <a:t>За полное и правильное выполнение </a:t>
            </a:r>
            <a:r>
              <a:rPr lang="ru-RU" sz="2400" dirty="0" smtClean="0"/>
              <a:t>23 задания выставляется </a:t>
            </a:r>
            <a:r>
              <a:rPr lang="ru-RU" sz="2400" dirty="0"/>
              <a:t>3 балла. При неполном выполнении, в зависимости от </a:t>
            </a:r>
            <a:r>
              <a:rPr lang="ru-RU" sz="2400" dirty="0" smtClean="0"/>
              <a:t>наличия требуемых </a:t>
            </a:r>
            <a:r>
              <a:rPr lang="ru-RU" sz="2400" dirty="0"/>
              <a:t>компонентов ответа – 2 или 1 балл.</a:t>
            </a:r>
          </a:p>
        </p:txBody>
      </p:sp>
    </p:spTree>
    <p:extLst>
      <p:ext uri="{BB962C8B-B14F-4D97-AF65-F5344CB8AC3E}">
        <p14:creationId xmlns:p14="http://schemas.microsoft.com/office/powerpoint/2010/main" val="379444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469" y="738629"/>
            <a:ext cx="9601196" cy="654757"/>
          </a:xfrm>
        </p:spPr>
        <p:txBody>
          <a:bodyPr/>
          <a:lstStyle/>
          <a:p>
            <a:r>
              <a:rPr lang="ru-RU" sz="3600" dirty="0" smtClean="0"/>
              <a:t>Задание 21. Составление плана по тексту</a:t>
            </a:r>
            <a:endParaRPr lang="ru-RU" sz="3600" dirty="0"/>
          </a:p>
        </p:txBody>
      </p:sp>
      <p:sp>
        <p:nvSpPr>
          <p:cNvPr id="3" name="Объект 2"/>
          <p:cNvSpPr>
            <a:spLocks noGrp="1"/>
          </p:cNvSpPr>
          <p:nvPr>
            <p:ph idx="1"/>
          </p:nvPr>
        </p:nvSpPr>
        <p:spPr>
          <a:xfrm>
            <a:off x="639428" y="1586087"/>
            <a:ext cx="10769600" cy="3318936"/>
          </a:xfrm>
          <a:solidFill>
            <a:schemeClr val="bg1"/>
          </a:solidFill>
        </p:spPr>
        <p:txBody>
          <a:bodyPr/>
          <a:lstStyle/>
          <a:p>
            <a:pPr marL="0" indent="541338" algn="just">
              <a:buNone/>
            </a:pPr>
            <a:r>
              <a:rPr lang="ru-RU" dirty="0" smtClean="0"/>
              <a:t>Задание требует составить план текста, выделив его основные относительно завершенные смысловые фрагменты и озаглавив каждый из них.</a:t>
            </a:r>
          </a:p>
          <a:p>
            <a:pPr marL="0" indent="541338" algn="just">
              <a:buNone/>
            </a:pPr>
            <a:r>
              <a:rPr lang="ru-RU" dirty="0" smtClean="0"/>
              <a:t>План – это четкое последовательное представление содержания текста в кратких формулировках, отражающих тему или основную идею соответствующего фрагмента.</a:t>
            </a:r>
          </a:p>
          <a:p>
            <a:pPr marL="0" indent="541338" algn="just">
              <a:buNone/>
            </a:pPr>
            <a:r>
              <a:rPr lang="ru-RU" dirty="0" smtClean="0"/>
              <a:t>Для выполнения задания необходимо:</a:t>
            </a:r>
          </a:p>
          <a:p>
            <a:pPr algn="just">
              <a:buFont typeface="Wingdings" panose="05000000000000000000" pitchFamily="2" charset="2"/>
              <a:buChar char="§"/>
            </a:pPr>
            <a:r>
              <a:rPr lang="ru-RU" dirty="0" smtClean="0"/>
              <a:t>внимательно прочесть текст;</a:t>
            </a:r>
          </a:p>
          <a:p>
            <a:pPr algn="just">
              <a:buFont typeface="Wingdings" panose="05000000000000000000" pitchFamily="2" charset="2"/>
              <a:buChar char="§"/>
            </a:pPr>
            <a:r>
              <a:rPr lang="ru-RU" dirty="0" smtClean="0"/>
              <a:t>уяснить его содержание;</a:t>
            </a:r>
          </a:p>
          <a:p>
            <a:pPr algn="just">
              <a:buFont typeface="Wingdings" panose="05000000000000000000" pitchFamily="2" charset="2"/>
              <a:buChar char="§"/>
            </a:pPr>
            <a:r>
              <a:rPr lang="ru-RU" dirty="0" smtClean="0"/>
              <a:t>понять тему;</a:t>
            </a:r>
          </a:p>
          <a:p>
            <a:pPr algn="just">
              <a:buFont typeface="Wingdings" panose="05000000000000000000" pitchFamily="2" charset="2"/>
              <a:buChar char="§"/>
            </a:pPr>
            <a:r>
              <a:rPr lang="ru-RU" dirty="0" smtClean="0"/>
              <a:t>выявить основные идеи текста.</a:t>
            </a:r>
          </a:p>
          <a:p>
            <a:pPr marL="0" indent="450850" algn="just">
              <a:buNone/>
            </a:pPr>
            <a:r>
              <a:rPr lang="ru-RU" dirty="0" smtClean="0"/>
              <a:t>Названия пунктов плана не должны полностью воспроизводить отдельные фразы текста. Следует выделить основную идею каждого фрагмента и кратко сформулировать ее.</a:t>
            </a:r>
          </a:p>
          <a:p>
            <a:pPr marL="0" indent="450850" algn="just">
              <a:buNone/>
            </a:pPr>
            <a:r>
              <a:rPr lang="ru-RU" dirty="0" smtClean="0"/>
              <a:t>Количество выделенных фрагментов может быть различным.</a:t>
            </a:r>
          </a:p>
          <a:p>
            <a:pPr marL="0" indent="0">
              <a:buNone/>
            </a:pPr>
            <a:endParaRPr lang="ru-RU" dirty="0"/>
          </a:p>
        </p:txBody>
      </p:sp>
      <p:pic>
        <p:nvPicPr>
          <p:cNvPr id="6" name="Рисунок 5"/>
          <p:cNvPicPr>
            <a:picLocks noChangeAspect="1"/>
          </p:cNvPicPr>
          <p:nvPr/>
        </p:nvPicPr>
        <p:blipFill>
          <a:blip r:embed="rId2"/>
          <a:stretch>
            <a:fillRect/>
          </a:stretch>
        </p:blipFill>
        <p:spPr>
          <a:xfrm>
            <a:off x="10905066" y="281431"/>
            <a:ext cx="1007925" cy="1451412"/>
          </a:xfrm>
          <a:prstGeom prst="rect">
            <a:avLst/>
          </a:prstGeom>
        </p:spPr>
      </p:pic>
    </p:spTree>
    <p:extLst>
      <p:ext uri="{BB962C8B-B14F-4D97-AF65-F5344CB8AC3E}">
        <p14:creationId xmlns:p14="http://schemas.microsoft.com/office/powerpoint/2010/main" val="393787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78489" y="485422"/>
            <a:ext cx="3536546" cy="769441"/>
          </a:xfrm>
          <a:prstGeom prst="rect">
            <a:avLst/>
          </a:prstGeom>
          <a:noFill/>
        </p:spPr>
        <p:txBody>
          <a:bodyPr wrap="none" rtlCol="0">
            <a:spAutoFit/>
          </a:bodyPr>
          <a:lstStyle/>
          <a:p>
            <a:r>
              <a:rPr lang="ru-RU" sz="4400" dirty="0" smtClean="0"/>
              <a:t>Виды планов</a:t>
            </a:r>
            <a:endParaRPr lang="ru-RU" sz="4400" dirty="0"/>
          </a:p>
        </p:txBody>
      </p:sp>
      <p:graphicFrame>
        <p:nvGraphicFramePr>
          <p:cNvPr id="10" name="Схема 9"/>
          <p:cNvGraphicFramePr/>
          <p:nvPr>
            <p:extLst>
              <p:ext uri="{D42A27DB-BD31-4B8C-83A1-F6EECF244321}">
                <p14:modId xmlns:p14="http://schemas.microsoft.com/office/powerpoint/2010/main" val="847000114"/>
              </p:ext>
            </p:extLst>
          </p:nvPr>
        </p:nvGraphicFramePr>
        <p:xfrm>
          <a:off x="774850" y="1254863"/>
          <a:ext cx="10175372" cy="4707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670" y="709965"/>
            <a:ext cx="1905000" cy="2638425"/>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3414" y="870142"/>
            <a:ext cx="1962150" cy="1428750"/>
          </a:xfrm>
          <a:prstGeom prst="rect">
            <a:avLst/>
          </a:prstGeom>
        </p:spPr>
      </p:pic>
    </p:spTree>
    <p:extLst>
      <p:ext uri="{BB962C8B-B14F-4D97-AF65-F5344CB8AC3E}">
        <p14:creationId xmlns:p14="http://schemas.microsoft.com/office/powerpoint/2010/main" val="3483286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632178"/>
            <a:ext cx="9601196" cy="541868"/>
          </a:xfrm>
        </p:spPr>
        <p:txBody>
          <a:bodyPr/>
          <a:lstStyle/>
          <a:p>
            <a:r>
              <a:rPr lang="ru-RU" dirty="0" smtClean="0"/>
              <a:t>Виды планов по форме</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765871328"/>
              </p:ext>
            </p:extLst>
          </p:nvPr>
        </p:nvGraphicFramePr>
        <p:xfrm>
          <a:off x="897465" y="1475372"/>
          <a:ext cx="10397067" cy="3943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101079" y="1475372"/>
            <a:ext cx="2631828" cy="692497"/>
          </a:xfrm>
          <a:prstGeom prst="rect">
            <a:avLst/>
          </a:prstGeom>
          <a:noFill/>
        </p:spPr>
        <p:txBody>
          <a:bodyPr wrap="square" rtlCol="0">
            <a:spAutoFit/>
          </a:bodyPr>
          <a:lstStyle/>
          <a:p>
            <a:pPr algn="ctr"/>
            <a:r>
              <a:rPr lang="ru-RU" sz="1500" b="1" dirty="0" smtClean="0"/>
              <a:t>Тезисный </a:t>
            </a:r>
          </a:p>
          <a:p>
            <a:pPr algn="ctr"/>
            <a:r>
              <a:rPr lang="ru-RU" sz="1200" b="1" dirty="0" smtClean="0"/>
              <a:t>(кратко сформулированные основные идеи текса)</a:t>
            </a:r>
            <a:endParaRPr lang="ru-RU" sz="1200" b="1" dirty="0"/>
          </a:p>
        </p:txBody>
      </p:sp>
      <p:sp>
        <p:nvSpPr>
          <p:cNvPr id="7" name="TextBox 6"/>
          <p:cNvSpPr txBox="1"/>
          <p:nvPr/>
        </p:nvSpPr>
        <p:spPr>
          <a:xfrm>
            <a:off x="8721969" y="3198126"/>
            <a:ext cx="184731" cy="276999"/>
          </a:xfrm>
          <a:prstGeom prst="rect">
            <a:avLst/>
          </a:prstGeom>
          <a:noFill/>
        </p:spPr>
        <p:txBody>
          <a:bodyPr wrap="none" rtlCol="0">
            <a:spAutoFit/>
          </a:bodyPr>
          <a:lstStyle/>
          <a:p>
            <a:endParaRPr lang="ru-RU" sz="1200" dirty="0"/>
          </a:p>
        </p:txBody>
      </p:sp>
      <p:sp>
        <p:nvSpPr>
          <p:cNvPr id="8" name="TextBox 7"/>
          <p:cNvSpPr txBox="1"/>
          <p:nvPr/>
        </p:nvSpPr>
        <p:spPr>
          <a:xfrm>
            <a:off x="8602134" y="2741011"/>
            <a:ext cx="2517422" cy="2677656"/>
          </a:xfrm>
          <a:prstGeom prst="rect">
            <a:avLst/>
          </a:prstGeom>
          <a:noFill/>
        </p:spPr>
        <p:txBody>
          <a:bodyPr wrap="square" rtlCol="0">
            <a:spAutoFit/>
          </a:bodyPr>
          <a:lstStyle/>
          <a:p>
            <a:pPr algn="just"/>
            <a:r>
              <a:rPr lang="ru-RU" sz="1200" dirty="0" smtClean="0"/>
              <a:t>1.Индивид как исходное </a:t>
            </a:r>
          </a:p>
          <a:p>
            <a:pPr algn="just"/>
            <a:r>
              <a:rPr lang="ru-RU" sz="1200" dirty="0" smtClean="0"/>
              <a:t>состояние человека.</a:t>
            </a:r>
          </a:p>
          <a:p>
            <a:pPr algn="just"/>
            <a:r>
              <a:rPr lang="ru-RU" sz="1200" dirty="0" smtClean="0"/>
              <a:t>2. </a:t>
            </a:r>
            <a:r>
              <a:rPr lang="ru-RU" sz="1200" dirty="0"/>
              <a:t>Признаки личности, </a:t>
            </a:r>
            <a:r>
              <a:rPr lang="ru-RU" sz="1200" dirty="0" smtClean="0"/>
              <a:t>раскрывающие человеческую натуру.</a:t>
            </a:r>
          </a:p>
          <a:p>
            <a:pPr algn="just"/>
            <a:r>
              <a:rPr lang="ru-RU" sz="1200" dirty="0" smtClean="0"/>
              <a:t>3. Институты социализации – социальные учреждения, влияющие на процессы социализации личности.</a:t>
            </a:r>
          </a:p>
          <a:p>
            <a:pPr algn="just"/>
            <a:r>
              <a:rPr lang="ru-RU" sz="1200" dirty="0" smtClean="0"/>
              <a:t>4</a:t>
            </a:r>
            <a:r>
              <a:rPr lang="ru-RU" sz="1200" dirty="0"/>
              <a:t>. </a:t>
            </a:r>
            <a:r>
              <a:rPr lang="ru-RU" sz="1200" dirty="0" smtClean="0"/>
              <a:t>Агенты социализации, при помощи которых осуществляется социализация личности.</a:t>
            </a:r>
            <a:endParaRPr lang="ru-RU" sz="1200" dirty="0"/>
          </a:p>
          <a:p>
            <a:pPr algn="just"/>
            <a:endParaRPr lang="ru-RU" sz="1200" dirty="0"/>
          </a:p>
        </p:txBody>
      </p:sp>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8156" y="4420212"/>
            <a:ext cx="2339621" cy="2339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5450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5578" y="262462"/>
            <a:ext cx="9601196" cy="680156"/>
          </a:xfrm>
          <a:solidFill>
            <a:schemeClr val="bg1"/>
          </a:solidFill>
        </p:spPr>
        <p:txBody>
          <a:bodyPr/>
          <a:lstStyle/>
          <a:p>
            <a:r>
              <a:rPr lang="ru-RU" dirty="0" smtClean="0"/>
              <a:t>Критерии оценивания 21 задания</a:t>
            </a:r>
            <a:endParaRPr lang="ru-RU" dirty="0"/>
          </a:p>
        </p:txBody>
      </p:sp>
      <p:sp>
        <p:nvSpPr>
          <p:cNvPr id="3" name="Объект 2"/>
          <p:cNvSpPr>
            <a:spLocks noGrp="1"/>
          </p:cNvSpPr>
          <p:nvPr>
            <p:ph idx="1"/>
          </p:nvPr>
        </p:nvSpPr>
        <p:spPr>
          <a:xfrm>
            <a:off x="462844" y="942618"/>
            <a:ext cx="11300178" cy="5604938"/>
          </a:xfrm>
          <a:solidFill>
            <a:schemeClr val="bg1"/>
          </a:solidFill>
        </p:spPr>
        <p:txBody>
          <a:bodyPr/>
          <a:lstStyle/>
          <a:p>
            <a:pPr marL="271463" indent="-271463">
              <a:buNone/>
            </a:pPr>
            <a:r>
              <a:rPr lang="ru-RU" sz="2000" dirty="0" smtClean="0">
                <a:solidFill>
                  <a:schemeClr val="accent1"/>
                </a:solidFill>
              </a:rPr>
              <a:t>1.</a:t>
            </a:r>
            <a:r>
              <a:rPr lang="ru-RU" dirty="0" smtClean="0"/>
              <a:t> Оценивается умение выделить основные смысловые фрагменты текста, сформулировать их названия (пункты плана).</a:t>
            </a:r>
          </a:p>
          <a:p>
            <a:pPr marL="271463" indent="-271463">
              <a:buNone/>
            </a:pPr>
            <a:r>
              <a:rPr lang="ru-RU" sz="2000" dirty="0" smtClean="0">
                <a:solidFill>
                  <a:schemeClr val="accent1"/>
                </a:solidFill>
              </a:rPr>
              <a:t>2.</a:t>
            </a:r>
            <a:r>
              <a:rPr lang="ru-RU" dirty="0" smtClean="0"/>
              <a:t> Максимальный балл за выполнение задания – 2 балла.</a:t>
            </a:r>
          </a:p>
          <a:p>
            <a:pPr marL="271463" indent="-271463">
              <a:buNone/>
            </a:pPr>
            <a:r>
              <a:rPr lang="ru-RU" sz="2000" dirty="0" smtClean="0">
                <a:solidFill>
                  <a:schemeClr val="accent1"/>
                </a:solidFill>
              </a:rPr>
              <a:t>3.</a:t>
            </a:r>
            <a:r>
              <a:rPr lang="ru-RU" dirty="0" smtClean="0"/>
              <a:t> Эксперт при оценивании выполнения данного задания решает: </a:t>
            </a:r>
          </a:p>
          <a:p>
            <a:pPr marL="271463" indent="-271463">
              <a:buNone/>
            </a:pPr>
            <a:r>
              <a:rPr lang="ru-RU" dirty="0" smtClean="0"/>
              <a:t>верно ли определена выпускником структура текста (все ли смысловые части текста выделены: нет ли «лишних», отсутствующих в тексте смысловых частей; связаны ли пункты плана по смыслу); </a:t>
            </a:r>
          </a:p>
          <a:p>
            <a:pPr marL="271463" indent="-271463">
              <a:buNone/>
            </a:pPr>
            <a:r>
              <a:rPr lang="ru-RU" dirty="0" smtClean="0"/>
              <a:t>насколько точно в названиях пунктов плана передано содержание текста (насколько точно пункты плана раскрывают основную идею соответствующего фрагмента, мысль автора; соответствуют ли они общей логике раскрытия содержания текста).</a:t>
            </a:r>
          </a:p>
          <a:p>
            <a:pPr marL="271463" indent="-271463">
              <a:buNone/>
            </a:pPr>
            <a:r>
              <a:rPr lang="ru-RU" sz="2000" dirty="0" smtClean="0">
                <a:solidFill>
                  <a:schemeClr val="accent1"/>
                </a:solidFill>
              </a:rPr>
              <a:t>4. </a:t>
            </a:r>
            <a:r>
              <a:rPr lang="ru-RU" dirty="0" smtClean="0">
                <a:solidFill>
                  <a:schemeClr val="tx1"/>
                </a:solidFill>
              </a:rPr>
              <a:t>Если все смысловые части выделены, их названия отражают основные идеи текста логично и полно – выставляется 2 балла.</a:t>
            </a:r>
          </a:p>
          <a:p>
            <a:pPr marL="271463" indent="-271463">
              <a:buNone/>
            </a:pPr>
            <a:r>
              <a:rPr lang="ru-RU" sz="2000" dirty="0" smtClean="0">
                <a:solidFill>
                  <a:schemeClr val="accent1"/>
                </a:solidFill>
              </a:rPr>
              <a:t>5.</a:t>
            </a:r>
            <a:r>
              <a:rPr lang="ru-RU" dirty="0" smtClean="0">
                <a:solidFill>
                  <a:schemeClr val="tx1"/>
                </a:solidFill>
              </a:rPr>
              <a:t> Если ученик верно </a:t>
            </a:r>
            <a:r>
              <a:rPr lang="ru-RU" dirty="0" smtClean="0">
                <a:solidFill>
                  <a:schemeClr val="tx1"/>
                </a:solidFill>
              </a:rPr>
              <a:t>выделил </a:t>
            </a:r>
            <a:r>
              <a:rPr lang="ru-RU" dirty="0" smtClean="0">
                <a:solidFill>
                  <a:schemeClr val="tx1"/>
                </a:solidFill>
              </a:rPr>
              <a:t>более половины смысловых фрагментов текста и в названиях (пунктах плана) отразил основные идеи соответствующих частей текста, то выставляется 1 балл.</a:t>
            </a:r>
          </a:p>
          <a:p>
            <a:pPr marL="271463" indent="-271463">
              <a:buNone/>
            </a:pPr>
            <a:r>
              <a:rPr lang="ru-RU" sz="2000" dirty="0" smtClean="0">
                <a:solidFill>
                  <a:schemeClr val="accent1"/>
                </a:solidFill>
              </a:rPr>
              <a:t>6.</a:t>
            </a:r>
            <a:r>
              <a:rPr lang="ru-RU" dirty="0" smtClean="0">
                <a:solidFill>
                  <a:schemeClr val="tx1"/>
                </a:solidFill>
              </a:rPr>
              <a:t> Не выделены основные фрагменты текста ИЛИ названия выделенных фрагментов (пункты плана) не соответствуют основной идее соответствующих частей, являясь цитатами из соответствующего фрагмента, ИЛИ ответ неверный, выставляется 0 баллов.</a:t>
            </a:r>
          </a:p>
          <a:p>
            <a:pPr marL="271463" indent="-271463">
              <a:buNone/>
            </a:pPr>
            <a:endParaRPr lang="ru-RU" dirty="0" smtClean="0">
              <a:solidFill>
                <a:schemeClr val="tx1"/>
              </a:solidFill>
            </a:endParaRPr>
          </a:p>
          <a:p>
            <a:pPr marL="271463" indent="-271463">
              <a:buNone/>
            </a:pPr>
            <a:endParaRPr lang="ru-RU" sz="2000" dirty="0" smtClean="0">
              <a:solidFill>
                <a:schemeClr val="accent1"/>
              </a:solidFill>
            </a:endParaRPr>
          </a:p>
          <a:p>
            <a:pPr marL="0" indent="0">
              <a:buNone/>
            </a:pPr>
            <a:endParaRPr lang="ru-RU" dirty="0" smtClean="0"/>
          </a:p>
          <a:p>
            <a:pPr marL="361950" indent="0">
              <a:buNone/>
            </a:pPr>
            <a:r>
              <a:rPr lang="ru-RU" dirty="0" smtClean="0"/>
              <a:t>  </a:t>
            </a:r>
            <a:endParaRPr lang="ru-RU" dirty="0"/>
          </a:p>
        </p:txBody>
      </p:sp>
    </p:spTree>
    <p:extLst>
      <p:ext uri="{BB962C8B-B14F-4D97-AF65-F5344CB8AC3E}">
        <p14:creationId xmlns:p14="http://schemas.microsoft.com/office/powerpoint/2010/main" val="82148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999" y="293510"/>
            <a:ext cx="11209867" cy="553157"/>
          </a:xfrm>
          <a:solidFill>
            <a:schemeClr val="bg1"/>
          </a:solidFill>
        </p:spPr>
        <p:txBody>
          <a:bodyPr/>
          <a:lstStyle/>
          <a:p>
            <a:r>
              <a:rPr lang="ru-RU" sz="2000" b="1" dirty="0" smtClean="0"/>
              <a:t>Задание 21</a:t>
            </a:r>
            <a:r>
              <a:rPr lang="ru-RU" sz="2000" b="1" dirty="0"/>
              <a:t>. </a:t>
            </a:r>
            <a:r>
              <a:rPr lang="ru-RU" sz="2000" b="1" dirty="0" smtClean="0"/>
              <a:t>Составьте </a:t>
            </a:r>
            <a:r>
              <a:rPr lang="ru-RU" sz="2000" b="1" dirty="0"/>
              <a:t>план текста. Для этого выделите основные смысловые фрагменты текста и озаглавьте каждый из них.</a:t>
            </a:r>
          </a:p>
        </p:txBody>
      </p:sp>
      <p:sp>
        <p:nvSpPr>
          <p:cNvPr id="3" name="Объект 2"/>
          <p:cNvSpPr>
            <a:spLocks noGrp="1"/>
          </p:cNvSpPr>
          <p:nvPr>
            <p:ph idx="1"/>
          </p:nvPr>
        </p:nvSpPr>
        <p:spPr>
          <a:xfrm>
            <a:off x="587022" y="953910"/>
            <a:ext cx="11029245" cy="5390446"/>
          </a:xfrm>
          <a:solidFill>
            <a:schemeClr val="bg1"/>
          </a:solidFill>
        </p:spPr>
        <p:txBody>
          <a:bodyPr/>
          <a:lstStyle/>
          <a:p>
            <a:pPr marL="0" indent="541338" algn="just">
              <a:buNone/>
              <a:tabLst>
                <a:tab pos="10848975" algn="l"/>
                <a:tab pos="10939463" algn="l"/>
              </a:tabLst>
            </a:pPr>
            <a:r>
              <a:rPr lang="ru-RU" dirty="0"/>
              <a:t>Религия — то, что делает человеческую жизнь осмысленной. Это происходит благодаря тому, что религия даёт картину мира, в которой несправедливость, страдание, смерть, всё то, что сокрушает надежды, всё это оказывается обладающим значением и смыслом. Если страдания и смерть имеют значение, если человек знает, в чём оно, то у него появляется сила жить, преодолевая страдания. Сильным делает человека знание того, зачем он живёт. Религия ориентирована на то, чтобы показать, что значат те или иные события человеческой жизни.</a:t>
            </a:r>
          </a:p>
          <a:p>
            <a:pPr marL="0" indent="541338" algn="just">
              <a:buNone/>
            </a:pPr>
            <a:r>
              <a:rPr lang="ru-RU" dirty="0"/>
              <a:t>Религия помогает понять людям, кто они есть, показывая значение той группы, к которой они принадлежат, среди других людей, населяющих наш мир. Можно сравнить религию в этом её качестве с тем, как действует клей: она помогает людям осознать себя как общность, скреплённую едиными ценностями и общими целями.</a:t>
            </a:r>
          </a:p>
          <a:p>
            <a:pPr marL="0" indent="541338" algn="just">
              <a:buNone/>
            </a:pPr>
            <a:r>
              <a:rPr lang="ru-RU" dirty="0"/>
              <a:t>Делая священными нормы и ценности общества, религия способствует также его стабильности. Религия выполняет эту функцию, устанавливая нормы, которые полезны для данной социальной структуры и создают предпосылки для того, чтобы человек выполнял моральные обязательства. Поскольку всё же эти запреты нарушаются людьми, большинство религий располагают способами восстановления и поддержания стремления к соблюдению обязательство — очистительные и искупительные обряды, которые могут разряжать, снимать чувство вины или усиливать его.</a:t>
            </a:r>
          </a:p>
          <a:p>
            <a:pPr marL="0" indent="0" algn="r">
              <a:buNone/>
            </a:pPr>
            <a:r>
              <a:rPr lang="ru-RU" dirty="0"/>
              <a:t> </a:t>
            </a:r>
            <a:r>
              <a:rPr lang="ru-RU" i="1" dirty="0" smtClean="0"/>
              <a:t>(</a:t>
            </a:r>
            <a:r>
              <a:rPr lang="ru-RU" i="1" dirty="0"/>
              <a:t>По В.И. </a:t>
            </a:r>
            <a:r>
              <a:rPr lang="ru-RU" i="1" dirty="0" err="1"/>
              <a:t>Гарадже</a:t>
            </a:r>
            <a:r>
              <a:rPr lang="ru-RU" i="1" dirty="0"/>
              <a:t>)</a:t>
            </a:r>
            <a:endParaRPr lang="ru-RU" dirty="0"/>
          </a:p>
          <a:p>
            <a:endParaRPr lang="ru-RU" dirty="0"/>
          </a:p>
        </p:txBody>
      </p:sp>
    </p:spTree>
    <p:extLst>
      <p:ext uri="{BB962C8B-B14F-4D97-AF65-F5344CB8AC3E}">
        <p14:creationId xmlns:p14="http://schemas.microsoft.com/office/powerpoint/2010/main" val="8063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F0FD8D-85A3-4615-A429-E50BA24B943E}"/>
              </a:ext>
            </a:extLst>
          </p:cNvPr>
          <p:cNvSpPr>
            <a:spLocks noGrp="1"/>
          </p:cNvSpPr>
          <p:nvPr>
            <p:ph type="title"/>
          </p:nvPr>
        </p:nvSpPr>
        <p:spPr>
          <a:xfrm>
            <a:off x="1114780" y="462844"/>
            <a:ext cx="9601196" cy="496712"/>
          </a:xfrm>
        </p:spPr>
        <p:txBody>
          <a:bodyPr rtlCol="0"/>
          <a:lstStyle/>
          <a:p>
            <a:pPr rtl="0"/>
            <a:r>
              <a:rPr lang="ru-RU" dirty="0" smtClean="0"/>
              <a:t>План</a:t>
            </a:r>
            <a:endParaRPr lang="ru-RU" dirty="0"/>
          </a:p>
        </p:txBody>
      </p:sp>
      <p:sp>
        <p:nvSpPr>
          <p:cNvPr id="3" name="Текст 2">
            <a:extLst>
              <a:ext uri="{FF2B5EF4-FFF2-40B4-BE49-F238E27FC236}">
                <a16:creationId xmlns:a16="http://schemas.microsoft.com/office/drawing/2014/main" xmlns="" id="{7A35197D-A94D-457B-836D-4FCC52921A3F}"/>
              </a:ext>
            </a:extLst>
          </p:cNvPr>
          <p:cNvSpPr>
            <a:spLocks noGrp="1"/>
          </p:cNvSpPr>
          <p:nvPr>
            <p:ph type="body" idx="1"/>
          </p:nvPr>
        </p:nvSpPr>
        <p:spPr>
          <a:xfrm>
            <a:off x="1470380" y="1501641"/>
            <a:ext cx="2463800" cy="476250"/>
          </a:xfrm>
          <a:ln>
            <a:solidFill>
              <a:schemeClr val="accent1">
                <a:lumMod val="75000"/>
              </a:schemeClr>
            </a:solidFill>
          </a:ln>
        </p:spPr>
        <p:txBody>
          <a:bodyPr rtlCol="0"/>
          <a:lstStyle/>
          <a:p>
            <a:pPr algn="ctr" rtl="0"/>
            <a:r>
              <a:rPr lang="ru-RU" dirty="0" smtClean="0">
                <a:solidFill>
                  <a:schemeClr val="accent2">
                    <a:lumMod val="75000"/>
                  </a:schemeClr>
                </a:solidFill>
              </a:rPr>
              <a:t>Назывной</a:t>
            </a:r>
            <a:endParaRPr lang="ru-RU" dirty="0">
              <a:solidFill>
                <a:schemeClr val="accent2">
                  <a:lumMod val="75000"/>
                </a:schemeClr>
              </a:solidFill>
            </a:endParaRPr>
          </a:p>
        </p:txBody>
      </p:sp>
      <p:sp>
        <p:nvSpPr>
          <p:cNvPr id="5" name="Текст 4">
            <a:extLst>
              <a:ext uri="{FF2B5EF4-FFF2-40B4-BE49-F238E27FC236}">
                <a16:creationId xmlns:a16="http://schemas.microsoft.com/office/drawing/2014/main" xmlns="" id="{995C9CC3-9115-49C8-A9B1-329D565EA721}"/>
              </a:ext>
            </a:extLst>
          </p:cNvPr>
          <p:cNvSpPr>
            <a:spLocks noGrp="1"/>
          </p:cNvSpPr>
          <p:nvPr>
            <p:ph type="body" sz="quarter" idx="3"/>
          </p:nvPr>
        </p:nvSpPr>
        <p:spPr>
          <a:xfrm>
            <a:off x="4919140" y="1501641"/>
            <a:ext cx="2342440" cy="476250"/>
          </a:xfrm>
          <a:ln>
            <a:solidFill>
              <a:schemeClr val="accent1">
                <a:lumMod val="75000"/>
              </a:schemeClr>
            </a:solidFill>
          </a:ln>
        </p:spPr>
        <p:txBody>
          <a:bodyPr rtlCol="0"/>
          <a:lstStyle/>
          <a:p>
            <a:pPr algn="ctr" rtl="0"/>
            <a:r>
              <a:rPr lang="ru-RU" dirty="0" smtClean="0"/>
              <a:t>Вопросный</a:t>
            </a:r>
            <a:endParaRPr lang="ru-RU" dirty="0"/>
          </a:p>
        </p:txBody>
      </p:sp>
      <p:sp>
        <p:nvSpPr>
          <p:cNvPr id="6" name="Объект 5">
            <a:extLst>
              <a:ext uri="{FF2B5EF4-FFF2-40B4-BE49-F238E27FC236}">
                <a16:creationId xmlns:a16="http://schemas.microsoft.com/office/drawing/2014/main" xmlns="" id="{A15EFB10-E96A-43FB-B678-E77AFE5162ED}"/>
              </a:ext>
            </a:extLst>
          </p:cNvPr>
          <p:cNvSpPr>
            <a:spLocks noGrp="1"/>
          </p:cNvSpPr>
          <p:nvPr>
            <p:ph sz="quarter" idx="4"/>
          </p:nvPr>
        </p:nvSpPr>
        <p:spPr>
          <a:xfrm>
            <a:off x="4673601" y="2519976"/>
            <a:ext cx="3000024" cy="3170239"/>
          </a:xfrm>
          <a:ln>
            <a:solidFill>
              <a:schemeClr val="accent1">
                <a:lumMod val="75000"/>
              </a:schemeClr>
            </a:solidFill>
          </a:ln>
        </p:spPr>
        <p:txBody>
          <a:bodyPr rtlCol="0">
            <a:normAutofit/>
          </a:bodyPr>
          <a:lstStyle/>
          <a:p>
            <a:pPr marL="342900" indent="-342900" rtl="0">
              <a:buAutoNum type="arabicParenR"/>
            </a:pPr>
            <a:r>
              <a:rPr lang="ru-RU" dirty="0" smtClean="0"/>
              <a:t>Что дает религия человеку?</a:t>
            </a:r>
          </a:p>
          <a:p>
            <a:pPr marL="342900" indent="-342900" rtl="0">
              <a:buAutoNum type="arabicParenR"/>
            </a:pPr>
            <a:r>
              <a:rPr lang="ru-RU" dirty="0" smtClean="0"/>
              <a:t>Как религия формирует социальную общность?</a:t>
            </a:r>
          </a:p>
          <a:p>
            <a:pPr marL="342900" indent="-342900" rtl="0">
              <a:buAutoNum type="arabicParenR"/>
            </a:pPr>
            <a:r>
              <a:rPr lang="ru-RU" dirty="0" smtClean="0"/>
              <a:t>Каким образом религия обеспечивает соблюдение социальных норм?</a:t>
            </a:r>
          </a:p>
          <a:p>
            <a:pPr marL="342900" indent="-342900" rtl="0">
              <a:buAutoNum type="arabicParenR"/>
            </a:pPr>
            <a:endParaRPr lang="ru-RU" dirty="0" smtClean="0"/>
          </a:p>
          <a:p>
            <a:pPr marL="342900" indent="-342900" rtl="0">
              <a:buAutoNum type="arabicParenR"/>
            </a:pPr>
            <a:endParaRPr lang="ru-RU" dirty="0" smtClean="0"/>
          </a:p>
          <a:p>
            <a:pPr marL="342900" indent="-342900" rtl="0">
              <a:buAutoNum type="arabicParenR"/>
            </a:pPr>
            <a:endParaRPr lang="ru-RU" dirty="0"/>
          </a:p>
        </p:txBody>
      </p:sp>
      <p:sp>
        <p:nvSpPr>
          <p:cNvPr id="7" name="Текст 4">
            <a:extLst>
              <a:ext uri="{FF2B5EF4-FFF2-40B4-BE49-F238E27FC236}">
                <a16:creationId xmlns:a16="http://schemas.microsoft.com/office/drawing/2014/main" xmlns="" id="{995C9CC3-9115-49C8-A9B1-329D565EA721}"/>
              </a:ext>
            </a:extLst>
          </p:cNvPr>
          <p:cNvSpPr txBox="1">
            <a:spLocks/>
          </p:cNvSpPr>
          <p:nvPr/>
        </p:nvSpPr>
        <p:spPr>
          <a:xfrm>
            <a:off x="8525940" y="1513149"/>
            <a:ext cx="2342440" cy="476250"/>
          </a:xfrm>
          <a:prstGeom prst="rect">
            <a:avLst/>
          </a:prstGeom>
          <a:ln>
            <a:solidFill>
              <a:schemeClr val="accent1">
                <a:lumMod val="75000"/>
              </a:schemeClr>
            </a:solidFill>
          </a:ln>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1"/>
              </a:buClr>
              <a:buSzPct val="115000"/>
              <a:buFont typeface="Arial"/>
              <a:buNone/>
              <a:defRPr sz="2800" b="0" kern="1200" cap="none">
                <a:solidFill>
                  <a:schemeClr val="accent2">
                    <a:lumMod val="75000"/>
                  </a:schemeClr>
                </a:solidFill>
                <a:effectLst/>
                <a:latin typeface="+mj-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2000" b="1"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800" b="1"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9pPr>
          </a:lstStyle>
          <a:p>
            <a:pPr algn="ctr"/>
            <a:r>
              <a:rPr lang="ru-RU" dirty="0" smtClean="0"/>
              <a:t>Тезисный</a:t>
            </a:r>
            <a:endParaRPr lang="ru-RU" dirty="0"/>
          </a:p>
        </p:txBody>
      </p:sp>
      <p:sp>
        <p:nvSpPr>
          <p:cNvPr id="8" name="Объект 5">
            <a:extLst>
              <a:ext uri="{FF2B5EF4-FFF2-40B4-BE49-F238E27FC236}">
                <a16:creationId xmlns:a16="http://schemas.microsoft.com/office/drawing/2014/main" xmlns="" id="{A15EFB10-E96A-43FB-B678-E77AFE5162ED}"/>
              </a:ext>
            </a:extLst>
          </p:cNvPr>
          <p:cNvSpPr txBox="1">
            <a:spLocks/>
          </p:cNvSpPr>
          <p:nvPr/>
        </p:nvSpPr>
        <p:spPr>
          <a:xfrm>
            <a:off x="8286049" y="2519976"/>
            <a:ext cx="2985907" cy="3170239"/>
          </a:xfrm>
          <a:prstGeom prst="rect">
            <a:avLst/>
          </a:prstGeom>
          <a:ln>
            <a:solidFill>
              <a:schemeClr val="accent1">
                <a:lumMod val="75000"/>
              </a:schemeClr>
            </a:solidFill>
          </a:ln>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2"/>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2"/>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2"/>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2"/>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2"/>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900" indent="-342900">
              <a:buFont typeface="+mj-lt"/>
              <a:buAutoNum type="arabicParenR"/>
            </a:pPr>
            <a:r>
              <a:rPr lang="ru-RU" dirty="0" smtClean="0"/>
              <a:t>Религия </a:t>
            </a:r>
            <a:r>
              <a:rPr lang="ru-RU" dirty="0"/>
              <a:t>даёт смысл человеческой </a:t>
            </a:r>
            <a:r>
              <a:rPr lang="ru-RU" dirty="0" smtClean="0"/>
              <a:t>жизни</a:t>
            </a:r>
            <a:endParaRPr lang="ru-RU" dirty="0"/>
          </a:p>
          <a:p>
            <a:pPr marL="342900" indent="-342900">
              <a:buFont typeface="+mj-lt"/>
              <a:buAutoNum type="arabicParenR"/>
            </a:pPr>
            <a:r>
              <a:rPr lang="ru-RU" dirty="0" smtClean="0"/>
              <a:t> Религия </a:t>
            </a:r>
            <a:r>
              <a:rPr lang="ru-RU" dirty="0"/>
              <a:t>формирует социальную </a:t>
            </a:r>
            <a:r>
              <a:rPr lang="ru-RU" dirty="0" smtClean="0"/>
              <a:t>общность</a:t>
            </a:r>
            <a:endParaRPr lang="ru-RU" dirty="0"/>
          </a:p>
          <a:p>
            <a:pPr marL="342900" indent="-342900">
              <a:buFont typeface="+mj-lt"/>
              <a:buAutoNum type="arabicParenR"/>
            </a:pPr>
            <a:r>
              <a:rPr lang="ru-RU" dirty="0" smtClean="0"/>
              <a:t>Религия </a:t>
            </a:r>
            <a:r>
              <a:rPr lang="ru-RU" dirty="0"/>
              <a:t>обеспечивает соблюдение социальных норм.</a:t>
            </a:r>
          </a:p>
        </p:txBody>
      </p:sp>
      <p:sp>
        <p:nvSpPr>
          <p:cNvPr id="9" name="Объект 5">
            <a:extLst>
              <a:ext uri="{FF2B5EF4-FFF2-40B4-BE49-F238E27FC236}">
                <a16:creationId xmlns:a16="http://schemas.microsoft.com/office/drawing/2014/main" xmlns="" id="{A15EFB10-E96A-43FB-B678-E77AFE5162ED}"/>
              </a:ext>
            </a:extLst>
          </p:cNvPr>
          <p:cNvSpPr>
            <a:spLocks noGrp="1"/>
          </p:cNvSpPr>
          <p:nvPr>
            <p:ph sz="quarter" idx="4"/>
          </p:nvPr>
        </p:nvSpPr>
        <p:spPr>
          <a:xfrm>
            <a:off x="1061153" y="2519976"/>
            <a:ext cx="3000024" cy="3170239"/>
          </a:xfrm>
          <a:ln>
            <a:solidFill>
              <a:schemeClr val="accent1">
                <a:lumMod val="75000"/>
              </a:schemeClr>
            </a:solidFill>
          </a:ln>
        </p:spPr>
        <p:txBody>
          <a:bodyPr rtlCol="0">
            <a:normAutofit/>
          </a:bodyPr>
          <a:lstStyle/>
          <a:p>
            <a:pPr marL="342900" indent="-342900" rtl="0">
              <a:buAutoNum type="arabicParenR"/>
            </a:pPr>
            <a:r>
              <a:rPr lang="ru-RU" dirty="0" smtClean="0"/>
              <a:t>Религия и человек</a:t>
            </a:r>
          </a:p>
          <a:p>
            <a:pPr marL="342900" indent="-342900" rtl="0">
              <a:buAutoNum type="arabicParenR"/>
            </a:pPr>
            <a:r>
              <a:rPr lang="ru-RU" dirty="0" smtClean="0"/>
              <a:t>Религия – один из факторов формирования социальной общности</a:t>
            </a:r>
          </a:p>
          <a:p>
            <a:pPr marL="342900" indent="-342900" rtl="0">
              <a:buAutoNum type="arabicParenR"/>
            </a:pPr>
            <a:r>
              <a:rPr lang="ru-RU" dirty="0" smtClean="0"/>
              <a:t>Обеспечение соблюдения социальных норм религией</a:t>
            </a:r>
          </a:p>
          <a:p>
            <a:pPr marL="342900" indent="-342900" rtl="0">
              <a:buAutoNum type="arabicParenR"/>
            </a:pPr>
            <a:endParaRPr lang="ru-RU" dirty="0" smtClean="0"/>
          </a:p>
          <a:p>
            <a:pPr marL="342900" indent="-342900" rtl="0">
              <a:buAutoNum type="arabicParenR"/>
            </a:pPr>
            <a:endParaRPr lang="ru-RU" dirty="0" smtClean="0"/>
          </a:p>
          <a:p>
            <a:pPr marL="342900" indent="-342900" rtl="0">
              <a:buAutoNum type="arabicParenR"/>
            </a:pPr>
            <a:endParaRPr lang="ru-RU" dirty="0"/>
          </a:p>
        </p:txBody>
      </p:sp>
    </p:spTree>
    <p:extLst>
      <p:ext uri="{BB962C8B-B14F-4D97-AF65-F5344CB8AC3E}">
        <p14:creationId xmlns:p14="http://schemas.microsoft.com/office/powerpoint/2010/main" val="1136713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ffice_30104597_TF66931312" id="{1FAD2B2A-58FF-4F60-821C-B0E8FD714AFA}" vid="{4ABDC70A-6313-4752-8076-D77B24255CA6}"/>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24EDED3-7967-4EF0-BE85-F4606019A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11D34D-75D2-4894-A4B9-B889F28CA153}">
  <ds:schemaRefs>
    <ds:schemaRef ds:uri="http://schemas.microsoft.com/sharepoint/v3/contenttype/forms"/>
  </ds:schemaRefs>
</ds:datastoreItem>
</file>

<file path=customXml/itemProps3.xml><?xml version="1.0" encoding="utf-8"?>
<ds:datastoreItem xmlns:ds="http://schemas.openxmlformats.org/officeDocument/2006/customXml" ds:itemID="{15B8FAC4-99E7-4CF2-AA4F-E5F48F87B54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Цифровая капсула времени</Template>
  <TotalTime>0</TotalTime>
  <Words>2609</Words>
  <Application>Microsoft Office PowerPoint</Application>
  <PresentationFormat>Широкоэкранный</PresentationFormat>
  <Paragraphs>185</Paragraphs>
  <Slides>21</Slides>
  <Notes>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21</vt:i4>
      </vt:variant>
    </vt:vector>
  </HeadingPairs>
  <TitlesOfParts>
    <vt:vector size="30" baseType="lpstr">
      <vt:lpstr>Arial</vt:lpstr>
      <vt:lpstr>Calibri</vt:lpstr>
      <vt:lpstr>Lucida Handwriting</vt:lpstr>
      <vt:lpstr>Rockwell</vt:lpstr>
      <vt:lpstr>Tahoma</vt:lpstr>
      <vt:lpstr>Times New Roman</vt:lpstr>
      <vt:lpstr>Trebuchet MS</vt:lpstr>
      <vt:lpstr>Wingdings</vt:lpstr>
      <vt:lpstr>Природа</vt:lpstr>
      <vt:lpstr>Подготовка к ОГЭ по обществознанию Задания по тексту (№21-24)</vt:lpstr>
      <vt:lpstr>Презентация PowerPoint</vt:lpstr>
      <vt:lpstr>Система оценивания выполнения отдельных заданий</vt:lpstr>
      <vt:lpstr>Задание 21. Составление плана по тексту</vt:lpstr>
      <vt:lpstr>Презентация PowerPoint</vt:lpstr>
      <vt:lpstr>Виды планов по форме</vt:lpstr>
      <vt:lpstr>Критерии оценивания 21 задания</vt:lpstr>
      <vt:lpstr>Задание 21. Составьте план текста. Для этого выделите основные смысловые фрагменты текста и озаглавьте каждый из них.</vt:lpstr>
      <vt:lpstr>План</vt:lpstr>
      <vt:lpstr>Задание 22. Извлечение информации из текста</vt:lpstr>
      <vt:lpstr>Задание 22. Какими способами, по мнению автора, религия способствует стабильности общества? Назовите два способа. Автор утверждает, что религия делает человеческую жизнь осмысленной. Используя содержание текста, назовите две причины, по которым это происходит. Объясните опираясь на текст, почему автор сравнивает религию с клеем?</vt:lpstr>
      <vt:lpstr>Презентация PowerPoint</vt:lpstr>
      <vt:lpstr>Критерии оценивания задания 22</vt:lpstr>
      <vt:lpstr>Задание 23. Интерпретация информации, содержащийся в тексте</vt:lpstr>
      <vt:lpstr>Задание 23. В чём, по мнению автора, проявляется объединяющая функция религии? Опираясь на обществоведческие знания, приведите два примера выполнения религией данной функции.</vt:lpstr>
      <vt:lpstr>Презентация PowerPoint</vt:lpstr>
      <vt:lpstr>Критерии оценивания задания 23</vt:lpstr>
      <vt:lpstr>Задание 24. Формулирование собственного суждения</vt:lpstr>
      <vt:lpstr>Задание 24. Автор пишет, что сильным делает человека знание того, зачем он живёт. Опираясь на знание обществоведческого курса, приведите два аргумента, подтверждающие авторскую мысль.</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2022-04-01T07:41:18Z</dcterms:created>
  <dcterms:modified xsi:type="dcterms:W3CDTF">2022-04-08T09:56:37Z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