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sldIdLst>
    <p:sldId id="258" r:id="rId2"/>
    <p:sldId id="259" r:id="rId3"/>
    <p:sldId id="260" r:id="rId4"/>
    <p:sldId id="276" r:id="rId5"/>
    <p:sldId id="261" r:id="rId6"/>
    <p:sldId id="262" r:id="rId7"/>
    <p:sldId id="263" r:id="rId8"/>
    <p:sldId id="272" r:id="rId9"/>
    <p:sldId id="264" r:id="rId10"/>
    <p:sldId id="265" r:id="rId11"/>
    <p:sldId id="270" r:id="rId12"/>
    <p:sldId id="273" r:id="rId13"/>
    <p:sldId id="266" r:id="rId14"/>
    <p:sldId id="267" r:id="rId15"/>
    <p:sldId id="268" r:id="rId16"/>
    <p:sldId id="275" r:id="rId17"/>
    <p:sldId id="269" r:id="rId18"/>
    <p:sldId id="277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E4A5E8-DE8F-4410-B1C3-4DB3887A6B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F2A392A-252F-4D9E-A3C5-CF481ED1F0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5E92296-89D0-4CF5-80F8-F441D8C41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54D7E-5F8B-4187-A053-1E7920FF68C8}" type="datetimeFigureOut">
              <a:rPr lang="ru-RU" smtClean="0"/>
              <a:t>ср 28.02.24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DE9A67B-24D5-4AD3-8838-99DD7D48F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4D3580-11D1-4DF4-988A-8C3EC54FC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77FE1-C203-4937-93F6-7C9225D6EC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011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BE596E-79D3-442D-A389-E34FADEA1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F51B7EA-93A6-458A-8610-E6BF354E02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A298025-06F3-46C2-B22E-D3A8B9322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54D7E-5F8B-4187-A053-1E7920FF68C8}" type="datetimeFigureOut">
              <a:rPr lang="ru-RU" smtClean="0"/>
              <a:t>ср 28.02.24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93CAED9-34EA-4E54-AB56-AECCA11E7F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0DB3AC0-333C-4CAF-BA61-0784AAF00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77FE1-C203-4937-93F6-7C9225D6EC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2561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89C540E-8102-4F24-933D-C4F2CD45B3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5BF1C0B-3E4F-4B44-B7BB-A918905EED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709683A-85C6-427A-BF4A-B8672FE0B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54D7E-5F8B-4187-A053-1E7920FF68C8}" type="datetimeFigureOut">
              <a:rPr lang="ru-RU" smtClean="0"/>
              <a:t>ср 28.02.24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847858C-BD71-4D74-8798-DDFB706F7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C3A8CFC-4A90-4F01-86F4-763C9A32F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77FE1-C203-4937-93F6-7C9225D6EC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793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12E829-C632-4D4E-B653-A383748F3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52E14C9-FB71-4331-8700-6D9D6E9A59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E5F0C2F-9F8C-4EF6-B700-7E500A2D9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54D7E-5F8B-4187-A053-1E7920FF68C8}" type="datetimeFigureOut">
              <a:rPr lang="ru-RU" smtClean="0"/>
              <a:t>ср 28.02.24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197889-258A-46A9-AD54-B45CB7908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718A0AA-C24D-4281-AFE2-1B848B3D9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77FE1-C203-4937-93F6-7C9225D6EC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0831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A32D95-84DD-46B7-ACD8-DB9DB5D79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667D469-9BDE-4ECE-A8E6-C7C42AC056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BE3B531-8F55-4223-B562-3D14351C0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54D7E-5F8B-4187-A053-1E7920FF68C8}" type="datetimeFigureOut">
              <a:rPr lang="ru-RU" smtClean="0"/>
              <a:t>ср 28.02.24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81D005-0ED6-4B07-AC93-78CAA178E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85781C8-1A30-4AF7-90AD-3BEA48928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77FE1-C203-4937-93F6-7C9225D6EC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1434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0F3AB8-343A-473C-AE67-DF656B4E6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20F769-114D-493D-82E7-067E173328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58F3B4B-1AAD-4C06-B054-D5926C8658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04D199E-9ED0-4A53-82B2-B59FD1B12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54D7E-5F8B-4187-A053-1E7920FF68C8}" type="datetimeFigureOut">
              <a:rPr lang="ru-RU" smtClean="0"/>
              <a:t>ср 28.02.24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483B9C2-AB0C-4E45-BA7E-1DC6AB7F3C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838C9EB-E001-4FBC-B118-C28C5801E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77FE1-C203-4937-93F6-7C9225D6EC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0241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62B8BD-A75A-4108-8255-CC2C62BBC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4789B99-9735-4F69-8E64-23FF8E1A2C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FD78102-7F6D-4080-A1CE-67979B7C0D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58BEB35-A09B-4E09-A52D-BC63660108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21263E5-9A3F-4748-8237-18D16DCD38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EDD664C-1B43-4700-ABBD-587F42F559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54D7E-5F8B-4187-A053-1E7920FF68C8}" type="datetimeFigureOut">
              <a:rPr lang="ru-RU" smtClean="0"/>
              <a:t>ср 28.02.24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7E239D5-C3C4-4BC8-BF5E-A383BA055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7A2CF03-F03B-4B8D-930F-3B8C7D203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77FE1-C203-4937-93F6-7C9225D6EC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2837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723758-EC91-4507-BDA8-95CEF0C4C5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26D2332-2B50-43E7-A4C7-5CF7A2D56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54D7E-5F8B-4187-A053-1E7920FF68C8}" type="datetimeFigureOut">
              <a:rPr lang="ru-RU" smtClean="0"/>
              <a:t>ср 28.02.24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C2BBB3B-8933-4815-A4D9-BC79B9AE3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65A28CF-7753-4BA3-ADF8-EB60FA24B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77FE1-C203-4937-93F6-7C9225D6EC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4249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CE9882A-7A74-4583-B0C1-F1DCC577A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54D7E-5F8B-4187-A053-1E7920FF68C8}" type="datetimeFigureOut">
              <a:rPr lang="ru-RU" smtClean="0"/>
              <a:t>ср 28.02.24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CF74B9D-8C3D-4C4C-82D0-639EE9F5D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2ED5485-D40A-45EE-9F89-A4FB6D442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77FE1-C203-4937-93F6-7C9225D6EC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0939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03663E-8ADF-4E97-BF3E-12D377D7F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656B49B-A78E-4A33-8F0D-10C7127CE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F1AFF16-8411-4700-A6B0-5D7E198AA9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D47B714-C8BC-4867-8C09-2EECDB48A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54D7E-5F8B-4187-A053-1E7920FF68C8}" type="datetimeFigureOut">
              <a:rPr lang="ru-RU" smtClean="0"/>
              <a:t>ср 28.02.24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0B6FD86-1822-4C29-8F8F-69674185B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1910E38-AEB1-49F1-BF88-B6C9578A1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77FE1-C203-4937-93F6-7C9225D6EC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748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043CDA-571B-4B79-8028-FA4EC583C7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31C0E85-2739-45EF-B49A-5D001C5832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1E1BE70-F682-450C-8D6C-1C6559994D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597736E-4D64-4D61-A090-61AA99086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54D7E-5F8B-4187-A053-1E7920FF68C8}" type="datetimeFigureOut">
              <a:rPr lang="ru-RU" smtClean="0"/>
              <a:t>ср 28.02.24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726409B-B7CC-46F3-BC7F-7AE6A6038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9ACF773-6BC4-4D60-92C7-26D790DCD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77FE1-C203-4937-93F6-7C9225D6EC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283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A898B9-3739-4D67-ABD4-8758E5121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A9077E0-E3AD-43A2-A831-CEF8BF879F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B8CA18-8A05-420E-BE18-8A8B9CE514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54D7E-5F8B-4187-A053-1E7920FF68C8}" type="datetimeFigureOut">
              <a:rPr lang="ru-RU" smtClean="0"/>
              <a:t>ср 28.02.24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00CF84-5DD7-4BDF-8F2A-37E1C498AB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EF3A2F-55A8-4A02-BDDC-5DCAB410E0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77FE1-C203-4937-93F6-7C9225D6EC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1474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0281E8E-E06D-4277-B5D6-B82324B531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9406" y="1065320"/>
            <a:ext cx="10004394" cy="541537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sz="30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Ситуационная задача.</a:t>
            </a:r>
            <a:r>
              <a:rPr lang="ru-RU" sz="3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0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Определите вид травмы</a:t>
            </a:r>
          </a:p>
          <a:p>
            <a:pPr marL="0" indent="0">
              <a:buNone/>
            </a:pP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1.Произошла автомобильная автокатастрофа. У мужчины сильное ранение правой руки. Кровь ярко - алого цвета из раны бьет фонтаном.</a:t>
            </a:r>
          </a:p>
          <a:p>
            <a:pPr marL="0" indent="0">
              <a:buNone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2.Кровь имеет темно-красный, вишневый цвет, не пульсирует, вытекает из раны спокойно, непрерывно.</a:t>
            </a:r>
          </a:p>
          <a:p>
            <a:pPr marL="0" indent="0">
              <a:buNone/>
            </a:pPr>
            <a:r>
              <a:rPr lang="ru-RU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Кровь сочится из раны медленно, не пульсирует по всей поверхности раны в виде маленьких капелек, слабое кровотечение из небольшой раны, кровь сочится из раны медленно, не пульсирует. </a:t>
            </a:r>
          </a:p>
          <a:p>
            <a:pPr marL="0" indent="0">
              <a:buNone/>
            </a:pPr>
            <a:r>
              <a:rPr lang="ru-RU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Парень, собирая кедровые шишки, упал с ели. Боль, отечность, деформация нижней конечности. </a:t>
            </a:r>
          </a:p>
          <a:p>
            <a:pPr marL="0" indent="0">
              <a:buNone/>
            </a:pPr>
            <a:r>
              <a:rPr lang="ru-RU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Мужчина упал со 2 этажа. Боль, отек правой ноги. На месте отека при прощупывании ощущается симптом «ступеньки». </a:t>
            </a:r>
          </a:p>
          <a:p>
            <a:endParaRPr lang="ru-RU" dirty="0"/>
          </a:p>
        </p:txBody>
      </p:sp>
      <p:pic>
        <p:nvPicPr>
          <p:cNvPr id="4" name="Рисунок 3" descr="http://img1.liveinternet.ru/images/attach/c/7/97/448/97448869_Skorayapomoshhnarodnyimisredstvami.jpg">
            <a:extLst>
              <a:ext uri="{FF2B5EF4-FFF2-40B4-BE49-F238E27FC236}">
                <a16:creationId xmlns:a16="http://schemas.microsoft.com/office/drawing/2014/main" id="{D62F6F2E-8FFB-4A3D-BA4D-73D548E1C7C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254" y="377301"/>
            <a:ext cx="1439567" cy="9171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020719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5D5B31D-7196-405B-B28A-CF6175CB75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86" y="267328"/>
            <a:ext cx="2133898" cy="1600423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8FD8DB1-70C0-404F-ABB5-1721218E584E}"/>
              </a:ext>
            </a:extLst>
          </p:cNvPr>
          <p:cNvSpPr/>
          <p:nvPr/>
        </p:nvSpPr>
        <p:spPr>
          <a:xfrm>
            <a:off x="2219418" y="848598"/>
            <a:ext cx="9648696" cy="11458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150"/>
              </a:spcBef>
              <a:spcAft>
                <a:spcPts val="150"/>
              </a:spcAft>
            </a:pPr>
            <a:r>
              <a:rPr lang="ru-RU" sz="3200" i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Задание 6</a:t>
            </a:r>
            <a:endParaRPr lang="ru-RU" sz="3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Какую ошибку допустил спасатель? 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B589C4A-A11A-4FA6-9F79-DC4CB275A1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0" y="2157272"/>
            <a:ext cx="5060272" cy="4296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5318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CE626EE-C705-4764-95AA-86FB8C28B611}"/>
              </a:ext>
            </a:extLst>
          </p:cNvPr>
          <p:cNvSpPr/>
          <p:nvPr/>
        </p:nvSpPr>
        <p:spPr>
          <a:xfrm>
            <a:off x="2618913" y="1259381"/>
            <a:ext cx="8637971" cy="2906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750"/>
              </a:spcBef>
              <a:spcAft>
                <a:spcPts val="750"/>
              </a:spcAft>
            </a:pPr>
            <a:r>
              <a:rPr lang="ru-RU" sz="3200" i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Задание 7</a:t>
            </a:r>
            <a:endParaRPr lang="ru-RU" sz="3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750"/>
              </a:spcBef>
              <a:spcAft>
                <a:spcPts val="750"/>
              </a:spcAf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Перелом одной кости голени. Симптомы: отек, припухлость, кровоподтек в области травмы, ограничение подвижности сустава, укорочение конечности. Окажите помощь пострадавшему.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C112FA4-781C-4FBD-9BB3-4A44CA33ED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86" y="267328"/>
            <a:ext cx="2133898" cy="160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8848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6E5ACF-9D0F-49B8-A6D2-5F40955FEF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61965" y="1216241"/>
            <a:ext cx="9445841" cy="3122644"/>
          </a:xfrm>
        </p:spPr>
        <p:txBody>
          <a:bodyPr>
            <a:noAutofit/>
          </a:bodyPr>
          <a:lstStyle/>
          <a:p>
            <a:pPr algn="l"/>
            <a:r>
              <a:rPr lang="ru-RU" sz="3200" i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8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Ученик, бегая по спортивной площадке упал на локоть. Резкая боль, усиливается при попытке движения, при осмотре: припухлость (кровоизлияние), укорочение конечности. Окажите помощь пострадавшему.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76DBE2A-5C08-49EA-9DF6-166C54CD8A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86" y="267328"/>
            <a:ext cx="1638079" cy="160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089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01810A5-8784-4EDC-BFD5-A137C319AD91}"/>
              </a:ext>
            </a:extLst>
          </p:cNvPr>
          <p:cNvSpPr/>
          <p:nvPr/>
        </p:nvSpPr>
        <p:spPr>
          <a:xfrm>
            <a:off x="1731145" y="421600"/>
            <a:ext cx="10271464" cy="55781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200" i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Задание 9</a:t>
            </a:r>
            <a:r>
              <a:rPr lang="ru-RU" sz="3200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Как распознать болезнь за первыми симптомами? 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-выраженная слабость, заторможенность, сонливость;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-головокружение (вплоть до обморока или комы);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-нарушения речи;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-пространственная дезориентация;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-шаткость походки;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-нарушение координации движений и равновесия;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-смещение глазных яблок в сторону;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-онемение с последующей парализацией руки и/или ноги с той или иной стороны тела</a:t>
            </a: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EED24B5-2656-40E1-97F2-8E14B6C04D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86" y="267329"/>
            <a:ext cx="1407259" cy="1126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4906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41A903B-F119-4BFC-9604-5CDF53E1DF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86" y="267328"/>
            <a:ext cx="2133898" cy="1600423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2D0A2C3-D0D3-4CCE-A5A4-F51226C9DB33}"/>
              </a:ext>
            </a:extLst>
          </p:cNvPr>
          <p:cNvSpPr/>
          <p:nvPr/>
        </p:nvSpPr>
        <p:spPr>
          <a:xfrm>
            <a:off x="3269941" y="2001827"/>
            <a:ext cx="6096000" cy="112024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Bef>
                <a:spcPts val="750"/>
              </a:spcBef>
              <a:spcAft>
                <a:spcPts val="750"/>
              </a:spcAft>
            </a:pPr>
            <a:r>
              <a:rPr lang="ru-RU" sz="3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вовремя распознать начало возникновения инсульта?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3102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49C6680-5C3C-4F9A-B906-FD48FEB73F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86" y="267329"/>
            <a:ext cx="1478281" cy="1232998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999C8AD-4CC6-4826-A262-5669A567FCDC}"/>
              </a:ext>
            </a:extLst>
          </p:cNvPr>
          <p:cNvSpPr/>
          <p:nvPr/>
        </p:nvSpPr>
        <p:spPr>
          <a:xfrm>
            <a:off x="1713390" y="267328"/>
            <a:ext cx="10154724" cy="6319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200" i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Задание 10</a:t>
            </a:r>
            <a:r>
              <a:rPr lang="ru-RU" sz="3200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3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распознать болезнь за первыми симптомами?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Первые симптомы и признаки: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750"/>
              </a:spcBef>
              <a:spcAft>
                <a:spcPts val="0"/>
              </a:spcAf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-сильная и продолжительная боль за грудиной жгучего, кинжального, разрывающего, сдавливающего характера, может распространяться в шею, нижнюю челюсть, плечо, лопатку и руку, длятся от 15 минут до нескольких часов;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-боль, которая не снимается нитроглицерином;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-бледность кожных покровов;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-сильное чувство страха;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-обильный, холодный и липкий пот;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-сильная слабость.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3882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FFA5D9E-A03F-415A-BFDC-1CE5A71ECE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51969" y="1221265"/>
            <a:ext cx="9144000" cy="2880218"/>
          </a:xfrm>
        </p:spPr>
        <p:txBody>
          <a:bodyPr>
            <a:noAutofit/>
          </a:bodyPr>
          <a:lstStyle/>
          <a:p>
            <a:pPr algn="l"/>
            <a:r>
              <a:rPr lang="ru-RU" sz="3200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11 </a:t>
            </a:r>
          </a:p>
          <a:p>
            <a:pPr algn="l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Машина врезалась в столб линии электропередач. Водитель без сознания. Ему на выручку бросается человек. Добегает до машины…и еще одним пострадавшим становится больше. В чем ошибка спасателя?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D76AF33-8CF6-4698-81F5-98A1E7B05F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86" y="267328"/>
            <a:ext cx="1860021" cy="160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5905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6D72990-7450-41F6-8E35-541BC4B5D167}"/>
              </a:ext>
            </a:extLst>
          </p:cNvPr>
          <p:cNvSpPr/>
          <p:nvPr/>
        </p:nvSpPr>
        <p:spPr>
          <a:xfrm>
            <a:off x="2121764" y="962773"/>
            <a:ext cx="943696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Знать точно – </a:t>
            </a:r>
          </a:p>
          <a:p>
            <a:r>
              <a:rPr lang="ru-RU" sz="3200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Действовать правильно –</a:t>
            </a:r>
          </a:p>
          <a:p>
            <a:r>
              <a:rPr lang="ru-RU" sz="3200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        Спасти жизнь!</a:t>
            </a:r>
          </a:p>
          <a:p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Оказание сердечно- легочной реанимации </a:t>
            </a:r>
            <a:endParaRPr lang="ru-RU" sz="32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D9386B1-5A2F-4965-990A-F63D71008C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86" y="267328"/>
            <a:ext cx="1895531" cy="1481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3605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7FDE66-799C-4D87-92E3-01B9ED63D80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4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урок!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18BA3EE-54AC-45DB-8FF8-117720EFDE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86" y="267328"/>
            <a:ext cx="2401559" cy="211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571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9B26DC-2081-458B-91C4-8BCEC5CA0D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99821" y="377301"/>
            <a:ext cx="9144000" cy="2951825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Двадцать восьмое февраля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Классная работа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Отработка практических умений по оказанию первой медицинской помощи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http://img1.liveinternet.ru/images/attach/c/7/97/448/97448869_Skorayapomoshhnarodnyimisredstvami.jpg">
            <a:extLst>
              <a:ext uri="{FF2B5EF4-FFF2-40B4-BE49-F238E27FC236}">
                <a16:creationId xmlns:a16="http://schemas.microsoft.com/office/drawing/2014/main" id="{40913945-8031-4343-9274-5F04ACA2105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254" y="377301"/>
            <a:ext cx="1439567" cy="9171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5752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01989B8-45C6-4309-8DED-E1BD7AB9BE3D}"/>
              </a:ext>
            </a:extLst>
          </p:cNvPr>
          <p:cNvSpPr/>
          <p:nvPr/>
        </p:nvSpPr>
        <p:spPr>
          <a:xfrm>
            <a:off x="2684016" y="1424778"/>
            <a:ext cx="7658470" cy="11202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Bef>
                <a:spcPts val="2520"/>
              </a:spcBef>
              <a:spcAft>
                <a:spcPts val="2520"/>
              </a:spcAft>
            </a:pPr>
            <a:r>
              <a:rPr lang="ru-RU" sz="3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Умение оказать первую помощь… - это   как умение читать и писать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B4BC2DE-B035-480B-BB91-F8A3CBEBD0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86" y="267328"/>
            <a:ext cx="2133898" cy="160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1563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30D43D6-981D-4CF8-B4B2-6D0F6288A5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796" y="1296140"/>
            <a:ext cx="6205491" cy="4323425"/>
          </a:xfrm>
          <a:prstGeom prst="rect">
            <a:avLst/>
          </a:prstGeom>
        </p:spPr>
      </p:pic>
      <p:pic>
        <p:nvPicPr>
          <p:cNvPr id="3" name="Рисунок 2" descr="http://img1.liveinternet.ru/images/attach/c/7/97/448/97448869_Skorayapomoshhnarodnyimisredstvami.jpg">
            <a:extLst>
              <a:ext uri="{FF2B5EF4-FFF2-40B4-BE49-F238E27FC236}">
                <a16:creationId xmlns:a16="http://schemas.microsoft.com/office/drawing/2014/main" id="{43D15604-1181-412F-B34D-819FFCE05E0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255" y="377301"/>
            <a:ext cx="1146604" cy="7501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16688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DF5DF3A-C27E-4F7E-86E1-335016CBDE04}"/>
              </a:ext>
            </a:extLst>
          </p:cNvPr>
          <p:cNvSpPr/>
          <p:nvPr/>
        </p:nvSpPr>
        <p:spPr>
          <a:xfrm>
            <a:off x="2457784" y="1375782"/>
            <a:ext cx="8566951" cy="3253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150"/>
              </a:spcBef>
              <a:spcAft>
                <a:spcPts val="150"/>
              </a:spcAft>
            </a:pPr>
            <a:r>
              <a:rPr lang="ru-RU" sz="3200" i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Задание 1</a:t>
            </a:r>
            <a:endParaRPr lang="ru-RU" sz="3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 время тренировки в спортивном зале подросток случайно сильно ударил сверстника локтем по носу. Возникло обильное носовое кровотечение. Какую первую помощь нужно оказать?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96044E8-D361-40CD-8219-520B0C6BA4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86" y="267328"/>
            <a:ext cx="2133898" cy="160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6638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741015E-F392-4EFA-AE66-D7ECF5E60C31}"/>
              </a:ext>
            </a:extLst>
          </p:cNvPr>
          <p:cNvSpPr/>
          <p:nvPr/>
        </p:nvSpPr>
        <p:spPr>
          <a:xfrm>
            <a:off x="2672179" y="1152286"/>
            <a:ext cx="7963269" cy="1749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150"/>
              </a:spcBef>
              <a:spcAft>
                <a:spcPts val="150"/>
              </a:spcAft>
            </a:pPr>
            <a:r>
              <a:rPr lang="ru-RU" sz="3200" i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Задание 2</a:t>
            </a:r>
            <a:endParaRPr lang="ru-RU" sz="3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150"/>
              </a:spcBef>
              <a:spcAft>
                <a:spcPts val="150"/>
              </a:spcAft>
            </a:pPr>
            <a:r>
              <a:rPr lang="ru-RU" sz="3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Ученик потерял сознание.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150"/>
              </a:spcBef>
              <a:spcAft>
                <a:spcPts val="150"/>
              </a:spcAf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Какую первую помощь необходимо оказать?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395D2E4-F97B-4E5C-999A-94739DBB16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86" y="267328"/>
            <a:ext cx="2133898" cy="160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5780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7E65C85-25A1-4A51-AF76-12E1B1727200}"/>
              </a:ext>
            </a:extLst>
          </p:cNvPr>
          <p:cNvSpPr/>
          <p:nvPr/>
        </p:nvSpPr>
        <p:spPr>
          <a:xfrm>
            <a:off x="2476869" y="1085557"/>
            <a:ext cx="8771137" cy="3780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150"/>
              </a:spcBef>
              <a:spcAft>
                <a:spcPts val="150"/>
              </a:spcAft>
            </a:pPr>
            <a:r>
              <a:rPr lang="ru-RU" sz="3200" i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Задание 3</a:t>
            </a:r>
            <a:endParaRPr lang="ru-RU" sz="3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75"/>
              </a:spcAf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В результате автомобильной аварии у пострадавшего чуть ниже локтевого сустава – рана, из которой вытекает кровь темно-вишневого цвета. Пострадавший в обморочном состоянии. Поставить диагноз. Оказать первую помощь.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D68A996-A5DF-4DBE-A76C-A45C1B6430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86" y="267328"/>
            <a:ext cx="2133898" cy="160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7522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F34CBD-A6A2-4F0A-A13D-2B7C98D37E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6757" y="630315"/>
            <a:ext cx="3382393" cy="2166152"/>
          </a:xfrm>
        </p:spPr>
        <p:txBody>
          <a:bodyPr>
            <a:normAutofit fontScale="90000"/>
          </a:bodyPr>
          <a:lstStyle/>
          <a:p>
            <a:r>
              <a:rPr lang="ru-RU" sz="3200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4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Рассмотрите рисунок. В чем допущена ошибка?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06EC3A4-CAA6-4E25-A9D2-640A44F651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012" y="1167107"/>
            <a:ext cx="5149048" cy="462113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2F8F5DC-F549-45EA-9EBC-D3D71731F5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86" y="267328"/>
            <a:ext cx="1504914" cy="1330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6333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64E75D4-4604-4968-9847-8A69D0036A1D}"/>
              </a:ext>
            </a:extLst>
          </p:cNvPr>
          <p:cNvSpPr/>
          <p:nvPr/>
        </p:nvSpPr>
        <p:spPr>
          <a:xfrm>
            <a:off x="1828800" y="839723"/>
            <a:ext cx="9889724" cy="4307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150"/>
              </a:spcBef>
              <a:spcAft>
                <a:spcPts val="150"/>
              </a:spcAft>
            </a:pPr>
            <a:r>
              <a:rPr lang="ru-RU" sz="3200" i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Задание 5</a:t>
            </a:r>
            <a:endParaRPr lang="ru-RU" sz="3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В результате ДТП произошло возгорание автомобиля. Водитель, выбираясь из горящего автомобиля, получил ожоговую травму. Пострадавший в сознании. Жалуется на сильные боли в ожоговых ранах. Кожные покровы правого предплечья и кисти покрасневшие, покрыты пузырями, заполненными прозрачной жидкостью. Как помочь пострадавшему?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FEE6876-EB0C-4F3B-847D-248B6E6A4C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86" y="267328"/>
            <a:ext cx="1504914" cy="1330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6426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257</TotalTime>
  <Words>503</Words>
  <Application>Microsoft Office PowerPoint</Application>
  <PresentationFormat>Широкоэкранный</PresentationFormat>
  <Paragraphs>50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Двадцать восьмое февраля Классная работа  Отработка практических умений по оказанию первой медицинской помощи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Задание 4 Рассмотрите рисунок. В чем допущена ошибка? </vt:lpstr>
      <vt:lpstr>Презентация PowerPoint</vt:lpstr>
      <vt:lpstr>Презентация PowerPoint</vt:lpstr>
      <vt:lpstr>Презентация PowerPoint</vt:lpstr>
      <vt:lpstr>Задание 8    Ученик, бегая по спортивной площадке упал на локоть. Резкая боль, усиливается при попытке движения, при осмотре: припухлость (кровоизлияние), укорочение конечности. Окажите помощь пострадавшему.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урок!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Dom</dc:creator>
  <cp:lastModifiedBy>Dom</cp:lastModifiedBy>
  <cp:revision>29</cp:revision>
  <dcterms:created xsi:type="dcterms:W3CDTF">2024-02-23T16:49:25Z</dcterms:created>
  <dcterms:modified xsi:type="dcterms:W3CDTF">2024-02-28T17:50:51Z</dcterms:modified>
</cp:coreProperties>
</file>