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2" r:id="rId4"/>
    <p:sldId id="261" r:id="rId5"/>
    <p:sldId id="257" r:id="rId6"/>
    <p:sldId id="263" r:id="rId7"/>
    <p:sldId id="264" r:id="rId8"/>
    <p:sldId id="265" r:id="rId9"/>
    <p:sldId id="266" r:id="rId10"/>
    <p:sldId id="267" r:id="rId11"/>
    <p:sldId id="272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Музыкальный букварь в картинках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3300" i="1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191683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i="1" dirty="0" smtClean="0"/>
              <a:t>Музыкальный	 </a:t>
            </a:r>
            <a:r>
              <a:rPr lang="ru-RU" sz="3200" i="1" dirty="0" smtClean="0"/>
              <a:t>букварь   </a:t>
            </a:r>
            <a:endParaRPr lang="ru-RU" sz="3200" i="1" dirty="0" smtClean="0"/>
          </a:p>
          <a:p>
            <a:pPr algn="ctr">
              <a:buNone/>
            </a:pPr>
            <a:r>
              <a:rPr lang="ru-RU" sz="3200" i="1" dirty="0" smtClean="0"/>
              <a:t>     </a:t>
            </a:r>
            <a:r>
              <a:rPr lang="ru-RU" sz="3200" i="1" dirty="0" smtClean="0"/>
              <a:t>- </a:t>
            </a:r>
            <a:r>
              <a:rPr lang="ru-RU" sz="3200" i="1" smtClean="0"/>
              <a:t>самое полезное</a:t>
            </a:r>
          </a:p>
          <a:p>
            <a:pPr algn="ctr">
              <a:buNone/>
            </a:pPr>
            <a:r>
              <a:rPr lang="ru-RU" sz="3200" i="1" smtClean="0"/>
              <a:t>пособие   </a:t>
            </a:r>
            <a:endParaRPr lang="ru-RU" sz="3200" i="1" dirty="0" smtClean="0"/>
          </a:p>
          <a:p>
            <a:pPr algn="ctr">
              <a:buNone/>
            </a:pPr>
            <a:r>
              <a:rPr lang="ru-RU" sz="3200" i="1" dirty="0" smtClean="0"/>
              <a:t>в работе музыкального руководителя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Спите, куклы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83768" y="1628800"/>
            <a:ext cx="4824536" cy="449736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600200"/>
            <a:ext cx="4968552" cy="456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Бубенчики</a:t>
            </a:r>
            <a:endParaRPr lang="ru-RU" dirty="0"/>
          </a:p>
        </p:txBody>
      </p:sp>
      <p:pic>
        <p:nvPicPr>
          <p:cNvPr id="4" name="Содержимое 3" descr="Photobucke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988840"/>
            <a:ext cx="335797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Постепенное движение мелодии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Задания и упражнения, </a:t>
            </a:r>
          </a:p>
          <a:p>
            <a:pPr algn="ctr">
              <a:buNone/>
            </a:pPr>
            <a:r>
              <a:rPr lang="ru-RU" dirty="0" smtClean="0"/>
              <a:t>направленные на различение ребенком </a:t>
            </a:r>
          </a:p>
          <a:p>
            <a:pPr algn="ctr">
              <a:buNone/>
            </a:pPr>
            <a:r>
              <a:rPr lang="ru-RU" dirty="0" smtClean="0"/>
              <a:t>    движения мелодии вверх и вниз.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Лесенка</a:t>
            </a:r>
            <a:endParaRPr lang="ru-RU" dirty="0"/>
          </a:p>
        </p:txBody>
      </p:sp>
      <p:pic>
        <p:nvPicPr>
          <p:cNvPr id="4" name="Содержимое 3" descr="Photobucke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6514" y="1600200"/>
            <a:ext cx="34309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Цирковые собачки</a:t>
            </a: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772816"/>
            <a:ext cx="3581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Картинки для развития</a:t>
            </a:r>
            <a:br>
              <a:rPr lang="ru-RU" sz="3600" dirty="0" smtClean="0"/>
            </a:br>
            <a:r>
              <a:rPr lang="ru-RU" sz="3600" dirty="0" smtClean="0"/>
              <a:t>ритмического слуха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Задания и упражнения, </a:t>
            </a:r>
          </a:p>
          <a:p>
            <a:pPr algn="ctr">
              <a:buNone/>
            </a:pPr>
            <a:r>
              <a:rPr lang="ru-RU" dirty="0" smtClean="0"/>
              <a:t>направленные на различение ребенком </a:t>
            </a:r>
          </a:p>
          <a:p>
            <a:pPr algn="ctr">
              <a:buNone/>
            </a:pPr>
            <a:r>
              <a:rPr lang="ru-RU" dirty="0" smtClean="0"/>
              <a:t>долгих и коротких звуков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Петушок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340768"/>
            <a:ext cx="5040560" cy="4824537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268760"/>
            <a:ext cx="504056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Мы идем с флажками, пестрыми шарами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1628800"/>
            <a:ext cx="3528392" cy="47244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28800"/>
            <a:ext cx="3581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школу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7784" y="1700808"/>
            <a:ext cx="3600400" cy="44253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00808"/>
            <a:ext cx="368617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Спасибо </a:t>
            </a:r>
          </a:p>
          <a:p>
            <a:pPr algn="ctr">
              <a:buNone/>
            </a:pPr>
            <a:r>
              <a:rPr lang="ru-RU" sz="4800" dirty="0" smtClean="0"/>
              <a:t>за внимание !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Музыкальный  слух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Музыкальный </a:t>
            </a:r>
            <a:r>
              <a:rPr lang="ru-RU" i="1" dirty="0" smtClean="0"/>
              <a:t>слух ребенка поможет развить. «Музыкальный букварь» Н.А.Ветлугиной, который является уникальным средством развития интереса детей к музыке, как в условиях детского сада, так и дома.</a:t>
            </a:r>
          </a:p>
          <a:p>
            <a:pPr marL="0" indent="0" algn="ctr">
              <a:buNone/>
            </a:pPr>
            <a:r>
              <a:rPr lang="ru-RU" i="1" dirty="0" smtClean="0"/>
              <a:t>  Задача «Музыкального букваря»- развить музыкальный слух.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Картинки для развития  </a:t>
            </a:r>
            <a:r>
              <a:rPr lang="ru-RU" sz="2800" dirty="0" err="1" smtClean="0"/>
              <a:t>звуковысотного</a:t>
            </a:r>
            <a:r>
              <a:rPr lang="ru-RU" sz="2800" dirty="0" smtClean="0"/>
              <a:t> слуха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i="1" dirty="0" smtClean="0"/>
              <a:t>    Задания и упражнения, направленные на различение ребенком </a:t>
            </a:r>
          </a:p>
          <a:p>
            <a:pPr marL="0" indent="0" algn="ctr">
              <a:buNone/>
            </a:pPr>
            <a:r>
              <a:rPr lang="ru-RU" sz="2800" i="1" dirty="0" smtClean="0"/>
              <a:t>высоких и низких звуков, которые  ребенок усваивает на слух.</a:t>
            </a:r>
          </a:p>
          <a:p>
            <a:pPr marL="0" indent="0" algn="ctr">
              <a:buNone/>
            </a:pPr>
            <a:r>
              <a:rPr lang="ru-RU" sz="2800" i="1" dirty="0" smtClean="0"/>
              <a:t> </a:t>
            </a:r>
            <a:endParaRPr lang="ru-RU" sz="2800" i="1" dirty="0" smtClean="0"/>
          </a:p>
          <a:p>
            <a:pPr marL="0" indent="0" algn="ctr">
              <a:buNone/>
            </a:pPr>
            <a:r>
              <a:rPr lang="ru-RU" sz="2800" i="1" dirty="0" smtClean="0"/>
              <a:t>Использование </a:t>
            </a:r>
            <a:r>
              <a:rPr lang="ru-RU" sz="2800" i="1" dirty="0" smtClean="0"/>
              <a:t>в работе картин дают наглядно- зрительное представление.</a:t>
            </a:r>
            <a:endParaRPr lang="ru-RU" sz="28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ru-RU" dirty="0" smtClean="0"/>
              <a:t>Птица и птенчики</a:t>
            </a: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700808"/>
            <a:ext cx="36195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Скворцы и вороны</a:t>
            </a:r>
            <a:endParaRPr lang="ru-RU" dirty="0"/>
          </a:p>
        </p:txBody>
      </p:sp>
      <p:pic>
        <p:nvPicPr>
          <p:cNvPr id="4" name="Содержимое 3" descr="Photobucke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5639" y="1600200"/>
            <a:ext cx="341272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Качели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628800"/>
            <a:ext cx="5688632" cy="44973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28800"/>
            <a:ext cx="5688632" cy="494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Эхо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124744"/>
            <a:ext cx="5760640" cy="500141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24744"/>
            <a:ext cx="5760640" cy="4983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Курицы</a:t>
            </a: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700808"/>
            <a:ext cx="35623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1628800"/>
            <a:ext cx="4896544" cy="449736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Photobucke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628800"/>
            <a:ext cx="4896544" cy="4436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142</Words>
  <Application>Microsoft Office PowerPoint</Application>
  <PresentationFormat>Экран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Музыкальный букварь в картинках</vt:lpstr>
      <vt:lpstr> Музыкальный  слух</vt:lpstr>
      <vt:lpstr>Картинки для развития  звуковысотного слуха</vt:lpstr>
      <vt:lpstr>Птица и птенчики</vt:lpstr>
      <vt:lpstr>Скворцы и вороны</vt:lpstr>
      <vt:lpstr>Качели</vt:lpstr>
      <vt:lpstr>Эхо</vt:lpstr>
      <vt:lpstr>Курицы</vt:lpstr>
      <vt:lpstr>Труба</vt:lpstr>
      <vt:lpstr>Спите, куклы</vt:lpstr>
      <vt:lpstr>Бубенчики</vt:lpstr>
      <vt:lpstr>Постепенное движение мелодии</vt:lpstr>
      <vt:lpstr>Лесенка</vt:lpstr>
      <vt:lpstr>Цирковые собачки</vt:lpstr>
      <vt:lpstr>Картинки для развития ритмического слуха</vt:lpstr>
      <vt:lpstr>Петушок</vt:lpstr>
      <vt:lpstr>Мы идем с флажками, пестрыми шарами</vt:lpstr>
      <vt:lpstr>В школу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Музыкальный бу</dc:title>
  <dc:creator>Asus</dc:creator>
  <cp:lastModifiedBy>Мой</cp:lastModifiedBy>
  <cp:revision>18</cp:revision>
  <dcterms:created xsi:type="dcterms:W3CDTF">2017-11-28T16:40:07Z</dcterms:created>
  <dcterms:modified xsi:type="dcterms:W3CDTF">2024-04-21T05:19:53Z</dcterms:modified>
</cp:coreProperties>
</file>