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2"/>
    <p:sldId id="280" r:id="rId3"/>
  </p:sldIdLst>
  <p:sldSz cx="10693400" cy="7562850"/>
  <p:notesSz cx="106934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387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0001" y="2106002"/>
            <a:ext cx="4320540" cy="4734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rgbClr val="333E4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686953"/>
            <a:ext cx="9278800" cy="1549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606" y="2040051"/>
            <a:ext cx="9778187" cy="5074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798638" y="7002795"/>
            <a:ext cx="217804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4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50" y="6362"/>
            <a:ext cx="10679430" cy="7547609"/>
          </a:xfrm>
          <a:custGeom>
            <a:avLst/>
            <a:gdLst/>
            <a:ahLst/>
            <a:cxnLst/>
            <a:rect l="l" t="t" r="r" b="b"/>
            <a:pathLst>
              <a:path w="10679430" h="7547609">
                <a:moveTo>
                  <a:pt x="10679303" y="0"/>
                </a:moveTo>
                <a:lnTo>
                  <a:pt x="0" y="0"/>
                </a:lnTo>
                <a:lnTo>
                  <a:pt x="0" y="7547305"/>
                </a:lnTo>
                <a:lnTo>
                  <a:pt x="10679303" y="7547305"/>
                </a:lnTo>
                <a:lnTo>
                  <a:pt x="10679303" y="0"/>
                </a:lnTo>
                <a:close/>
              </a:path>
            </a:pathLst>
          </a:custGeom>
          <a:solidFill>
            <a:srgbClr val="8485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299" y="567864"/>
            <a:ext cx="6562090" cy="640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000" spc="5" dirty="0">
                <a:solidFill>
                  <a:srgbClr val="231F20"/>
                </a:solidFill>
              </a:rPr>
              <a:t>Дипломы,</a:t>
            </a:r>
            <a:r>
              <a:rPr sz="4000" spc="-25" dirty="0">
                <a:solidFill>
                  <a:srgbClr val="231F20"/>
                </a:solidFill>
              </a:rPr>
              <a:t> </a:t>
            </a:r>
            <a:r>
              <a:rPr sz="4000" spc="-5" dirty="0">
                <a:solidFill>
                  <a:srgbClr val="231F20"/>
                </a:solidFill>
              </a:rPr>
              <a:t>благодарности</a:t>
            </a:r>
            <a:endParaRPr sz="4000"/>
          </a:p>
        </p:txBody>
      </p:sp>
      <p:grpSp>
        <p:nvGrpSpPr>
          <p:cNvPr id="4" name="object 4"/>
          <p:cNvGrpSpPr/>
          <p:nvPr/>
        </p:nvGrpSpPr>
        <p:grpSpPr>
          <a:xfrm>
            <a:off x="0" y="-470534"/>
            <a:ext cx="10985500" cy="8338084"/>
            <a:chOff x="1619999" y="1483868"/>
            <a:chExt cx="7430770" cy="5299710"/>
          </a:xfrm>
        </p:grpSpPr>
        <p:sp>
          <p:nvSpPr>
            <p:cNvPr id="5" name="object 5"/>
            <p:cNvSpPr/>
            <p:nvPr/>
          </p:nvSpPr>
          <p:spPr>
            <a:xfrm>
              <a:off x="1639049" y="1502905"/>
              <a:ext cx="7411720" cy="5280660"/>
            </a:xfrm>
            <a:custGeom>
              <a:avLst/>
              <a:gdLst/>
              <a:ahLst/>
              <a:cxnLst/>
              <a:rect l="l" t="t" r="r" b="b"/>
              <a:pathLst>
                <a:path w="7411720" h="5280659">
                  <a:moveTo>
                    <a:pt x="7411211" y="0"/>
                  </a:moveTo>
                  <a:lnTo>
                    <a:pt x="0" y="0"/>
                  </a:lnTo>
                  <a:lnTo>
                    <a:pt x="0" y="5280660"/>
                  </a:lnTo>
                  <a:lnTo>
                    <a:pt x="7411211" y="5280660"/>
                  </a:lnTo>
                  <a:lnTo>
                    <a:pt x="7411211" y="0"/>
                  </a:lnTo>
                  <a:close/>
                </a:path>
              </a:pathLst>
            </a:custGeom>
            <a:solidFill>
              <a:srgbClr val="231F20">
                <a:alpha val="2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19999" y="1483868"/>
              <a:ext cx="7271384" cy="5140325"/>
            </a:xfrm>
            <a:custGeom>
              <a:avLst/>
              <a:gdLst/>
              <a:ahLst/>
              <a:cxnLst/>
              <a:rect l="l" t="t" r="r" b="b"/>
              <a:pathLst>
                <a:path w="7271384" h="5140325">
                  <a:moveTo>
                    <a:pt x="7270826" y="0"/>
                  </a:moveTo>
                  <a:lnTo>
                    <a:pt x="0" y="0"/>
                  </a:lnTo>
                  <a:lnTo>
                    <a:pt x="0" y="5140134"/>
                  </a:lnTo>
                  <a:lnTo>
                    <a:pt x="7270826" y="5140134"/>
                  </a:lnTo>
                  <a:lnTo>
                    <a:pt x="72708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89521" y="3112920"/>
              <a:ext cx="4537009" cy="55826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79079" y="5373143"/>
              <a:ext cx="6849039" cy="107034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746552" y="2966744"/>
              <a:ext cx="1473200" cy="3564254"/>
            </a:xfrm>
            <a:custGeom>
              <a:avLst/>
              <a:gdLst/>
              <a:ahLst/>
              <a:cxnLst/>
              <a:rect l="l" t="t" r="r" b="b"/>
              <a:pathLst>
                <a:path w="1473200" h="3564254">
                  <a:moveTo>
                    <a:pt x="1473098" y="0"/>
                  </a:moveTo>
                  <a:lnTo>
                    <a:pt x="6134" y="1466913"/>
                  </a:lnTo>
                  <a:lnTo>
                    <a:pt x="0" y="3564089"/>
                  </a:lnTo>
                  <a:lnTo>
                    <a:pt x="1466964" y="2097176"/>
                  </a:lnTo>
                  <a:lnTo>
                    <a:pt x="147309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788815" y="2918661"/>
            <a:ext cx="4182116" cy="1042011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5"/>
              </a:spcBef>
            </a:pPr>
            <a:r>
              <a:rPr sz="950" spc="-5" dirty="0">
                <a:solidFill>
                  <a:srgbClr val="231F20"/>
                </a:solidFill>
                <a:latin typeface="Arial"/>
                <a:cs typeface="Arial"/>
              </a:rPr>
              <a:t>Вручается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r>
              <a:rPr sz="1350" dirty="0">
                <a:solidFill>
                  <a:srgbClr val="231F20"/>
                </a:solidFill>
                <a:latin typeface="Arial"/>
                <a:cs typeface="Arial"/>
              </a:rPr>
              <a:t>Виктории</a:t>
            </a:r>
            <a:r>
              <a:rPr sz="135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spc="5" dirty="0">
                <a:solidFill>
                  <a:srgbClr val="231F20"/>
                </a:solidFill>
                <a:latin typeface="Arial"/>
                <a:cs typeface="Arial"/>
              </a:rPr>
              <a:t>Александровне</a:t>
            </a:r>
            <a:r>
              <a:rPr sz="1350" spc="3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231F20"/>
                </a:solidFill>
                <a:latin typeface="Arial"/>
                <a:cs typeface="Arial"/>
              </a:rPr>
              <a:t>Ильиной</a:t>
            </a:r>
            <a:endParaRPr sz="1350">
              <a:latin typeface="Arial"/>
              <a:cs typeface="Arial"/>
            </a:endParaRPr>
          </a:p>
          <a:p>
            <a:pPr marL="8890">
              <a:lnSpc>
                <a:spcPct val="100000"/>
              </a:lnSpc>
              <a:spcBef>
                <a:spcPts val="640"/>
              </a:spcBef>
            </a:pP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поясняющий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текст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88764" y="4503248"/>
            <a:ext cx="2262594" cy="431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2000"/>
              </a:lnSpc>
              <a:spcBef>
                <a:spcPts val="95"/>
              </a:spcBef>
            </a:pP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Директор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центра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«Точка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роста» </a:t>
            </a:r>
            <a:r>
              <a:rPr sz="800" spc="-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при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ГБОУ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СОШ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231F20"/>
                </a:solidFill>
                <a:latin typeface="Arial"/>
                <a:cs typeface="Arial"/>
              </a:rPr>
              <a:t>№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….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65899" y="4698903"/>
            <a:ext cx="880985" cy="23577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В.И.</a:t>
            </a:r>
            <a:r>
              <a:rPr sz="8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Иванов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85758" y="-188479"/>
            <a:ext cx="9604137" cy="1644439"/>
            <a:chOff x="2018983" y="1663143"/>
            <a:chExt cx="6541770" cy="10452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29614" y="1769884"/>
              <a:ext cx="1130617" cy="93060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18983" y="1663143"/>
              <a:ext cx="2941076" cy="104461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8059973" y="4246052"/>
            <a:ext cx="43053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dirty="0">
                <a:solidFill>
                  <a:srgbClr val="231F20"/>
                </a:solidFill>
                <a:latin typeface="Arial"/>
                <a:cs typeface="Arial"/>
              </a:rPr>
              <a:t>ль</a:t>
            </a:r>
            <a:r>
              <a:rPr sz="950" spc="-5" dirty="0">
                <a:solidFill>
                  <a:srgbClr val="231F20"/>
                </a:solidFill>
                <a:latin typeface="Arial"/>
                <a:cs typeface="Arial"/>
              </a:rPr>
              <a:t>иной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3691" y="4130985"/>
            <a:ext cx="1626235" cy="850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40"/>
              </a:lnSpc>
            </a:pPr>
            <a:r>
              <a:rPr sz="650" spc="5" dirty="0">
                <a:solidFill>
                  <a:srgbClr val="231F20"/>
                </a:solidFill>
                <a:latin typeface="Arial"/>
                <a:cs typeface="Arial"/>
              </a:rPr>
              <a:t>Вручается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r>
              <a:rPr sz="950" dirty="0">
                <a:solidFill>
                  <a:srgbClr val="231F20"/>
                </a:solidFill>
                <a:latin typeface="Arial"/>
                <a:cs typeface="Arial"/>
              </a:rPr>
              <a:t>Виктории</a:t>
            </a:r>
            <a:r>
              <a:rPr sz="95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Arial"/>
                <a:cs typeface="Arial"/>
              </a:rPr>
              <a:t>Александровне</a:t>
            </a:r>
            <a:r>
              <a:rPr sz="950" spc="2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spc="5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endParaRPr sz="950">
              <a:latin typeface="Arial"/>
              <a:cs typeface="Arial"/>
            </a:endParaRPr>
          </a:p>
          <a:p>
            <a:pPr marL="6350">
              <a:lnSpc>
                <a:spcPct val="100000"/>
              </a:lnSpc>
              <a:spcBef>
                <a:spcPts val="585"/>
              </a:spcBef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поясняющий</a:t>
            </a:r>
            <a:r>
              <a:rPr sz="55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текст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Директор</a:t>
            </a:r>
            <a:r>
              <a:rPr sz="55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центра</a:t>
            </a:r>
            <a:r>
              <a:rPr sz="5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«Точка</a:t>
            </a:r>
            <a:r>
              <a:rPr sz="5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роста»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tabLst>
                <a:tab pos="1576705" algn="l"/>
              </a:tabLst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при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ГБ</a:t>
            </a:r>
            <a:r>
              <a:rPr sz="550" dirty="0">
                <a:solidFill>
                  <a:srgbClr val="231F20"/>
                </a:solidFill>
                <a:latin typeface="Arial"/>
                <a:cs typeface="Arial"/>
              </a:rPr>
              <a:t>О</a:t>
            </a:r>
            <a:r>
              <a:rPr sz="550" spc="15" dirty="0">
                <a:solidFill>
                  <a:srgbClr val="231F20"/>
                </a:solidFill>
                <a:latin typeface="Arial"/>
                <a:cs typeface="Arial"/>
              </a:rPr>
              <a:t>У</a:t>
            </a:r>
            <a:r>
              <a:rPr sz="550" dirty="0">
                <a:solidFill>
                  <a:srgbClr val="231F20"/>
                </a:solidFill>
                <a:latin typeface="Arial"/>
                <a:cs typeface="Arial"/>
              </a:rPr>
              <a:t> С</a:t>
            </a:r>
            <a:r>
              <a:rPr sz="550" spc="20" dirty="0">
                <a:solidFill>
                  <a:srgbClr val="231F20"/>
                </a:solidFill>
                <a:latin typeface="Arial"/>
                <a:cs typeface="Arial"/>
              </a:rPr>
              <a:t>ОШ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25" dirty="0">
                <a:solidFill>
                  <a:srgbClr val="231F20"/>
                </a:solidFill>
                <a:latin typeface="Arial"/>
                <a:cs typeface="Arial"/>
              </a:rPr>
              <a:t>№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5" dirty="0">
                <a:solidFill>
                  <a:srgbClr val="231F20"/>
                </a:solidFill>
                <a:latin typeface="Arial"/>
                <a:cs typeface="Arial"/>
              </a:rPr>
              <a:t>….</a:t>
            </a:r>
            <a:r>
              <a:rPr sz="550" dirty="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sz="550" spc="15" dirty="0">
                <a:solidFill>
                  <a:srgbClr val="231F20"/>
                </a:solidFill>
                <a:latin typeface="Arial"/>
                <a:cs typeface="Arial"/>
              </a:rPr>
              <a:t>В</a:t>
            </a:r>
            <a:endParaRPr sz="5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96941" y="4880314"/>
            <a:ext cx="389890" cy="1130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.И.</a:t>
            </a:r>
            <a:r>
              <a:rPr sz="55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Иванов</a:t>
            </a:r>
            <a:endParaRPr sz="5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39169" y="3905511"/>
            <a:ext cx="29591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-5" dirty="0">
                <a:solidFill>
                  <a:srgbClr val="231F20"/>
                </a:solidFill>
                <a:latin typeface="Arial"/>
                <a:cs typeface="Arial"/>
              </a:rPr>
              <a:t>иной</a:t>
            </a:r>
            <a:endParaRPr sz="9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28415" y="3790444"/>
            <a:ext cx="1724025" cy="850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40"/>
              </a:lnSpc>
            </a:pPr>
            <a:r>
              <a:rPr sz="650" spc="5" dirty="0">
                <a:solidFill>
                  <a:srgbClr val="231F20"/>
                </a:solidFill>
                <a:latin typeface="Arial"/>
                <a:cs typeface="Arial"/>
              </a:rPr>
              <a:t>Вручается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r>
              <a:rPr sz="950" dirty="0">
                <a:solidFill>
                  <a:srgbClr val="231F20"/>
                </a:solidFill>
                <a:latin typeface="Arial"/>
                <a:cs typeface="Arial"/>
              </a:rPr>
              <a:t>Виктории</a:t>
            </a:r>
            <a:r>
              <a:rPr sz="95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Arial"/>
                <a:cs typeface="Arial"/>
              </a:rPr>
              <a:t>Александровне</a:t>
            </a:r>
            <a:r>
              <a:rPr sz="950" spc="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spc="5" dirty="0">
                <a:solidFill>
                  <a:srgbClr val="231F20"/>
                </a:solidFill>
                <a:latin typeface="Arial"/>
                <a:cs typeface="Arial"/>
              </a:rPr>
              <a:t>Иль</a:t>
            </a:r>
            <a:endParaRPr sz="950">
              <a:latin typeface="Arial"/>
              <a:cs typeface="Arial"/>
            </a:endParaRPr>
          </a:p>
          <a:p>
            <a:pPr marL="6350">
              <a:lnSpc>
                <a:spcPct val="100000"/>
              </a:lnSpc>
              <a:spcBef>
                <a:spcPts val="585"/>
              </a:spcBef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поясняющий</a:t>
            </a:r>
            <a:r>
              <a:rPr sz="55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текст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Директор</a:t>
            </a:r>
            <a:r>
              <a:rPr sz="55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центра</a:t>
            </a:r>
            <a:r>
              <a:rPr sz="5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«Точка</a:t>
            </a:r>
            <a:r>
              <a:rPr sz="5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роста»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tabLst>
                <a:tab pos="1576705" algn="l"/>
              </a:tabLst>
            </a:pP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при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ГБ</a:t>
            </a:r>
            <a:r>
              <a:rPr sz="550" dirty="0">
                <a:solidFill>
                  <a:srgbClr val="231F20"/>
                </a:solidFill>
                <a:latin typeface="Arial"/>
                <a:cs typeface="Arial"/>
              </a:rPr>
              <a:t>О</a:t>
            </a:r>
            <a:r>
              <a:rPr sz="550" spc="15" dirty="0">
                <a:solidFill>
                  <a:srgbClr val="231F20"/>
                </a:solidFill>
                <a:latin typeface="Arial"/>
                <a:cs typeface="Arial"/>
              </a:rPr>
              <a:t>У</a:t>
            </a:r>
            <a:r>
              <a:rPr sz="550" dirty="0">
                <a:solidFill>
                  <a:srgbClr val="231F20"/>
                </a:solidFill>
                <a:latin typeface="Arial"/>
                <a:cs typeface="Arial"/>
              </a:rPr>
              <a:t> С</a:t>
            </a:r>
            <a:r>
              <a:rPr sz="550" spc="20" dirty="0">
                <a:solidFill>
                  <a:srgbClr val="231F20"/>
                </a:solidFill>
                <a:latin typeface="Arial"/>
                <a:cs typeface="Arial"/>
              </a:rPr>
              <a:t>ОШ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25" dirty="0">
                <a:solidFill>
                  <a:srgbClr val="231F20"/>
                </a:solidFill>
                <a:latin typeface="Arial"/>
                <a:cs typeface="Arial"/>
              </a:rPr>
              <a:t>№</a:t>
            </a: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50" spc="15" dirty="0">
                <a:solidFill>
                  <a:srgbClr val="231F20"/>
                </a:solidFill>
                <a:latin typeface="Arial"/>
                <a:cs typeface="Arial"/>
              </a:rPr>
              <a:t>….</a:t>
            </a:r>
            <a:r>
              <a:rPr sz="550" dirty="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sz="550" spc="10" dirty="0">
                <a:solidFill>
                  <a:srgbClr val="231F20"/>
                </a:solidFill>
                <a:latin typeface="Arial"/>
                <a:cs typeface="Arial"/>
              </a:rPr>
              <a:t>В.И.</a:t>
            </a:r>
            <a:endParaRPr sz="5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55202" y="4539774"/>
            <a:ext cx="276225" cy="1130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spc="5" dirty="0">
                <a:solidFill>
                  <a:srgbClr val="231F20"/>
                </a:solidFill>
                <a:latin typeface="Arial"/>
                <a:cs typeface="Arial"/>
              </a:rPr>
              <a:t>Иванов</a:t>
            </a:r>
            <a:endParaRPr sz="5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0" y="11134"/>
            <a:ext cx="14414500" cy="7871155"/>
            <a:chOff x="749503" y="1767636"/>
            <a:chExt cx="7123430" cy="3905250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91276" y="3335248"/>
              <a:ext cx="1514248" cy="36726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99418" y="3358566"/>
              <a:ext cx="1146252" cy="305327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6105753" y="3364394"/>
              <a:ext cx="189865" cy="280035"/>
            </a:xfrm>
            <a:custGeom>
              <a:avLst/>
              <a:gdLst/>
              <a:ahLst/>
              <a:cxnLst/>
              <a:rect l="l" t="t" r="r" b="b"/>
              <a:pathLst>
                <a:path w="189864" h="280035">
                  <a:moveTo>
                    <a:pt x="72136" y="0"/>
                  </a:moveTo>
                  <a:lnTo>
                    <a:pt x="0" y="0"/>
                  </a:lnTo>
                  <a:lnTo>
                    <a:pt x="0" y="279819"/>
                  </a:lnTo>
                  <a:lnTo>
                    <a:pt x="72136" y="279819"/>
                  </a:lnTo>
                  <a:lnTo>
                    <a:pt x="72136" y="0"/>
                  </a:lnTo>
                  <a:close/>
                </a:path>
                <a:path w="189864" h="280035">
                  <a:moveTo>
                    <a:pt x="189458" y="0"/>
                  </a:moveTo>
                  <a:lnTo>
                    <a:pt x="117322" y="0"/>
                  </a:lnTo>
                  <a:lnTo>
                    <a:pt x="117322" y="279819"/>
                  </a:lnTo>
                  <a:lnTo>
                    <a:pt x="189458" y="279819"/>
                  </a:lnTo>
                  <a:lnTo>
                    <a:pt x="18945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7849" y="2438212"/>
              <a:ext cx="795007" cy="654376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73275" y="2363156"/>
              <a:ext cx="2068063" cy="73453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768540" y="1786686"/>
              <a:ext cx="5436235" cy="3886200"/>
            </a:xfrm>
            <a:custGeom>
              <a:avLst/>
              <a:gdLst/>
              <a:ahLst/>
              <a:cxnLst/>
              <a:rect l="l" t="t" r="r" b="b"/>
              <a:pathLst>
                <a:path w="5436235" h="3886200">
                  <a:moveTo>
                    <a:pt x="5436108" y="0"/>
                  </a:moveTo>
                  <a:lnTo>
                    <a:pt x="0" y="0"/>
                  </a:lnTo>
                  <a:lnTo>
                    <a:pt x="0" y="3886200"/>
                  </a:lnTo>
                  <a:lnTo>
                    <a:pt x="5436108" y="3886200"/>
                  </a:lnTo>
                  <a:lnTo>
                    <a:pt x="5436108" y="0"/>
                  </a:lnTo>
                  <a:close/>
                </a:path>
              </a:pathLst>
            </a:custGeom>
            <a:solidFill>
              <a:srgbClr val="231F20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49503" y="1767636"/>
              <a:ext cx="5299075" cy="3745865"/>
            </a:xfrm>
            <a:custGeom>
              <a:avLst/>
              <a:gdLst/>
              <a:ahLst/>
              <a:cxnLst/>
              <a:rect l="l" t="t" r="r" b="b"/>
              <a:pathLst>
                <a:path w="5299075" h="3745865">
                  <a:moveTo>
                    <a:pt x="5298503" y="0"/>
                  </a:moveTo>
                  <a:lnTo>
                    <a:pt x="0" y="0"/>
                  </a:lnTo>
                  <a:lnTo>
                    <a:pt x="0" y="3745801"/>
                  </a:lnTo>
                  <a:lnTo>
                    <a:pt x="5298503" y="3745801"/>
                  </a:lnTo>
                  <a:lnTo>
                    <a:pt x="52985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8296" y="4601889"/>
              <a:ext cx="4991137" cy="779998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841719" y="2848262"/>
              <a:ext cx="1073785" cy="2597785"/>
            </a:xfrm>
            <a:custGeom>
              <a:avLst/>
              <a:gdLst/>
              <a:ahLst/>
              <a:cxnLst/>
              <a:rect l="l" t="t" r="r" b="b"/>
              <a:pathLst>
                <a:path w="1073785" h="2597785">
                  <a:moveTo>
                    <a:pt x="1073492" y="0"/>
                  </a:moveTo>
                  <a:lnTo>
                    <a:pt x="4470" y="1068997"/>
                  </a:lnTo>
                  <a:lnTo>
                    <a:pt x="0" y="2597277"/>
                  </a:lnTo>
                  <a:lnTo>
                    <a:pt x="1069022" y="1528279"/>
                  </a:lnTo>
                  <a:lnTo>
                    <a:pt x="107349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2792400" y="3254401"/>
            <a:ext cx="4215865" cy="102133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Вручается</a:t>
            </a:r>
            <a:endParaRPr sz="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Виктории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Александровне</a:t>
            </a:r>
            <a:r>
              <a:rPr sz="1000" spc="2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Ильиной</a:t>
            </a:r>
            <a:endParaRPr sz="1000" dirty="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57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поясняющий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текст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792350" y="4729442"/>
            <a:ext cx="2296074" cy="417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Директор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центра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«Точка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роста» </a:t>
            </a:r>
            <a:r>
              <a:rPr sz="600" spc="-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при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ГБОУ СОШ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№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….</a:t>
            </a:r>
            <a:endParaRPr sz="6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86871" y="4912099"/>
            <a:ext cx="913822" cy="2342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В.И. И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в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а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нов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613945" y="364588"/>
            <a:ext cx="9607929" cy="2797780"/>
            <a:chOff x="1040248" y="1898281"/>
            <a:chExt cx="4766945" cy="1388110"/>
          </a:xfrm>
        </p:grpSpPr>
        <p:pic>
          <p:nvPicPr>
            <p:cNvPr id="39" name="object 3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95267" y="2905721"/>
              <a:ext cx="1569311" cy="38062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80069" y="2929888"/>
              <a:ext cx="1187934" cy="316430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4097312" y="2935922"/>
              <a:ext cx="74930" cy="290195"/>
            </a:xfrm>
            <a:custGeom>
              <a:avLst/>
              <a:gdLst/>
              <a:ahLst/>
              <a:cxnLst/>
              <a:rect l="l" t="t" r="r" b="b"/>
              <a:pathLst>
                <a:path w="74929" h="290194">
                  <a:moveTo>
                    <a:pt x="74764" y="0"/>
                  </a:moveTo>
                  <a:lnTo>
                    <a:pt x="0" y="0"/>
                  </a:lnTo>
                  <a:lnTo>
                    <a:pt x="0" y="290004"/>
                  </a:lnTo>
                  <a:lnTo>
                    <a:pt x="74764" y="290004"/>
                  </a:lnTo>
                  <a:lnTo>
                    <a:pt x="7476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83163" y="1976066"/>
              <a:ext cx="823926" cy="678172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40248" y="1898281"/>
              <a:ext cx="2143266" cy="761244"/>
            </a:xfrm>
            <a:prstGeom prst="rect">
              <a:avLst/>
            </a:prstGeom>
          </p:spPr>
        </p:pic>
      </p:grp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xfrm>
            <a:off x="9798638" y="7002795"/>
            <a:ext cx="217804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95</Words>
  <Application>Microsoft Office PowerPoint</Application>
  <PresentationFormat>Произвольный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Дипломы, благодарности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Дипломы, благодарности</dc:title>
  <dc:creator>Пользователь</dc:creator>
  <cp:lastModifiedBy>Honor</cp:lastModifiedBy>
  <cp:revision>1</cp:revision>
  <dcterms:created xsi:type="dcterms:W3CDTF">2021-04-19T20:17:39Z</dcterms:created>
  <dcterms:modified xsi:type="dcterms:W3CDTF">2023-10-17T14:04:32Z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2020-05-28T00:00:00Z</vt:filetime>
  </property>
  <property fmtid="{D5CDD505-2E9C-101B-9397-08002B2CF9AE}" pid="3" name="Creator">
    <vt:lpwstr>Adobe InDesign CC (Windows)</vt:lpwstr>
  </property>
  <property fmtid="{D5CDD505-2E9C-101B-9397-08002B2CF9AE}" pid="4" name="LastSaved">
    <vt:filetime>2021-04-19T00:00:00Z</vt:filetime>
  </property>
</Properties>
</file>