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77" r:id="rId10"/>
    <p:sldId id="267" r:id="rId11"/>
    <p:sldId id="268" r:id="rId12"/>
    <p:sldId id="269" r:id="rId13"/>
    <p:sldId id="270" r:id="rId14"/>
    <p:sldId id="271" r:id="rId15"/>
    <p:sldId id="259" r:id="rId16"/>
    <p:sldId id="260" r:id="rId17"/>
    <p:sldId id="272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DF98F-9918-4E0D-AB57-BB60963C144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E5F7ED2-A640-4BED-92EA-2F788A99A192}">
      <dgm:prSet/>
      <dgm:spPr/>
      <dgm:t>
        <a:bodyPr/>
        <a:lstStyle/>
        <a:p>
          <a:pPr rtl="0"/>
          <a:r>
            <a:rPr lang="ru-RU" smtClean="0"/>
            <a:t>- Для того чтобы вспомнить и дать правильный ответ, нужно сосредоточиться и непременно успокоиться.</a:t>
          </a:r>
          <a:endParaRPr lang="ru-RU"/>
        </a:p>
      </dgm:t>
    </dgm:pt>
    <dgm:pt modelId="{E27A2602-4174-4F01-A5CD-7E43B71C30FE}" type="parTrans" cxnId="{D9F76832-C772-4158-AE50-DCE17D44F94A}">
      <dgm:prSet/>
      <dgm:spPr/>
      <dgm:t>
        <a:bodyPr/>
        <a:lstStyle/>
        <a:p>
          <a:endParaRPr lang="ru-RU"/>
        </a:p>
      </dgm:t>
    </dgm:pt>
    <dgm:pt modelId="{ACB7EA4A-D7A3-4202-B403-8622C465FA80}" type="sibTrans" cxnId="{D9F76832-C772-4158-AE50-DCE17D44F94A}">
      <dgm:prSet/>
      <dgm:spPr/>
      <dgm:t>
        <a:bodyPr/>
        <a:lstStyle/>
        <a:p>
          <a:endParaRPr lang="ru-RU"/>
        </a:p>
      </dgm:t>
    </dgm:pt>
    <dgm:pt modelId="{E0EAB340-B01C-460E-ACCA-AED3CD88454D}">
      <dgm:prSet/>
      <dgm:spPr/>
      <dgm:t>
        <a:bodyPr/>
        <a:lstStyle/>
        <a:p>
          <a:pPr rtl="0"/>
          <a:r>
            <a:rPr lang="ru-RU" smtClean="0"/>
            <a:t>- Начинайте работу с вопроса, на который вы знаете ответ. </a:t>
          </a:r>
          <a:endParaRPr lang="ru-RU"/>
        </a:p>
      </dgm:t>
    </dgm:pt>
    <dgm:pt modelId="{5605CD3D-0320-4C66-AC45-3260C2454F8C}" type="parTrans" cxnId="{2C6A192B-F398-4208-821B-C1B6CD6BF440}">
      <dgm:prSet/>
      <dgm:spPr/>
      <dgm:t>
        <a:bodyPr/>
        <a:lstStyle/>
        <a:p>
          <a:endParaRPr lang="ru-RU"/>
        </a:p>
      </dgm:t>
    </dgm:pt>
    <dgm:pt modelId="{B9976415-EECF-440F-B647-0A188B1408E3}" type="sibTrans" cxnId="{2C6A192B-F398-4208-821B-C1B6CD6BF440}">
      <dgm:prSet/>
      <dgm:spPr/>
      <dgm:t>
        <a:bodyPr/>
        <a:lstStyle/>
        <a:p>
          <a:endParaRPr lang="ru-RU"/>
        </a:p>
      </dgm:t>
    </dgm:pt>
    <dgm:pt modelId="{485BDCC0-5229-406F-B15E-B324952ADFF8}">
      <dgm:prSet/>
      <dgm:spPr/>
      <dgm:t>
        <a:bodyPr/>
        <a:lstStyle/>
        <a:p>
          <a:pPr rtl="0"/>
          <a:r>
            <a:rPr lang="ru-RU" smtClean="0"/>
            <a:t>- Ищите смысловые и структурные связи. </a:t>
          </a:r>
          <a:endParaRPr lang="ru-RU"/>
        </a:p>
      </dgm:t>
    </dgm:pt>
    <dgm:pt modelId="{02300722-D8C2-4B0F-B969-3ED5546010A3}" type="parTrans" cxnId="{2572F039-FA59-4DCB-BFC8-41EFBCCA69FB}">
      <dgm:prSet/>
      <dgm:spPr/>
      <dgm:t>
        <a:bodyPr/>
        <a:lstStyle/>
        <a:p>
          <a:endParaRPr lang="ru-RU"/>
        </a:p>
      </dgm:t>
    </dgm:pt>
    <dgm:pt modelId="{9C006546-A1ED-4821-B85D-237B58579E13}" type="sibTrans" cxnId="{2572F039-FA59-4DCB-BFC8-41EFBCCA69FB}">
      <dgm:prSet/>
      <dgm:spPr/>
      <dgm:t>
        <a:bodyPr/>
        <a:lstStyle/>
        <a:p>
          <a:endParaRPr lang="ru-RU"/>
        </a:p>
      </dgm:t>
    </dgm:pt>
    <dgm:pt modelId="{BC05D380-BB30-40A5-BDC4-D4DC79E6EB62}">
      <dgm:prSet/>
      <dgm:spPr/>
      <dgm:t>
        <a:bodyPr/>
        <a:lstStyle/>
        <a:p>
          <a:pPr rtl="0"/>
          <a:r>
            <a:rPr lang="ru-RU" smtClean="0"/>
            <a:t>- Используйте ассоциации. </a:t>
          </a:r>
          <a:endParaRPr lang="ru-RU"/>
        </a:p>
      </dgm:t>
    </dgm:pt>
    <dgm:pt modelId="{2AB22592-B0B5-4B52-B75B-96C711A5925F}" type="parTrans" cxnId="{5CE88F07-DCF5-4216-A598-94E6845AF2A7}">
      <dgm:prSet/>
      <dgm:spPr/>
      <dgm:t>
        <a:bodyPr/>
        <a:lstStyle/>
        <a:p>
          <a:endParaRPr lang="ru-RU"/>
        </a:p>
      </dgm:t>
    </dgm:pt>
    <dgm:pt modelId="{882929FC-1AA2-4DE4-B122-8E8F462E78BD}" type="sibTrans" cxnId="{5CE88F07-DCF5-4216-A598-94E6845AF2A7}">
      <dgm:prSet/>
      <dgm:spPr/>
      <dgm:t>
        <a:bodyPr/>
        <a:lstStyle/>
        <a:p>
          <a:endParaRPr lang="ru-RU"/>
        </a:p>
      </dgm:t>
    </dgm:pt>
    <dgm:pt modelId="{A20F0D42-4BA8-47E6-8019-202858B6B401}">
      <dgm:prSet/>
      <dgm:spPr/>
      <dgm:t>
        <a:bodyPr/>
        <a:lstStyle/>
        <a:p>
          <a:pPr rtl="0"/>
          <a:r>
            <a:rPr lang="ru-RU" smtClean="0"/>
            <a:t>- Начинайте восхождение от простых к более сложным заданиям. </a:t>
          </a:r>
          <a:endParaRPr lang="ru-RU"/>
        </a:p>
      </dgm:t>
    </dgm:pt>
    <dgm:pt modelId="{4A4F84F8-546D-4E86-8E95-EE6AF70BB66B}" type="parTrans" cxnId="{E98D7643-54EC-44AB-AFC9-7647C77CD4CE}">
      <dgm:prSet/>
      <dgm:spPr/>
      <dgm:t>
        <a:bodyPr/>
        <a:lstStyle/>
        <a:p>
          <a:endParaRPr lang="ru-RU"/>
        </a:p>
      </dgm:t>
    </dgm:pt>
    <dgm:pt modelId="{9070C282-A170-4746-B79C-FB8D08CE4EF9}" type="sibTrans" cxnId="{E98D7643-54EC-44AB-AFC9-7647C77CD4CE}">
      <dgm:prSet/>
      <dgm:spPr/>
      <dgm:t>
        <a:bodyPr/>
        <a:lstStyle/>
        <a:p>
          <a:endParaRPr lang="ru-RU"/>
        </a:p>
      </dgm:t>
    </dgm:pt>
    <dgm:pt modelId="{C08AD4A4-27D4-4D36-889B-A7839CBDC7D1}">
      <dgm:prSet/>
      <dgm:spPr/>
      <dgm:t>
        <a:bodyPr/>
        <a:lstStyle/>
        <a:p>
          <a:pPr rtl="0"/>
          <a:r>
            <a:rPr lang="ru-RU" smtClean="0"/>
            <a:t>- Каждое задание имеет свой ключ, обычно он «прячется» в его же формулировке. Внимательно читайте условия задания, выделяйте в нем ключевые слова, составляйте опорную схему ответа на экзаменационный вопрос. </a:t>
          </a:r>
          <a:endParaRPr lang="ru-RU"/>
        </a:p>
      </dgm:t>
    </dgm:pt>
    <dgm:pt modelId="{CA5746A5-D08C-40AE-80D4-14E72329C9CD}" type="parTrans" cxnId="{DD5DA5FA-80E0-4E55-B00B-EEA44CB7EDC5}">
      <dgm:prSet/>
      <dgm:spPr/>
      <dgm:t>
        <a:bodyPr/>
        <a:lstStyle/>
        <a:p>
          <a:endParaRPr lang="ru-RU"/>
        </a:p>
      </dgm:t>
    </dgm:pt>
    <dgm:pt modelId="{38741511-762E-4CFE-A117-5951D884263B}" type="sibTrans" cxnId="{DD5DA5FA-80E0-4E55-B00B-EEA44CB7EDC5}">
      <dgm:prSet/>
      <dgm:spPr/>
      <dgm:t>
        <a:bodyPr/>
        <a:lstStyle/>
        <a:p>
          <a:endParaRPr lang="ru-RU"/>
        </a:p>
      </dgm:t>
    </dgm:pt>
    <dgm:pt modelId="{4AA413E7-BCA4-4690-8246-2A4440E228EF}">
      <dgm:prSet/>
      <dgm:spPr/>
      <dgm:t>
        <a:bodyPr/>
        <a:lstStyle/>
        <a:p>
          <a:pPr rtl="0"/>
          <a:r>
            <a:rPr lang="ru-RU" smtClean="0"/>
            <a:t>- Старайтесь давать больше развернутых, но обоснованных ответов. </a:t>
          </a:r>
          <a:endParaRPr lang="ru-RU"/>
        </a:p>
      </dgm:t>
    </dgm:pt>
    <dgm:pt modelId="{4523B3DC-C5C0-4702-A804-521C3A1CFFE1}" type="parTrans" cxnId="{262BF4E5-0C31-4F9E-BF52-8457A5D02BC1}">
      <dgm:prSet/>
      <dgm:spPr/>
      <dgm:t>
        <a:bodyPr/>
        <a:lstStyle/>
        <a:p>
          <a:endParaRPr lang="ru-RU"/>
        </a:p>
      </dgm:t>
    </dgm:pt>
    <dgm:pt modelId="{57D7812E-EA84-4310-A358-A2FB14DB883F}" type="sibTrans" cxnId="{262BF4E5-0C31-4F9E-BF52-8457A5D02BC1}">
      <dgm:prSet/>
      <dgm:spPr/>
      <dgm:t>
        <a:bodyPr/>
        <a:lstStyle/>
        <a:p>
          <a:endParaRPr lang="ru-RU"/>
        </a:p>
      </dgm:t>
    </dgm:pt>
    <dgm:pt modelId="{932C5978-EA9B-49DE-A2B6-2025D8CE3076}" type="pres">
      <dgm:prSet presAssocID="{B2CDF98F-9918-4E0D-AB57-BB60963C1446}" presName="vert0" presStyleCnt="0">
        <dgm:presLayoutVars>
          <dgm:dir/>
          <dgm:animOne val="branch"/>
          <dgm:animLvl val="lvl"/>
        </dgm:presLayoutVars>
      </dgm:prSet>
      <dgm:spPr/>
    </dgm:pt>
    <dgm:pt modelId="{C17EE777-F312-434D-A769-566FE1F53884}" type="pres">
      <dgm:prSet presAssocID="{4E5F7ED2-A640-4BED-92EA-2F788A99A192}" presName="thickLine" presStyleLbl="alignNode1" presStyleIdx="0" presStyleCnt="7"/>
      <dgm:spPr/>
    </dgm:pt>
    <dgm:pt modelId="{8196FBA6-9353-4F3F-9E9C-D2E819FD1A0F}" type="pres">
      <dgm:prSet presAssocID="{4E5F7ED2-A640-4BED-92EA-2F788A99A192}" presName="horz1" presStyleCnt="0"/>
      <dgm:spPr/>
    </dgm:pt>
    <dgm:pt modelId="{624BB4FA-BC12-4825-A7EF-1AA4A1667324}" type="pres">
      <dgm:prSet presAssocID="{4E5F7ED2-A640-4BED-92EA-2F788A99A192}" presName="tx1" presStyleLbl="revTx" presStyleIdx="0" presStyleCnt="7"/>
      <dgm:spPr/>
    </dgm:pt>
    <dgm:pt modelId="{0B7BD561-42FA-4F62-9537-4BA496D99E82}" type="pres">
      <dgm:prSet presAssocID="{4E5F7ED2-A640-4BED-92EA-2F788A99A192}" presName="vert1" presStyleCnt="0"/>
      <dgm:spPr/>
    </dgm:pt>
    <dgm:pt modelId="{6F215932-D3B3-40FD-B2ED-3A90834BB05B}" type="pres">
      <dgm:prSet presAssocID="{E0EAB340-B01C-460E-ACCA-AED3CD88454D}" presName="thickLine" presStyleLbl="alignNode1" presStyleIdx="1" presStyleCnt="7"/>
      <dgm:spPr/>
    </dgm:pt>
    <dgm:pt modelId="{8CD1F1C7-B07B-48C0-9E8B-B0FD60EE2171}" type="pres">
      <dgm:prSet presAssocID="{E0EAB340-B01C-460E-ACCA-AED3CD88454D}" presName="horz1" presStyleCnt="0"/>
      <dgm:spPr/>
    </dgm:pt>
    <dgm:pt modelId="{147D2F31-48C8-4A8E-BB35-D49181558DA9}" type="pres">
      <dgm:prSet presAssocID="{E0EAB340-B01C-460E-ACCA-AED3CD88454D}" presName="tx1" presStyleLbl="revTx" presStyleIdx="1" presStyleCnt="7"/>
      <dgm:spPr/>
    </dgm:pt>
    <dgm:pt modelId="{20C934D7-9EAF-4670-A31F-16129BEE61BB}" type="pres">
      <dgm:prSet presAssocID="{E0EAB340-B01C-460E-ACCA-AED3CD88454D}" presName="vert1" presStyleCnt="0"/>
      <dgm:spPr/>
    </dgm:pt>
    <dgm:pt modelId="{DFCAE38E-DFCA-4460-8B4A-C2A04A7871D4}" type="pres">
      <dgm:prSet presAssocID="{485BDCC0-5229-406F-B15E-B324952ADFF8}" presName="thickLine" presStyleLbl="alignNode1" presStyleIdx="2" presStyleCnt="7"/>
      <dgm:spPr/>
    </dgm:pt>
    <dgm:pt modelId="{CE8D732D-C598-47E6-9DC0-7D96313ED352}" type="pres">
      <dgm:prSet presAssocID="{485BDCC0-5229-406F-B15E-B324952ADFF8}" presName="horz1" presStyleCnt="0"/>
      <dgm:spPr/>
    </dgm:pt>
    <dgm:pt modelId="{EAC66871-09CD-4C1E-B4E9-F998A3AC748D}" type="pres">
      <dgm:prSet presAssocID="{485BDCC0-5229-406F-B15E-B324952ADFF8}" presName="tx1" presStyleLbl="revTx" presStyleIdx="2" presStyleCnt="7"/>
      <dgm:spPr/>
    </dgm:pt>
    <dgm:pt modelId="{7FBB783A-74FD-4BD3-931B-F14C9F241FC7}" type="pres">
      <dgm:prSet presAssocID="{485BDCC0-5229-406F-B15E-B324952ADFF8}" presName="vert1" presStyleCnt="0"/>
      <dgm:spPr/>
    </dgm:pt>
    <dgm:pt modelId="{64E96A2F-BA2B-4F14-9E94-26EC4A6C0F39}" type="pres">
      <dgm:prSet presAssocID="{BC05D380-BB30-40A5-BDC4-D4DC79E6EB62}" presName="thickLine" presStyleLbl="alignNode1" presStyleIdx="3" presStyleCnt="7"/>
      <dgm:spPr/>
    </dgm:pt>
    <dgm:pt modelId="{340734DE-A157-4F11-85C6-00C5BA1A6628}" type="pres">
      <dgm:prSet presAssocID="{BC05D380-BB30-40A5-BDC4-D4DC79E6EB62}" presName="horz1" presStyleCnt="0"/>
      <dgm:spPr/>
    </dgm:pt>
    <dgm:pt modelId="{56CAC13C-CF7A-4979-B68F-DC33086C6F40}" type="pres">
      <dgm:prSet presAssocID="{BC05D380-BB30-40A5-BDC4-D4DC79E6EB62}" presName="tx1" presStyleLbl="revTx" presStyleIdx="3" presStyleCnt="7"/>
      <dgm:spPr/>
    </dgm:pt>
    <dgm:pt modelId="{AF2A9DF1-8DA7-4FA7-8D21-5E3EA85CB3D6}" type="pres">
      <dgm:prSet presAssocID="{BC05D380-BB30-40A5-BDC4-D4DC79E6EB62}" presName="vert1" presStyleCnt="0"/>
      <dgm:spPr/>
    </dgm:pt>
    <dgm:pt modelId="{2C5B344B-F869-45B7-AF46-2304FC8B4B3B}" type="pres">
      <dgm:prSet presAssocID="{A20F0D42-4BA8-47E6-8019-202858B6B401}" presName="thickLine" presStyleLbl="alignNode1" presStyleIdx="4" presStyleCnt="7"/>
      <dgm:spPr/>
    </dgm:pt>
    <dgm:pt modelId="{26FD4EBB-768F-433F-B395-72B868CA34FF}" type="pres">
      <dgm:prSet presAssocID="{A20F0D42-4BA8-47E6-8019-202858B6B401}" presName="horz1" presStyleCnt="0"/>
      <dgm:spPr/>
    </dgm:pt>
    <dgm:pt modelId="{D35B02A4-AD04-444D-8651-CB3F0AF69231}" type="pres">
      <dgm:prSet presAssocID="{A20F0D42-4BA8-47E6-8019-202858B6B401}" presName="tx1" presStyleLbl="revTx" presStyleIdx="4" presStyleCnt="7"/>
      <dgm:spPr/>
    </dgm:pt>
    <dgm:pt modelId="{017E9167-AB34-4D06-8513-8ADE22BCB35A}" type="pres">
      <dgm:prSet presAssocID="{A20F0D42-4BA8-47E6-8019-202858B6B401}" presName="vert1" presStyleCnt="0"/>
      <dgm:spPr/>
    </dgm:pt>
    <dgm:pt modelId="{A4936EA4-70AD-453A-935F-08833D6FD3D6}" type="pres">
      <dgm:prSet presAssocID="{C08AD4A4-27D4-4D36-889B-A7839CBDC7D1}" presName="thickLine" presStyleLbl="alignNode1" presStyleIdx="5" presStyleCnt="7"/>
      <dgm:spPr/>
    </dgm:pt>
    <dgm:pt modelId="{430C7877-4554-45DD-9EEB-DEF3DF5CFD2C}" type="pres">
      <dgm:prSet presAssocID="{C08AD4A4-27D4-4D36-889B-A7839CBDC7D1}" presName="horz1" presStyleCnt="0"/>
      <dgm:spPr/>
    </dgm:pt>
    <dgm:pt modelId="{F1CC3990-DB67-426E-AF9D-53CF697A4449}" type="pres">
      <dgm:prSet presAssocID="{C08AD4A4-27D4-4D36-889B-A7839CBDC7D1}" presName="tx1" presStyleLbl="revTx" presStyleIdx="5" presStyleCnt="7"/>
      <dgm:spPr/>
    </dgm:pt>
    <dgm:pt modelId="{09588A42-BF5D-4593-A31F-BC5C79CA5D46}" type="pres">
      <dgm:prSet presAssocID="{C08AD4A4-27D4-4D36-889B-A7839CBDC7D1}" presName="vert1" presStyleCnt="0"/>
      <dgm:spPr/>
    </dgm:pt>
    <dgm:pt modelId="{67FF15D2-8616-4127-AFAD-9A7C297D2F75}" type="pres">
      <dgm:prSet presAssocID="{4AA413E7-BCA4-4690-8246-2A4440E228EF}" presName="thickLine" presStyleLbl="alignNode1" presStyleIdx="6" presStyleCnt="7"/>
      <dgm:spPr/>
    </dgm:pt>
    <dgm:pt modelId="{1ADC220D-FFE9-4B69-8E31-4CD808BC05E7}" type="pres">
      <dgm:prSet presAssocID="{4AA413E7-BCA4-4690-8246-2A4440E228EF}" presName="horz1" presStyleCnt="0"/>
      <dgm:spPr/>
    </dgm:pt>
    <dgm:pt modelId="{604853FA-8A36-42A3-8C01-7CE5362E5F25}" type="pres">
      <dgm:prSet presAssocID="{4AA413E7-BCA4-4690-8246-2A4440E228EF}" presName="tx1" presStyleLbl="revTx" presStyleIdx="6" presStyleCnt="7"/>
      <dgm:spPr/>
    </dgm:pt>
    <dgm:pt modelId="{59F901BF-DF56-4814-804C-AFAF471B9667}" type="pres">
      <dgm:prSet presAssocID="{4AA413E7-BCA4-4690-8246-2A4440E228EF}" presName="vert1" presStyleCnt="0"/>
      <dgm:spPr/>
    </dgm:pt>
  </dgm:ptLst>
  <dgm:cxnLst>
    <dgm:cxn modelId="{0C5555AE-567C-446E-82C8-3855B1FF2B38}" type="presOf" srcId="{4AA413E7-BCA4-4690-8246-2A4440E228EF}" destId="{604853FA-8A36-42A3-8C01-7CE5362E5F25}" srcOrd="0" destOrd="0" presId="urn:microsoft.com/office/officeart/2008/layout/LinedList"/>
    <dgm:cxn modelId="{5CE88F07-DCF5-4216-A598-94E6845AF2A7}" srcId="{B2CDF98F-9918-4E0D-AB57-BB60963C1446}" destId="{BC05D380-BB30-40A5-BDC4-D4DC79E6EB62}" srcOrd="3" destOrd="0" parTransId="{2AB22592-B0B5-4B52-B75B-96C711A5925F}" sibTransId="{882929FC-1AA2-4DE4-B122-8E8F462E78BD}"/>
    <dgm:cxn modelId="{3F6494B6-CA3B-44F9-8392-7E24C7E1AB06}" type="presOf" srcId="{E0EAB340-B01C-460E-ACCA-AED3CD88454D}" destId="{147D2F31-48C8-4A8E-BB35-D49181558DA9}" srcOrd="0" destOrd="0" presId="urn:microsoft.com/office/officeart/2008/layout/LinedList"/>
    <dgm:cxn modelId="{E98D7643-54EC-44AB-AFC9-7647C77CD4CE}" srcId="{B2CDF98F-9918-4E0D-AB57-BB60963C1446}" destId="{A20F0D42-4BA8-47E6-8019-202858B6B401}" srcOrd="4" destOrd="0" parTransId="{4A4F84F8-546D-4E86-8E95-EE6AF70BB66B}" sibTransId="{9070C282-A170-4746-B79C-FB8D08CE4EF9}"/>
    <dgm:cxn modelId="{1844CFE6-DAD6-4B13-B7EE-985079859414}" type="presOf" srcId="{BC05D380-BB30-40A5-BDC4-D4DC79E6EB62}" destId="{56CAC13C-CF7A-4979-B68F-DC33086C6F40}" srcOrd="0" destOrd="0" presId="urn:microsoft.com/office/officeart/2008/layout/LinedList"/>
    <dgm:cxn modelId="{A00A10B7-691C-446F-B381-20BF4DAF76B4}" type="presOf" srcId="{485BDCC0-5229-406F-B15E-B324952ADFF8}" destId="{EAC66871-09CD-4C1E-B4E9-F998A3AC748D}" srcOrd="0" destOrd="0" presId="urn:microsoft.com/office/officeart/2008/layout/LinedList"/>
    <dgm:cxn modelId="{262BF4E5-0C31-4F9E-BF52-8457A5D02BC1}" srcId="{B2CDF98F-9918-4E0D-AB57-BB60963C1446}" destId="{4AA413E7-BCA4-4690-8246-2A4440E228EF}" srcOrd="6" destOrd="0" parTransId="{4523B3DC-C5C0-4702-A804-521C3A1CFFE1}" sibTransId="{57D7812E-EA84-4310-A358-A2FB14DB883F}"/>
    <dgm:cxn modelId="{1B744AE0-9B71-4798-82AA-88CBDB646048}" type="presOf" srcId="{B2CDF98F-9918-4E0D-AB57-BB60963C1446}" destId="{932C5978-EA9B-49DE-A2B6-2025D8CE3076}" srcOrd="0" destOrd="0" presId="urn:microsoft.com/office/officeart/2008/layout/LinedList"/>
    <dgm:cxn modelId="{2C6A192B-F398-4208-821B-C1B6CD6BF440}" srcId="{B2CDF98F-9918-4E0D-AB57-BB60963C1446}" destId="{E0EAB340-B01C-460E-ACCA-AED3CD88454D}" srcOrd="1" destOrd="0" parTransId="{5605CD3D-0320-4C66-AC45-3260C2454F8C}" sibTransId="{B9976415-EECF-440F-B647-0A188B1408E3}"/>
    <dgm:cxn modelId="{D9F76832-C772-4158-AE50-DCE17D44F94A}" srcId="{B2CDF98F-9918-4E0D-AB57-BB60963C1446}" destId="{4E5F7ED2-A640-4BED-92EA-2F788A99A192}" srcOrd="0" destOrd="0" parTransId="{E27A2602-4174-4F01-A5CD-7E43B71C30FE}" sibTransId="{ACB7EA4A-D7A3-4202-B403-8622C465FA80}"/>
    <dgm:cxn modelId="{E0A96AF2-BF94-426C-9809-ECBCD16449E4}" type="presOf" srcId="{C08AD4A4-27D4-4D36-889B-A7839CBDC7D1}" destId="{F1CC3990-DB67-426E-AF9D-53CF697A4449}" srcOrd="0" destOrd="0" presId="urn:microsoft.com/office/officeart/2008/layout/LinedList"/>
    <dgm:cxn modelId="{2572F039-FA59-4DCB-BFC8-41EFBCCA69FB}" srcId="{B2CDF98F-9918-4E0D-AB57-BB60963C1446}" destId="{485BDCC0-5229-406F-B15E-B324952ADFF8}" srcOrd="2" destOrd="0" parTransId="{02300722-D8C2-4B0F-B969-3ED5546010A3}" sibTransId="{9C006546-A1ED-4821-B85D-237B58579E13}"/>
    <dgm:cxn modelId="{7C958F1D-C5A7-4270-AC7C-4D852E1D9712}" type="presOf" srcId="{4E5F7ED2-A640-4BED-92EA-2F788A99A192}" destId="{624BB4FA-BC12-4825-A7EF-1AA4A1667324}" srcOrd="0" destOrd="0" presId="urn:microsoft.com/office/officeart/2008/layout/LinedList"/>
    <dgm:cxn modelId="{DD5DA5FA-80E0-4E55-B00B-EEA44CB7EDC5}" srcId="{B2CDF98F-9918-4E0D-AB57-BB60963C1446}" destId="{C08AD4A4-27D4-4D36-889B-A7839CBDC7D1}" srcOrd="5" destOrd="0" parTransId="{CA5746A5-D08C-40AE-80D4-14E72329C9CD}" sibTransId="{38741511-762E-4CFE-A117-5951D884263B}"/>
    <dgm:cxn modelId="{A2F4E3DD-8D3F-4C7A-9CCD-86F06F51D13A}" type="presOf" srcId="{A20F0D42-4BA8-47E6-8019-202858B6B401}" destId="{D35B02A4-AD04-444D-8651-CB3F0AF69231}" srcOrd="0" destOrd="0" presId="urn:microsoft.com/office/officeart/2008/layout/LinedList"/>
    <dgm:cxn modelId="{766281D7-849D-4170-BBBB-845448336222}" type="presParOf" srcId="{932C5978-EA9B-49DE-A2B6-2025D8CE3076}" destId="{C17EE777-F312-434D-A769-566FE1F53884}" srcOrd="0" destOrd="0" presId="urn:microsoft.com/office/officeart/2008/layout/LinedList"/>
    <dgm:cxn modelId="{9A79D0EE-C842-4AB4-A0B3-ECFD2B91DDB4}" type="presParOf" srcId="{932C5978-EA9B-49DE-A2B6-2025D8CE3076}" destId="{8196FBA6-9353-4F3F-9E9C-D2E819FD1A0F}" srcOrd="1" destOrd="0" presId="urn:microsoft.com/office/officeart/2008/layout/LinedList"/>
    <dgm:cxn modelId="{C35ED4A8-DDB0-4243-8120-BBAADD2821BC}" type="presParOf" srcId="{8196FBA6-9353-4F3F-9E9C-D2E819FD1A0F}" destId="{624BB4FA-BC12-4825-A7EF-1AA4A1667324}" srcOrd="0" destOrd="0" presId="urn:microsoft.com/office/officeart/2008/layout/LinedList"/>
    <dgm:cxn modelId="{2954CBB5-6D2E-4EFE-AF45-40D626423E53}" type="presParOf" srcId="{8196FBA6-9353-4F3F-9E9C-D2E819FD1A0F}" destId="{0B7BD561-42FA-4F62-9537-4BA496D99E82}" srcOrd="1" destOrd="0" presId="urn:microsoft.com/office/officeart/2008/layout/LinedList"/>
    <dgm:cxn modelId="{DDDCE311-24FE-4CE4-BB34-B97684D6529A}" type="presParOf" srcId="{932C5978-EA9B-49DE-A2B6-2025D8CE3076}" destId="{6F215932-D3B3-40FD-B2ED-3A90834BB05B}" srcOrd="2" destOrd="0" presId="urn:microsoft.com/office/officeart/2008/layout/LinedList"/>
    <dgm:cxn modelId="{B22DC46A-9926-4939-A504-48D276A06B3E}" type="presParOf" srcId="{932C5978-EA9B-49DE-A2B6-2025D8CE3076}" destId="{8CD1F1C7-B07B-48C0-9E8B-B0FD60EE2171}" srcOrd="3" destOrd="0" presId="urn:microsoft.com/office/officeart/2008/layout/LinedList"/>
    <dgm:cxn modelId="{01F4D81F-E4EF-410A-916D-A697C1A9C8DE}" type="presParOf" srcId="{8CD1F1C7-B07B-48C0-9E8B-B0FD60EE2171}" destId="{147D2F31-48C8-4A8E-BB35-D49181558DA9}" srcOrd="0" destOrd="0" presId="urn:microsoft.com/office/officeart/2008/layout/LinedList"/>
    <dgm:cxn modelId="{48DAF12A-0F95-43BE-AC14-1DC3DD355D11}" type="presParOf" srcId="{8CD1F1C7-B07B-48C0-9E8B-B0FD60EE2171}" destId="{20C934D7-9EAF-4670-A31F-16129BEE61BB}" srcOrd="1" destOrd="0" presId="urn:microsoft.com/office/officeart/2008/layout/LinedList"/>
    <dgm:cxn modelId="{557AE1A5-87A1-4195-AD00-4177C8A70CCB}" type="presParOf" srcId="{932C5978-EA9B-49DE-A2B6-2025D8CE3076}" destId="{DFCAE38E-DFCA-4460-8B4A-C2A04A7871D4}" srcOrd="4" destOrd="0" presId="urn:microsoft.com/office/officeart/2008/layout/LinedList"/>
    <dgm:cxn modelId="{0F8E355A-0E8F-410E-8C92-28531E7D1A55}" type="presParOf" srcId="{932C5978-EA9B-49DE-A2B6-2025D8CE3076}" destId="{CE8D732D-C598-47E6-9DC0-7D96313ED352}" srcOrd="5" destOrd="0" presId="urn:microsoft.com/office/officeart/2008/layout/LinedList"/>
    <dgm:cxn modelId="{B23AC6E9-A755-4E4B-95CC-436615771624}" type="presParOf" srcId="{CE8D732D-C598-47E6-9DC0-7D96313ED352}" destId="{EAC66871-09CD-4C1E-B4E9-F998A3AC748D}" srcOrd="0" destOrd="0" presId="urn:microsoft.com/office/officeart/2008/layout/LinedList"/>
    <dgm:cxn modelId="{DA95B135-E0AB-4102-BF3F-700589A96020}" type="presParOf" srcId="{CE8D732D-C598-47E6-9DC0-7D96313ED352}" destId="{7FBB783A-74FD-4BD3-931B-F14C9F241FC7}" srcOrd="1" destOrd="0" presId="urn:microsoft.com/office/officeart/2008/layout/LinedList"/>
    <dgm:cxn modelId="{59D33974-4B3D-4048-A4F6-C35840055476}" type="presParOf" srcId="{932C5978-EA9B-49DE-A2B6-2025D8CE3076}" destId="{64E96A2F-BA2B-4F14-9E94-26EC4A6C0F39}" srcOrd="6" destOrd="0" presId="urn:microsoft.com/office/officeart/2008/layout/LinedList"/>
    <dgm:cxn modelId="{B19B8CA5-B2A0-47AE-8048-F90F8915C8CC}" type="presParOf" srcId="{932C5978-EA9B-49DE-A2B6-2025D8CE3076}" destId="{340734DE-A157-4F11-85C6-00C5BA1A6628}" srcOrd="7" destOrd="0" presId="urn:microsoft.com/office/officeart/2008/layout/LinedList"/>
    <dgm:cxn modelId="{EAD51F59-F008-4996-884A-42514EC74D9C}" type="presParOf" srcId="{340734DE-A157-4F11-85C6-00C5BA1A6628}" destId="{56CAC13C-CF7A-4979-B68F-DC33086C6F40}" srcOrd="0" destOrd="0" presId="urn:microsoft.com/office/officeart/2008/layout/LinedList"/>
    <dgm:cxn modelId="{1AD9D45E-DA08-480F-87C6-140B2C8C9AF6}" type="presParOf" srcId="{340734DE-A157-4F11-85C6-00C5BA1A6628}" destId="{AF2A9DF1-8DA7-4FA7-8D21-5E3EA85CB3D6}" srcOrd="1" destOrd="0" presId="urn:microsoft.com/office/officeart/2008/layout/LinedList"/>
    <dgm:cxn modelId="{8AF8AD4C-266C-4D85-B723-01A75CB66B70}" type="presParOf" srcId="{932C5978-EA9B-49DE-A2B6-2025D8CE3076}" destId="{2C5B344B-F869-45B7-AF46-2304FC8B4B3B}" srcOrd="8" destOrd="0" presId="urn:microsoft.com/office/officeart/2008/layout/LinedList"/>
    <dgm:cxn modelId="{22BC79E7-0D46-49AC-866B-3C4694EEBF52}" type="presParOf" srcId="{932C5978-EA9B-49DE-A2B6-2025D8CE3076}" destId="{26FD4EBB-768F-433F-B395-72B868CA34FF}" srcOrd="9" destOrd="0" presId="urn:microsoft.com/office/officeart/2008/layout/LinedList"/>
    <dgm:cxn modelId="{E3407CCA-9AC5-4313-A264-75BFDDCADF66}" type="presParOf" srcId="{26FD4EBB-768F-433F-B395-72B868CA34FF}" destId="{D35B02A4-AD04-444D-8651-CB3F0AF69231}" srcOrd="0" destOrd="0" presId="urn:microsoft.com/office/officeart/2008/layout/LinedList"/>
    <dgm:cxn modelId="{2E5D6AFB-0382-4A3B-A58E-FE9A9DF70547}" type="presParOf" srcId="{26FD4EBB-768F-433F-B395-72B868CA34FF}" destId="{017E9167-AB34-4D06-8513-8ADE22BCB35A}" srcOrd="1" destOrd="0" presId="urn:microsoft.com/office/officeart/2008/layout/LinedList"/>
    <dgm:cxn modelId="{1C5499A4-F87D-4F06-9EF5-391CFAFAF198}" type="presParOf" srcId="{932C5978-EA9B-49DE-A2B6-2025D8CE3076}" destId="{A4936EA4-70AD-453A-935F-08833D6FD3D6}" srcOrd="10" destOrd="0" presId="urn:microsoft.com/office/officeart/2008/layout/LinedList"/>
    <dgm:cxn modelId="{02F0BC42-475A-4D96-9277-5BCC2A7458D7}" type="presParOf" srcId="{932C5978-EA9B-49DE-A2B6-2025D8CE3076}" destId="{430C7877-4554-45DD-9EEB-DEF3DF5CFD2C}" srcOrd="11" destOrd="0" presId="urn:microsoft.com/office/officeart/2008/layout/LinedList"/>
    <dgm:cxn modelId="{A8EB0F38-C492-4B36-BB1C-CB8AFA3E41D5}" type="presParOf" srcId="{430C7877-4554-45DD-9EEB-DEF3DF5CFD2C}" destId="{F1CC3990-DB67-426E-AF9D-53CF697A4449}" srcOrd="0" destOrd="0" presId="urn:microsoft.com/office/officeart/2008/layout/LinedList"/>
    <dgm:cxn modelId="{FC6AA9AB-6B38-4FB6-8B36-96F52F03DF15}" type="presParOf" srcId="{430C7877-4554-45DD-9EEB-DEF3DF5CFD2C}" destId="{09588A42-BF5D-4593-A31F-BC5C79CA5D46}" srcOrd="1" destOrd="0" presId="urn:microsoft.com/office/officeart/2008/layout/LinedList"/>
    <dgm:cxn modelId="{04A8EE48-7A40-4452-B85F-F1D2B54C1478}" type="presParOf" srcId="{932C5978-EA9B-49DE-A2B6-2025D8CE3076}" destId="{67FF15D2-8616-4127-AFAD-9A7C297D2F75}" srcOrd="12" destOrd="0" presId="urn:microsoft.com/office/officeart/2008/layout/LinedList"/>
    <dgm:cxn modelId="{08BFFF68-DE5E-4F5C-9203-0560F34C870F}" type="presParOf" srcId="{932C5978-EA9B-49DE-A2B6-2025D8CE3076}" destId="{1ADC220D-FFE9-4B69-8E31-4CD808BC05E7}" srcOrd="13" destOrd="0" presId="urn:microsoft.com/office/officeart/2008/layout/LinedList"/>
    <dgm:cxn modelId="{46583411-3F30-4CF9-A457-1958791EDEAB}" type="presParOf" srcId="{1ADC220D-FFE9-4B69-8E31-4CD808BC05E7}" destId="{604853FA-8A36-42A3-8C01-7CE5362E5F25}" srcOrd="0" destOrd="0" presId="urn:microsoft.com/office/officeart/2008/layout/LinedList"/>
    <dgm:cxn modelId="{F058BF23-D5F7-429E-89CF-4E51BF790FEE}" type="presParOf" srcId="{1ADC220D-FFE9-4B69-8E31-4CD808BC05E7}" destId="{59F901BF-DF56-4814-804C-AFAF471B96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BD08B-52C2-4838-A210-523B68CF1EA7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ru-RU"/>
        </a:p>
      </dgm:t>
    </dgm:pt>
    <dgm:pt modelId="{C13DC62A-9AAB-4097-A99D-8434E45FC692}">
      <dgm:prSet/>
      <dgm:spPr/>
      <dgm:t>
        <a:bodyPr/>
        <a:lstStyle/>
        <a:p>
          <a:pPr rtl="0"/>
          <a:r>
            <a:rPr lang="ru-RU" dirty="0" smtClean="0"/>
            <a:t>Во вступлении кратко формулируется тема, сообщается план и задачи, характеризуется теоретическая и практическая значимость темы.</a:t>
          </a:r>
          <a:endParaRPr lang="ru-RU" dirty="0"/>
        </a:p>
      </dgm:t>
    </dgm:pt>
    <dgm:pt modelId="{DCD3131B-0FA2-4745-9CBC-D827E1A8BFEB}" type="parTrans" cxnId="{33A3399C-8B1C-4E38-99B4-4C38506CE9F9}">
      <dgm:prSet/>
      <dgm:spPr/>
      <dgm:t>
        <a:bodyPr/>
        <a:lstStyle/>
        <a:p>
          <a:endParaRPr lang="ru-RU"/>
        </a:p>
      </dgm:t>
    </dgm:pt>
    <dgm:pt modelId="{345188AB-7A9C-46FD-9052-A120BAA279DC}" type="sibTrans" cxnId="{33A3399C-8B1C-4E38-99B4-4C38506CE9F9}">
      <dgm:prSet/>
      <dgm:spPr/>
      <dgm:t>
        <a:bodyPr/>
        <a:lstStyle/>
        <a:p>
          <a:endParaRPr lang="ru-RU"/>
        </a:p>
      </dgm:t>
    </dgm:pt>
    <dgm:pt modelId="{F0123DFC-A692-4020-BBC4-8F476CF15F19}">
      <dgm:prSet/>
      <dgm:spPr/>
      <dgm:t>
        <a:bodyPr/>
        <a:lstStyle/>
        <a:p>
          <a:pPr rtl="0"/>
          <a:r>
            <a:rPr lang="ru-RU" dirty="0" smtClean="0"/>
            <a:t>В основной части раскрывается содержание темы, обосновываются ключевые идеи и положения, формируется вывод.</a:t>
          </a:r>
          <a:endParaRPr lang="ru-RU" dirty="0"/>
        </a:p>
      </dgm:t>
    </dgm:pt>
    <dgm:pt modelId="{5328CE62-D67D-4869-82B1-9F1B3965F891}" type="parTrans" cxnId="{8987C9E7-A876-4C52-801B-FE76E477C2D1}">
      <dgm:prSet/>
      <dgm:spPr/>
      <dgm:t>
        <a:bodyPr/>
        <a:lstStyle/>
        <a:p>
          <a:endParaRPr lang="ru-RU"/>
        </a:p>
      </dgm:t>
    </dgm:pt>
    <dgm:pt modelId="{91C2A38A-E41B-4DCB-9BA8-2A5A842D85CD}" type="sibTrans" cxnId="{8987C9E7-A876-4C52-801B-FE76E477C2D1}">
      <dgm:prSet/>
      <dgm:spPr/>
      <dgm:t>
        <a:bodyPr/>
        <a:lstStyle/>
        <a:p>
          <a:endParaRPr lang="ru-RU"/>
        </a:p>
      </dgm:t>
    </dgm:pt>
    <dgm:pt modelId="{784531BA-3F79-46B9-AC55-15D670D75032}">
      <dgm:prSet/>
      <dgm:spPr/>
      <dgm:t>
        <a:bodyPr/>
        <a:lstStyle/>
        <a:p>
          <a:pPr rtl="0"/>
          <a:r>
            <a:rPr lang="ru-RU" dirty="0" smtClean="0"/>
            <a:t>3. В заключительной части подводится итог, кратко повторяются и обобщаются основные положения, формулируются общие выводы.</a:t>
          </a:r>
          <a:endParaRPr lang="ru-RU" dirty="0"/>
        </a:p>
      </dgm:t>
    </dgm:pt>
    <dgm:pt modelId="{4D15A14E-C74F-48D1-9316-EFDFA2248E13}" type="parTrans" cxnId="{B4C197C0-A59E-4361-BB66-A4589AE116D5}">
      <dgm:prSet/>
      <dgm:spPr/>
      <dgm:t>
        <a:bodyPr/>
        <a:lstStyle/>
        <a:p>
          <a:endParaRPr lang="ru-RU"/>
        </a:p>
      </dgm:t>
    </dgm:pt>
    <dgm:pt modelId="{C2727264-FFC3-4106-95E4-B9D4668622B0}" type="sibTrans" cxnId="{B4C197C0-A59E-4361-BB66-A4589AE116D5}">
      <dgm:prSet/>
      <dgm:spPr/>
      <dgm:t>
        <a:bodyPr/>
        <a:lstStyle/>
        <a:p>
          <a:endParaRPr lang="ru-RU"/>
        </a:p>
      </dgm:t>
    </dgm:pt>
    <dgm:pt modelId="{C89097D1-EF97-4ADE-B6A5-E42E88609730}" type="pres">
      <dgm:prSet presAssocID="{6B5BD08B-52C2-4838-A210-523B68CF1E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51875E-4E27-4409-9036-8074AC5DBEF5}" type="pres">
      <dgm:prSet presAssocID="{6B5BD08B-52C2-4838-A210-523B68CF1EA7}" presName="dummyMaxCanvas" presStyleCnt="0">
        <dgm:presLayoutVars/>
      </dgm:prSet>
      <dgm:spPr/>
    </dgm:pt>
    <dgm:pt modelId="{2D414FB8-ECF7-4D1C-B108-BB6AB24087EB}" type="pres">
      <dgm:prSet presAssocID="{6B5BD08B-52C2-4838-A210-523B68CF1EA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606D-1B1A-4BFC-9B56-36638A645843}" type="pres">
      <dgm:prSet presAssocID="{6B5BD08B-52C2-4838-A210-523B68CF1EA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4E2B3-EF97-46E1-B8FA-4A55AE7809F2}" type="pres">
      <dgm:prSet presAssocID="{6B5BD08B-52C2-4838-A210-523B68CF1EA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E42A0-0F69-4344-B56C-5570F4882B04}" type="pres">
      <dgm:prSet presAssocID="{6B5BD08B-52C2-4838-A210-523B68CF1EA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6A133-3C2F-47BA-B0B2-244D3DFE8965}" type="pres">
      <dgm:prSet presAssocID="{6B5BD08B-52C2-4838-A210-523B68CF1EA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AB75E9-41CC-44F1-8720-06915C428268}" type="pres">
      <dgm:prSet presAssocID="{6B5BD08B-52C2-4838-A210-523B68CF1EA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E44AB-FD8C-4E78-827C-34B11925F343}" type="pres">
      <dgm:prSet presAssocID="{6B5BD08B-52C2-4838-A210-523B68CF1EA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E0D9A-9DCF-4BC9-BCFD-7D23D675EB76}" type="pres">
      <dgm:prSet presAssocID="{6B5BD08B-52C2-4838-A210-523B68CF1EA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C197C0-A59E-4361-BB66-A4589AE116D5}" srcId="{6B5BD08B-52C2-4838-A210-523B68CF1EA7}" destId="{784531BA-3F79-46B9-AC55-15D670D75032}" srcOrd="2" destOrd="0" parTransId="{4D15A14E-C74F-48D1-9316-EFDFA2248E13}" sibTransId="{C2727264-FFC3-4106-95E4-B9D4668622B0}"/>
    <dgm:cxn modelId="{66C4E9D9-ACDE-4B48-896F-39D8DE984FAF}" type="presOf" srcId="{345188AB-7A9C-46FD-9052-A120BAA279DC}" destId="{838E42A0-0F69-4344-B56C-5570F4882B04}" srcOrd="0" destOrd="0" presId="urn:microsoft.com/office/officeart/2005/8/layout/vProcess5"/>
    <dgm:cxn modelId="{8987C9E7-A876-4C52-801B-FE76E477C2D1}" srcId="{6B5BD08B-52C2-4838-A210-523B68CF1EA7}" destId="{F0123DFC-A692-4020-BBC4-8F476CF15F19}" srcOrd="1" destOrd="0" parTransId="{5328CE62-D67D-4869-82B1-9F1B3965F891}" sibTransId="{91C2A38A-E41B-4DCB-9BA8-2A5A842D85CD}"/>
    <dgm:cxn modelId="{C898B031-CA81-4C3F-8195-1708625E6504}" type="presOf" srcId="{C13DC62A-9AAB-4097-A99D-8434E45FC692}" destId="{A1AB75E9-41CC-44F1-8720-06915C428268}" srcOrd="1" destOrd="0" presId="urn:microsoft.com/office/officeart/2005/8/layout/vProcess5"/>
    <dgm:cxn modelId="{1F03DE31-696F-4F1B-99D0-32A92414BC67}" type="presOf" srcId="{6B5BD08B-52C2-4838-A210-523B68CF1EA7}" destId="{C89097D1-EF97-4ADE-B6A5-E42E88609730}" srcOrd="0" destOrd="0" presId="urn:microsoft.com/office/officeart/2005/8/layout/vProcess5"/>
    <dgm:cxn modelId="{845A2C77-1BD0-4A0E-89DA-C8FD76C7859A}" type="presOf" srcId="{784531BA-3F79-46B9-AC55-15D670D75032}" destId="{6724E2B3-EF97-46E1-B8FA-4A55AE7809F2}" srcOrd="0" destOrd="0" presId="urn:microsoft.com/office/officeart/2005/8/layout/vProcess5"/>
    <dgm:cxn modelId="{36C6327D-3078-445B-A0E4-7D25A1DC2F3C}" type="presOf" srcId="{91C2A38A-E41B-4DCB-9BA8-2A5A842D85CD}" destId="{4CA6A133-3C2F-47BA-B0B2-244D3DFE8965}" srcOrd="0" destOrd="0" presId="urn:microsoft.com/office/officeart/2005/8/layout/vProcess5"/>
    <dgm:cxn modelId="{62CBF6E0-FAAE-4E19-8A45-2C6C5C026349}" type="presOf" srcId="{F0123DFC-A692-4020-BBC4-8F476CF15F19}" destId="{4C22606D-1B1A-4BFC-9B56-36638A645843}" srcOrd="0" destOrd="0" presId="urn:microsoft.com/office/officeart/2005/8/layout/vProcess5"/>
    <dgm:cxn modelId="{EBB17D97-B9BF-4892-83A8-484F3D9D370A}" type="presOf" srcId="{F0123DFC-A692-4020-BBC4-8F476CF15F19}" destId="{F75E44AB-FD8C-4E78-827C-34B11925F343}" srcOrd="1" destOrd="0" presId="urn:microsoft.com/office/officeart/2005/8/layout/vProcess5"/>
    <dgm:cxn modelId="{33A3399C-8B1C-4E38-99B4-4C38506CE9F9}" srcId="{6B5BD08B-52C2-4838-A210-523B68CF1EA7}" destId="{C13DC62A-9AAB-4097-A99D-8434E45FC692}" srcOrd="0" destOrd="0" parTransId="{DCD3131B-0FA2-4745-9CBC-D827E1A8BFEB}" sibTransId="{345188AB-7A9C-46FD-9052-A120BAA279DC}"/>
    <dgm:cxn modelId="{10429D60-1603-446C-8EBA-22E050D5895B}" type="presOf" srcId="{C13DC62A-9AAB-4097-A99D-8434E45FC692}" destId="{2D414FB8-ECF7-4D1C-B108-BB6AB24087EB}" srcOrd="0" destOrd="0" presId="urn:microsoft.com/office/officeart/2005/8/layout/vProcess5"/>
    <dgm:cxn modelId="{313630F1-9D9A-40E4-BE4D-2FF762C41701}" type="presOf" srcId="{784531BA-3F79-46B9-AC55-15D670D75032}" destId="{97BE0D9A-9DCF-4BC9-BCFD-7D23D675EB76}" srcOrd="1" destOrd="0" presId="urn:microsoft.com/office/officeart/2005/8/layout/vProcess5"/>
    <dgm:cxn modelId="{BE9C4403-7F79-4D98-BA48-592CC88AFC8B}" type="presParOf" srcId="{C89097D1-EF97-4ADE-B6A5-E42E88609730}" destId="{9551875E-4E27-4409-9036-8074AC5DBEF5}" srcOrd="0" destOrd="0" presId="urn:microsoft.com/office/officeart/2005/8/layout/vProcess5"/>
    <dgm:cxn modelId="{A09AC295-6A88-4424-ADF4-E20C6492FF40}" type="presParOf" srcId="{C89097D1-EF97-4ADE-B6A5-E42E88609730}" destId="{2D414FB8-ECF7-4D1C-B108-BB6AB24087EB}" srcOrd="1" destOrd="0" presId="urn:microsoft.com/office/officeart/2005/8/layout/vProcess5"/>
    <dgm:cxn modelId="{33D7DE22-D313-44B7-BFC7-E1C0E04E418F}" type="presParOf" srcId="{C89097D1-EF97-4ADE-B6A5-E42E88609730}" destId="{4C22606D-1B1A-4BFC-9B56-36638A645843}" srcOrd="2" destOrd="0" presId="urn:microsoft.com/office/officeart/2005/8/layout/vProcess5"/>
    <dgm:cxn modelId="{65C8AE20-53D7-4E1A-AE39-A4A88377CB1C}" type="presParOf" srcId="{C89097D1-EF97-4ADE-B6A5-E42E88609730}" destId="{6724E2B3-EF97-46E1-B8FA-4A55AE7809F2}" srcOrd="3" destOrd="0" presId="urn:microsoft.com/office/officeart/2005/8/layout/vProcess5"/>
    <dgm:cxn modelId="{9FEED172-E532-4F18-81B1-86A9C3E535DA}" type="presParOf" srcId="{C89097D1-EF97-4ADE-B6A5-E42E88609730}" destId="{838E42A0-0F69-4344-B56C-5570F4882B04}" srcOrd="4" destOrd="0" presId="urn:microsoft.com/office/officeart/2005/8/layout/vProcess5"/>
    <dgm:cxn modelId="{D5D3D48D-C917-4A5D-A1AD-DB97A7A42BEE}" type="presParOf" srcId="{C89097D1-EF97-4ADE-B6A5-E42E88609730}" destId="{4CA6A133-3C2F-47BA-B0B2-244D3DFE8965}" srcOrd="5" destOrd="0" presId="urn:microsoft.com/office/officeart/2005/8/layout/vProcess5"/>
    <dgm:cxn modelId="{E8B78EDD-DAD6-419E-B00E-8F544405C10E}" type="presParOf" srcId="{C89097D1-EF97-4ADE-B6A5-E42E88609730}" destId="{A1AB75E9-41CC-44F1-8720-06915C428268}" srcOrd="6" destOrd="0" presId="urn:microsoft.com/office/officeart/2005/8/layout/vProcess5"/>
    <dgm:cxn modelId="{EEB551C1-578B-40C8-9061-F5ABB604DBC4}" type="presParOf" srcId="{C89097D1-EF97-4ADE-B6A5-E42E88609730}" destId="{F75E44AB-FD8C-4E78-827C-34B11925F343}" srcOrd="7" destOrd="0" presId="urn:microsoft.com/office/officeart/2005/8/layout/vProcess5"/>
    <dgm:cxn modelId="{E7BBF067-1634-49C1-939C-6EA1790D18C2}" type="presParOf" srcId="{C89097D1-EF97-4ADE-B6A5-E42E88609730}" destId="{97BE0D9A-9DCF-4BC9-BCFD-7D23D675EB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1781F-07C2-4713-A1F0-0C0AB42CF78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AF7206D-3AB3-4AB1-B8CC-8DF457FF1368}">
      <dgm:prSet custT="1"/>
      <dgm:spPr/>
      <dgm:t>
        <a:bodyPr/>
        <a:lstStyle/>
        <a:p>
          <a:pPr rtl="0"/>
          <a:r>
            <a:rPr lang="ru-RU" sz="3200" b="1" i="1" dirty="0" smtClean="0"/>
            <a:t>Тоталитарное государство; федерация; республика; унитарное государство; монархия</a:t>
          </a:r>
          <a:endParaRPr lang="ru-RU" sz="3200" dirty="0"/>
        </a:p>
      </dgm:t>
    </dgm:pt>
    <dgm:pt modelId="{ECD97A2F-52CD-4C09-B661-3D655728CE6B}" type="parTrans" cxnId="{7F001EF7-B0A8-4E87-A4E8-BB50D76BFABE}">
      <dgm:prSet/>
      <dgm:spPr/>
      <dgm:t>
        <a:bodyPr/>
        <a:lstStyle/>
        <a:p>
          <a:endParaRPr lang="ru-RU"/>
        </a:p>
      </dgm:t>
    </dgm:pt>
    <dgm:pt modelId="{F3EE7BB4-8AFB-416B-B442-2C333F94A446}" type="sibTrans" cxnId="{7F001EF7-B0A8-4E87-A4E8-BB50D76BFABE}">
      <dgm:prSet/>
      <dgm:spPr/>
      <dgm:t>
        <a:bodyPr/>
        <a:lstStyle/>
        <a:p>
          <a:endParaRPr lang="ru-RU"/>
        </a:p>
      </dgm:t>
    </dgm:pt>
    <dgm:pt modelId="{AD3FCF33-7578-4A2C-856E-651D35A581CD}">
      <dgm:prSet custT="1"/>
      <dgm:spPr/>
      <dgm:t>
        <a:bodyPr/>
        <a:lstStyle/>
        <a:p>
          <a:pPr rtl="0"/>
          <a:r>
            <a:rPr lang="ru-RU" sz="3200" b="1" i="0" dirty="0" smtClean="0"/>
            <a:t>Выпишите соответствующие понятия и раскройте смысл любого одного из них.</a:t>
          </a:r>
          <a:endParaRPr lang="ru-RU" sz="3200" b="1" i="0" dirty="0"/>
        </a:p>
      </dgm:t>
    </dgm:pt>
    <dgm:pt modelId="{A973DFF9-6EC8-4682-A4E5-396845FE4FDE}" type="parTrans" cxnId="{6F5A7AB8-0139-435A-BC6C-4D76F2766F82}">
      <dgm:prSet/>
      <dgm:spPr/>
      <dgm:t>
        <a:bodyPr/>
        <a:lstStyle/>
        <a:p>
          <a:endParaRPr lang="ru-RU"/>
        </a:p>
      </dgm:t>
    </dgm:pt>
    <dgm:pt modelId="{7708DF87-46F9-4009-AB8D-29B23F2C1E28}" type="sibTrans" cxnId="{6F5A7AB8-0139-435A-BC6C-4D76F2766F82}">
      <dgm:prSet/>
      <dgm:spPr/>
      <dgm:t>
        <a:bodyPr/>
        <a:lstStyle/>
        <a:p>
          <a:endParaRPr lang="ru-RU"/>
        </a:p>
      </dgm:t>
    </dgm:pt>
    <dgm:pt modelId="{6483E958-7506-41B7-B4C5-4BBC560020A0}" type="pres">
      <dgm:prSet presAssocID="{A8D1781F-07C2-4713-A1F0-0C0AB42CF78B}" presName="linear" presStyleCnt="0">
        <dgm:presLayoutVars>
          <dgm:animLvl val="lvl"/>
          <dgm:resizeHandles val="exact"/>
        </dgm:presLayoutVars>
      </dgm:prSet>
      <dgm:spPr/>
    </dgm:pt>
    <dgm:pt modelId="{EDA192B5-FE8D-41BC-AD59-AEB727C4889A}" type="pres">
      <dgm:prSet presAssocID="{DAF7206D-3AB3-4AB1-B8CC-8DF457FF13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050843-A6EB-48E0-8A65-C8AECB482B16}" type="pres">
      <dgm:prSet presAssocID="{F3EE7BB4-8AFB-416B-B442-2C333F94A446}" presName="spacer" presStyleCnt="0"/>
      <dgm:spPr/>
    </dgm:pt>
    <dgm:pt modelId="{EE13483E-0D67-4AFB-96C9-C4AEFCC0E58F}" type="pres">
      <dgm:prSet presAssocID="{AD3FCF33-7578-4A2C-856E-651D35A581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001EF7-B0A8-4E87-A4E8-BB50D76BFABE}" srcId="{A8D1781F-07C2-4713-A1F0-0C0AB42CF78B}" destId="{DAF7206D-3AB3-4AB1-B8CC-8DF457FF1368}" srcOrd="0" destOrd="0" parTransId="{ECD97A2F-52CD-4C09-B661-3D655728CE6B}" sibTransId="{F3EE7BB4-8AFB-416B-B442-2C333F94A446}"/>
    <dgm:cxn modelId="{79607D34-4A7F-4105-86DE-E83AE9A3D967}" type="presOf" srcId="{A8D1781F-07C2-4713-A1F0-0C0AB42CF78B}" destId="{6483E958-7506-41B7-B4C5-4BBC560020A0}" srcOrd="0" destOrd="0" presId="urn:microsoft.com/office/officeart/2005/8/layout/vList2"/>
    <dgm:cxn modelId="{6F5A7AB8-0139-435A-BC6C-4D76F2766F82}" srcId="{A8D1781F-07C2-4713-A1F0-0C0AB42CF78B}" destId="{AD3FCF33-7578-4A2C-856E-651D35A581CD}" srcOrd="1" destOrd="0" parTransId="{A973DFF9-6EC8-4682-A4E5-396845FE4FDE}" sibTransId="{7708DF87-46F9-4009-AB8D-29B23F2C1E28}"/>
    <dgm:cxn modelId="{0C02F29C-9205-4CE0-AA3B-0295B69BFE95}" type="presOf" srcId="{DAF7206D-3AB3-4AB1-B8CC-8DF457FF1368}" destId="{EDA192B5-FE8D-41BC-AD59-AEB727C4889A}" srcOrd="0" destOrd="0" presId="urn:microsoft.com/office/officeart/2005/8/layout/vList2"/>
    <dgm:cxn modelId="{82D62603-C69F-4891-B531-66192DE1F1C2}" type="presOf" srcId="{AD3FCF33-7578-4A2C-856E-651D35A581CD}" destId="{EE13483E-0D67-4AFB-96C9-C4AEFCC0E58F}" srcOrd="0" destOrd="0" presId="urn:microsoft.com/office/officeart/2005/8/layout/vList2"/>
    <dgm:cxn modelId="{4B3005D4-63E4-4CB2-8FDA-349FE644F80C}" type="presParOf" srcId="{6483E958-7506-41B7-B4C5-4BBC560020A0}" destId="{EDA192B5-FE8D-41BC-AD59-AEB727C4889A}" srcOrd="0" destOrd="0" presId="urn:microsoft.com/office/officeart/2005/8/layout/vList2"/>
    <dgm:cxn modelId="{70426243-66A7-43E2-B5EE-AB662AC3406A}" type="presParOf" srcId="{6483E958-7506-41B7-B4C5-4BBC560020A0}" destId="{16050843-A6EB-48E0-8A65-C8AECB482B16}" srcOrd="1" destOrd="0" presId="urn:microsoft.com/office/officeart/2005/8/layout/vList2"/>
    <dgm:cxn modelId="{5F47F5B5-3DE6-49C2-97C3-345CBEA5AFC2}" type="presParOf" srcId="{6483E958-7506-41B7-B4C5-4BBC560020A0}" destId="{EE13483E-0D67-4AFB-96C9-C4AEFCC0E5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DBEEA-0924-4628-AA45-7D4DAC7D8BC0}" type="doc">
      <dgm:prSet loTypeId="urn:microsoft.com/office/officeart/2005/8/layout/matrix3" loCatId="matrix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6E8858A-84E7-4A9B-BEEB-B0FB68194ED9}">
      <dgm:prSet/>
      <dgm:spPr/>
      <dgm:t>
        <a:bodyPr/>
        <a:lstStyle/>
        <a:p>
          <a:pPr rtl="0"/>
          <a:r>
            <a:rPr lang="ru-RU" b="0" i="0" baseline="0" dirty="0" smtClean="0"/>
            <a:t>Тематическая – изложение материала по конкретной теме.</a:t>
          </a:r>
          <a:endParaRPr lang="ru-RU" b="0" i="0" baseline="0" dirty="0"/>
        </a:p>
      </dgm:t>
    </dgm:pt>
    <dgm:pt modelId="{71640B46-A246-456D-AEC3-56013446724E}" type="parTrans" cxnId="{363CADE8-CD10-4C4C-80E0-19C3E0587ED3}">
      <dgm:prSet/>
      <dgm:spPr/>
      <dgm:t>
        <a:bodyPr/>
        <a:lstStyle/>
        <a:p>
          <a:endParaRPr lang="ru-RU"/>
        </a:p>
      </dgm:t>
    </dgm:pt>
    <dgm:pt modelId="{38C37142-E19E-474D-BA9F-6DD1776F6DF7}" type="sibTrans" cxnId="{363CADE8-CD10-4C4C-80E0-19C3E0587ED3}">
      <dgm:prSet/>
      <dgm:spPr/>
      <dgm:t>
        <a:bodyPr/>
        <a:lstStyle/>
        <a:p>
          <a:endParaRPr lang="ru-RU"/>
        </a:p>
      </dgm:t>
    </dgm:pt>
    <dgm:pt modelId="{FEA773DE-BB8D-42FE-A990-FD310D0FCCC2}">
      <dgm:prSet/>
      <dgm:spPr/>
      <dgm:t>
        <a:bodyPr/>
        <a:lstStyle/>
        <a:p>
          <a:pPr rtl="0"/>
          <a:r>
            <a:rPr lang="ru-RU" b="0" i="0" baseline="0" dirty="0" smtClean="0"/>
            <a:t>Информационная – используется объяснительно – иллюстративный метод изложения (теоретический материал сопровождается схемами, таблицами, заметками и т.д.)</a:t>
          </a:r>
          <a:endParaRPr lang="ru-RU" b="0" i="0" baseline="0" dirty="0"/>
        </a:p>
      </dgm:t>
    </dgm:pt>
    <dgm:pt modelId="{C6EA5E00-DD36-4021-AD8F-B5F788641DCE}" type="parTrans" cxnId="{EC3C02BE-6412-4C34-A1E2-BF9767BD321C}">
      <dgm:prSet/>
      <dgm:spPr/>
      <dgm:t>
        <a:bodyPr/>
        <a:lstStyle/>
        <a:p>
          <a:endParaRPr lang="ru-RU"/>
        </a:p>
      </dgm:t>
    </dgm:pt>
    <dgm:pt modelId="{273202A1-E193-4A08-AFCF-BCBE48882858}" type="sibTrans" cxnId="{EC3C02BE-6412-4C34-A1E2-BF9767BD321C}">
      <dgm:prSet/>
      <dgm:spPr/>
      <dgm:t>
        <a:bodyPr/>
        <a:lstStyle/>
        <a:p>
          <a:endParaRPr lang="ru-RU"/>
        </a:p>
      </dgm:t>
    </dgm:pt>
    <dgm:pt modelId="{419D3778-CFF4-46BC-A3BD-03BE4A1C02C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tx2">
                  <a:lumMod val="75000"/>
                </a:schemeClr>
              </a:solidFill>
            </a:rPr>
            <a:t>Обзорная – содержит обобщенную информацию об определенных вопросах. Эти лекции проводятся для обобщения, систематизации знаний по разделам курса обществознания: «Человек и общество», «Экономика», «Политика», «Социальная сфера», «Право».</a:t>
          </a:r>
          <a:endParaRPr lang="ru-RU" b="0" i="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58EA513-6F9D-411D-917F-2B2D02378852}" type="parTrans" cxnId="{491F615E-2B8F-4D50-B587-C66E60E42989}">
      <dgm:prSet/>
      <dgm:spPr/>
      <dgm:t>
        <a:bodyPr/>
        <a:lstStyle/>
        <a:p>
          <a:endParaRPr lang="ru-RU"/>
        </a:p>
      </dgm:t>
    </dgm:pt>
    <dgm:pt modelId="{4F475BF0-8DCB-4097-A182-7F6E03B56FF8}" type="sibTrans" cxnId="{491F615E-2B8F-4D50-B587-C66E60E42989}">
      <dgm:prSet/>
      <dgm:spPr/>
      <dgm:t>
        <a:bodyPr/>
        <a:lstStyle/>
        <a:p>
          <a:endParaRPr lang="ru-RU"/>
        </a:p>
      </dgm:t>
    </dgm:pt>
    <dgm:pt modelId="{00D35862-AFBD-4745-920E-F6A30D2B536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baseline="0" dirty="0" smtClean="0">
              <a:solidFill>
                <a:schemeClr val="accent2">
                  <a:lumMod val="75000"/>
                </a:schemeClr>
              </a:solidFill>
            </a:rPr>
            <a:t>После того, как теоретический материал учащимся выдан, я раздаю перечень вопросов по данной теме, которые выносятся на зачет. Зачет – это одна из форм контроля</a:t>
          </a:r>
          <a:r>
            <a:rPr lang="ru-RU" b="0" i="0" baseline="0" dirty="0" smtClean="0"/>
            <a:t>. </a:t>
          </a:r>
          <a:endParaRPr lang="ru-RU" b="0" i="0" baseline="0" dirty="0"/>
        </a:p>
      </dgm:t>
    </dgm:pt>
    <dgm:pt modelId="{23228AC8-E03B-43DD-85A9-0C6222BC12C2}" type="parTrans" cxnId="{783B02F1-66C3-4AC2-B656-D5C90D2BF028}">
      <dgm:prSet/>
      <dgm:spPr/>
      <dgm:t>
        <a:bodyPr/>
        <a:lstStyle/>
        <a:p>
          <a:endParaRPr lang="ru-RU"/>
        </a:p>
      </dgm:t>
    </dgm:pt>
    <dgm:pt modelId="{FE151D2C-51EE-4DA4-A208-216A53384C85}" type="sibTrans" cxnId="{783B02F1-66C3-4AC2-B656-D5C90D2BF028}">
      <dgm:prSet/>
      <dgm:spPr/>
      <dgm:t>
        <a:bodyPr/>
        <a:lstStyle/>
        <a:p>
          <a:endParaRPr lang="ru-RU"/>
        </a:p>
      </dgm:t>
    </dgm:pt>
    <dgm:pt modelId="{A179C8D7-BFFC-43B3-8AB5-560805684D90}" type="pres">
      <dgm:prSet presAssocID="{FF8DBEEA-0924-4628-AA45-7D4DAC7D8BC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E8611-618B-4A84-B97E-9234E5C2FD8D}" type="pres">
      <dgm:prSet presAssocID="{FF8DBEEA-0924-4628-AA45-7D4DAC7D8BC0}" presName="diamond" presStyleLbl="bgShp" presStyleIdx="0" presStyleCnt="1"/>
      <dgm:spPr/>
    </dgm:pt>
    <dgm:pt modelId="{AB661CC4-7B40-487E-B898-EA8C0B6E4741}" type="pres">
      <dgm:prSet presAssocID="{FF8DBEEA-0924-4628-AA45-7D4DAC7D8BC0}" presName="quad1" presStyleLbl="node1" presStyleIdx="0" presStyleCnt="4" custScaleY="95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0F6D2-F6E7-4052-9436-CC181D1769FE}" type="pres">
      <dgm:prSet presAssocID="{FF8DBEEA-0924-4628-AA45-7D4DAC7D8BC0}" presName="quad2" presStyleLbl="node1" presStyleIdx="1" presStyleCnt="4" custScaleY="95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F4F3D-3D87-4DC7-AF98-B4C7DF411659}" type="pres">
      <dgm:prSet presAssocID="{FF8DBEEA-0924-4628-AA45-7D4DAC7D8BC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873C7-35B7-4771-B6EF-11FEC8D4E068}" type="pres">
      <dgm:prSet presAssocID="{FF8DBEEA-0924-4628-AA45-7D4DAC7D8BC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997AD5-7177-42CE-A6E9-91EB30A3F2C8}" type="presOf" srcId="{FEA773DE-BB8D-42FE-A990-FD310D0FCCC2}" destId="{5030F6D2-F6E7-4052-9436-CC181D1769FE}" srcOrd="0" destOrd="0" presId="urn:microsoft.com/office/officeart/2005/8/layout/matrix3"/>
    <dgm:cxn modelId="{363CADE8-CD10-4C4C-80E0-19C3E0587ED3}" srcId="{FF8DBEEA-0924-4628-AA45-7D4DAC7D8BC0}" destId="{56E8858A-84E7-4A9B-BEEB-B0FB68194ED9}" srcOrd="0" destOrd="0" parTransId="{71640B46-A246-456D-AEC3-56013446724E}" sibTransId="{38C37142-E19E-474D-BA9F-6DD1776F6DF7}"/>
    <dgm:cxn modelId="{7FBC0270-B37F-421A-91D1-81657AF1685B}" type="presOf" srcId="{00D35862-AFBD-4745-920E-F6A30D2B536E}" destId="{DEC873C7-35B7-4771-B6EF-11FEC8D4E068}" srcOrd="0" destOrd="0" presId="urn:microsoft.com/office/officeart/2005/8/layout/matrix3"/>
    <dgm:cxn modelId="{8FD6A0CA-661B-4246-B1FA-98D26A2506AE}" type="presOf" srcId="{56E8858A-84E7-4A9B-BEEB-B0FB68194ED9}" destId="{AB661CC4-7B40-487E-B898-EA8C0B6E4741}" srcOrd="0" destOrd="0" presId="urn:microsoft.com/office/officeart/2005/8/layout/matrix3"/>
    <dgm:cxn modelId="{491F615E-2B8F-4D50-B587-C66E60E42989}" srcId="{FF8DBEEA-0924-4628-AA45-7D4DAC7D8BC0}" destId="{419D3778-CFF4-46BC-A3BD-03BE4A1C02CF}" srcOrd="2" destOrd="0" parTransId="{358EA513-6F9D-411D-917F-2B2D02378852}" sibTransId="{4F475BF0-8DCB-4097-A182-7F6E03B56FF8}"/>
    <dgm:cxn modelId="{783B02F1-66C3-4AC2-B656-D5C90D2BF028}" srcId="{FF8DBEEA-0924-4628-AA45-7D4DAC7D8BC0}" destId="{00D35862-AFBD-4745-920E-F6A30D2B536E}" srcOrd="3" destOrd="0" parTransId="{23228AC8-E03B-43DD-85A9-0C6222BC12C2}" sibTransId="{FE151D2C-51EE-4DA4-A208-216A53384C85}"/>
    <dgm:cxn modelId="{58E0CAA3-E681-4E96-830B-5C09AB84C749}" type="presOf" srcId="{FF8DBEEA-0924-4628-AA45-7D4DAC7D8BC0}" destId="{A179C8D7-BFFC-43B3-8AB5-560805684D90}" srcOrd="0" destOrd="0" presId="urn:microsoft.com/office/officeart/2005/8/layout/matrix3"/>
    <dgm:cxn modelId="{EC3C02BE-6412-4C34-A1E2-BF9767BD321C}" srcId="{FF8DBEEA-0924-4628-AA45-7D4DAC7D8BC0}" destId="{FEA773DE-BB8D-42FE-A990-FD310D0FCCC2}" srcOrd="1" destOrd="0" parTransId="{C6EA5E00-DD36-4021-AD8F-B5F788641DCE}" sibTransId="{273202A1-E193-4A08-AFCF-BCBE48882858}"/>
    <dgm:cxn modelId="{19C4A26B-4D2F-4C6C-AA17-F3274453BDDA}" type="presOf" srcId="{419D3778-CFF4-46BC-A3BD-03BE4A1C02CF}" destId="{5FEF4F3D-3D87-4DC7-AF98-B4C7DF411659}" srcOrd="0" destOrd="0" presId="urn:microsoft.com/office/officeart/2005/8/layout/matrix3"/>
    <dgm:cxn modelId="{4909043C-1761-485A-926F-B6361092F13F}" type="presParOf" srcId="{A179C8D7-BFFC-43B3-8AB5-560805684D90}" destId="{7E1E8611-618B-4A84-B97E-9234E5C2FD8D}" srcOrd="0" destOrd="0" presId="urn:microsoft.com/office/officeart/2005/8/layout/matrix3"/>
    <dgm:cxn modelId="{9524E56D-9A03-4E48-A927-20D9D10F2223}" type="presParOf" srcId="{A179C8D7-BFFC-43B3-8AB5-560805684D90}" destId="{AB661CC4-7B40-487E-B898-EA8C0B6E4741}" srcOrd="1" destOrd="0" presId="urn:microsoft.com/office/officeart/2005/8/layout/matrix3"/>
    <dgm:cxn modelId="{06A5B030-725A-48D8-BC8E-B74C1A16FF1F}" type="presParOf" srcId="{A179C8D7-BFFC-43B3-8AB5-560805684D90}" destId="{5030F6D2-F6E7-4052-9436-CC181D1769FE}" srcOrd="2" destOrd="0" presId="urn:microsoft.com/office/officeart/2005/8/layout/matrix3"/>
    <dgm:cxn modelId="{34235BEA-8F24-493A-9427-2B769F673CFA}" type="presParOf" srcId="{A179C8D7-BFFC-43B3-8AB5-560805684D90}" destId="{5FEF4F3D-3D87-4DC7-AF98-B4C7DF411659}" srcOrd="3" destOrd="0" presId="urn:microsoft.com/office/officeart/2005/8/layout/matrix3"/>
    <dgm:cxn modelId="{1748B98F-E0F2-4EC3-AD49-CC205686C776}" type="presParOf" srcId="{A179C8D7-BFFC-43B3-8AB5-560805684D90}" destId="{DEC873C7-35B7-4771-B6EF-11FEC8D4E06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D5E85-904A-4660-9A3E-F1B1F71F5E2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4719F5-ECEB-450F-B05A-97D9DBE4B5BD}">
      <dgm:prSet/>
      <dgm:spPr/>
      <dgm:t>
        <a:bodyPr/>
        <a:lstStyle/>
        <a:p>
          <a:pPr rtl="0"/>
          <a:r>
            <a:rPr lang="ru-RU" b="0" i="0" baseline="0" dirty="0" smtClean="0"/>
            <a:t>- письменный – когда учащимся необходимо письменно ответить на вопросы, либо заполнить таблицу, изобразить схему и т.д.</a:t>
          </a:r>
          <a:endParaRPr lang="ru-RU" b="0" i="0" baseline="0" dirty="0"/>
        </a:p>
      </dgm:t>
    </dgm:pt>
    <dgm:pt modelId="{38D9CB3E-76BE-4A1B-ADEE-E5B7EF167ACF}" type="parTrans" cxnId="{7B5E3EAD-07E6-491C-90D9-F5146DB5EABE}">
      <dgm:prSet/>
      <dgm:spPr/>
      <dgm:t>
        <a:bodyPr/>
        <a:lstStyle/>
        <a:p>
          <a:endParaRPr lang="ru-RU"/>
        </a:p>
      </dgm:t>
    </dgm:pt>
    <dgm:pt modelId="{DCE444B3-58C3-4F34-B7CC-94573A25B7F1}" type="sibTrans" cxnId="{7B5E3EAD-07E6-491C-90D9-F5146DB5EABE}">
      <dgm:prSet/>
      <dgm:spPr/>
      <dgm:t>
        <a:bodyPr/>
        <a:lstStyle/>
        <a:p>
          <a:endParaRPr lang="ru-RU"/>
        </a:p>
      </dgm:t>
    </dgm:pt>
    <dgm:pt modelId="{A820E5F0-DB83-427E-844D-751569E1DDB1}">
      <dgm:prSet/>
      <dgm:spPr/>
      <dgm:t>
        <a:bodyPr/>
        <a:lstStyle/>
        <a:p>
          <a:pPr rtl="0"/>
          <a:r>
            <a:rPr lang="ru-RU" b="0" i="0" baseline="0" dirty="0" smtClean="0"/>
            <a:t>- устный – индивидуальная беседа по заданным вопросам. </a:t>
          </a:r>
          <a:endParaRPr lang="ru-RU" b="0" i="0" baseline="0" dirty="0"/>
        </a:p>
      </dgm:t>
    </dgm:pt>
    <dgm:pt modelId="{1E3BCF4A-7517-42FF-BD56-382479169311}" type="parTrans" cxnId="{4D409340-DEEC-4A6C-B4B2-16637F9BB271}">
      <dgm:prSet/>
      <dgm:spPr/>
      <dgm:t>
        <a:bodyPr/>
        <a:lstStyle/>
        <a:p>
          <a:endParaRPr lang="ru-RU"/>
        </a:p>
      </dgm:t>
    </dgm:pt>
    <dgm:pt modelId="{A3C2C170-5FE0-41E8-88EB-C7FB19AE86A7}" type="sibTrans" cxnId="{4D409340-DEEC-4A6C-B4B2-16637F9BB271}">
      <dgm:prSet/>
      <dgm:spPr/>
      <dgm:t>
        <a:bodyPr/>
        <a:lstStyle/>
        <a:p>
          <a:endParaRPr lang="ru-RU"/>
        </a:p>
      </dgm:t>
    </dgm:pt>
    <dgm:pt modelId="{573711E9-7F11-4269-82CF-2727D383EA18}">
      <dgm:prSet/>
      <dgm:spPr/>
      <dgm:t>
        <a:bodyPr/>
        <a:lstStyle/>
        <a:p>
          <a:pPr rtl="0"/>
          <a:r>
            <a:rPr lang="ru-RU" b="0" i="0" baseline="0" dirty="0" smtClean="0"/>
            <a:t>- комбинированный (устно - практический) – учащиеся сначала сдают индивидуально теорию, затем решают тест по данной теме.</a:t>
          </a:r>
          <a:endParaRPr lang="ru-RU" b="0" i="0" baseline="0" dirty="0"/>
        </a:p>
      </dgm:t>
    </dgm:pt>
    <dgm:pt modelId="{C1AAF0C2-B9EC-4E47-B07D-5E6AC797EEB4}" type="parTrans" cxnId="{2073AC4E-64A0-4C2E-94D5-F196513891EE}">
      <dgm:prSet/>
      <dgm:spPr/>
      <dgm:t>
        <a:bodyPr/>
        <a:lstStyle/>
        <a:p>
          <a:endParaRPr lang="ru-RU"/>
        </a:p>
      </dgm:t>
    </dgm:pt>
    <dgm:pt modelId="{C0E0713A-7C1D-4AEB-8A9A-DC44EF6C7759}" type="sibTrans" cxnId="{2073AC4E-64A0-4C2E-94D5-F196513891EE}">
      <dgm:prSet/>
      <dgm:spPr/>
      <dgm:t>
        <a:bodyPr/>
        <a:lstStyle/>
        <a:p>
          <a:endParaRPr lang="ru-RU"/>
        </a:p>
      </dgm:t>
    </dgm:pt>
    <dgm:pt modelId="{6F03FFD4-1728-49C2-AD36-5CE3755F0876}">
      <dgm:prSet/>
      <dgm:spPr/>
      <dgm:t>
        <a:bodyPr/>
        <a:lstStyle/>
        <a:p>
          <a:pPr rtl="0"/>
          <a:r>
            <a:rPr lang="ru-RU" b="0" i="0" baseline="0" dirty="0" smtClean="0"/>
            <a:t>- домашняя зачетная работа (дан определенный перечень заданий в соответствии с темой и кодификатором ОГЭ или ЕГЭ). </a:t>
          </a:r>
          <a:endParaRPr lang="ru-RU" b="0" i="0" baseline="0" dirty="0"/>
        </a:p>
      </dgm:t>
    </dgm:pt>
    <dgm:pt modelId="{CD1F925E-D537-471C-A776-1EB712CA27CD}" type="parTrans" cxnId="{625505F4-6034-4CC6-854C-93396DC92791}">
      <dgm:prSet/>
      <dgm:spPr/>
      <dgm:t>
        <a:bodyPr/>
        <a:lstStyle/>
        <a:p>
          <a:endParaRPr lang="ru-RU"/>
        </a:p>
      </dgm:t>
    </dgm:pt>
    <dgm:pt modelId="{92B6D586-7E57-44FB-87BD-391C805773F1}" type="sibTrans" cxnId="{625505F4-6034-4CC6-854C-93396DC92791}">
      <dgm:prSet/>
      <dgm:spPr/>
      <dgm:t>
        <a:bodyPr/>
        <a:lstStyle/>
        <a:p>
          <a:endParaRPr lang="ru-RU"/>
        </a:p>
      </dgm:t>
    </dgm:pt>
    <dgm:pt modelId="{A47CFD59-024B-4133-88E6-C2C64073AA08}" type="pres">
      <dgm:prSet presAssocID="{08FD5E85-904A-4660-9A3E-F1B1F71F5E2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4F974A3-568C-421B-B583-77AE08D60647}" type="pres">
      <dgm:prSet presAssocID="{08FD5E85-904A-4660-9A3E-F1B1F71F5E25}" presName="pyramid" presStyleLbl="node1" presStyleIdx="0" presStyleCnt="1"/>
      <dgm:spPr/>
    </dgm:pt>
    <dgm:pt modelId="{93D01CA6-393B-4853-B339-ACAA82DE6303}" type="pres">
      <dgm:prSet presAssocID="{08FD5E85-904A-4660-9A3E-F1B1F71F5E25}" presName="theList" presStyleCnt="0"/>
      <dgm:spPr/>
    </dgm:pt>
    <dgm:pt modelId="{8BCF66EA-9EA9-4DC9-8770-DFF9936C4235}" type="pres">
      <dgm:prSet presAssocID="{E34719F5-ECEB-450F-B05A-97D9DBE4B5B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F92C2-C58F-4BFD-A119-970FEFB6D2F0}" type="pres">
      <dgm:prSet presAssocID="{E34719F5-ECEB-450F-B05A-97D9DBE4B5BD}" presName="aSpace" presStyleCnt="0"/>
      <dgm:spPr/>
    </dgm:pt>
    <dgm:pt modelId="{5265765F-51B7-4BCD-93C1-7670A660DFA1}" type="pres">
      <dgm:prSet presAssocID="{A820E5F0-DB83-427E-844D-751569E1DDB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C1CBC-EBF3-4B49-B259-C4C981595B76}" type="pres">
      <dgm:prSet presAssocID="{A820E5F0-DB83-427E-844D-751569E1DDB1}" presName="aSpace" presStyleCnt="0"/>
      <dgm:spPr/>
    </dgm:pt>
    <dgm:pt modelId="{DB1F2B0D-C351-4F60-8FC2-57B18F6BCFEA}" type="pres">
      <dgm:prSet presAssocID="{573711E9-7F11-4269-82CF-2727D383EA1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DFDE0-DBAC-47C7-BB05-9FDEF1B01654}" type="pres">
      <dgm:prSet presAssocID="{573711E9-7F11-4269-82CF-2727D383EA18}" presName="aSpace" presStyleCnt="0"/>
      <dgm:spPr/>
    </dgm:pt>
    <dgm:pt modelId="{84F9A19B-5AC4-4F01-954B-DFAB23F36DA8}" type="pres">
      <dgm:prSet presAssocID="{6F03FFD4-1728-49C2-AD36-5CE3755F087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9FD82-B874-4A7C-B15C-E3BD93510274}" type="pres">
      <dgm:prSet presAssocID="{6F03FFD4-1728-49C2-AD36-5CE3755F0876}" presName="aSpace" presStyleCnt="0"/>
      <dgm:spPr/>
    </dgm:pt>
  </dgm:ptLst>
  <dgm:cxnLst>
    <dgm:cxn modelId="{9EACC328-A4C5-4C49-8A8C-C92761CC19F5}" type="presOf" srcId="{6F03FFD4-1728-49C2-AD36-5CE3755F0876}" destId="{84F9A19B-5AC4-4F01-954B-DFAB23F36DA8}" srcOrd="0" destOrd="0" presId="urn:microsoft.com/office/officeart/2005/8/layout/pyramid2"/>
    <dgm:cxn modelId="{5FB5AFDE-C19F-4185-AA21-F5963A1D0BED}" type="presOf" srcId="{A820E5F0-DB83-427E-844D-751569E1DDB1}" destId="{5265765F-51B7-4BCD-93C1-7670A660DFA1}" srcOrd="0" destOrd="0" presId="urn:microsoft.com/office/officeart/2005/8/layout/pyramid2"/>
    <dgm:cxn modelId="{098CE5FD-E924-44E3-AD08-5A9EFDB5A4FB}" type="presOf" srcId="{573711E9-7F11-4269-82CF-2727D383EA18}" destId="{DB1F2B0D-C351-4F60-8FC2-57B18F6BCFEA}" srcOrd="0" destOrd="0" presId="urn:microsoft.com/office/officeart/2005/8/layout/pyramid2"/>
    <dgm:cxn modelId="{7B5E3EAD-07E6-491C-90D9-F5146DB5EABE}" srcId="{08FD5E85-904A-4660-9A3E-F1B1F71F5E25}" destId="{E34719F5-ECEB-450F-B05A-97D9DBE4B5BD}" srcOrd="0" destOrd="0" parTransId="{38D9CB3E-76BE-4A1B-ADEE-E5B7EF167ACF}" sibTransId="{DCE444B3-58C3-4F34-B7CC-94573A25B7F1}"/>
    <dgm:cxn modelId="{C01851AE-BECE-4C3D-9993-57659FCF18A1}" type="presOf" srcId="{08FD5E85-904A-4660-9A3E-F1B1F71F5E25}" destId="{A47CFD59-024B-4133-88E6-C2C64073AA08}" srcOrd="0" destOrd="0" presId="urn:microsoft.com/office/officeart/2005/8/layout/pyramid2"/>
    <dgm:cxn modelId="{4D409340-DEEC-4A6C-B4B2-16637F9BB271}" srcId="{08FD5E85-904A-4660-9A3E-F1B1F71F5E25}" destId="{A820E5F0-DB83-427E-844D-751569E1DDB1}" srcOrd="1" destOrd="0" parTransId="{1E3BCF4A-7517-42FF-BD56-382479169311}" sibTransId="{A3C2C170-5FE0-41E8-88EB-C7FB19AE86A7}"/>
    <dgm:cxn modelId="{2073AC4E-64A0-4C2E-94D5-F196513891EE}" srcId="{08FD5E85-904A-4660-9A3E-F1B1F71F5E25}" destId="{573711E9-7F11-4269-82CF-2727D383EA18}" srcOrd="2" destOrd="0" parTransId="{C1AAF0C2-B9EC-4E47-B07D-5E6AC797EEB4}" sibTransId="{C0E0713A-7C1D-4AEB-8A9A-DC44EF6C7759}"/>
    <dgm:cxn modelId="{DA1EA6E0-E394-4113-824B-C075043BF041}" type="presOf" srcId="{E34719F5-ECEB-450F-B05A-97D9DBE4B5BD}" destId="{8BCF66EA-9EA9-4DC9-8770-DFF9936C4235}" srcOrd="0" destOrd="0" presId="urn:microsoft.com/office/officeart/2005/8/layout/pyramid2"/>
    <dgm:cxn modelId="{625505F4-6034-4CC6-854C-93396DC92791}" srcId="{08FD5E85-904A-4660-9A3E-F1B1F71F5E25}" destId="{6F03FFD4-1728-49C2-AD36-5CE3755F0876}" srcOrd="3" destOrd="0" parTransId="{CD1F925E-D537-471C-A776-1EB712CA27CD}" sibTransId="{92B6D586-7E57-44FB-87BD-391C805773F1}"/>
    <dgm:cxn modelId="{E4C9AA86-982F-40AC-9601-E9CF9AEDEE40}" type="presParOf" srcId="{A47CFD59-024B-4133-88E6-C2C64073AA08}" destId="{64F974A3-568C-421B-B583-77AE08D60647}" srcOrd="0" destOrd="0" presId="urn:microsoft.com/office/officeart/2005/8/layout/pyramid2"/>
    <dgm:cxn modelId="{E2075EB6-A7D1-4A19-9886-2EC4A1531538}" type="presParOf" srcId="{A47CFD59-024B-4133-88E6-C2C64073AA08}" destId="{93D01CA6-393B-4853-B339-ACAA82DE6303}" srcOrd="1" destOrd="0" presId="urn:microsoft.com/office/officeart/2005/8/layout/pyramid2"/>
    <dgm:cxn modelId="{AA336354-5D3A-46C8-9753-5F755C31024B}" type="presParOf" srcId="{93D01CA6-393B-4853-B339-ACAA82DE6303}" destId="{8BCF66EA-9EA9-4DC9-8770-DFF9936C4235}" srcOrd="0" destOrd="0" presId="urn:microsoft.com/office/officeart/2005/8/layout/pyramid2"/>
    <dgm:cxn modelId="{388FC3E8-5605-4D98-857E-C87CC00617B7}" type="presParOf" srcId="{93D01CA6-393B-4853-B339-ACAA82DE6303}" destId="{518F92C2-C58F-4BFD-A119-970FEFB6D2F0}" srcOrd="1" destOrd="0" presId="urn:microsoft.com/office/officeart/2005/8/layout/pyramid2"/>
    <dgm:cxn modelId="{DE74EEDB-2695-4C8D-9E28-2EA2D279F329}" type="presParOf" srcId="{93D01CA6-393B-4853-B339-ACAA82DE6303}" destId="{5265765F-51B7-4BCD-93C1-7670A660DFA1}" srcOrd="2" destOrd="0" presId="urn:microsoft.com/office/officeart/2005/8/layout/pyramid2"/>
    <dgm:cxn modelId="{FA9E2102-6F66-458C-B45D-F8D41524279E}" type="presParOf" srcId="{93D01CA6-393B-4853-B339-ACAA82DE6303}" destId="{ED2C1CBC-EBF3-4B49-B259-C4C981595B76}" srcOrd="3" destOrd="0" presId="urn:microsoft.com/office/officeart/2005/8/layout/pyramid2"/>
    <dgm:cxn modelId="{A4400BE7-5350-4A1C-A549-C0985A06553D}" type="presParOf" srcId="{93D01CA6-393B-4853-B339-ACAA82DE6303}" destId="{DB1F2B0D-C351-4F60-8FC2-57B18F6BCFEA}" srcOrd="4" destOrd="0" presId="urn:microsoft.com/office/officeart/2005/8/layout/pyramid2"/>
    <dgm:cxn modelId="{B686EE22-5431-4279-9EBC-84D51C487FD2}" type="presParOf" srcId="{93D01CA6-393B-4853-B339-ACAA82DE6303}" destId="{C6ADFDE0-DBAC-47C7-BB05-9FDEF1B01654}" srcOrd="5" destOrd="0" presId="urn:microsoft.com/office/officeart/2005/8/layout/pyramid2"/>
    <dgm:cxn modelId="{21089B89-E27A-4396-883C-29F87578DC14}" type="presParOf" srcId="{93D01CA6-393B-4853-B339-ACAA82DE6303}" destId="{84F9A19B-5AC4-4F01-954B-DFAB23F36DA8}" srcOrd="6" destOrd="0" presId="urn:microsoft.com/office/officeart/2005/8/layout/pyramid2"/>
    <dgm:cxn modelId="{E86C23B0-66B0-4806-94D5-6E316B0742F3}" type="presParOf" srcId="{93D01CA6-393B-4853-B339-ACAA82DE6303}" destId="{9EF9FD82-B874-4A7C-B15C-E3BD9351027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EE777-F312-434D-A769-566FE1F53884}">
      <dsp:nvSpPr>
        <dsp:cNvPr id="0" name=""/>
        <dsp:cNvSpPr/>
      </dsp:nvSpPr>
      <dsp:spPr>
        <a:xfrm>
          <a:off x="0" y="640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BB4FA-BC12-4825-A7EF-1AA4A1667324}">
      <dsp:nvSpPr>
        <dsp:cNvPr id="0" name=""/>
        <dsp:cNvSpPr/>
      </dsp:nvSpPr>
      <dsp:spPr>
        <a:xfrm>
          <a:off x="0" y="640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Для того чтобы вспомнить и дать правильный ответ, нужно сосредоточиться и непременно успокоиться.</a:t>
          </a:r>
          <a:endParaRPr lang="ru-RU" sz="1500" kern="1200"/>
        </a:p>
      </dsp:txBody>
      <dsp:txXfrm>
        <a:off x="0" y="640"/>
        <a:ext cx="7823200" cy="749853"/>
      </dsp:txXfrm>
    </dsp:sp>
    <dsp:sp modelId="{6F215932-D3B3-40FD-B2ED-3A90834BB05B}">
      <dsp:nvSpPr>
        <dsp:cNvPr id="0" name=""/>
        <dsp:cNvSpPr/>
      </dsp:nvSpPr>
      <dsp:spPr>
        <a:xfrm>
          <a:off x="0" y="750494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D2F31-48C8-4A8E-BB35-D49181558DA9}">
      <dsp:nvSpPr>
        <dsp:cNvPr id="0" name=""/>
        <dsp:cNvSpPr/>
      </dsp:nvSpPr>
      <dsp:spPr>
        <a:xfrm>
          <a:off x="0" y="750494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Начинайте работу с вопроса, на который вы знаете ответ. </a:t>
          </a:r>
          <a:endParaRPr lang="ru-RU" sz="1500" kern="1200"/>
        </a:p>
      </dsp:txBody>
      <dsp:txXfrm>
        <a:off x="0" y="750494"/>
        <a:ext cx="7823200" cy="749853"/>
      </dsp:txXfrm>
    </dsp:sp>
    <dsp:sp modelId="{DFCAE38E-DFCA-4460-8B4A-C2A04A7871D4}">
      <dsp:nvSpPr>
        <dsp:cNvPr id="0" name=""/>
        <dsp:cNvSpPr/>
      </dsp:nvSpPr>
      <dsp:spPr>
        <a:xfrm>
          <a:off x="0" y="1500348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6871-09CD-4C1E-B4E9-F998A3AC748D}">
      <dsp:nvSpPr>
        <dsp:cNvPr id="0" name=""/>
        <dsp:cNvSpPr/>
      </dsp:nvSpPr>
      <dsp:spPr>
        <a:xfrm>
          <a:off x="0" y="1500348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Ищите смысловые и структурные связи. </a:t>
          </a:r>
          <a:endParaRPr lang="ru-RU" sz="1500" kern="1200"/>
        </a:p>
      </dsp:txBody>
      <dsp:txXfrm>
        <a:off x="0" y="1500348"/>
        <a:ext cx="7823200" cy="749853"/>
      </dsp:txXfrm>
    </dsp:sp>
    <dsp:sp modelId="{64E96A2F-BA2B-4F14-9E94-26EC4A6C0F39}">
      <dsp:nvSpPr>
        <dsp:cNvPr id="0" name=""/>
        <dsp:cNvSpPr/>
      </dsp:nvSpPr>
      <dsp:spPr>
        <a:xfrm>
          <a:off x="0" y="2250202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AC13C-CF7A-4979-B68F-DC33086C6F40}">
      <dsp:nvSpPr>
        <dsp:cNvPr id="0" name=""/>
        <dsp:cNvSpPr/>
      </dsp:nvSpPr>
      <dsp:spPr>
        <a:xfrm>
          <a:off x="0" y="2250202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Используйте ассоциации. </a:t>
          </a:r>
          <a:endParaRPr lang="ru-RU" sz="1500" kern="1200"/>
        </a:p>
      </dsp:txBody>
      <dsp:txXfrm>
        <a:off x="0" y="2250202"/>
        <a:ext cx="7823200" cy="749853"/>
      </dsp:txXfrm>
    </dsp:sp>
    <dsp:sp modelId="{2C5B344B-F869-45B7-AF46-2304FC8B4B3B}">
      <dsp:nvSpPr>
        <dsp:cNvPr id="0" name=""/>
        <dsp:cNvSpPr/>
      </dsp:nvSpPr>
      <dsp:spPr>
        <a:xfrm>
          <a:off x="0" y="3000056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B02A4-AD04-444D-8651-CB3F0AF69231}">
      <dsp:nvSpPr>
        <dsp:cNvPr id="0" name=""/>
        <dsp:cNvSpPr/>
      </dsp:nvSpPr>
      <dsp:spPr>
        <a:xfrm>
          <a:off x="0" y="3000056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Начинайте восхождение от простых к более сложным заданиям. </a:t>
          </a:r>
          <a:endParaRPr lang="ru-RU" sz="1500" kern="1200"/>
        </a:p>
      </dsp:txBody>
      <dsp:txXfrm>
        <a:off x="0" y="3000056"/>
        <a:ext cx="7823200" cy="749853"/>
      </dsp:txXfrm>
    </dsp:sp>
    <dsp:sp modelId="{A4936EA4-70AD-453A-935F-08833D6FD3D6}">
      <dsp:nvSpPr>
        <dsp:cNvPr id="0" name=""/>
        <dsp:cNvSpPr/>
      </dsp:nvSpPr>
      <dsp:spPr>
        <a:xfrm>
          <a:off x="0" y="3749910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C3990-DB67-426E-AF9D-53CF697A4449}">
      <dsp:nvSpPr>
        <dsp:cNvPr id="0" name=""/>
        <dsp:cNvSpPr/>
      </dsp:nvSpPr>
      <dsp:spPr>
        <a:xfrm>
          <a:off x="0" y="3749910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Каждое задание имеет свой ключ, обычно он «прячется» в его же формулировке. Внимательно читайте условия задания, выделяйте в нем ключевые слова, составляйте опорную схему ответа на экзаменационный вопрос. </a:t>
          </a:r>
          <a:endParaRPr lang="ru-RU" sz="1500" kern="1200"/>
        </a:p>
      </dsp:txBody>
      <dsp:txXfrm>
        <a:off x="0" y="3749910"/>
        <a:ext cx="7823200" cy="749853"/>
      </dsp:txXfrm>
    </dsp:sp>
    <dsp:sp modelId="{67FF15D2-8616-4127-AFAD-9A7C297D2F75}">
      <dsp:nvSpPr>
        <dsp:cNvPr id="0" name=""/>
        <dsp:cNvSpPr/>
      </dsp:nvSpPr>
      <dsp:spPr>
        <a:xfrm>
          <a:off x="0" y="4499764"/>
          <a:ext cx="782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853FA-8A36-42A3-8C01-7CE5362E5F25}">
      <dsp:nvSpPr>
        <dsp:cNvPr id="0" name=""/>
        <dsp:cNvSpPr/>
      </dsp:nvSpPr>
      <dsp:spPr>
        <a:xfrm>
          <a:off x="0" y="4499764"/>
          <a:ext cx="7823200" cy="74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- Старайтесь давать больше развернутых, но обоснованных ответов. </a:t>
          </a:r>
          <a:endParaRPr lang="ru-RU" sz="1500" kern="1200"/>
        </a:p>
      </dsp:txBody>
      <dsp:txXfrm>
        <a:off x="0" y="4499764"/>
        <a:ext cx="7823200" cy="749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14FB8-ECF7-4D1C-B108-BB6AB24087EB}">
      <dsp:nvSpPr>
        <dsp:cNvPr id="0" name=""/>
        <dsp:cNvSpPr/>
      </dsp:nvSpPr>
      <dsp:spPr>
        <a:xfrm>
          <a:off x="0" y="0"/>
          <a:ext cx="4242435" cy="11910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 вступлении кратко формулируется тема, сообщается план и задачи, характеризуется теоретическая и практическая значимость темы.</a:t>
          </a:r>
          <a:endParaRPr lang="ru-RU" sz="1400" kern="1200" dirty="0"/>
        </a:p>
      </dsp:txBody>
      <dsp:txXfrm>
        <a:off x="34886" y="34886"/>
        <a:ext cx="2957150" cy="1121323"/>
      </dsp:txXfrm>
    </dsp:sp>
    <dsp:sp modelId="{4C22606D-1B1A-4BFC-9B56-36638A645843}">
      <dsp:nvSpPr>
        <dsp:cNvPr id="0" name=""/>
        <dsp:cNvSpPr/>
      </dsp:nvSpPr>
      <dsp:spPr>
        <a:xfrm>
          <a:off x="374332" y="1389611"/>
          <a:ext cx="4242435" cy="11910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основной части раскрывается содержание темы, обосновываются ключевые идеи и положения, формируется вывод.</a:t>
          </a:r>
          <a:endParaRPr lang="ru-RU" sz="1400" kern="1200" dirty="0"/>
        </a:p>
      </dsp:txBody>
      <dsp:txXfrm>
        <a:off x="409218" y="1424497"/>
        <a:ext cx="3024118" cy="1121323"/>
      </dsp:txXfrm>
    </dsp:sp>
    <dsp:sp modelId="{6724E2B3-EF97-46E1-B8FA-4A55AE7809F2}">
      <dsp:nvSpPr>
        <dsp:cNvPr id="0" name=""/>
        <dsp:cNvSpPr/>
      </dsp:nvSpPr>
      <dsp:spPr>
        <a:xfrm>
          <a:off x="748664" y="2779222"/>
          <a:ext cx="4242435" cy="11910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В заключительной части подводится итог, кратко повторяются и обобщаются основные положения, формулируются общие выводы.</a:t>
          </a:r>
          <a:endParaRPr lang="ru-RU" sz="1400" kern="1200" dirty="0"/>
        </a:p>
      </dsp:txBody>
      <dsp:txXfrm>
        <a:off x="783550" y="2814108"/>
        <a:ext cx="3024118" cy="1121323"/>
      </dsp:txXfrm>
    </dsp:sp>
    <dsp:sp modelId="{838E42A0-0F69-4344-B56C-5570F4882B04}">
      <dsp:nvSpPr>
        <dsp:cNvPr id="0" name=""/>
        <dsp:cNvSpPr/>
      </dsp:nvSpPr>
      <dsp:spPr>
        <a:xfrm>
          <a:off x="3468222" y="903247"/>
          <a:ext cx="774212" cy="774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3642420" y="903247"/>
        <a:ext cx="425816" cy="582595"/>
      </dsp:txXfrm>
    </dsp:sp>
    <dsp:sp modelId="{4CA6A133-3C2F-47BA-B0B2-244D3DFE8965}">
      <dsp:nvSpPr>
        <dsp:cNvPr id="0" name=""/>
        <dsp:cNvSpPr/>
      </dsp:nvSpPr>
      <dsp:spPr>
        <a:xfrm>
          <a:off x="3842555" y="2284918"/>
          <a:ext cx="774212" cy="774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/>
        </a:p>
      </dsp:txBody>
      <dsp:txXfrm>
        <a:off x="4016753" y="2284918"/>
        <a:ext cx="425816" cy="5825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192B5-FE8D-41BC-AD59-AEB727C4889A}">
      <dsp:nvSpPr>
        <dsp:cNvPr id="0" name=""/>
        <dsp:cNvSpPr/>
      </dsp:nvSpPr>
      <dsp:spPr>
        <a:xfrm>
          <a:off x="0" y="861450"/>
          <a:ext cx="10871200" cy="1292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Тоталитарное государство; федерация; республика; унитарное государство; монархия</a:t>
          </a:r>
          <a:endParaRPr lang="ru-RU" sz="3200" kern="1200" dirty="0"/>
        </a:p>
      </dsp:txBody>
      <dsp:txXfrm>
        <a:off x="63112" y="924562"/>
        <a:ext cx="10744976" cy="1166626"/>
      </dsp:txXfrm>
    </dsp:sp>
    <dsp:sp modelId="{EE13483E-0D67-4AFB-96C9-C4AEFCC0E58F}">
      <dsp:nvSpPr>
        <dsp:cNvPr id="0" name=""/>
        <dsp:cNvSpPr/>
      </dsp:nvSpPr>
      <dsp:spPr>
        <a:xfrm>
          <a:off x="0" y="2341500"/>
          <a:ext cx="10871200" cy="1292850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/>
            <a:t>Выпишите соответствующие понятия и раскройте смысл любого одного из них.</a:t>
          </a:r>
          <a:endParaRPr lang="ru-RU" sz="3200" b="1" i="0" kern="1200" dirty="0"/>
        </a:p>
      </dsp:txBody>
      <dsp:txXfrm>
        <a:off x="63112" y="2404612"/>
        <a:ext cx="10744976" cy="11666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E8611-618B-4A84-B97E-9234E5C2FD8D}">
      <dsp:nvSpPr>
        <dsp:cNvPr id="0" name=""/>
        <dsp:cNvSpPr/>
      </dsp:nvSpPr>
      <dsp:spPr>
        <a:xfrm>
          <a:off x="774700" y="0"/>
          <a:ext cx="6858000" cy="6858000"/>
        </a:xfrm>
        <a:prstGeom prst="diamond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661CC4-7B40-487E-B898-EA8C0B6E4741}">
      <dsp:nvSpPr>
        <dsp:cNvPr id="0" name=""/>
        <dsp:cNvSpPr/>
      </dsp:nvSpPr>
      <dsp:spPr>
        <a:xfrm>
          <a:off x="1426210" y="711207"/>
          <a:ext cx="2674620" cy="2555224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shade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Тематическая – изложение материала по конкретной теме.</a:t>
          </a:r>
          <a:endParaRPr lang="ru-RU" sz="1400" b="0" i="0" kern="1200" baseline="0" dirty="0"/>
        </a:p>
      </dsp:txBody>
      <dsp:txXfrm>
        <a:off x="1550946" y="835943"/>
        <a:ext cx="2425148" cy="2305752"/>
      </dsp:txXfrm>
    </dsp:sp>
    <dsp:sp modelId="{5030F6D2-F6E7-4052-9436-CC181D1769FE}">
      <dsp:nvSpPr>
        <dsp:cNvPr id="0" name=""/>
        <dsp:cNvSpPr/>
      </dsp:nvSpPr>
      <dsp:spPr>
        <a:xfrm>
          <a:off x="4306570" y="711207"/>
          <a:ext cx="2674620" cy="2555224"/>
        </a:xfrm>
        <a:prstGeom prst="roundRect">
          <a:avLst/>
        </a:prstGeom>
        <a:solidFill>
          <a:schemeClr val="accent6">
            <a:shade val="50000"/>
            <a:hueOff val="-296581"/>
            <a:satOff val="-13559"/>
            <a:lumOff val="2318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shade val="50000"/>
              <a:hueOff val="-296581"/>
              <a:satOff val="-13559"/>
              <a:lumOff val="2318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/>
            <a:t>Информационная – используется объяснительно – иллюстративный метод изложения (теоретический материал сопровождается схемами, таблицами, заметками и т.д.)</a:t>
          </a:r>
          <a:endParaRPr lang="ru-RU" sz="1400" b="0" i="0" kern="1200" baseline="0" dirty="0"/>
        </a:p>
      </dsp:txBody>
      <dsp:txXfrm>
        <a:off x="4431306" y="835943"/>
        <a:ext cx="2425148" cy="2305752"/>
      </dsp:txXfrm>
    </dsp:sp>
    <dsp:sp modelId="{5FEF4F3D-3D87-4DC7-AF98-B4C7DF411659}">
      <dsp:nvSpPr>
        <dsp:cNvPr id="0" name=""/>
        <dsp:cNvSpPr/>
      </dsp:nvSpPr>
      <dsp:spPr>
        <a:xfrm>
          <a:off x="1426210" y="3531870"/>
          <a:ext cx="2674620" cy="2674620"/>
        </a:xfrm>
        <a:prstGeom prst="roundRect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shade val="50000"/>
              <a:hueOff val="-593161"/>
              <a:satOff val="-27118"/>
              <a:lumOff val="4637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chemeClr val="tx2">
                  <a:lumMod val="75000"/>
                </a:schemeClr>
              </a:solidFill>
            </a:rPr>
            <a:t>Обзорная – содержит обобщенную информацию об определенных вопросах. Эти лекции проводятся для обобщения, систематизации знаний по разделам курса обществознания: «Человек и общество», «Экономика», «Политика», «Социальная сфера», «Право».</a:t>
          </a:r>
          <a:endParaRPr lang="ru-RU" sz="1400" b="0" i="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1556774" y="3662434"/>
        <a:ext cx="2413492" cy="2413492"/>
      </dsp:txXfrm>
    </dsp:sp>
    <dsp:sp modelId="{DEC873C7-35B7-4771-B6EF-11FEC8D4E068}">
      <dsp:nvSpPr>
        <dsp:cNvPr id="0" name=""/>
        <dsp:cNvSpPr/>
      </dsp:nvSpPr>
      <dsp:spPr>
        <a:xfrm>
          <a:off x="4306570" y="3531870"/>
          <a:ext cx="2674620" cy="26746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6">
              <a:shade val="50000"/>
              <a:hueOff val="-296581"/>
              <a:satOff val="-13559"/>
              <a:lumOff val="2318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baseline="0" dirty="0" smtClean="0">
              <a:solidFill>
                <a:schemeClr val="accent2">
                  <a:lumMod val="75000"/>
                </a:schemeClr>
              </a:solidFill>
            </a:rPr>
            <a:t>После того, как теоретический материал учащимся выдан, я раздаю перечень вопросов по данной теме, которые выносятся на зачет. Зачет – это одна из форм контроля</a:t>
          </a:r>
          <a:r>
            <a:rPr lang="ru-RU" sz="1400" b="0" i="0" kern="1200" baseline="0" dirty="0" smtClean="0"/>
            <a:t>. </a:t>
          </a:r>
          <a:endParaRPr lang="ru-RU" sz="1400" b="0" i="0" kern="1200" baseline="0" dirty="0"/>
        </a:p>
      </dsp:txBody>
      <dsp:txXfrm>
        <a:off x="4437134" y="3662434"/>
        <a:ext cx="2413492" cy="2413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974A3-568C-421B-B583-77AE08D60647}">
      <dsp:nvSpPr>
        <dsp:cNvPr id="0" name=""/>
        <dsp:cNvSpPr/>
      </dsp:nvSpPr>
      <dsp:spPr>
        <a:xfrm>
          <a:off x="3002929" y="0"/>
          <a:ext cx="5379253" cy="537925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F66EA-9EA9-4DC9-8770-DFF9936C4235}">
      <dsp:nvSpPr>
        <dsp:cNvPr id="0" name=""/>
        <dsp:cNvSpPr/>
      </dsp:nvSpPr>
      <dsp:spPr>
        <a:xfrm>
          <a:off x="5692556" y="538450"/>
          <a:ext cx="3496514" cy="956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- письменный – когда учащимся необходимо письменно ответить на вопросы, либо заполнить таблицу, изобразить схему и т.д.</a:t>
          </a:r>
          <a:endParaRPr lang="ru-RU" sz="1300" b="0" i="0" kern="1200" baseline="0" dirty="0"/>
        </a:p>
      </dsp:txBody>
      <dsp:txXfrm>
        <a:off x="5739228" y="585122"/>
        <a:ext cx="3403170" cy="862734"/>
      </dsp:txXfrm>
    </dsp:sp>
    <dsp:sp modelId="{5265765F-51B7-4BCD-93C1-7670A660DFA1}">
      <dsp:nvSpPr>
        <dsp:cNvPr id="0" name=""/>
        <dsp:cNvSpPr/>
      </dsp:nvSpPr>
      <dsp:spPr>
        <a:xfrm>
          <a:off x="5692556" y="1614038"/>
          <a:ext cx="3496514" cy="956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- устный – индивидуальная беседа по заданным вопросам. </a:t>
          </a:r>
          <a:endParaRPr lang="ru-RU" sz="1300" b="0" i="0" kern="1200" baseline="0" dirty="0"/>
        </a:p>
      </dsp:txBody>
      <dsp:txXfrm>
        <a:off x="5739228" y="1660710"/>
        <a:ext cx="3403170" cy="862734"/>
      </dsp:txXfrm>
    </dsp:sp>
    <dsp:sp modelId="{DB1F2B0D-C351-4F60-8FC2-57B18F6BCFEA}">
      <dsp:nvSpPr>
        <dsp:cNvPr id="0" name=""/>
        <dsp:cNvSpPr/>
      </dsp:nvSpPr>
      <dsp:spPr>
        <a:xfrm>
          <a:off x="5692556" y="2689626"/>
          <a:ext cx="3496514" cy="956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- комбинированный (устно - практический) – учащиеся сначала сдают индивидуально теорию, затем решают тест по данной теме.</a:t>
          </a:r>
          <a:endParaRPr lang="ru-RU" sz="1300" b="0" i="0" kern="1200" baseline="0" dirty="0"/>
        </a:p>
      </dsp:txBody>
      <dsp:txXfrm>
        <a:off x="5739228" y="2736298"/>
        <a:ext cx="3403170" cy="862734"/>
      </dsp:txXfrm>
    </dsp:sp>
    <dsp:sp modelId="{84F9A19B-5AC4-4F01-954B-DFAB23F36DA8}">
      <dsp:nvSpPr>
        <dsp:cNvPr id="0" name=""/>
        <dsp:cNvSpPr/>
      </dsp:nvSpPr>
      <dsp:spPr>
        <a:xfrm>
          <a:off x="5692556" y="3765214"/>
          <a:ext cx="3496514" cy="956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0" kern="1200" baseline="0" dirty="0" smtClean="0"/>
            <a:t>- домашняя зачетная работа (дан определенный перечень заданий в соответствии с темой и кодификатором ОГЭ или ЕГЭ). </a:t>
          </a:r>
          <a:endParaRPr lang="ru-RU" sz="1300" b="0" i="0" kern="1200" baseline="0" dirty="0"/>
        </a:p>
      </dsp:txBody>
      <dsp:txXfrm>
        <a:off x="5739228" y="3811886"/>
        <a:ext cx="3403170" cy="86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0800" y="4089400"/>
            <a:ext cx="8331200" cy="182880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Активные методы и приемы работы с учащимися 9, 11 классов при подготовке к ОГЭ и ЕГЭ по истории и  обществознанию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</a:t>
            </a:r>
            <a:r>
              <a:rPr lang="ru-RU" dirty="0" err="1" smtClean="0"/>
              <a:t>Фомишина</a:t>
            </a:r>
            <a:r>
              <a:rPr lang="ru-RU" dirty="0" smtClean="0"/>
              <a:t> Н.Н.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Гвардейская-школа</a:t>
            </a:r>
            <a:r>
              <a:rPr lang="ru-RU" dirty="0" smtClean="0"/>
              <a:t> гимназия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t="17500" r="40966" b="15778"/>
          <a:stretch/>
        </p:blipFill>
        <p:spPr bwMode="auto">
          <a:xfrm>
            <a:off x="1394852" y="-150604"/>
            <a:ext cx="9158848" cy="684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3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3334" r="48228" b="27254"/>
          <a:stretch/>
        </p:blipFill>
        <p:spPr bwMode="auto">
          <a:xfrm>
            <a:off x="950392" y="0"/>
            <a:ext cx="10073208" cy="650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0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1582400" cy="869950"/>
          </a:xfrm>
        </p:spPr>
        <p:txBody>
          <a:bodyPr>
            <a:noAutofit/>
          </a:bodyPr>
          <a:lstStyle/>
          <a:p>
            <a:r>
              <a:rPr lang="ru-RU" sz="6600" dirty="0" smtClean="0"/>
              <a:t>ОБСУЖДАЕМ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11760200" cy="4445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/>
              <a:t>Использую в практике </a:t>
            </a:r>
            <a:r>
              <a:rPr lang="ru-RU" sz="2400" b="1" dirty="0" smtClean="0"/>
              <a:t>типовые задания ОГЭ и ЕГЭ на отработку и усвоение понятий</a:t>
            </a:r>
            <a:r>
              <a:rPr lang="ru-RU" sz="2400" dirty="0" smtClean="0"/>
              <a:t>, такие как, из перечня слов выбрать обобщающее слово; из перечня слов выбрать два лишних слова, выпадающих из общего ряда; соотношение понятий и их значений и т. д.  Но использование исключительно только заданий, составленных на основе КИМ ЕГЭ по истории и обществознанию считаю не совсем верным. Так как эти задания созданы именно для измерения знаний и умений выпускников, но они не являются обучающими.   Например,  у меня часто вызывает проблему работа с аргументацией. Для формирования данного умения необходимо проведение дискуссий, дебатов, обсуждений мнений историков и т.п. Во время таких уроков ученик окажется в ситуации, когда ему необходимо будет приводить аргументы в реальной, живой дискуссии, а это будет  активизировать процесс мышления.   И стимулом  в  данном  случае  будет  коллективное  действие,  оценка  одноклассников.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409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04900"/>
            <a:ext cx="12192000" cy="52070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Логика</a:t>
            </a:r>
            <a:r>
              <a:rPr lang="ru-RU" sz="7200" b="1" dirty="0" smtClean="0"/>
              <a:t> работы с понятиями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72600" y="1663700"/>
            <a:ext cx="2743200" cy="467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4.Если обществоведческое понятие предполагает виды, подвиды, классификации, то мы составляем схемы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6000" y="1638300"/>
            <a:ext cx="2908300" cy="476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3. Из общего определения или определений выделяем существенный признак или признаки. Если изучаем тему, содержащую несколько терминов, то рассматриваем в сравнении, например, тема форма правления, рассматриваем монархию и республику, даем определение каждой, выделяем существенный признак.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63900" y="1625600"/>
            <a:ext cx="26416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2. При изучении нового понятия, мы обращаемся к этимологии слова (его первоначальному значению), далее я даю учащимся несколько трактовок одного и того же термина, как правило 2-3 определения для более широкого представления (10-11 класс), в 8-9 достаточного одного определения.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4000" y="1663700"/>
            <a:ext cx="2717800" cy="476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717800" y="3911600"/>
            <a:ext cx="812800" cy="15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750300" y="3886200"/>
            <a:ext cx="711200" cy="254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600700" y="3886200"/>
            <a:ext cx="711200" cy="1588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43948" y="1752600"/>
            <a:ext cx="20833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При введении нового понятия, учащимся предлагается высказать свои ассоциации относительно изучаемого термина. Фронтальное обсуждение их предложенных слов – ассоциаций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55600" y="1358900"/>
          <a:ext cx="49911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25500" y="708834"/>
            <a:ext cx="113665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98500"/>
            <a:ext cx="6096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565900" y="1379532"/>
            <a:ext cx="520700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формирования понятийного аппарата, я использую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лекционно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зачетную систему.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Лекция (от латинского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lectio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- чтение) – устное систематическое и последовательное изложение материала по какой – либо теме. Лекция как организационная форма – это особая конструкция учебного процесса. На протяжении учебного занятия, учитель сообщает новый учебный материал. Благодаря тому, что материал излагается в логически выдержанной форме, лекция является наиболее экономичным способом передачи учебной информации. Лекция складывается из трех элементов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2433300" cy="9906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Какие из перечисленных понятий используются в первую очередь для обозначения  </a:t>
            </a:r>
            <a:r>
              <a:rPr lang="ru-RU" sz="3600" b="1" u="sng" dirty="0">
                <a:solidFill>
                  <a:schemeClr val="accent3">
                    <a:lumMod val="50000"/>
                  </a:schemeClr>
                </a:solidFill>
              </a:rPr>
              <a:t>ФОРМЫ ПРАВЛЕНИЯ</a:t>
            </a:r>
            <a:endParaRPr lang="ru-RU" sz="36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6092476"/>
              </p:ext>
            </p:extLst>
          </p:nvPr>
        </p:nvGraphicFramePr>
        <p:xfrm>
          <a:off x="816864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7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3060700"/>
            <a:ext cx="11302999" cy="3235325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- Обращение к этимологии слова (например, монархия в переводе с греческого </a:t>
            </a:r>
            <a:r>
              <a:rPr lang="en-US" dirty="0"/>
              <a:t>mono</a:t>
            </a:r>
            <a:r>
              <a:rPr lang="ru-RU" dirty="0"/>
              <a:t> – один, </a:t>
            </a:r>
            <a:r>
              <a:rPr lang="en-US" dirty="0" err="1"/>
              <a:t>archia</a:t>
            </a:r>
            <a:r>
              <a:rPr lang="ru-RU" dirty="0"/>
              <a:t> - власть).</a:t>
            </a:r>
          </a:p>
          <a:p>
            <a:r>
              <a:rPr lang="ru-RU" dirty="0"/>
              <a:t>- Выстраивание ассоциаций (например, с понятием монархия ассоциируется король, наследование, неограниченная власть, произвол и т.д.).</a:t>
            </a:r>
          </a:p>
          <a:p>
            <a:r>
              <a:rPr lang="ru-RU" dirty="0"/>
              <a:t>-  Выделение существенного признака понятия (существенный признак монархии: единоличный правитель, власть по наследству).</a:t>
            </a:r>
          </a:p>
          <a:p>
            <a:r>
              <a:rPr lang="ru-RU" dirty="0"/>
              <a:t>-   Сравнение с другими понятиями (например, сравним монархию с республикой).</a:t>
            </a:r>
          </a:p>
          <a:p>
            <a:r>
              <a:rPr lang="ru-RU" dirty="0"/>
              <a:t>- Выстраивание логических взаимосвязей (например, построение предложений, содержащих информацию о монархии (задание  ЕГЭ по обществознанию).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861"/>
            <a:ext cx="12192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8000" dirty="0"/>
              <a:t>Работа с понятиями:</a:t>
            </a:r>
          </a:p>
        </p:txBody>
      </p:sp>
    </p:spTree>
    <p:extLst>
      <p:ext uri="{BB962C8B-B14F-4D97-AF65-F5344CB8AC3E}">
        <p14:creationId xmlns:p14="http://schemas.microsoft.com/office/powerpoint/2010/main" val="96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349500" y="0"/>
          <a:ext cx="8407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215900"/>
            <a:ext cx="1219200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Существует несколько видов лекций, я перечислю те, которые использую 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практике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 flipV="1">
            <a:off x="8320615" y="6765925"/>
            <a:ext cx="3871385" cy="920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92100"/>
            <a:ext cx="12192000" cy="99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своей практике, я использую разные виды зачетов: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00947"/>
          <a:ext cx="12192000" cy="5379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0"/>
            <a:ext cx="1059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2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Человек достигнет результата, только делая что-то сам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Александр Пятигорский, русский философ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446" b="5446"/>
          <a:stretch>
            <a:fillRect/>
          </a:stretch>
        </p:blipFill>
        <p:spPr>
          <a:xfrm>
            <a:off x="2235200" y="0"/>
            <a:ext cx="9525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5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того, чтобы подготовить обучающихся к экзамену, мы проделываем огромнейшую работу </a:t>
            </a:r>
            <a:r>
              <a:rPr lang="ru-RU" sz="2000" b="1" dirty="0" smtClean="0">
                <a:ln w="1905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  <a:endParaRPr lang="ru-RU" sz="20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533400"/>
            <a:ext cx="248920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1. Работа с документами ОГЭ и ЕГЭ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800" y="546100"/>
            <a:ext cx="2425700" cy="10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2.Анализ сдачи ОГЭ, ЕГЭ за прошлые годы.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24600" y="584200"/>
            <a:ext cx="24765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Оформление уголка ГИА: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3" idx="3"/>
            <a:endCxn id="5" idx="1"/>
          </p:cNvCxnSpPr>
          <p:nvPr/>
        </p:nvCxnSpPr>
        <p:spPr>
          <a:xfrm flipV="1">
            <a:off x="2641600" y="1054100"/>
            <a:ext cx="711200" cy="19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3"/>
            <a:endCxn id="6" idx="1"/>
          </p:cNvCxnSpPr>
          <p:nvPr/>
        </p:nvCxnSpPr>
        <p:spPr>
          <a:xfrm>
            <a:off x="5778500" y="1054100"/>
            <a:ext cx="546100" cy="25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1727200"/>
            <a:ext cx="2667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416300" y="1714500"/>
            <a:ext cx="23495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11900" y="1689100"/>
            <a:ext cx="2628900" cy="163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75834"/>
            <a:ext cx="26035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изучить нормативные документы;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проанализировать демо-версии;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проработать правила для детей на экзамене;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познакомить с правилами заполнения бланков;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изучить систему оценивания работ;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изучить кодификатор содержания экзаменационной работы для проведения ОГЭ и ЕГЭ;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познакомить с рекомендациями по подготовке экзаменов;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изучить перечень контрольно-измерительных материалов.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479800" y="1736636"/>
            <a:ext cx="215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подбор материалов по предметам за прошлые годы;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анализ сдачи экзаменов учащихся школы,  района, региона за прошлый год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324600" y="1701801"/>
            <a:ext cx="2654300" cy="16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условия сдачи ОГЭ и ЕГЭ;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анализ проверочных работ;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методические рекомендации;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подготовка к экзаменам;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список литературы;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словарь терминов;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подбор материалов из образовательных сайтов интернета;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памятки для учащихся;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258300" y="584200"/>
            <a:ext cx="26797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Практическая работа (на уроках и на консультациях)</a:t>
            </a:r>
            <a:endParaRPr lang="ru-RU" dirty="0"/>
          </a:p>
        </p:txBody>
      </p:sp>
      <p:cxnSp>
        <p:nvCxnSpPr>
          <p:cNvPr id="79" name="Прямая со стрелкой 78"/>
          <p:cNvCxnSpPr>
            <a:stCxn id="6" idx="3"/>
            <a:endCxn id="65" idx="1"/>
          </p:cNvCxnSpPr>
          <p:nvPr/>
        </p:nvCxnSpPr>
        <p:spPr>
          <a:xfrm>
            <a:off x="8801100" y="10795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8362950" y="2571750"/>
            <a:ext cx="1943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0800000">
            <a:off x="2895600" y="3505200"/>
            <a:ext cx="6540500" cy="12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5400000">
            <a:off x="2355850" y="3968750"/>
            <a:ext cx="1066800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ый прямоугольник 98"/>
          <p:cNvSpPr/>
          <p:nvPr/>
        </p:nvSpPr>
        <p:spPr>
          <a:xfrm>
            <a:off x="736600" y="4610100"/>
            <a:ext cx="32131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ердце 108"/>
          <p:cNvSpPr/>
          <p:nvPr/>
        </p:nvSpPr>
        <p:spPr>
          <a:xfrm>
            <a:off x="9271000" y="3454400"/>
            <a:ext cx="203200" cy="1905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Сердце 112"/>
          <p:cNvSpPr/>
          <p:nvPr/>
        </p:nvSpPr>
        <p:spPr>
          <a:xfrm>
            <a:off x="2844800" y="3416300"/>
            <a:ext cx="177800" cy="177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584700" y="4597400"/>
            <a:ext cx="32131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25500" y="4869190"/>
            <a:ext cx="302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Участие в  олимпиадах разного уровня.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673600" y="4843790"/>
            <a:ext cx="30656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Участие в семинарах по подготовке учащихся к ОГЭ и ЕГЭ.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Прямая со стрелкой 119"/>
          <p:cNvCxnSpPr/>
          <p:nvPr/>
        </p:nvCxnSpPr>
        <p:spPr>
          <a:xfrm flipV="1">
            <a:off x="3860800" y="5181600"/>
            <a:ext cx="711200" cy="190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/>
          <p:cNvSpPr/>
          <p:nvPr/>
        </p:nvSpPr>
        <p:spPr>
          <a:xfrm>
            <a:off x="9537700" y="1739900"/>
            <a:ext cx="2425700" cy="393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9652000" y="1944411"/>
            <a:ext cx="2209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консультаций;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уделять на уроках время на повторение;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применять различные виды деятельности( работа с текстами, таблицами, диаграммами и т.д.);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применять различные формы контроля знаний (устно, письменно, эссе, тесты, анализ текстов и т.д.);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самообразование по данной теме;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постоянный контроль за подготовкой учащихся, особенно  9, 11 классах;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мониторингов  по выявлению пробелов в подготовке;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проведение пробных экзаменов.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23" grpId="0" animBg="1"/>
      <p:bldP spid="24" grpId="0" animBg="1"/>
      <p:bldP spid="25" grpId="0" animBg="1"/>
      <p:bldP spid="31745" grpId="0"/>
      <p:bldP spid="31746" grpId="0"/>
      <p:bldP spid="31747" grpId="0"/>
      <p:bldP spid="65" grpId="0" animBg="1"/>
      <p:bldP spid="99" grpId="0" animBg="1"/>
      <p:bldP spid="109" grpId="0" animBg="1"/>
      <p:bldP spid="113" grpId="0" animBg="1"/>
      <p:bldP spid="115" grpId="0" animBg="1"/>
      <p:bldP spid="31748" grpId="0"/>
      <p:bldP spid="31750" grpId="0"/>
      <p:bldP spid="317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354" t="21653" r="19064" b="5720"/>
          <a:stretch/>
        </p:blipFill>
        <p:spPr>
          <a:xfrm>
            <a:off x="952500" y="114300"/>
            <a:ext cx="10414000" cy="65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23333" r="33821" b="24020"/>
          <a:stretch/>
        </p:blipFill>
        <p:spPr bwMode="auto">
          <a:xfrm>
            <a:off x="1554892" y="0"/>
            <a:ext cx="9151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57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6459" r="48580" b="20901"/>
          <a:stretch/>
        </p:blipFill>
        <p:spPr bwMode="auto">
          <a:xfrm>
            <a:off x="2436292" y="26745"/>
            <a:ext cx="6948264" cy="683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17709" r="42606" b="24384"/>
          <a:stretch/>
        </p:blipFill>
        <p:spPr bwMode="auto">
          <a:xfrm>
            <a:off x="707192" y="0"/>
            <a:ext cx="10240208" cy="688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8443" r="41201" b="13524"/>
          <a:stretch/>
        </p:blipFill>
        <p:spPr bwMode="auto">
          <a:xfrm>
            <a:off x="1435100" y="17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100"/>
            <a:ext cx="12192000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Памятка-рекомендация:</a:t>
            </a:r>
            <a:endParaRPr lang="ru-RU" sz="66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0150833"/>
              </p:ext>
            </p:extLst>
          </p:nvPr>
        </p:nvGraphicFramePr>
        <p:xfrm>
          <a:off x="152400" y="1734741"/>
          <a:ext cx="7823200" cy="525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9042400" y="2605544"/>
            <a:ext cx="2971800" cy="1938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31300" y="2605544"/>
            <a:ext cx="2882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совокупности ваши ответы позволяют представить работу целостной, логически выстроенной, содержательно полной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12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318</TotalTime>
  <Words>873</Words>
  <Application>Microsoft Office PowerPoint</Application>
  <PresentationFormat>Широкоэкранный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Активные методы и приемы работы с учащимися 9, 11 классов при подготовке к ОГЭ и ЕГЭ по истории и  обществознанию </vt:lpstr>
      <vt:lpstr>Человек достигнет результата, только делая что-то сам…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Памятка-рекомендация:</vt:lpstr>
      <vt:lpstr>Презентация PowerPoint</vt:lpstr>
      <vt:lpstr>Презентация PowerPoint</vt:lpstr>
      <vt:lpstr>ОБСУЖДАЕМ</vt:lpstr>
      <vt:lpstr>Логика работы с понятиями </vt:lpstr>
      <vt:lpstr>Презентация PowerPoint</vt:lpstr>
      <vt:lpstr>Какие из перечисленных понятий используются в первую очередь для обозначения  ФОРМЫ ПРАВЛЕНИЯ</vt:lpstr>
      <vt:lpstr> </vt:lpstr>
      <vt:lpstr>Презентация PowerPoint</vt:lpstr>
      <vt:lpstr>В своей практике, я использую разные виды зачетов: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21</cp:revision>
  <dcterms:created xsi:type="dcterms:W3CDTF">2020-09-16T17:54:31Z</dcterms:created>
  <dcterms:modified xsi:type="dcterms:W3CDTF">2020-09-17T17:47:33Z</dcterms:modified>
</cp:coreProperties>
</file>