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61" r:id="rId4"/>
    <p:sldId id="260" r:id="rId5"/>
    <p:sldId id="257" r:id="rId6"/>
    <p:sldId id="280" r:id="rId7"/>
    <p:sldId id="281" r:id="rId8"/>
    <p:sldId id="278" r:id="rId9"/>
    <p:sldId id="270" r:id="rId10"/>
    <p:sldId id="283" r:id="rId11"/>
    <p:sldId id="284" r:id="rId12"/>
    <p:sldId id="273" r:id="rId13"/>
    <p:sldId id="272" r:id="rId14"/>
    <p:sldId id="279" r:id="rId15"/>
    <p:sldId id="286" r:id="rId16"/>
    <p:sldId id="287" r:id="rId17"/>
    <p:sldId id="288" r:id="rId18"/>
    <p:sldId id="289" r:id="rId19"/>
    <p:sldId id="291" r:id="rId20"/>
    <p:sldId id="299" r:id="rId21"/>
    <p:sldId id="292" r:id="rId22"/>
    <p:sldId id="294" r:id="rId23"/>
    <p:sldId id="295" r:id="rId24"/>
    <p:sldId id="297" r:id="rId25"/>
    <p:sldId id="298" r:id="rId26"/>
    <p:sldId id="296" r:id="rId27"/>
    <p:sldId id="293" r:id="rId28"/>
    <p:sldId id="300" r:id="rId29"/>
    <p:sldId id="301" r:id="rId3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50" autoAdjust="0"/>
  </p:normalViewPr>
  <p:slideViewPr>
    <p:cSldViewPr>
      <p:cViewPr varScale="1">
        <p:scale>
          <a:sx n="63" d="100"/>
          <a:sy n="63" d="100"/>
        </p:scale>
        <p:origin x="151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C65D4-EE9F-4B8B-B108-DF1307DB250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61B5E-26D4-4D24-9719-2B2260D3E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835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1B5E-26D4-4D24-9719-2B2260D3EE6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093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025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03.12.2020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 panose="05020102010507070707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210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 panose="05020102010507070707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4110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 panose="05000000000000000000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185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 panose="05040102010807070707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59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665" indent="-182880" algn="l" rtl="0" eaLnBrk="1" latinLnBrk="0" hangingPunct="1">
        <a:spcBef>
          <a:spcPct val="20000"/>
        </a:spcBef>
        <a:buClr>
          <a:schemeClr val="tx1"/>
        </a:buClr>
        <a:buFont typeface="Wingdings 3" panose="05040102010807070707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255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55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://ru.wikipedia.org/wiki/%D0%9E%D1%80%D0%B4%D0%B5%D0%BD_%D0%9E%D1%82%D0%B5%D1%87%D0%B5%D1%81%D1%82%D0%B2%D0%B5%D0%BD%D0%BD%D0%BE%D0%B9_%D0%B2%D0%BE%D0%B9%D0%BD%D1%8B_I_%D1%81%D1%82%D0%B5%D0%BF%D0%B5%D0%BD%D0%B8" TargetMode="Externa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9" Type="http://schemas.openxmlformats.org/officeDocument/2006/relationships/hyperlink" Target="http://ru.wikipedia.org/wiki/%D0%AE%D0%B1%D0%B8%D0%BB%D0%B5%D0%B9%D0%BD%D0%B0%D1%8F_%D0%BC%D0%B5%D0%B4%D0%B0%D0%BB%D1%8C_%C2%AB30_%D0%BB%D0%B5%D1%82_%D0%A1%D0%BE%D0%B2%D0%B5%D1%82%D1%81%D0%BA%D0%BE%D0%B9_%D0%90%D1%80%D0%BC%D0%B8%D0%B8_%D0%B8_%D0%A4%D0%BB%D0%BE%D1%82%D0%B0%C2%BB" TargetMode="External"/><Relationship Id="rId21" Type="http://schemas.openxmlformats.org/officeDocument/2006/relationships/hyperlink" Target="http://ru.wikipedia.org/wiki/%D0%9C%D0%B5%D0%B4%D0%B0%D0%BB%D1%8C_%C2%AB%D0%92_%D0%BE%D0%B7%D0%BD%D0%B0%D0%BC%D0%B5%D0%BD%D0%BE%D0%B2%D0%B0%D0%BD%D0%B8%D0%B5_100-%D0%BB%D0%B5%D1%82%D0%B8%D1%8F_%D1%81%D0%BE_%D0%B4%D0%BD%D1%8F_%D1%80%D0%BE%D0%B6%D0%B4%D0%B5%D0%BD%D0%B8%D1%8F_%D0%92%D0%BB%D0%B0%D0%B4%D0%B8%D0%BC%D0%B8%D1%80%D0%B0_%D0%98%D0%BB%D1%8C%D0%B8%D1%87%D0%B0_%D0%9B%D0%B5%D0%BD%D0%B8%D0%BD%D0%B0%C2%BB" TargetMode="External"/><Relationship Id="rId34" Type="http://schemas.openxmlformats.org/officeDocument/2006/relationships/image" Target="../media/image26.png"/><Relationship Id="rId42" Type="http://schemas.openxmlformats.org/officeDocument/2006/relationships/image" Target="../media/image30.png"/><Relationship Id="rId47" Type="http://schemas.openxmlformats.org/officeDocument/2006/relationships/hyperlink" Target="http://ru.wikipedia.org/wiki/%D0%AE%D0%B1%D0%B8%D0%BB%D0%B5%D0%B9%D0%BD%D0%B0%D1%8F_%D0%BC%D0%B5%D0%B4%D0%B0%D0%BB%D1%8C_%C2%AB70_%D0%BB%D0%B5%D1%82_%D0%92%D0%BE%D0%BE%D1%80%D1%83%D0%B6%D1%91%D0%BD%D0%BD%D1%8B%D1%85_%D0%A1%D0%B8%D0%BB_%D0%A1%D0%A1%D0%A1%D0%A0%C2%BB" TargetMode="External"/><Relationship Id="rId50" Type="http://schemas.openxmlformats.org/officeDocument/2006/relationships/image" Target="../media/image34.gif"/><Relationship Id="rId7" Type="http://schemas.openxmlformats.org/officeDocument/2006/relationships/hyperlink" Target="http://ru.wikipedia.org/wiki/%D0%9E%D1%80%D0%B4%D0%B5%D0%BD_%D0%9A%D1%80%D0%B0%D1%81%D0%BD%D0%BE%D0%B3%D0%BE_%D0%97%D0%BD%D0%B0%D0%BC%D0%B5%D0%BD%D0%B8" TargetMode="External"/><Relationship Id="rId2" Type="http://schemas.openxmlformats.org/officeDocument/2006/relationships/image" Target="../media/image9.jpeg"/><Relationship Id="rId16" Type="http://schemas.openxmlformats.org/officeDocument/2006/relationships/image" Target="../media/image17.png"/><Relationship Id="rId29" Type="http://schemas.openxmlformats.org/officeDocument/2006/relationships/hyperlink" Target="http://ru.wikipedia.org/wiki/%D0%9C%D0%B5%D0%B4%D0%B0%D0%BB%D1%8C_%C2%AB%D0%94%D0%B2%D0%B0%D0%B4%D1%86%D0%B0%D1%82%D1%8C_%D0%BB%D0%B5%D1%82_%D0%BF%D0%BE%D0%B1%D0%B5%D0%B4%D1%8B_%D0%B2_%D0%92%D0%B5%D0%BB%D0%B8%D0%BA%D0%BE%D0%B9_%D0%9E%D1%82%D0%B5%D1%87%D0%B5%D1%81%D1%82%D0%B2%D0%B5%D0%BD%D0%BD%D0%BE%D0%B9_%D0%B2%D0%BE%D0%B9%D0%BD%D0%B5_1941-1945_%D0%B3%D0%B3.%C2%BB" TargetMode="External"/><Relationship Id="rId11" Type="http://schemas.openxmlformats.org/officeDocument/2006/relationships/hyperlink" Target="http://ru.wikipedia.org/wiki/%D0%9E%D1%80%D0%B4%D0%B5%D0%BD_%D0%A3%D1%88%D0%B0%D0%BA%D0%BE%D0%B2%D0%B0" TargetMode="Externa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hyperlink" Target="http://ru.wikipedia.org/wiki/%D0%9C%D0%B5%D0%B4%D0%B0%D0%BB%D1%8C_%C2%AB%D0%92%D0%B5%D1%82%D0%B5%D1%80%D0%B0%D0%BD_%D0%92%D0%BE%D0%BE%D1%80%D1%83%D0%B6%D1%91%D0%BD%D0%BD%D1%8B%D1%85_%D0%A1%D0%B8%D0%BB_%D0%A1%D0%A1%D0%A1%D0%A0%C2%BB" TargetMode="External"/><Relationship Id="rId40" Type="http://schemas.openxmlformats.org/officeDocument/2006/relationships/image" Target="../media/image29.png"/><Relationship Id="rId45" Type="http://schemas.openxmlformats.org/officeDocument/2006/relationships/hyperlink" Target="http://ru.wikipedia.org/wiki/%D0%9C%D0%B5%D0%B4%D0%B0%D0%BB%D1%8C_%C2%AB60_%D0%BB%D0%B5%D1%82_%D0%92%D0%BE%D0%BE%D1%80%D1%83%D0%B6%D1%91%D0%BD%D0%BD%D1%8B%D1%85_%D0%A1%D0%B8%D0%BB_%D0%A1%D0%A1%D0%A1%D0%A0%C2%BB" TargetMode="External"/><Relationship Id="rId5" Type="http://schemas.openxmlformats.org/officeDocument/2006/relationships/hyperlink" Target="http://ru.wikipedia.org/wiki/%D0%9E%D1%80%D0%B4%D0%B5%D0%BD_%D0%9B%D0%B5%D0%BD%D0%B8%D0%BD%D0%B0" TargetMode="External"/><Relationship Id="rId15" Type="http://schemas.openxmlformats.org/officeDocument/2006/relationships/hyperlink" Target="http://ru.wikipedia.org/wiki/%D0%9E%D1%80%D0%B4%D0%B5%D0%BD_%D0%9A%D1%80%D0%B0%D1%81%D0%BD%D0%BE%D0%B9_%D0%97%D0%B2%D0%B5%D0%B7%D0%B4%D1%8B" TargetMode="External"/><Relationship Id="rId23" Type="http://schemas.openxmlformats.org/officeDocument/2006/relationships/hyperlink" Target="http://ru.wikipedia.org/wiki/%D0%9C%D0%B5%D0%B4%D0%B0%D0%BB%D1%8C_%C2%AB%D0%97%D0%B0_%D0%BE%D0%B1%D0%BE%D1%80%D0%BE%D0%BD%D1%83_%D0%A1%D0%B5%D0%B2%D0%B0%D1%81%D1%82%D0%BE%D0%BF%D0%BE%D0%BB%D1%8F%C2%BB" TargetMode="External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49" Type="http://schemas.openxmlformats.org/officeDocument/2006/relationships/hyperlink" Target="http://ru.wikipedia.org/wiki/%D0%9C%D0%B5%D0%B4%D0%B0%D0%BB%D1%8C_%C2%AB%D0%92_%D0%BF%D0%B0%D0%BC%D1%8F%D1%82%D1%8C_800-%D0%BB%D0%B5%D1%82%D0%B8%D1%8F_%D0%9C%D0%BE%D1%81%D0%BA%D0%B2%D1%8B%C2%BB" TargetMode="External"/><Relationship Id="rId10" Type="http://schemas.openxmlformats.org/officeDocument/2006/relationships/image" Target="../media/image14.png"/><Relationship Id="rId19" Type="http://schemas.openxmlformats.org/officeDocument/2006/relationships/hyperlink" Target="http://ru.wikipedia.org/wiki/%D0%9C%D0%B5%D0%B4%D0%B0%D0%BB%D1%8C_%C2%AB%D0%97%D0%B0_%D0%B1%D0%BE%D0%B5%D0%B2%D1%8B%D0%B5_%D0%B7%D0%B0%D1%81%D0%BB%D1%83%D0%B3%D0%B8%C2%BB" TargetMode="External"/><Relationship Id="rId31" Type="http://schemas.openxmlformats.org/officeDocument/2006/relationships/hyperlink" Target="http://ru.wikipedia.org/wiki/%D0%AE%D0%B1%D0%B8%D0%BB%D0%B5%D0%B9%D0%BD%D0%B0%D1%8F_%D0%BC%D0%B5%D0%B4%D0%B0%D0%BB%D1%8C_%C2%AB%D0%A2%D1%80%D0%B8%D0%B4%D1%86%D0%B0%D1%82%D1%8C_%D0%BB%D0%B5%D1%82_%D0%9F%D0%BE%D0%B1%D0%B5%D0%B4%D1%8B_%D0%B2_%D0%92%D0%B5%D0%BB%D0%B8%D0%BA%D0%BE%D0%B9_%D0%9E%D1%82%D0%B5%D1%87%D0%B5%D1%81%D1%82%D0%B2%D0%B5%D0%BD%D0%BD%D0%BE%D0%B9_%D0%B2%D0%BE%D0%B9%D0%BD%D0%B5_1941%E2%80%941945_%D0%B3%D0%B3.%C2%BB" TargetMode="External"/><Relationship Id="rId44" Type="http://schemas.openxmlformats.org/officeDocument/2006/relationships/image" Target="../media/image31.png"/><Relationship Id="rId4" Type="http://schemas.openxmlformats.org/officeDocument/2006/relationships/image" Target="../media/image11.jpeg"/><Relationship Id="rId9" Type="http://schemas.openxmlformats.org/officeDocument/2006/relationships/hyperlink" Target="http://ru.wikipedia.org/wiki/%D0%9E%D1%80%D0%B4%D0%B5%D0%BD_%D0%A1%D1%83%D0%B2%D0%BE%D1%80%D0%BE%D0%B2%D0%B0_III_%D1%81%D1%82%D0%B5%D0%BF%D0%B5%D0%BD%D0%B8" TargetMode="External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hyperlink" Target="http://ru.wikipedia.org/wiki/%D0%9C%D0%B5%D0%B4%D0%B0%D0%BB%D1%8C_%C2%AB%D0%97%D0%B0_%D0%BF%D0%BE%D0%B1%D0%B5%D0%B4%D1%83_%D0%BD%D0%B0%D0%B4_%D0%93%D0%B5%D1%80%D0%BC%D0%B0%D0%BD%D0%B8%D0%B5%D0%B9_%D0%B2_%D0%92%D0%B5%D0%BB%D0%B8%D0%BA%D0%BE%D0%B9_%D0%9E%D1%82%D0%B5%D1%87%D0%B5%D1%81%D1%82%D0%B2%D0%B5%D0%BD%D0%BD%D0%BE%D0%B9_%D0%B2%D0%BE%D0%B9%D0%BD%D0%B5_1941%E2%80%941945_%D0%B3%D0%B3.%C2%BB" TargetMode="External"/><Relationship Id="rId30" Type="http://schemas.openxmlformats.org/officeDocument/2006/relationships/image" Target="../media/image24.png"/><Relationship Id="rId35" Type="http://schemas.openxmlformats.org/officeDocument/2006/relationships/hyperlink" Target="http://ru.wikipedia.org/wiki/%D0%9C%D0%B5%D0%B4%D0%B0%D0%BB%D1%8C_%C2%AB%D0%97%D0%B0_%D0%BF%D0%BE%D0%B1%D0%B5%D0%B4%D1%83_%D0%BD%D0%B0%D0%B4_%D0%AF%D0%BF%D0%BE%D0%BD%D0%B8%D0%B5%D0%B9%C2%BB" TargetMode="External"/><Relationship Id="rId43" Type="http://schemas.openxmlformats.org/officeDocument/2006/relationships/hyperlink" Target="http://ru.wikipedia.org/wiki/%D0%9C%D0%B5%D0%B4%D0%B0%D0%BB%D1%8C_%C2%AB50_%D0%BB%D0%B5%D1%82_%D0%92%D0%BE%D0%BE%D1%80%D1%83%D0%B6%D1%91%D0%BD%D0%BD%D1%8B%D1%85_%D0%A1%D0%B8%D0%BB_%D0%A1%D0%A1%D0%A1%D0%A0%C2%BB" TargetMode="External"/><Relationship Id="rId48" Type="http://schemas.openxmlformats.org/officeDocument/2006/relationships/image" Target="../media/image33.png"/><Relationship Id="rId8" Type="http://schemas.openxmlformats.org/officeDocument/2006/relationships/image" Target="../media/image13.png"/><Relationship Id="rId51" Type="http://schemas.openxmlformats.org/officeDocument/2006/relationships/image" Target="../media/image35.jpeg"/><Relationship Id="rId3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hyperlink" Target="http://ru.wikipedia.org/wiki/%D0%9E%D1%80%D0%B4%D0%B5%D0%BD_%C2%AB%D0%97%D0%B0_%D1%81%D0%BB%D1%83%D0%B6%D0%B1%D1%83_%D0%A0%D0%BE%D0%B4%D0%B8%D0%BD%D0%B5_%D0%B2_%D0%92%D0%BE%D0%BE%D1%80%D1%83%D0%B6%D1%91%D0%BD%D0%BD%D1%8B%D1%85_%D0%A1%D0%B8%D0%BB%D0%B0%D1%85_%D0%A1%D0%A1%D0%A1%D0%A0%C2%BB" TargetMode="External"/><Relationship Id="rId25" Type="http://schemas.openxmlformats.org/officeDocument/2006/relationships/hyperlink" Target="http://ru.wikipedia.org/wiki/%D0%9C%D0%B5%D0%B4%D0%B0%D0%BB%D1%8C_%C2%AB%D0%97%D0%B0_%D0%BE%D0%B1%D0%BE%D1%80%D0%BE%D0%BD%D1%83_%D0%9A%D0%B0%D0%B2%D0%BA%D0%B0%D0%B7%D0%B0%C2%BB" TargetMode="External"/><Relationship Id="rId33" Type="http://schemas.openxmlformats.org/officeDocument/2006/relationships/hyperlink" Target="http://ru.wikipedia.org/wiki/%D0%AE%D0%B1%D0%B8%D0%BB%D0%B5%D0%B9%D0%BD%D0%B0%D1%8F_%D0%BC%D0%B5%D0%B4%D0%B0%D0%BB%D1%8C_%C2%AB%D0%A1%D0%BE%D1%80%D0%BE%D0%BA_%D0%BB%D0%B5%D1%82_%D0%BF%D0%BE%D0%B1%D0%B5%D0%B4%D1%8B_%D0%B2_%D0%92%D0%B5%D0%BB%D0%B8%D0%BA%D0%BE%D0%B9_%D0%9E%D1%82%D0%B5%D1%87%D0%B5%D1%81%D1%82%D0%B2%D0%B5%D0%BD%D0%BD%D0%BE%D0%B9_%D0%B2%D0%BE%D0%B9%D0%BD%D0%B5_1941%E2%80%941945_%D0%B3%D0%B3.%C2%BB" TargetMode="External"/><Relationship Id="rId38" Type="http://schemas.openxmlformats.org/officeDocument/2006/relationships/image" Target="../media/image28.png"/><Relationship Id="rId46" Type="http://schemas.openxmlformats.org/officeDocument/2006/relationships/image" Target="../media/image32.png"/><Relationship Id="rId20" Type="http://schemas.openxmlformats.org/officeDocument/2006/relationships/image" Target="../media/image19.png"/><Relationship Id="rId41" Type="http://schemas.openxmlformats.org/officeDocument/2006/relationships/hyperlink" Target="http://ru.wikipedia.org/wiki/%D0%9C%D0%B5%D0%B4%D0%B0%D0%BB%D1%8C_%C2%AB40_%D0%BB%D0%B5%D1%82_%D0%92%D0%BE%D0%BE%D1%80%D1%83%D0%B6%D1%91%D0%BD%D0%BD%D1%8B%D1%85_%D0%A1%D0%B8%D0%BB_%D0%A1%D0%A1%D0%A1%D0%A0%C2%BB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4267200"/>
            <a:ext cx="6781800" cy="1383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МБОУ «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Денисовская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школа»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Симферопольского  района 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  Республики Крым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" name="Picture 2" descr="C:\Users\V\Desktop\фотки для\P503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0"/>
            <a:ext cx="4953000" cy="4260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169319"/>
            <a:ext cx="6317380" cy="46886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64" y="3643314"/>
            <a:ext cx="5143500" cy="35956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7860"/>
            <a:ext cx="5715000" cy="40440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2882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2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\Desktop\фотки для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4000" cy="650085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0298" y="0"/>
            <a:ext cx="50000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Перспективные ученики!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\Desktop\фотки дл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cuments\sZt-4RYfS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" y="0"/>
            <a:ext cx="44704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ьга\Documents\МО ПО ФИЗИКЕ\IMAG04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277" y="3657600"/>
            <a:ext cx="445416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\фото с планшета и телефона\5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90292"/>
            <a:ext cx="4114800" cy="336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фото\фото с планшета и телефона\4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4335281" cy="349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485" y="-381000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900" y="-1524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"/>
            <a:ext cx="7010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1124"/>
            <a:ext cx="7848600" cy="4905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7213600" cy="541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181099"/>
            <a:ext cx="6807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1000" y="228600"/>
            <a:ext cx="8534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3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-30480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57200"/>
            <a:ext cx="6705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1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0480"/>
            <a:ext cx="9144000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НАЧАЛЬНАЯ ШКОЛА – ОСНОВА ОСНОВ</a:t>
            </a:r>
            <a:endParaRPr lang="ru-RU" sz="4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1500505"/>
            <a:ext cx="8839200" cy="52050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84582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8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600"/>
            <a:ext cx="8229600" cy="460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44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b="13142"/>
          <a:stretch>
            <a:fillRect/>
          </a:stretch>
        </p:blipFill>
        <p:spPr bwMode="auto">
          <a:xfrm>
            <a:off x="152400" y="990600"/>
            <a:ext cx="8667750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219200" y="152400"/>
            <a:ext cx="80772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+mj-lt"/>
              </a:rPr>
              <a:t>Открытие школы, 1973</a:t>
            </a:r>
            <a:endParaRPr lang="ru-RU" sz="48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"/>
            <a:ext cx="8229600" cy="7467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НАШИ УРОКИ</a:t>
            </a:r>
            <a:endParaRPr lang="ru-RU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1"/>
            <a:ext cx="4419600" cy="6256376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609601"/>
            <a:ext cx="4495800" cy="624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7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4368800" cy="32766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2830"/>
            <a:ext cx="4353560" cy="32651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00" y="0"/>
            <a:ext cx="4368800" cy="3276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8999"/>
            <a:ext cx="4572000" cy="342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600"/>
            <a:ext cx="8229600" cy="460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"/>
            <a:ext cx="4419600" cy="68275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0480"/>
            <a:ext cx="4648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600"/>
            <a:ext cx="8229600" cy="460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3360"/>
            <a:ext cx="3390281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656" y="-30480"/>
            <a:ext cx="3550104" cy="47393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425" y="2411744"/>
            <a:ext cx="3330575" cy="44462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696" y="3733800"/>
            <a:ext cx="2340257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2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4"/>
            <a:ext cx="4877436" cy="36504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800350"/>
            <a:ext cx="54102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МЫ ОТДЫХАЕМ</a:t>
            </a:r>
            <a:endParaRPr lang="ru-RU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548640"/>
            <a:ext cx="4686300" cy="6248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66" y="3998807"/>
            <a:ext cx="4978734" cy="27982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86" y="859367"/>
            <a:ext cx="5114314" cy="287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МЫ ДЕЯТЕЛЬНЫ И УСПЕШНЫ</a:t>
            </a: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4377920" cy="3276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920" y="1828800"/>
            <a:ext cx="4775625" cy="3574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1799"/>
            <a:ext cx="4377920" cy="290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 descr="C:\Users\Эльзара\Desktop\_-s4wIFXQq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50109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Мы счастливы и желаем счастья всем-всем!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Picture 3" descr="C:\Users\Эльзара\Desktop\vFXQglf247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17565"/>
            <a:ext cx="8660911" cy="5840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b="11576"/>
          <a:stretch>
            <a:fillRect/>
          </a:stretch>
        </p:blipFill>
        <p:spPr bwMode="auto">
          <a:xfrm>
            <a:off x="0" y="304800"/>
            <a:ext cx="5334000" cy="3457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 b="6385"/>
          <a:stretch>
            <a:fillRect/>
          </a:stretch>
        </p:blipFill>
        <p:spPr bwMode="auto">
          <a:xfrm>
            <a:off x="3810000" y="3581400"/>
            <a:ext cx="5173054" cy="3127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990600" y="228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класс  , 1973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0" y="2667000"/>
            <a:ext cx="3496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выпуск  , 1974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2628900" cy="4114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К. Д. Денисов у своей машины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389120"/>
            <a:ext cx="3710940" cy="246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048000" y="457200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Константин Дмитриевич Денисов</a:t>
            </a:r>
            <a:endParaRPr lang="ru-RU" sz="32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076" name="Рисунок 4" descr="Орден Ленина">
            <a:hlinkClick r:id="rId5" tooltip="&quot;Орден Ленина&quot;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7000" y="2895600"/>
            <a:ext cx="381000" cy="160338"/>
          </a:xfrm>
          <a:prstGeom prst="rect">
            <a:avLst/>
          </a:prstGeom>
          <a:noFill/>
        </p:spPr>
      </p:pic>
      <p:pic>
        <p:nvPicPr>
          <p:cNvPr id="2075" name="Рисунок 5" descr="Орден Красного Знамени">
            <a:hlinkClick r:id="rId7" tooltip="&quot;Орден Красного Знамени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67000" y="3200400"/>
            <a:ext cx="381000" cy="160338"/>
          </a:xfrm>
          <a:prstGeom prst="rect">
            <a:avLst/>
          </a:prstGeom>
          <a:noFill/>
        </p:spPr>
      </p:pic>
      <p:pic>
        <p:nvPicPr>
          <p:cNvPr id="2074" name="Рисунок 6" descr="Орден Красного Знамени">
            <a:hlinkClick r:id="rId7" tooltip="&quot;Орден Красного Знамени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2000" y="4038600"/>
            <a:ext cx="381000" cy="160338"/>
          </a:xfrm>
          <a:prstGeom prst="rect">
            <a:avLst/>
          </a:prstGeom>
          <a:noFill/>
        </p:spPr>
      </p:pic>
      <p:pic>
        <p:nvPicPr>
          <p:cNvPr id="2073" name="Рисунок 7" descr="Орден Красного Знамени">
            <a:hlinkClick r:id="rId7" tooltip="&quot;Орден Красного Знамени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72400" y="4038600"/>
            <a:ext cx="381000" cy="160338"/>
          </a:xfrm>
          <a:prstGeom prst="rect">
            <a:avLst/>
          </a:prstGeom>
          <a:noFill/>
        </p:spPr>
      </p:pic>
      <p:pic>
        <p:nvPicPr>
          <p:cNvPr id="2072" name="Рисунок 8" descr="Орден Красного Знамени">
            <a:hlinkClick r:id="rId7" tooltip="&quot;Орден Красного Знамени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72400" y="3657600"/>
            <a:ext cx="381000" cy="160338"/>
          </a:xfrm>
          <a:prstGeom prst="rect">
            <a:avLst/>
          </a:prstGeom>
          <a:noFill/>
        </p:spPr>
      </p:pic>
      <p:pic>
        <p:nvPicPr>
          <p:cNvPr id="2071" name="Рисунок 9" descr="Орден Суворова III степени">
            <a:hlinkClick r:id="rId9" tooltip="&quot;Орден Суворова III степени&quot;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62800" y="4038600"/>
            <a:ext cx="381000" cy="160338"/>
          </a:xfrm>
          <a:prstGeom prst="rect">
            <a:avLst/>
          </a:prstGeom>
          <a:noFill/>
        </p:spPr>
      </p:pic>
      <p:pic>
        <p:nvPicPr>
          <p:cNvPr id="2070" name="Рисунок 10" descr="Орден Ушакова II степени">
            <a:hlinkClick r:id="rId11" tooltip="&quot;Орден Ушакова II степени&quot;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62800" y="3657600"/>
            <a:ext cx="381000" cy="160338"/>
          </a:xfrm>
          <a:prstGeom prst="rect">
            <a:avLst/>
          </a:prstGeom>
          <a:noFill/>
        </p:spPr>
      </p:pic>
      <p:pic>
        <p:nvPicPr>
          <p:cNvPr id="2069" name="Рисунок 11" descr="Орден Отечественной войны I степени">
            <a:hlinkClick r:id="rId13" tooltip="&quot;Орден Отечественной войны I степени&quot;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532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8" name="Рисунок 12" descr="Орден Красной Звезды">
            <a:hlinkClick r:id="rId15" tooltip="&quot;Орден Красной Звезды&quot;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53200" y="3657600"/>
            <a:ext cx="381000" cy="160338"/>
          </a:xfrm>
          <a:prstGeom prst="rect">
            <a:avLst/>
          </a:prstGeom>
          <a:noFill/>
        </p:spPr>
      </p:pic>
      <p:pic>
        <p:nvPicPr>
          <p:cNvPr id="2067" name="Рисунок 13" descr="Орден «За службу Родине в Вооружённых Силах СССР» III степени">
            <a:hlinkClick r:id="rId17" tooltip="&quot;Орден «За службу Родине в Вооружённых Силах СССР» III степени&quot;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0198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6" name="Рисунок 14" descr="Медаль «За боевые заслуги»">
            <a:hlinkClick r:id="rId19" tooltip="&quot;Медаль «За боевые заслуги»&quot;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019800" y="3657600"/>
            <a:ext cx="381000" cy="160338"/>
          </a:xfrm>
          <a:prstGeom prst="rect">
            <a:avLst/>
          </a:prstGeom>
          <a:noFill/>
        </p:spPr>
      </p:pic>
      <p:pic>
        <p:nvPicPr>
          <p:cNvPr id="2065" name="Рисунок 15" descr="Юбилейная медаль «За доблестный труд (За воинскую доблесть). В ознаменование 100-летия со дня рождения Владимира Ильича Ленина»">
            <a:hlinkClick r:id="rId21" tooltip="&quot;Медаль «В ознаменование 100-летия со дня рождения Владимира Ильича Ленина»&quot;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5626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4" name="Рисунок 16" descr="Медаль «За оборону Севастополя»">
            <a:hlinkClick r:id="rId23" tooltip="&quot;Медаль «За оборону Севастополя»&quot;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486400" y="3657600"/>
            <a:ext cx="381000" cy="160338"/>
          </a:xfrm>
          <a:prstGeom prst="rect">
            <a:avLst/>
          </a:prstGeom>
          <a:noFill/>
        </p:spPr>
      </p:pic>
      <p:pic>
        <p:nvPicPr>
          <p:cNvPr id="2063" name="Рисунок 17" descr="Медаль «За оборону Кавказа»">
            <a:hlinkClick r:id="rId25" tooltip="&quot;Медаль «За оборону Кавказа»&quot;"/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50292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2" name="Рисунок 18" descr="Медаль «За победу над Германией в Великой Отечественной войне 1941—1945 гг.»">
            <a:hlinkClick r:id="rId27" tooltip="&quot;Медаль «За победу над Германией в Великой Отечественной войне 1941—1945 гг.»&quot;"/>
          </p:cNvPr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4958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1" name="Рисунок 19" descr="20 years of victory rib.png">
            <a:hlinkClick r:id="rId29" tooltip="&quot;Медаль «Двадцать лет победы в Великой Отечественной войне 1941-1945 гг.»&quot;"/>
          </p:cNvPr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39624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0" name="Рисунок 20" descr="30 years of victory rib.png">
            <a:hlinkClick r:id="rId31" tooltip="&quot;Юбилейная медаль «Тридцать лет Победы в Великой Отечественной войне 1941—1945 гг.»&quot;"/>
          </p:cNvPr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3429000" y="4038600"/>
            <a:ext cx="381000" cy="160338"/>
          </a:xfrm>
          <a:prstGeom prst="rect">
            <a:avLst/>
          </a:prstGeom>
          <a:noFill/>
        </p:spPr>
      </p:pic>
      <p:pic>
        <p:nvPicPr>
          <p:cNvPr id="2059" name="Рисунок 21" descr="Юбилейная медаль «Сорок лет победы в Великой Отечественной войне 1941—1945 гг.»">
            <a:hlinkClick r:id="rId33" tooltip="&quot;Юбилейная медаль «Сорок лет победы в Великой Отечественной войне 1941—1945 гг.»&quot;"/>
          </p:cNvPr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2667000" y="4038600"/>
            <a:ext cx="381000" cy="160338"/>
          </a:xfrm>
          <a:prstGeom prst="rect">
            <a:avLst/>
          </a:prstGeom>
          <a:noFill/>
        </p:spPr>
      </p:pic>
      <p:pic>
        <p:nvPicPr>
          <p:cNvPr id="2058" name="Рисунок 22" descr="Медаль «За победу над Японией»">
            <a:hlinkClick r:id="rId35" tooltip="&quot;Медаль «За победу над Японией»&quot;"/>
          </p:cNvPr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4953000" y="3657600"/>
            <a:ext cx="381000" cy="160338"/>
          </a:xfrm>
          <a:prstGeom prst="rect">
            <a:avLst/>
          </a:prstGeom>
          <a:noFill/>
        </p:spPr>
      </p:pic>
      <p:pic>
        <p:nvPicPr>
          <p:cNvPr id="2057" name="Рисунок 23" descr="Медаль «Ветеран Вооружённых Сил СССР»">
            <a:hlinkClick r:id="rId37" tooltip="&quot;Медаль «Ветеран Вооружённых Сил СССР»&quot;"/>
          </p:cNvPr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4495800" y="3657600"/>
            <a:ext cx="381000" cy="160338"/>
          </a:xfrm>
          <a:prstGeom prst="rect">
            <a:avLst/>
          </a:prstGeom>
          <a:noFill/>
        </p:spPr>
      </p:pic>
      <p:pic>
        <p:nvPicPr>
          <p:cNvPr id="2056" name="Рисунок 24" descr="Юбилейная медаль «30 лет Советской Армии и Флота»">
            <a:hlinkClick r:id="rId39" tooltip="&quot;Юбилейная медаль «30 лет Советской Армии и Флота»&quot;"/>
          </p:cNvPr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2667000" y="1981200"/>
            <a:ext cx="381000" cy="160338"/>
          </a:xfrm>
          <a:prstGeom prst="rect">
            <a:avLst/>
          </a:prstGeom>
          <a:noFill/>
        </p:spPr>
      </p:pic>
      <p:pic>
        <p:nvPicPr>
          <p:cNvPr id="2055" name="Рисунок 25" descr="Медаль «40 лет Вооружённых Сил СССР»">
            <a:hlinkClick r:id="rId41" tooltip="&quot;Медаль «40 лет Вооружённых Сил СССР»&quot;"/>
          </p:cNvPr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2667000" y="2438400"/>
            <a:ext cx="381000" cy="160338"/>
          </a:xfrm>
          <a:prstGeom prst="rect">
            <a:avLst/>
          </a:prstGeom>
          <a:noFill/>
        </p:spPr>
      </p:pic>
      <p:pic>
        <p:nvPicPr>
          <p:cNvPr id="2054" name="Рисунок 26" descr="Медаль «50 лет Вооружённых Сил СССР»">
            <a:hlinkClick r:id="rId43" tooltip="&quot;Медаль «50 лет Вооружённых Сил СССР»&quot;"/>
          </p:cNvPr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3429000" y="3657600"/>
            <a:ext cx="381000" cy="160338"/>
          </a:xfrm>
          <a:prstGeom prst="rect">
            <a:avLst/>
          </a:prstGeom>
          <a:noFill/>
        </p:spPr>
      </p:pic>
      <p:pic>
        <p:nvPicPr>
          <p:cNvPr id="2053" name="Рисунок 27" descr="Медаль «60 лет Вооружённых Сил СССР»">
            <a:hlinkClick r:id="rId45" tooltip="&quot;Медаль «60 лет Вооружённых Сил СССР»&quot;"/>
          </p:cNvPr>
          <p:cNvPicPr>
            <a:picLocks noChangeAspect="1" noChangeArrowheads="1"/>
          </p:cNvPicPr>
          <p:nvPr/>
        </p:nvPicPr>
        <p:blipFill>
          <a:blip r:embed="rId46" cstate="print"/>
          <a:srcRect/>
          <a:stretch>
            <a:fillRect/>
          </a:stretch>
        </p:blipFill>
        <p:spPr bwMode="auto">
          <a:xfrm>
            <a:off x="2667000" y="3657600"/>
            <a:ext cx="381000" cy="160338"/>
          </a:xfrm>
          <a:prstGeom prst="rect">
            <a:avLst/>
          </a:prstGeom>
          <a:noFill/>
        </p:spPr>
      </p:pic>
      <p:pic>
        <p:nvPicPr>
          <p:cNvPr id="2052" name="Рисунок 28" descr="Юбилейная медаль «70 лет Вооружённых Сил СССР»">
            <a:hlinkClick r:id="rId47" tooltip="&quot;Юбилейная медаль «70 лет Вооружённых Сил СССР»&quot;"/>
          </p:cNvPr>
          <p:cNvPicPr>
            <a:picLocks noChangeAspect="1" noChangeArrowheads="1"/>
          </p:cNvPicPr>
          <p:nvPr/>
        </p:nvPicPr>
        <p:blipFill>
          <a:blip r:embed="rId48" cstate="print"/>
          <a:srcRect/>
          <a:stretch>
            <a:fillRect/>
          </a:stretch>
        </p:blipFill>
        <p:spPr bwMode="auto">
          <a:xfrm>
            <a:off x="3966908" y="3668995"/>
            <a:ext cx="381000" cy="160338"/>
          </a:xfrm>
          <a:prstGeom prst="rect">
            <a:avLst/>
          </a:prstGeom>
          <a:noFill/>
        </p:spPr>
      </p:pic>
      <p:pic>
        <p:nvPicPr>
          <p:cNvPr id="2051" name="Рисунок 29" descr="Медаль «В память 800-летия Москвы»">
            <a:hlinkClick r:id="rId49" tooltip="&quot;Медаль «В память 800-летия Москвы»&quot;"/>
          </p:cNvPr>
          <p:cNvPicPr>
            <a:picLocks noChangeAspect="1" noChangeArrowheads="1"/>
          </p:cNvPicPr>
          <p:nvPr/>
        </p:nvPicPr>
        <p:blipFill>
          <a:blip r:embed="rId50" cstate="print"/>
          <a:srcRect/>
          <a:stretch>
            <a:fillRect/>
          </a:stretch>
        </p:blipFill>
        <p:spPr bwMode="auto">
          <a:xfrm>
            <a:off x="8305800" y="3657600"/>
            <a:ext cx="381000" cy="160338"/>
          </a:xfrm>
          <a:prstGeom prst="rect">
            <a:avLst/>
          </a:prstGeom>
          <a:noFill/>
        </p:spPr>
      </p:pic>
      <p:sp>
        <p:nvSpPr>
          <p:cNvPr id="2077" name="Rectangle 29"/>
          <p:cNvSpPr>
            <a:spLocks noChangeArrowheads="1"/>
          </p:cNvSpPr>
          <p:nvPr/>
        </p:nvSpPr>
        <p:spPr bwMode="auto">
          <a:xfrm>
            <a:off x="3048000" y="1524000"/>
            <a:ext cx="5791200" cy="2031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Награждён орденом Ленина, четырьмя орденами Красного Знамени, орденами Суворова 3-й степени, Ушакова 2-й степени (№ 234), Отечественной войны 1-й степени, Красной Звезды, «За службу Родине в Вооружённых Силах СССР» 3-й степени, медалями.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Имя Героя носит наше  село. Решением 8-й сессии Можайского городского Совета народных депутатов 17-го созыва от 20 октября 1981 года Денисову К.Д. присвоено звание «Почётный гражданин города Можайска».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pic>
        <p:nvPicPr>
          <p:cNvPr id="4097" name="Picture 1" descr="C:\Users\V\Pictures\2013-11-12\005.jpg"/>
          <p:cNvPicPr>
            <a:picLocks noChangeAspect="1" noChangeArrowheads="1"/>
          </p:cNvPicPr>
          <p:nvPr/>
        </p:nvPicPr>
        <p:blipFill>
          <a:blip r:embed="rId51" cstate="print"/>
          <a:srcRect/>
          <a:stretch>
            <a:fillRect/>
          </a:stretch>
        </p:blipFill>
        <p:spPr bwMode="auto">
          <a:xfrm>
            <a:off x="5029200" y="3886200"/>
            <a:ext cx="3429000" cy="2765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997453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928934"/>
            <a:ext cx="4108704" cy="33040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0"/>
            <a:ext cx="3944112" cy="2962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6" y="2357430"/>
            <a:ext cx="4632960" cy="3627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4" y="-214338"/>
            <a:ext cx="4529328" cy="28102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034" y="6000768"/>
            <a:ext cx="81147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Структурное подразделение «Детский сад «Ручеёк»</a:t>
            </a:r>
            <a:endParaRPr lang="ru-RU" sz="32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46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V\Desktop\20 ноября семинар\фотки для\3.jpg"/>
          <p:cNvPicPr>
            <a:picLocks noChangeAspect="1" noChangeArrowheads="1"/>
          </p:cNvPicPr>
          <p:nvPr/>
        </p:nvPicPr>
        <p:blipFill>
          <a:blip r:embed="rId2" cstate="print"/>
          <a:srcRect t="6625" r="55257" b="23809"/>
          <a:stretch>
            <a:fillRect/>
          </a:stretch>
        </p:blipFill>
        <p:spPr bwMode="auto">
          <a:xfrm>
            <a:off x="5715008" y="285728"/>
            <a:ext cx="2786082" cy="4143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515012" y="4876800"/>
            <a:ext cx="3476588" cy="923330"/>
          </a:xfrm>
          <a:prstGeom prst="rect">
            <a:avLst/>
          </a:prstGeom>
          <a:gradFill rotWithShape="1">
            <a:gsLst>
              <a:gs pos="0">
                <a:srgbClr val="297FD5"/>
              </a:gs>
              <a:gs pos="100000">
                <a:srgbClr val="297FD5">
                  <a:shade val="48000"/>
                  <a:satMod val="180000"/>
                  <a:lumMod val="94000"/>
                </a:srgbClr>
              </a:gs>
              <a:gs pos="100000">
                <a:srgbClr val="297FD5">
                  <a:shade val="48000"/>
                  <a:satMod val="180000"/>
                  <a:lumMod val="94000"/>
                </a:srgbClr>
              </a:gs>
            </a:gsLst>
            <a:lin ang="4140000" scaled="1"/>
          </a:gradFill>
          <a:ln>
            <a:noFill/>
          </a:ln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" lastClr="FFFFFF"/>
                </a:solidFill>
                <a:latin typeface="Palatino Linotype" panose="02040502050505030304"/>
              </a:rPr>
              <a:t>Иванушкина </a:t>
            </a:r>
            <a:br>
              <a:rPr lang="ru-RU" kern="0" dirty="0" smtClean="0">
                <a:solidFill>
                  <a:sysClr val="window" lastClr="FFFFFF"/>
                </a:solidFill>
                <a:latin typeface="Palatino Linotype" panose="02040502050505030304"/>
              </a:rPr>
            </a:br>
            <a:r>
              <a:rPr lang="ru-RU" kern="0" dirty="0" smtClean="0">
                <a:solidFill>
                  <a:sysClr val="window" lastClr="FFFFFF"/>
                </a:solidFill>
                <a:latin typeface="Palatino Linotype" panose="02040502050505030304"/>
              </a:rPr>
              <a:t>Алла Александровна,</a:t>
            </a:r>
          </a:p>
          <a:p>
            <a:pPr algn="ctr">
              <a:defRPr/>
            </a:pPr>
            <a:r>
              <a:rPr lang="ru-RU" kern="0" dirty="0" smtClean="0">
                <a:solidFill>
                  <a:sysClr val="window" lastClr="FFFFFF"/>
                </a:solidFill>
                <a:latin typeface="Palatino Linotype" panose="02040502050505030304"/>
              </a:rPr>
              <a:t> директор</a:t>
            </a:r>
            <a:endParaRPr lang="ru-RU" kern="0" dirty="0">
              <a:solidFill>
                <a:sysClr val="window" lastClr="FFFFFF"/>
              </a:solidFill>
              <a:latin typeface="Palatino Linotype" panose="02040502050505030304"/>
            </a:endParaRPr>
          </a:p>
        </p:txBody>
      </p:sp>
      <p:pic>
        <p:nvPicPr>
          <p:cNvPr id="21506" name="Picture 2" descr="http://cs627729.vk.me/v627729123/227e8/5rAvPtkyCb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38800" y="3143248"/>
            <a:ext cx="35052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Аблаева</a:t>
            </a:r>
            <a:r>
              <a:rPr lang="ru-RU" dirty="0" smtClean="0"/>
              <a:t> </a:t>
            </a:r>
            <a:r>
              <a:rPr lang="ru-RU" dirty="0" err="1" smtClean="0"/>
              <a:t>Эльзара</a:t>
            </a:r>
            <a:r>
              <a:rPr lang="ru-RU" dirty="0" smtClean="0"/>
              <a:t> </a:t>
            </a:r>
            <a:r>
              <a:rPr lang="ru-RU" dirty="0" err="1" smtClean="0"/>
              <a:t>Сулеймановна</a:t>
            </a:r>
            <a:r>
              <a:rPr lang="ru-RU" dirty="0" smtClean="0"/>
              <a:t>, ЗДУВР</a:t>
            </a:r>
            <a:endParaRPr lang="ru-RU" dirty="0"/>
          </a:p>
        </p:txBody>
      </p:sp>
      <p:pic>
        <p:nvPicPr>
          <p:cNvPr id="25604" name="Picture 4" descr="C:\Users\V\Desktop\20 ноября семинар\фотки для\4.1.jpg"/>
          <p:cNvPicPr>
            <a:picLocks noChangeAspect="1" noChangeArrowheads="1"/>
          </p:cNvPicPr>
          <p:nvPr/>
        </p:nvPicPr>
        <p:blipFill>
          <a:blip r:embed="rId3" cstate="print"/>
          <a:srcRect l="48234" t="8922" r="23513" b="21933"/>
          <a:stretch>
            <a:fillRect/>
          </a:stretch>
        </p:blipFill>
        <p:spPr bwMode="auto">
          <a:xfrm>
            <a:off x="548640" y="39118"/>
            <a:ext cx="2270760" cy="34769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152400" y="3193283"/>
            <a:ext cx="3810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Трунова</a:t>
            </a:r>
            <a:r>
              <a:rPr lang="ru-RU" dirty="0" smtClean="0"/>
              <a:t> Инна Васильевна, ЗДУВР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24256" y="6485590"/>
            <a:ext cx="4953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            </a:t>
            </a:r>
            <a:r>
              <a:rPr lang="ru-RU" dirty="0" err="1" smtClean="0"/>
              <a:t>Логачёва</a:t>
            </a:r>
            <a:r>
              <a:rPr lang="ru-RU" dirty="0" smtClean="0"/>
              <a:t> Елена Геннадьевна, </a:t>
            </a:r>
            <a:r>
              <a:rPr lang="ru-RU" dirty="0" smtClean="0"/>
              <a:t>ЗДВР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26" y="214290"/>
            <a:ext cx="1894060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62615"/>
            <a:ext cx="2146920" cy="292605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99853" cy="37332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6300">
            <a:off x="967365" y="3036417"/>
            <a:ext cx="2857520" cy="3860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2" y="0"/>
            <a:ext cx="3571868" cy="58578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29124" y="6143644"/>
            <a:ext cx="46426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У нас лучшие учителя!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72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154</Words>
  <Application>Microsoft Office PowerPoint</Application>
  <PresentationFormat>Экран (4:3)</PresentationFormat>
  <Paragraphs>23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41" baseType="lpstr">
      <vt:lpstr>Arial</vt:lpstr>
      <vt:lpstr>Book Antiqua</vt:lpstr>
      <vt:lpstr>Calibri</vt:lpstr>
      <vt:lpstr>Georgia</vt:lpstr>
      <vt:lpstr>Lucida Sans</vt:lpstr>
      <vt:lpstr>Monotype Corsiva</vt:lpstr>
      <vt:lpstr>Palatino Linotype</vt:lpstr>
      <vt:lpstr>Times New Roman</vt:lpstr>
      <vt:lpstr>Wingdings</vt:lpstr>
      <vt:lpstr>Wingdings 2</vt:lpstr>
      <vt:lpstr>Wingdings 3</vt:lpstr>
      <vt:lpstr>Office Theme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НАЧАЛЬНАЯ ШКОЛА – ОСНОВА ОСНОВ</vt:lpstr>
      <vt:lpstr>Презентация PowerPoint</vt:lpstr>
      <vt:lpstr>НАШИ УРОКИ</vt:lpstr>
      <vt:lpstr>Презентация PowerPoint</vt:lpstr>
      <vt:lpstr>Презентация PowerPoint</vt:lpstr>
      <vt:lpstr>Презентация PowerPoint</vt:lpstr>
      <vt:lpstr>Презентация PowerPoint</vt:lpstr>
      <vt:lpstr>МЫ ОТДЫХАЕМ</vt:lpstr>
      <vt:lpstr>МЫ ДЕЯТЕЛЬНЫ И УСПЕШНЫ</vt:lpstr>
      <vt:lpstr>Презентация PowerPoint</vt:lpstr>
      <vt:lpstr>Мы счастливы и желаем счастья всем-всем!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</dc:creator>
  <cp:lastModifiedBy>Пользователь</cp:lastModifiedBy>
  <cp:revision>67</cp:revision>
  <dcterms:created xsi:type="dcterms:W3CDTF">2013-11-02T16:51:00Z</dcterms:created>
  <dcterms:modified xsi:type="dcterms:W3CDTF">2020-12-03T07:54:34Z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