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5" r:id="rId4"/>
    <p:sldId id="266" r:id="rId5"/>
    <p:sldId id="270" r:id="rId6"/>
    <p:sldId id="268" r:id="rId7"/>
    <p:sldId id="275" r:id="rId8"/>
    <p:sldId id="273" r:id="rId9"/>
    <p:sldId id="285" r:id="rId10"/>
    <p:sldId id="278" r:id="rId11"/>
    <p:sldId id="271" r:id="rId12"/>
    <p:sldId id="272" r:id="rId13"/>
    <p:sldId id="274" r:id="rId14"/>
    <p:sldId id="277" r:id="rId15"/>
    <p:sldId id="276" r:id="rId16"/>
    <p:sldId id="263" r:id="rId17"/>
    <p:sldId id="262" r:id="rId18"/>
    <p:sldId id="257" r:id="rId19"/>
    <p:sldId id="283" r:id="rId20"/>
    <p:sldId id="28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A6F2E-F1FF-4EAD-8EB8-14D4EDC744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8EEB9B-4C87-4B20-BCCC-D53C3CD536CE}">
      <dgm:prSet phldrT="[Текст]"/>
      <dgm:spPr>
        <a:solidFill>
          <a:schemeClr val="accent6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Качество управления ОО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30556F-D57E-4316-8C85-F7D060E48A3D}" type="parTrans" cxnId="{E24DDEEE-4EE4-4C16-864B-4692A4ABB41B}">
      <dgm:prSet/>
      <dgm:spPr/>
      <dgm:t>
        <a:bodyPr/>
        <a:lstStyle/>
        <a:p>
          <a:endParaRPr lang="ru-RU"/>
        </a:p>
      </dgm:t>
    </dgm:pt>
    <dgm:pt modelId="{980FF5AE-6123-4B16-A2D7-1BB349989A21}" type="sibTrans" cxnId="{E24DDEEE-4EE4-4C16-864B-4692A4ABB41B}">
      <dgm:prSet/>
      <dgm:spPr/>
      <dgm:t>
        <a:bodyPr/>
        <a:lstStyle/>
        <a:p>
          <a:endParaRPr lang="ru-RU"/>
        </a:p>
      </dgm:t>
    </dgm:pt>
    <dgm:pt modelId="{305F95A0-ACBE-4EB4-8F0B-D64E03C40FC3}">
      <dgm:prSet phldrT="[Текст]"/>
      <dgm:spPr>
        <a:solidFill>
          <a:schemeClr val="accent6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Качество результата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B544DA-B51F-4FD2-A0E6-CB1D4D45447C}" type="parTrans" cxnId="{B6CED2C0-32C6-40E5-9E09-3A9B5B8E05D6}">
      <dgm:prSet/>
      <dgm:spPr/>
      <dgm:t>
        <a:bodyPr/>
        <a:lstStyle/>
        <a:p>
          <a:endParaRPr lang="ru-RU"/>
        </a:p>
      </dgm:t>
    </dgm:pt>
    <dgm:pt modelId="{8F245F00-446D-4433-BF3F-61D96BFB3529}" type="sibTrans" cxnId="{B6CED2C0-32C6-40E5-9E09-3A9B5B8E05D6}">
      <dgm:prSet/>
      <dgm:spPr/>
      <dgm:t>
        <a:bodyPr/>
        <a:lstStyle/>
        <a:p>
          <a:endParaRPr lang="ru-RU"/>
        </a:p>
      </dgm:t>
    </dgm:pt>
    <dgm:pt modelId="{A065676A-EBE6-43F4-B008-A82C958FB728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Качество условий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951F2-C6E0-4ACB-A25C-B2C5A4B19F55}" type="parTrans" cxnId="{F929D102-2E32-4321-A092-B123F8C28204}">
      <dgm:prSet/>
      <dgm:spPr/>
      <dgm:t>
        <a:bodyPr/>
        <a:lstStyle/>
        <a:p>
          <a:endParaRPr lang="ru-RU"/>
        </a:p>
      </dgm:t>
    </dgm:pt>
    <dgm:pt modelId="{04329554-E77B-46A0-BC2A-BCF8F747F5AC}" type="sibTrans" cxnId="{F929D102-2E32-4321-A092-B123F8C28204}">
      <dgm:prSet/>
      <dgm:spPr/>
      <dgm:t>
        <a:bodyPr/>
        <a:lstStyle/>
        <a:p>
          <a:endParaRPr lang="ru-RU"/>
        </a:p>
      </dgm:t>
    </dgm:pt>
    <dgm:pt modelId="{17EB9E24-8930-4C36-81FE-CE6C36B10F02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Качество процесса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F8E1D3-8BF9-4734-8855-9C1F7819E558}" type="parTrans" cxnId="{90A399EE-EA85-4809-878E-DAD34D1711D9}">
      <dgm:prSet/>
      <dgm:spPr/>
      <dgm:t>
        <a:bodyPr/>
        <a:lstStyle/>
        <a:p>
          <a:endParaRPr lang="ru-RU"/>
        </a:p>
      </dgm:t>
    </dgm:pt>
    <dgm:pt modelId="{5EAACAE4-22E5-45A8-B862-7807D2CFEB9C}" type="sibTrans" cxnId="{90A399EE-EA85-4809-878E-DAD34D1711D9}">
      <dgm:prSet/>
      <dgm:spPr/>
      <dgm:t>
        <a:bodyPr/>
        <a:lstStyle/>
        <a:p>
          <a:endParaRPr lang="ru-RU"/>
        </a:p>
      </dgm:t>
    </dgm:pt>
    <dgm:pt modelId="{F7FE6D2D-AAD8-4B46-8154-3DA6F3CA0852}" type="pres">
      <dgm:prSet presAssocID="{3F8A6F2E-F1FF-4EAD-8EB8-14D4EDC744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46E9BC-177C-447D-A726-3E26A847F67F}" type="pres">
      <dgm:prSet presAssocID="{278EEB9B-4C87-4B20-BCCC-D53C3CD536CE}" presName="parentLin" presStyleCnt="0"/>
      <dgm:spPr/>
    </dgm:pt>
    <dgm:pt modelId="{CC0AE117-4002-4552-BE9F-5BB9701F19A2}" type="pres">
      <dgm:prSet presAssocID="{278EEB9B-4C87-4B20-BCCC-D53C3CD536C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6054D2B-46FD-4B71-8D69-0F5945CFC03B}" type="pres">
      <dgm:prSet presAssocID="{278EEB9B-4C87-4B20-BCCC-D53C3CD536CE}" presName="parentText" presStyleLbl="node1" presStyleIdx="0" presStyleCnt="4" custLinFactX="9444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B6A0F-CC97-4D10-9A1A-D0CC69A0F277}" type="pres">
      <dgm:prSet presAssocID="{278EEB9B-4C87-4B20-BCCC-D53C3CD536CE}" presName="negativeSpace" presStyleCnt="0"/>
      <dgm:spPr/>
    </dgm:pt>
    <dgm:pt modelId="{5AFFA287-6F07-49A6-BCD0-B65DCB53382E}" type="pres">
      <dgm:prSet presAssocID="{278EEB9B-4C87-4B20-BCCC-D53C3CD536CE}" presName="childText" presStyleLbl="conFgAcc1" presStyleIdx="0" presStyleCnt="4">
        <dgm:presLayoutVars>
          <dgm:bulletEnabled val="1"/>
        </dgm:presLayoutVars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8CF768A-733E-4B7A-B642-BF5848C3794C}" type="pres">
      <dgm:prSet presAssocID="{980FF5AE-6123-4B16-A2D7-1BB349989A21}" presName="spaceBetweenRectangles" presStyleCnt="0"/>
      <dgm:spPr/>
    </dgm:pt>
    <dgm:pt modelId="{D07DB289-AD3C-45F3-9A3E-366F2BBFF4EA}" type="pres">
      <dgm:prSet presAssocID="{17EB9E24-8930-4C36-81FE-CE6C36B10F02}" presName="parentLin" presStyleCnt="0"/>
      <dgm:spPr/>
    </dgm:pt>
    <dgm:pt modelId="{686EB4CB-9FD9-4304-8D2A-1658CAF5F04A}" type="pres">
      <dgm:prSet presAssocID="{17EB9E24-8930-4C36-81FE-CE6C36B10F0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09DB054-9239-42AA-9FB4-AA83EB696743}" type="pres">
      <dgm:prSet presAssocID="{17EB9E24-8930-4C36-81FE-CE6C36B10F02}" presName="parentText" presStyleLbl="node1" presStyleIdx="1" presStyleCnt="4" custLinFactX="9779" custLinFactNeighborX="100000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F9964-0A28-452B-AC10-AF6CB473BB06}" type="pres">
      <dgm:prSet presAssocID="{17EB9E24-8930-4C36-81FE-CE6C36B10F02}" presName="negativeSpace" presStyleCnt="0"/>
      <dgm:spPr/>
    </dgm:pt>
    <dgm:pt modelId="{F7F01AF5-91D9-49A1-A1E9-8A666AB25952}" type="pres">
      <dgm:prSet presAssocID="{17EB9E24-8930-4C36-81FE-CE6C36B10F02}" presName="childText" presStyleLbl="conFgAcc1" presStyleIdx="1" presStyleCnt="4" custLinFactNeighborY="-27208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E7F2882-F201-4D46-8816-44D8F1E44941}" type="pres">
      <dgm:prSet presAssocID="{5EAACAE4-22E5-45A8-B862-7807D2CFEB9C}" presName="spaceBetweenRectangles" presStyleCnt="0"/>
      <dgm:spPr/>
    </dgm:pt>
    <dgm:pt modelId="{5E35B945-527D-42F8-8C15-948C3D4F293F}" type="pres">
      <dgm:prSet presAssocID="{305F95A0-ACBE-4EB4-8F0B-D64E03C40FC3}" presName="parentLin" presStyleCnt="0"/>
      <dgm:spPr/>
    </dgm:pt>
    <dgm:pt modelId="{24D92F12-7D17-4BD4-BA37-8C9EF06591DE}" type="pres">
      <dgm:prSet presAssocID="{305F95A0-ACBE-4EB4-8F0B-D64E03C40FC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1480392-E5E2-46B9-A7C4-10977D833B86}" type="pres">
      <dgm:prSet presAssocID="{305F95A0-ACBE-4EB4-8F0B-D64E03C40FC3}" presName="parentText" presStyleLbl="node1" presStyleIdx="2" presStyleCnt="4" custLinFactX="9983" custLinFactNeighborX="100000" custLinFactNeighborY="-12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FBC94-85FD-40D4-A50A-470C4EA0A777}" type="pres">
      <dgm:prSet presAssocID="{305F95A0-ACBE-4EB4-8F0B-D64E03C40FC3}" presName="negativeSpace" presStyleCnt="0"/>
      <dgm:spPr/>
    </dgm:pt>
    <dgm:pt modelId="{8C915A21-8D89-408B-B7EC-8FB73C2DC0FA}" type="pres">
      <dgm:prSet presAssocID="{305F95A0-ACBE-4EB4-8F0B-D64E03C40FC3}" presName="childText" presStyleLbl="conFgAcc1" presStyleIdx="2" presStyleCnt="4">
        <dgm:presLayoutVars>
          <dgm:bulletEnabled val="1"/>
        </dgm:presLayoutVars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D82483A-A967-419C-81EE-C87BD8F420ED}" type="pres">
      <dgm:prSet presAssocID="{8F245F00-446D-4433-BF3F-61D96BFB3529}" presName="spaceBetweenRectangles" presStyleCnt="0"/>
      <dgm:spPr/>
    </dgm:pt>
    <dgm:pt modelId="{5678150B-3C6F-45BE-A496-5ED31ACC273A}" type="pres">
      <dgm:prSet presAssocID="{A065676A-EBE6-43F4-B008-A82C958FB728}" presName="parentLin" presStyleCnt="0"/>
      <dgm:spPr/>
    </dgm:pt>
    <dgm:pt modelId="{626A73C5-3C75-42D4-B841-26EE7A8115D2}" type="pres">
      <dgm:prSet presAssocID="{A065676A-EBE6-43F4-B008-A82C958FB72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472B74C-B909-45DB-89E6-270225C8FEC9}" type="pres">
      <dgm:prSet presAssocID="{A065676A-EBE6-43F4-B008-A82C958FB728}" presName="parentText" presStyleLbl="node1" presStyleIdx="3" presStyleCnt="4" custLinFactX="10281" custLinFactNeighborX="100000" custLinFactNeighborY="-12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AE999-C4F5-40EB-8BF9-3BF42048B71F}" type="pres">
      <dgm:prSet presAssocID="{A065676A-EBE6-43F4-B008-A82C958FB728}" presName="negativeSpace" presStyleCnt="0"/>
      <dgm:spPr/>
    </dgm:pt>
    <dgm:pt modelId="{4C4675DE-202B-4C48-8A51-E4AD078C7F27}" type="pres">
      <dgm:prSet presAssocID="{A065676A-EBE6-43F4-B008-A82C958FB728}" presName="childText" presStyleLbl="conFgAcc1" presStyleIdx="3" presStyleCnt="4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B6CED2C0-32C6-40E5-9E09-3A9B5B8E05D6}" srcId="{3F8A6F2E-F1FF-4EAD-8EB8-14D4EDC7445D}" destId="{305F95A0-ACBE-4EB4-8F0B-D64E03C40FC3}" srcOrd="2" destOrd="0" parTransId="{DBB544DA-B51F-4FD2-A0E6-CB1D4D45447C}" sibTransId="{8F245F00-446D-4433-BF3F-61D96BFB3529}"/>
    <dgm:cxn modelId="{259343E7-7CAD-4F3D-B86C-EB7DAA97657B}" type="presOf" srcId="{3F8A6F2E-F1FF-4EAD-8EB8-14D4EDC7445D}" destId="{F7FE6D2D-AAD8-4B46-8154-3DA6F3CA0852}" srcOrd="0" destOrd="0" presId="urn:microsoft.com/office/officeart/2005/8/layout/list1"/>
    <dgm:cxn modelId="{1C9967D3-2CE6-4D8E-9A21-6DF79037306D}" type="presOf" srcId="{278EEB9B-4C87-4B20-BCCC-D53C3CD536CE}" destId="{E6054D2B-46FD-4B71-8D69-0F5945CFC03B}" srcOrd="1" destOrd="0" presId="urn:microsoft.com/office/officeart/2005/8/layout/list1"/>
    <dgm:cxn modelId="{1CADC1E7-A58F-4A9D-ADB8-1B231145E739}" type="presOf" srcId="{A065676A-EBE6-43F4-B008-A82C958FB728}" destId="{4472B74C-B909-45DB-89E6-270225C8FEC9}" srcOrd="1" destOrd="0" presId="urn:microsoft.com/office/officeart/2005/8/layout/list1"/>
    <dgm:cxn modelId="{E24DDEEE-4EE4-4C16-864B-4692A4ABB41B}" srcId="{3F8A6F2E-F1FF-4EAD-8EB8-14D4EDC7445D}" destId="{278EEB9B-4C87-4B20-BCCC-D53C3CD536CE}" srcOrd="0" destOrd="0" parTransId="{C230556F-D57E-4316-8C85-F7D060E48A3D}" sibTransId="{980FF5AE-6123-4B16-A2D7-1BB349989A21}"/>
    <dgm:cxn modelId="{6EAFA109-6B10-42D6-B9C1-3D951B66ABB6}" type="presOf" srcId="{17EB9E24-8930-4C36-81FE-CE6C36B10F02}" destId="{B09DB054-9239-42AA-9FB4-AA83EB696743}" srcOrd="1" destOrd="0" presId="urn:microsoft.com/office/officeart/2005/8/layout/list1"/>
    <dgm:cxn modelId="{90A399EE-EA85-4809-878E-DAD34D1711D9}" srcId="{3F8A6F2E-F1FF-4EAD-8EB8-14D4EDC7445D}" destId="{17EB9E24-8930-4C36-81FE-CE6C36B10F02}" srcOrd="1" destOrd="0" parTransId="{1AF8E1D3-8BF9-4734-8855-9C1F7819E558}" sibTransId="{5EAACAE4-22E5-45A8-B862-7807D2CFEB9C}"/>
    <dgm:cxn modelId="{F929D102-2E32-4321-A092-B123F8C28204}" srcId="{3F8A6F2E-F1FF-4EAD-8EB8-14D4EDC7445D}" destId="{A065676A-EBE6-43F4-B008-A82C958FB728}" srcOrd="3" destOrd="0" parTransId="{20F951F2-C6E0-4ACB-A25C-B2C5A4B19F55}" sibTransId="{04329554-E77B-46A0-BC2A-BCF8F747F5AC}"/>
    <dgm:cxn modelId="{C8F83CF8-D3FA-4A98-9B6A-8A9F251C52C2}" type="presOf" srcId="{278EEB9B-4C87-4B20-BCCC-D53C3CD536CE}" destId="{CC0AE117-4002-4552-BE9F-5BB9701F19A2}" srcOrd="0" destOrd="0" presId="urn:microsoft.com/office/officeart/2005/8/layout/list1"/>
    <dgm:cxn modelId="{383ED569-F401-43F7-825D-EB790A479967}" type="presOf" srcId="{17EB9E24-8930-4C36-81FE-CE6C36B10F02}" destId="{686EB4CB-9FD9-4304-8D2A-1658CAF5F04A}" srcOrd="0" destOrd="0" presId="urn:microsoft.com/office/officeart/2005/8/layout/list1"/>
    <dgm:cxn modelId="{2C9FF6CC-8262-42E9-9DFA-0E78963F39C0}" type="presOf" srcId="{305F95A0-ACBE-4EB4-8F0B-D64E03C40FC3}" destId="{24D92F12-7D17-4BD4-BA37-8C9EF06591DE}" srcOrd="0" destOrd="0" presId="urn:microsoft.com/office/officeart/2005/8/layout/list1"/>
    <dgm:cxn modelId="{9FFA88EF-A845-4E48-905D-C66CBE02C897}" type="presOf" srcId="{305F95A0-ACBE-4EB4-8F0B-D64E03C40FC3}" destId="{B1480392-E5E2-46B9-A7C4-10977D833B86}" srcOrd="1" destOrd="0" presId="urn:microsoft.com/office/officeart/2005/8/layout/list1"/>
    <dgm:cxn modelId="{6C92347D-604C-4477-B70F-C012955EBDAE}" type="presOf" srcId="{A065676A-EBE6-43F4-B008-A82C958FB728}" destId="{626A73C5-3C75-42D4-B841-26EE7A8115D2}" srcOrd="0" destOrd="0" presId="urn:microsoft.com/office/officeart/2005/8/layout/list1"/>
    <dgm:cxn modelId="{9CD7E2E9-9EB7-4F64-86C6-FCB311B6DDF1}" type="presParOf" srcId="{F7FE6D2D-AAD8-4B46-8154-3DA6F3CA0852}" destId="{4346E9BC-177C-447D-A726-3E26A847F67F}" srcOrd="0" destOrd="0" presId="urn:microsoft.com/office/officeart/2005/8/layout/list1"/>
    <dgm:cxn modelId="{A55D1688-0592-4438-9E28-C6C33573083F}" type="presParOf" srcId="{4346E9BC-177C-447D-A726-3E26A847F67F}" destId="{CC0AE117-4002-4552-BE9F-5BB9701F19A2}" srcOrd="0" destOrd="0" presId="urn:microsoft.com/office/officeart/2005/8/layout/list1"/>
    <dgm:cxn modelId="{0C550DAD-9C70-4979-B7BF-F1601884F093}" type="presParOf" srcId="{4346E9BC-177C-447D-A726-3E26A847F67F}" destId="{E6054D2B-46FD-4B71-8D69-0F5945CFC03B}" srcOrd="1" destOrd="0" presId="urn:microsoft.com/office/officeart/2005/8/layout/list1"/>
    <dgm:cxn modelId="{6817BE21-9CB0-4BB1-9CC2-39BE2635D826}" type="presParOf" srcId="{F7FE6D2D-AAD8-4B46-8154-3DA6F3CA0852}" destId="{CBDB6A0F-CC97-4D10-9A1A-D0CC69A0F277}" srcOrd="1" destOrd="0" presId="urn:microsoft.com/office/officeart/2005/8/layout/list1"/>
    <dgm:cxn modelId="{3C6481B4-AE25-43DD-A1D8-2600BC0A45EC}" type="presParOf" srcId="{F7FE6D2D-AAD8-4B46-8154-3DA6F3CA0852}" destId="{5AFFA287-6F07-49A6-BCD0-B65DCB53382E}" srcOrd="2" destOrd="0" presId="urn:microsoft.com/office/officeart/2005/8/layout/list1"/>
    <dgm:cxn modelId="{CE4B2B46-5022-4BB7-A8C9-0E05BB7532E0}" type="presParOf" srcId="{F7FE6D2D-AAD8-4B46-8154-3DA6F3CA0852}" destId="{78CF768A-733E-4B7A-B642-BF5848C3794C}" srcOrd="3" destOrd="0" presId="urn:microsoft.com/office/officeart/2005/8/layout/list1"/>
    <dgm:cxn modelId="{F2AC58D1-2036-4F75-B372-76183F68D4BC}" type="presParOf" srcId="{F7FE6D2D-AAD8-4B46-8154-3DA6F3CA0852}" destId="{D07DB289-AD3C-45F3-9A3E-366F2BBFF4EA}" srcOrd="4" destOrd="0" presId="urn:microsoft.com/office/officeart/2005/8/layout/list1"/>
    <dgm:cxn modelId="{3C5B1AC5-CEFF-4739-8EFD-89AA43203DB1}" type="presParOf" srcId="{D07DB289-AD3C-45F3-9A3E-366F2BBFF4EA}" destId="{686EB4CB-9FD9-4304-8D2A-1658CAF5F04A}" srcOrd="0" destOrd="0" presId="urn:microsoft.com/office/officeart/2005/8/layout/list1"/>
    <dgm:cxn modelId="{3F6F75C9-A8E4-4A93-9C0B-DEACF9726CF1}" type="presParOf" srcId="{D07DB289-AD3C-45F3-9A3E-366F2BBFF4EA}" destId="{B09DB054-9239-42AA-9FB4-AA83EB696743}" srcOrd="1" destOrd="0" presId="urn:microsoft.com/office/officeart/2005/8/layout/list1"/>
    <dgm:cxn modelId="{164AA533-EB6B-446E-9B75-DD8E8104375E}" type="presParOf" srcId="{F7FE6D2D-AAD8-4B46-8154-3DA6F3CA0852}" destId="{5F5F9964-0A28-452B-AC10-AF6CB473BB06}" srcOrd="5" destOrd="0" presId="urn:microsoft.com/office/officeart/2005/8/layout/list1"/>
    <dgm:cxn modelId="{A4146656-C294-48C2-83D4-5230409CF0E8}" type="presParOf" srcId="{F7FE6D2D-AAD8-4B46-8154-3DA6F3CA0852}" destId="{F7F01AF5-91D9-49A1-A1E9-8A666AB25952}" srcOrd="6" destOrd="0" presId="urn:microsoft.com/office/officeart/2005/8/layout/list1"/>
    <dgm:cxn modelId="{35F801A4-D449-4280-8839-AF18B5B67424}" type="presParOf" srcId="{F7FE6D2D-AAD8-4B46-8154-3DA6F3CA0852}" destId="{8E7F2882-F201-4D46-8816-44D8F1E44941}" srcOrd="7" destOrd="0" presId="urn:microsoft.com/office/officeart/2005/8/layout/list1"/>
    <dgm:cxn modelId="{95CC3026-63BA-4E7B-8931-5909BFD51FC3}" type="presParOf" srcId="{F7FE6D2D-AAD8-4B46-8154-3DA6F3CA0852}" destId="{5E35B945-527D-42F8-8C15-948C3D4F293F}" srcOrd="8" destOrd="0" presId="urn:microsoft.com/office/officeart/2005/8/layout/list1"/>
    <dgm:cxn modelId="{285A034A-A0DC-47D4-8DAB-0337E5E83BD3}" type="presParOf" srcId="{5E35B945-527D-42F8-8C15-948C3D4F293F}" destId="{24D92F12-7D17-4BD4-BA37-8C9EF06591DE}" srcOrd="0" destOrd="0" presId="urn:microsoft.com/office/officeart/2005/8/layout/list1"/>
    <dgm:cxn modelId="{DEAED605-695E-4864-89BD-E24952EAB0CE}" type="presParOf" srcId="{5E35B945-527D-42F8-8C15-948C3D4F293F}" destId="{B1480392-E5E2-46B9-A7C4-10977D833B86}" srcOrd="1" destOrd="0" presId="urn:microsoft.com/office/officeart/2005/8/layout/list1"/>
    <dgm:cxn modelId="{A1A2394F-A97E-48AB-8355-BF7E1EA8291D}" type="presParOf" srcId="{F7FE6D2D-AAD8-4B46-8154-3DA6F3CA0852}" destId="{1A9FBC94-85FD-40D4-A50A-470C4EA0A777}" srcOrd="9" destOrd="0" presId="urn:microsoft.com/office/officeart/2005/8/layout/list1"/>
    <dgm:cxn modelId="{235693E7-F5FD-4EE8-97AC-CA3D01D780C6}" type="presParOf" srcId="{F7FE6D2D-AAD8-4B46-8154-3DA6F3CA0852}" destId="{8C915A21-8D89-408B-B7EC-8FB73C2DC0FA}" srcOrd="10" destOrd="0" presId="urn:microsoft.com/office/officeart/2005/8/layout/list1"/>
    <dgm:cxn modelId="{D4E73610-CE25-4BEE-A3E7-5DC74F93AB0F}" type="presParOf" srcId="{F7FE6D2D-AAD8-4B46-8154-3DA6F3CA0852}" destId="{BD82483A-A967-419C-81EE-C87BD8F420ED}" srcOrd="11" destOrd="0" presId="urn:microsoft.com/office/officeart/2005/8/layout/list1"/>
    <dgm:cxn modelId="{D3A65C06-6E9E-4EBB-945E-83908D9459B3}" type="presParOf" srcId="{F7FE6D2D-AAD8-4B46-8154-3DA6F3CA0852}" destId="{5678150B-3C6F-45BE-A496-5ED31ACC273A}" srcOrd="12" destOrd="0" presId="urn:microsoft.com/office/officeart/2005/8/layout/list1"/>
    <dgm:cxn modelId="{D527D020-609D-4BE1-AD76-9C8B73C2BB0F}" type="presParOf" srcId="{5678150B-3C6F-45BE-A496-5ED31ACC273A}" destId="{626A73C5-3C75-42D4-B841-26EE7A8115D2}" srcOrd="0" destOrd="0" presId="urn:microsoft.com/office/officeart/2005/8/layout/list1"/>
    <dgm:cxn modelId="{1AB3EC76-D7A7-444D-B553-26ECBAF1D413}" type="presParOf" srcId="{5678150B-3C6F-45BE-A496-5ED31ACC273A}" destId="{4472B74C-B909-45DB-89E6-270225C8FEC9}" srcOrd="1" destOrd="0" presId="urn:microsoft.com/office/officeart/2005/8/layout/list1"/>
    <dgm:cxn modelId="{20E6FF95-F39B-4A5E-996D-9FC7A05B7D0B}" type="presParOf" srcId="{F7FE6D2D-AAD8-4B46-8154-3DA6F3CA0852}" destId="{7ADAE999-C4F5-40EB-8BF9-3BF42048B71F}" srcOrd="13" destOrd="0" presId="urn:microsoft.com/office/officeart/2005/8/layout/list1"/>
    <dgm:cxn modelId="{0B21DDF4-57B1-4CB8-8845-8B55E9D45514}" type="presParOf" srcId="{F7FE6D2D-AAD8-4B46-8154-3DA6F3CA0852}" destId="{4C4675DE-202B-4C48-8A51-E4AD078C7F2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FA287-6F07-49A6-BCD0-B65DCB53382E}">
      <dsp:nvSpPr>
        <dsp:cNvPr id="0" name=""/>
        <dsp:cNvSpPr/>
      </dsp:nvSpPr>
      <dsp:spPr>
        <a:xfrm>
          <a:off x="0" y="417429"/>
          <a:ext cx="7796784" cy="604800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E6054D2B-46FD-4B71-8D69-0F5945CFC03B}">
      <dsp:nvSpPr>
        <dsp:cNvPr id="0" name=""/>
        <dsp:cNvSpPr/>
      </dsp:nvSpPr>
      <dsp:spPr>
        <a:xfrm>
          <a:off x="1295108" y="63189"/>
          <a:ext cx="5457748" cy="70848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90" tIns="0" rIns="206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Качество управления ОО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9693" y="97774"/>
        <a:ext cx="5388578" cy="639310"/>
      </dsp:txXfrm>
    </dsp:sp>
    <dsp:sp modelId="{F7F01AF5-91D9-49A1-A1E9-8A666AB25952}">
      <dsp:nvSpPr>
        <dsp:cNvPr id="0" name=""/>
        <dsp:cNvSpPr/>
      </dsp:nvSpPr>
      <dsp:spPr>
        <a:xfrm>
          <a:off x="0" y="1470807"/>
          <a:ext cx="7796784" cy="60480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B09DB054-9239-42AA-9FB4-AA83EB696743}">
      <dsp:nvSpPr>
        <dsp:cNvPr id="0" name=""/>
        <dsp:cNvSpPr/>
      </dsp:nvSpPr>
      <dsp:spPr>
        <a:xfrm>
          <a:off x="1313391" y="1151829"/>
          <a:ext cx="5457748" cy="70848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90" tIns="0" rIns="206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Качество процесса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7976" y="1186414"/>
        <a:ext cx="5388578" cy="639310"/>
      </dsp:txXfrm>
    </dsp:sp>
    <dsp:sp modelId="{8C915A21-8D89-408B-B7EC-8FB73C2DC0FA}">
      <dsp:nvSpPr>
        <dsp:cNvPr id="0" name=""/>
        <dsp:cNvSpPr/>
      </dsp:nvSpPr>
      <dsp:spPr>
        <a:xfrm>
          <a:off x="0" y="2594709"/>
          <a:ext cx="7796784" cy="604800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B1480392-E5E2-46B9-A7C4-10977D833B86}">
      <dsp:nvSpPr>
        <dsp:cNvPr id="0" name=""/>
        <dsp:cNvSpPr/>
      </dsp:nvSpPr>
      <dsp:spPr>
        <a:xfrm>
          <a:off x="1324525" y="2231322"/>
          <a:ext cx="5457748" cy="70848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90" tIns="0" rIns="206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Качество результата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9110" y="2265907"/>
        <a:ext cx="5388578" cy="639310"/>
      </dsp:txXfrm>
    </dsp:sp>
    <dsp:sp modelId="{4C4675DE-202B-4C48-8A51-E4AD078C7F27}">
      <dsp:nvSpPr>
        <dsp:cNvPr id="0" name=""/>
        <dsp:cNvSpPr/>
      </dsp:nvSpPr>
      <dsp:spPr>
        <a:xfrm>
          <a:off x="0" y="3683349"/>
          <a:ext cx="7796784" cy="60480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4472B74C-B909-45DB-89E6-270225C8FEC9}">
      <dsp:nvSpPr>
        <dsp:cNvPr id="0" name=""/>
        <dsp:cNvSpPr/>
      </dsp:nvSpPr>
      <dsp:spPr>
        <a:xfrm>
          <a:off x="1340789" y="3319962"/>
          <a:ext cx="5457748" cy="70848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90" tIns="0" rIns="206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Качество условий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5374" y="3354547"/>
        <a:ext cx="5388578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18EC6-83B5-4068-8127-15F594A0405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A1C06-FB1A-4C5D-B25A-2DD36D4F6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0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A1C06-FB1A-4C5D-B25A-2DD36D4F63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8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A1C06-FB1A-4C5D-B25A-2DD36D4F63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6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A1C06-FB1A-4C5D-B25A-2DD36D4F63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54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3AA9-E8E4-4E4C-BC73-E183856C9C8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037-5FAC-4235-9E00-FB064A5F1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13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3AA9-E8E4-4E4C-BC73-E183856C9C8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037-5FAC-4235-9E00-FB064A5F1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41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3AA9-E8E4-4E4C-BC73-E183856C9C8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037-5FAC-4235-9E00-FB064A5F1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8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3AA9-E8E4-4E4C-BC73-E183856C9C8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037-5FAC-4235-9E00-FB064A5F1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3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3AA9-E8E4-4E4C-BC73-E183856C9C8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037-5FAC-4235-9E00-FB064A5F1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01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3AA9-E8E4-4E4C-BC73-E183856C9C8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037-5FAC-4235-9E00-FB064A5F1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05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3AA9-E8E4-4E4C-BC73-E183856C9C8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037-5FAC-4235-9E00-FB064A5F1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6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3AA9-E8E4-4E4C-BC73-E183856C9C8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037-5FAC-4235-9E00-FB064A5F1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4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3AA9-E8E4-4E4C-BC73-E183856C9C8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037-5FAC-4235-9E00-FB064A5F1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7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3AA9-E8E4-4E4C-BC73-E183856C9C8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037-5FAC-4235-9E00-FB064A5F1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2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3AA9-E8E4-4E4C-BC73-E183856C9C8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037-5FAC-4235-9E00-FB064A5F1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7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73AA9-E8E4-4E4C-BC73-E183856C9C8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FF037-5FAC-4235-9E00-FB064A5F1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4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iles.123freevectors.com/wp-content/original/108146-light-pink-wa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0" y="-914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95543" y="4802200"/>
            <a:ext cx="5172455" cy="1324547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                                                                         МБОУ «Кубанская школа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 С.П. Королева»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Скуратовская Наталья Витальевна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8" y="648525"/>
            <a:ext cx="9719389" cy="3018405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заданий разных типов на уроках географии для подготовки                               к ВПР, ГИА.</a:t>
            </a: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критериев оценивания заданий ВПР, ГИА.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95544" y="4802200"/>
            <a:ext cx="5747843" cy="1514624"/>
          </a:xfrm>
          <a:prstGeom prst="rect">
            <a:avLst/>
          </a:prstGeom>
          <a:solidFill>
            <a:srgbClr val="F6E4BC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                                                                         МБОУ «Кубанская школа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 С.П. Королева»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Скуратовская Наталья Витальевна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iles.123freevectors.com/wp-content/original/108146-light-pink-wa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0" y="-109728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" b="10249"/>
          <a:stretch/>
        </p:blipFill>
        <p:spPr>
          <a:xfrm>
            <a:off x="1252729" y="979043"/>
            <a:ext cx="9655160" cy="4891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82496" y="0"/>
            <a:ext cx="8827008" cy="915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(ГИА)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www.eduportal44.ru/Makariev_EDU/Dorog/OF/PublishingImages/SitePages/%D0%95%D0%93%D0%AD%20%D0%B8%20%D0%93%D0%98%D0%90/risunok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194" y="5705856"/>
            <a:ext cx="3547557" cy="992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16352" y="2395728"/>
            <a:ext cx="6281928" cy="122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https://files.123freevectors.com/wp-content/original/108146-light-pink-wa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5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03246" y="110281"/>
            <a:ext cx="8827008" cy="915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(ГИА)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" b="3990"/>
          <a:stretch/>
        </p:blipFill>
        <p:spPr>
          <a:xfrm>
            <a:off x="1330169" y="1025316"/>
            <a:ext cx="9373163" cy="48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eduportal44.ru/Makariev_EDU/Dorog/OF/PublishingImages/SitePages/%D0%95%D0%93%D0%AD%20%D0%B8%20%D0%93%D0%98%D0%90/risunok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193" y="5790533"/>
            <a:ext cx="3547557" cy="992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6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6" name="Picture 4" descr="https://files.123freevectors.com/wp-content/original/108146-light-pink-wa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7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82496" y="0"/>
            <a:ext cx="8827008" cy="915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(ГИА)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" t="3355" r="-421" b="5183"/>
          <a:stretch/>
        </p:blipFill>
        <p:spPr>
          <a:xfrm>
            <a:off x="1752092" y="1271016"/>
            <a:ext cx="8687816" cy="464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21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iles.123freevectors.com/wp-content/original/108146-light-pink-wa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10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82496" y="0"/>
            <a:ext cx="8827008" cy="915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(ГИА)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51523" y="1393264"/>
            <a:ext cx="3139937" cy="46345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1740" rIns="0" bIns="31740" numCol="1" anchor="ctr" anchorCtr="0" compatLnSpc="1">
            <a:prstTxWarp prst="textNoShape">
              <a:avLst/>
            </a:prstTxWarp>
            <a:spAutoFit/>
          </a:bodyPr>
          <a:lstStyle>
            <a:lvl1pPr indent="15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8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Карта погоды составлена на                              5 декабря.                                    В каком из показанных на карте городов на следующий день наиболее вероятно существенное</a:t>
            </a: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потепление?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158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1) Москва</a:t>
            </a:r>
          </a:p>
          <a:p>
            <a:pPr marL="0" marR="0" lvl="0" indent="158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2) Нижний Новгород</a:t>
            </a:r>
          </a:p>
          <a:p>
            <a:pPr marL="0" marR="0" lvl="0" indent="158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3) Пермь</a:t>
            </a:r>
          </a:p>
          <a:p>
            <a:pPr marL="0" marR="0" lvl="0" indent="158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4) Ханты-Мансийск</a:t>
            </a: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94314" y="4127614"/>
            <a:ext cx="14229887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Ответ: 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s://geo-oge.sdamgia.ru/get_file?id=3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29" y="1314820"/>
            <a:ext cx="6069936" cy="479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8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iles.123freevectors.com/wp-content/original/108146-light-pink-wa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82496" y="0"/>
            <a:ext cx="8827008" cy="915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(ГИА)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94314" y="4127614"/>
            <a:ext cx="14229887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Ответ: 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549325" y="1681626"/>
            <a:ext cx="396017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климатограмму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определите, какой буквой на карте обозначен пункт, характеристики климата которого отражены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климатограмме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ttps://geo-oge.sdamgia.ru/get_file?id=2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44" y="1584282"/>
            <a:ext cx="4460681" cy="449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49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iles.123freevectors.com/wp-content/original/108146-light-pink-wa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6" y="-146704"/>
            <a:ext cx="123869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2905" y="1847956"/>
            <a:ext cx="3113335" cy="4011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по карте расстояние на местности по прямой от отдельно стоящего дерева до точки А. Измерение проводите между центрами условных знаков.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округлите до десятков метров.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в виде числа</a:t>
            </a:r>
            <a:r>
              <a:rPr lang="ru-RU" dirty="0"/>
              <a:t>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82496" y="0"/>
            <a:ext cx="8827008" cy="915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(ГИА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94314" y="4127614"/>
            <a:ext cx="14229887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Ответ: 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8" name="Picture 4" descr="https://geo-oge.sdamgia.ru/get_file?id=73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96" y="1680342"/>
            <a:ext cx="6349120" cy="434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5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6" name="Picture 4" descr="https://files.123freevectors.com/wp-content/original/108146-light-pink-wa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30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72956" y="0"/>
            <a:ext cx="8827008" cy="915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 (ВПР)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2" t="15443" r="24511" b="8528"/>
          <a:stretch/>
        </p:blipFill>
        <p:spPr>
          <a:xfrm>
            <a:off x="1826367" y="1290892"/>
            <a:ext cx="2725360" cy="3754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0" t="16266" r="25899" b="12534"/>
          <a:stretch/>
        </p:blipFill>
        <p:spPr>
          <a:xfrm>
            <a:off x="4840077" y="2414016"/>
            <a:ext cx="2808565" cy="37629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8" t="18013" r="24716" b="11785"/>
          <a:stretch/>
        </p:blipFill>
        <p:spPr>
          <a:xfrm>
            <a:off x="7936992" y="1290893"/>
            <a:ext cx="2579442" cy="37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1" cy="4351338"/>
          </a:xfrm>
        </p:spPr>
      </p:pic>
      <p:pic>
        <p:nvPicPr>
          <p:cNvPr id="5" name="Picture 4" descr="https://files.123freevectors.com/wp-content/original/108146-light-pink-wa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82495" y="160496"/>
            <a:ext cx="8827008" cy="915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 (ВПР)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3" y="1143000"/>
            <a:ext cx="9704832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4" name="Picture 4" descr="https://files.123freevectors.com/wp-content/original/108146-light-pink-wa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7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0530" r="27011" b="17964"/>
          <a:stretch/>
        </p:blipFill>
        <p:spPr>
          <a:xfrm>
            <a:off x="2228144" y="1494250"/>
            <a:ext cx="7588910" cy="423903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72956" y="0"/>
            <a:ext cx="8827008" cy="915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 (ВПР)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4" name="Picture 4" descr="https://files.123freevectors.com/wp-content/original/108146-light-pink-wa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7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72956" y="0"/>
            <a:ext cx="8827008" cy="915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 (ВПР)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4" t="22066" r="22180" b="10976"/>
          <a:stretch/>
        </p:blipFill>
        <p:spPr>
          <a:xfrm>
            <a:off x="2429256" y="1049972"/>
            <a:ext cx="7333488" cy="55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iles.123freevectors.com/wp-content/original/108146-light-pink-wa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0" y="-6400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3896" y="1014985"/>
            <a:ext cx="9634728" cy="4498848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– это комплексная характеристика образовательной деятельности и подготовки обучающегося, выражающая степень их соответствия ФГОС и потребностям физического или юридического лица, в интересах которого осуществляется образовательная деятельность, в том числе степень достижения образовательной программы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№273 «Об образовании»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4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files.123freevectors.com/wp-content/original/108146-light-pink-wa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6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14144" y="734781"/>
            <a:ext cx="8510016" cy="2677656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География! География…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встречал в СМИ математических формул, физической или химической терминологии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языком географии все мы встречаемся ежедневно.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– язык цивилизации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А.П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Горкин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28160" y="3616938"/>
            <a:ext cx="6096000" cy="10156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/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и российский экономико-географ, </a:t>
            </a:r>
            <a:endParaRPr lang="ru-RU" sz="20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географических наук, профессор географического факультета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phonoteka.org/uploads/posts/2021-04/1619772955_3-phonoteka_org-p-kartinka-geografiya-globus-i-karta-fon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574" y="4632601"/>
            <a:ext cx="2318506" cy="2318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files.123freevectors.com/wp-content/original/108146-light-pink-wa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0" y="-6400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4079" y="156860"/>
            <a:ext cx="7796784" cy="896113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результатов реализации ФГОС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66287" y="1265610"/>
            <a:ext cx="5736338" cy="8961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система оценки качества образования (ВСОКО)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255779"/>
              </p:ext>
            </p:extLst>
          </p:nvPr>
        </p:nvGraphicFramePr>
        <p:xfrm>
          <a:off x="2164079" y="2374362"/>
          <a:ext cx="77967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83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files.123freevectors.com/wp-content/original/108146-light-pink-wa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9728"/>
            <a:ext cx="12192000" cy="685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9311" y="52641"/>
            <a:ext cx="4913376" cy="860171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процесса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39311" y="1555434"/>
            <a:ext cx="4913376" cy="8601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показателей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8200" y="3095944"/>
            <a:ext cx="4913376" cy="8601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(ГИА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39311" y="5316792"/>
            <a:ext cx="4913376" cy="8601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515101" y="3098103"/>
            <a:ext cx="4913376" cy="8601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 (ВПР)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38200" y="4206368"/>
            <a:ext cx="5205984" cy="8601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Независимые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мониторинговые исследования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345936" y="4206368"/>
            <a:ext cx="5157217" cy="8601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олимпиады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833872" y="1011174"/>
            <a:ext cx="210312" cy="50673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837432" y="2535207"/>
            <a:ext cx="210312" cy="50673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104632" y="2535207"/>
            <a:ext cx="210312" cy="50673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iles.123freevectors.com/wp-content/original/108146-light-pink-wa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0" y="-6400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956" y="246888"/>
            <a:ext cx="8827008" cy="915035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(ГИА)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8992" y="1795309"/>
            <a:ext cx="9936480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Неоднократная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репетиция ситуации экзамена, формирование адекватной оценки, позитивный настрой на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Углублённая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учащихся по географии: дифференцированный подход на уроках; индивидуальные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ГИА сильных и слабых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условиях, максимально приближенных к условиям реального экзамена, выработка определенного плана, стратегии работы на экзамене, психологическая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года диагностических работ, глубокий анализ результатов и работа по коррекции.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82880" y="323125"/>
            <a:ext cx="1069849" cy="1472184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https://files.123freevectors.com/wp-content/original/108146-light-pink-wav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01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82496" y="-64008"/>
            <a:ext cx="8827008" cy="915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(ГИА)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82496" y="1310160"/>
            <a:ext cx="8827008" cy="742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метод подготовки – отработка умения читать карту,                            работа с географической номенклатурой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942">
            <a:off x="6568931" y="2696727"/>
            <a:ext cx="17859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31" y="2601561"/>
            <a:ext cx="1785938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9588" b="-2000"/>
          <a:stretch/>
        </p:blipFill>
        <p:spPr bwMode="auto">
          <a:xfrm rot="21347464">
            <a:off x="3732552" y="2648724"/>
            <a:ext cx="179533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6781" y="2601560"/>
            <a:ext cx="3236039" cy="3577800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Ускоренный показ географических объектов в атласах;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Взаимный показ объектов на карте;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Узнавание объектов по словесному описанию;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Нанесение объектов на контурную карту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50577" y="2621832"/>
            <a:ext cx="3236039" cy="3577800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Географические диктанты;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географического положения объекта;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природных компонентов (рельефа, внутренних вод, климата)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768096" y="1735452"/>
            <a:ext cx="612648" cy="855377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10811256" y="1725538"/>
            <a:ext cx="585636" cy="861444"/>
          </a:xfrm>
          <a:prstGeom prst="curvedLef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532395" y="875410"/>
            <a:ext cx="274045" cy="399899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iles.123freevectors.com/wp-content/original/108146-light-pink-wa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644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82496" y="0"/>
            <a:ext cx="8827008" cy="915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(ГИА)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9" b="5271"/>
          <a:stretch/>
        </p:blipFill>
        <p:spPr>
          <a:xfrm>
            <a:off x="338702" y="863821"/>
            <a:ext cx="5861557" cy="3016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eduportal44.ru/Makariev_EDU/Dorog/OF/PublishingImages/SitePages/%D0%95%D0%93%D0%AD%20%D0%B8%20%D0%93%D0%98%D0%90/risunok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194" y="5680805"/>
            <a:ext cx="3547557" cy="992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" b="12488"/>
          <a:stretch/>
        </p:blipFill>
        <p:spPr>
          <a:xfrm>
            <a:off x="6185261" y="2377440"/>
            <a:ext cx="5962572" cy="2770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3"/>
          <a:stretch/>
        </p:blipFill>
        <p:spPr>
          <a:xfrm>
            <a:off x="338702" y="3809666"/>
            <a:ext cx="5861557" cy="2571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31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iles.123freevectors.com/wp-content/original/108146-light-pink-wa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0" y="-109728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82496" y="0"/>
            <a:ext cx="8827008" cy="915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(ГИА)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www.eduportal44.ru/Makariev_EDU/Dorog/OF/PublishingImages/SitePages/%D0%95%D0%93%D0%AD%20%D0%B8%20%D0%93%D0%98%D0%90/risunok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194" y="5705856"/>
            <a:ext cx="3547557" cy="992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4" b="6652"/>
          <a:stretch/>
        </p:blipFill>
        <p:spPr>
          <a:xfrm>
            <a:off x="1310115" y="1024763"/>
            <a:ext cx="9571769" cy="4845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51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6" name="Picture 4" descr="https://files.123freevectors.com/wp-content/original/108146-light-pink-wa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7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82496" y="0"/>
            <a:ext cx="8827008" cy="915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(ГИА)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 r="1192" b="12105"/>
          <a:stretch/>
        </p:blipFill>
        <p:spPr>
          <a:xfrm>
            <a:off x="771070" y="1083755"/>
            <a:ext cx="10649860" cy="5093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43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433</Words>
  <Application>Microsoft Office PowerPoint</Application>
  <PresentationFormat>Широкоэкранный</PresentationFormat>
  <Paragraphs>74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Учитель географии                                                                         МБОУ «Кубанская школа  им. С.П. Королева»  Скуратовская Наталья Витальевна</vt:lpstr>
      <vt:lpstr>Презентация PowerPoint</vt:lpstr>
      <vt:lpstr>Мониторинг результатов реализации ФГОС</vt:lpstr>
      <vt:lpstr>Качество процесса</vt:lpstr>
      <vt:lpstr>Государственная итоговая аттестация (ГИА)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Скуратовская</dc:creator>
  <cp:lastModifiedBy>Наталья Скуратовская</cp:lastModifiedBy>
  <cp:revision>53</cp:revision>
  <dcterms:created xsi:type="dcterms:W3CDTF">2022-04-05T06:12:39Z</dcterms:created>
  <dcterms:modified xsi:type="dcterms:W3CDTF">2022-04-20T06:24:05Z</dcterms:modified>
</cp:coreProperties>
</file>