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D589D-684C-498D-8DB1-27E97277DFE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72D8-AA2B-415F-A69F-EFAF3934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2D8-AA2B-415F-A69F-EFAF39348B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8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7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99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1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44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3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1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3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D63D-4AB8-46AD-BF68-826C3E15B52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64F0EE-CE0C-401D-B96A-075284D75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2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623455"/>
            <a:ext cx="10342418" cy="1067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ФРАГМЕНТ УРОКА ВО 2-М КЛАССЕ ПО ТЕМЕ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“ANIMALS IN ACTION”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направленный на отработку и закрепление полученных знаний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18" y="1565997"/>
            <a:ext cx="67055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2266" y="3777896"/>
            <a:ext cx="9174789" cy="1883066"/>
          </a:xfrm>
        </p:spPr>
        <p:txBody>
          <a:bodyPr/>
          <a:lstStyle/>
          <a:p>
            <a:pPr algn="l"/>
            <a:r>
              <a:rPr lang="ru-RU" sz="36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>-</a:t>
            </a:r>
            <a:r>
              <a:rPr lang="ru-RU" sz="2800" dirty="0" smtClean="0"/>
              <a:t>закрепить структуры с глаголом </a:t>
            </a:r>
            <a:r>
              <a:rPr lang="en-GB" sz="2800" dirty="0" smtClean="0"/>
              <a:t>“can”</a:t>
            </a:r>
            <a:r>
              <a:rPr lang="ru-RU" sz="2800" dirty="0" smtClean="0"/>
              <a:t>и глаголы движения;</a:t>
            </a:r>
            <a:br>
              <a:rPr lang="ru-RU" sz="2800" dirty="0" smtClean="0"/>
            </a:br>
            <a:r>
              <a:rPr lang="ru-RU" sz="2800" dirty="0" smtClean="0"/>
              <a:t>-закрепить названия </a:t>
            </a:r>
            <a:r>
              <a:rPr lang="ru-RU" sz="2800" dirty="0" err="1" smtClean="0"/>
              <a:t>животных,название</a:t>
            </a:r>
            <a:r>
              <a:rPr lang="ru-RU" sz="2800" dirty="0" smtClean="0"/>
              <a:t> цвета,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ru-RU" sz="2800" dirty="0" smtClean="0"/>
              <a:t>имя числительное;</a:t>
            </a:r>
            <a:br>
              <a:rPr lang="ru-RU" sz="2800" dirty="0" smtClean="0"/>
            </a:br>
            <a:r>
              <a:rPr lang="ru-RU" sz="2800" dirty="0" smtClean="0"/>
              <a:t>-закрепить навыки говорения</a:t>
            </a:r>
            <a:br>
              <a:rPr lang="ru-RU" sz="2800" dirty="0" smtClean="0"/>
            </a:br>
            <a:r>
              <a:rPr lang="ru-RU" sz="3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Оборудование:</a:t>
            </a:r>
            <a:r>
              <a:rPr lang="ru-RU" sz="3200" b="1" i="1" u="sng" dirty="0" smtClean="0">
                <a:solidFill>
                  <a:srgbClr val="FF0000"/>
                </a:solidFill>
              </a:rPr>
              <a:t/>
            </a:r>
            <a:br>
              <a:rPr lang="ru-RU" sz="3200" b="1" i="1" u="sng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- песня о животных;</a:t>
            </a:r>
            <a:br>
              <a:rPr lang="ru-RU" sz="2800" dirty="0" smtClean="0"/>
            </a:br>
            <a:r>
              <a:rPr lang="ru-RU" sz="2800" dirty="0" smtClean="0"/>
              <a:t>-подготовленные карточки с различными дикими животными;</a:t>
            </a:r>
            <a:br>
              <a:rPr lang="ru-RU" sz="2800" dirty="0" smtClean="0"/>
            </a:br>
            <a:r>
              <a:rPr lang="ru-RU" sz="2800" dirty="0" smtClean="0"/>
              <a:t>-плакаты формата А-2;</a:t>
            </a:r>
            <a:br>
              <a:rPr lang="ru-RU" sz="2800" dirty="0" smtClean="0"/>
            </a:br>
            <a:r>
              <a:rPr lang="ru-RU" sz="2800" dirty="0" smtClean="0"/>
              <a:t>клей и карандаши.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4" y="56152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24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38545"/>
            <a:ext cx="8896157" cy="1482437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ход урока: </a:t>
            </a:r>
            <a:r>
              <a:rPr lang="en-GB" sz="2700" b="1" u="sng" dirty="0" smtClean="0"/>
              <a:t/>
            </a:r>
            <a:br>
              <a:rPr lang="en-GB" sz="2700" b="1" u="sng" dirty="0" smtClean="0"/>
            </a:br>
            <a:r>
              <a:rPr lang="en-GB" sz="1600" dirty="0" smtClean="0"/>
              <a:t>1.</a:t>
            </a:r>
            <a:r>
              <a:rPr lang="ru-RU" sz="1600" dirty="0" smtClean="0"/>
              <a:t>повторить изученную лексику в ходе динамической паузы-просмотр мультфильма и движение детей с главными героями</a:t>
            </a:r>
            <a:r>
              <a:rPr lang="en-GB" sz="1600" dirty="0"/>
              <a:t> </a:t>
            </a:r>
            <a:r>
              <a:rPr lang="en-GB" sz="1600" dirty="0" smtClean="0"/>
              <a:t>“</a:t>
            </a:r>
            <a:r>
              <a:rPr lang="en-US" sz="1600" dirty="0" smtClean="0"/>
              <a:t>Yes</a:t>
            </a:r>
            <a:r>
              <a:rPr lang="en-US" sz="1600" dirty="0"/>
              <a:t>, I Can</a:t>
            </a:r>
            <a:r>
              <a:rPr lang="en-US" sz="1600" dirty="0" smtClean="0"/>
              <a:t>!” </a:t>
            </a:r>
            <a:r>
              <a:rPr lang="en-US" sz="1600" dirty="0"/>
              <a:t>| Animal Song For Children | Super Simple </a:t>
            </a:r>
            <a:r>
              <a:rPr lang="en-US" sz="1600" dirty="0" smtClean="0"/>
              <a:t>Songs; (3 min.)</a:t>
            </a:r>
            <a:br>
              <a:rPr lang="en-US" sz="1600" dirty="0" smtClean="0"/>
            </a:br>
            <a:r>
              <a:rPr lang="en-US" sz="1600" dirty="0" smtClean="0"/>
              <a:t>2.</a:t>
            </a:r>
            <a:r>
              <a:rPr lang="ru-RU" sz="1600" dirty="0" smtClean="0"/>
              <a:t>разделить класс на группы и раздать учащимся подготовленные карточки с дикими животными,</a:t>
            </a:r>
            <a:r>
              <a:rPr lang="en-GB" sz="1600" dirty="0" smtClean="0"/>
              <a:t> </a:t>
            </a:r>
            <a:r>
              <a:rPr lang="ru-RU" sz="1600" dirty="0" smtClean="0"/>
              <a:t>чтобы они могли выбрать те, которые им больше нравятся для создания собственного зоопарка(индивидуально)</a:t>
            </a:r>
            <a:r>
              <a:rPr lang="en-GB" sz="1600" dirty="0" smtClean="0"/>
              <a:t>(5min)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3.познакомить учащихся с планом зоопроекта и предложить создать собственный (работа в группах)</a:t>
            </a:r>
            <a:r>
              <a:rPr lang="en-GB" sz="1600" dirty="0" smtClean="0"/>
              <a:t>(10 min) ( </a:t>
            </a:r>
            <a:r>
              <a:rPr lang="ru-RU" sz="1600" dirty="0" smtClean="0"/>
              <a:t>включить им фоновую песню о </a:t>
            </a:r>
            <a:r>
              <a:rPr lang="ru-RU" sz="1600" dirty="0" err="1" smtClean="0"/>
              <a:t>животных,изученную</a:t>
            </a:r>
            <a:r>
              <a:rPr lang="ru-RU" sz="1600" dirty="0" smtClean="0"/>
              <a:t> ранее на предыдущих уроках-</a:t>
            </a:r>
            <a:r>
              <a:rPr lang="en-US" sz="1600" dirty="0"/>
              <a:t>Walking In The Jungle | Super Simple </a:t>
            </a:r>
            <a:r>
              <a:rPr lang="en-US" sz="1600" dirty="0" smtClean="0"/>
              <a:t>Songs</a:t>
            </a:r>
            <a:r>
              <a:rPr lang="ru-RU" sz="1600" dirty="0" smtClean="0"/>
              <a:t>(3</a:t>
            </a:r>
            <a:r>
              <a:rPr lang="en-GB" sz="1600" dirty="0" smtClean="0"/>
              <a:t>min),</a:t>
            </a:r>
            <a:r>
              <a:rPr lang="en-US" sz="1600" dirty="0"/>
              <a:t> Let's Go To The Zoo | Animal Song for </a:t>
            </a:r>
            <a:r>
              <a:rPr lang="en-US" sz="1600" dirty="0" smtClean="0"/>
              <a:t>Kids ( 4 min)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4.собственно защита проекта: предложить ребятам попробовать себя в роли гида и провести экскурсию по той части зоопарка, за которую отвечают именно они (учащиеся будут заменять друг друга каждые ¾ животных);</a:t>
            </a:r>
            <a:r>
              <a:rPr lang="en-GB" sz="1600" dirty="0" smtClean="0"/>
              <a:t>15 min.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5.предложить оставшимся «посетителям» задать вопрос по схеме «</a:t>
            </a:r>
            <a:r>
              <a:rPr lang="en-GB" sz="1600" dirty="0" smtClean="0"/>
              <a:t>What's this?, CAN it jump/run/fly/</a:t>
            </a:r>
            <a:r>
              <a:rPr lang="ru-RU" sz="1600" dirty="0" smtClean="0"/>
              <a:t>?;</a:t>
            </a:r>
            <a:r>
              <a:rPr lang="en-GB" sz="1600" dirty="0" smtClean="0"/>
              <a:t> (5min)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6.Предложить ученикам оценить самую интересную экскурсию и пригласить на мини версию экскурсии своих родных дома по этому же проекту.</a:t>
            </a:r>
            <a:r>
              <a:rPr lang="en-GB" sz="1600" dirty="0" smtClean="0"/>
              <a:t>(2min)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3866285"/>
            <a:ext cx="3823854" cy="28678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3451" y="3378789"/>
            <a:ext cx="2888605" cy="3851473"/>
          </a:xfrm>
        </p:spPr>
      </p:pic>
    </p:spTree>
    <p:extLst>
      <p:ext uri="{BB962C8B-B14F-4D97-AF65-F5344CB8AC3E}">
        <p14:creationId xmlns:p14="http://schemas.microsoft.com/office/powerpoint/2010/main" val="7766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0"/>
            <a:ext cx="10832946" cy="328352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Возможная последовательность рассказа учащихся:</a:t>
            </a:r>
            <a:r>
              <a:rPr lang="en-GB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en-GB" sz="2800" dirty="0" smtClean="0"/>
              <a:t>Welcome to our zoo!</a:t>
            </a:r>
            <a:br>
              <a:rPr lang="en-GB" sz="2800" dirty="0" smtClean="0"/>
            </a:br>
            <a:r>
              <a:rPr lang="en-GB" sz="2800" dirty="0" smtClean="0"/>
              <a:t>Let’s see the bear(two /three bears)/tiger/crocodile…It is( they are) big wild brown animal(s).</a:t>
            </a:r>
            <a:br>
              <a:rPr lang="en-GB" sz="2800" dirty="0" smtClean="0"/>
            </a:br>
            <a:r>
              <a:rPr lang="en-GB" sz="2800" dirty="0" smtClean="0"/>
              <a:t>It can run and jump.</a:t>
            </a:r>
            <a:br>
              <a:rPr lang="en-GB" sz="2800" dirty="0" smtClean="0"/>
            </a:br>
            <a:r>
              <a:rPr lang="en-GB" sz="2800" dirty="0" smtClean="0"/>
              <a:t>I like</a:t>
            </a:r>
            <a:r>
              <a:rPr lang="ru-RU" sz="2800" dirty="0" smtClean="0"/>
              <a:t>( </a:t>
            </a:r>
            <a:r>
              <a:rPr lang="en-GB" sz="2800" dirty="0" smtClean="0"/>
              <a:t>don’t like)bears.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7057" y="2524852"/>
            <a:ext cx="3174614" cy="49016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809455"/>
            <a:ext cx="3643745" cy="4858326"/>
          </a:xfrm>
        </p:spPr>
      </p:pic>
    </p:spTree>
    <p:extLst>
      <p:ext uri="{BB962C8B-B14F-4D97-AF65-F5344CB8AC3E}">
        <p14:creationId xmlns:p14="http://schemas.microsoft.com/office/powerpoint/2010/main" val="18010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80" y="4946073"/>
            <a:ext cx="8596668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>Подготовила учитель английского языка </a:t>
            </a:r>
            <a:r>
              <a:rPr lang="ru-RU" sz="2200" dirty="0" err="1" smtClean="0"/>
              <a:t>Люманова</a:t>
            </a:r>
            <a:r>
              <a:rPr lang="ru-RU" sz="2200" dirty="0" smtClean="0"/>
              <a:t> </a:t>
            </a:r>
            <a:r>
              <a:rPr lang="ru-RU" sz="2200" dirty="0" err="1" smtClean="0"/>
              <a:t>Эльзара</a:t>
            </a:r>
            <a:r>
              <a:rPr lang="ru-RU" sz="2200" dirty="0" smtClean="0"/>
              <a:t> </a:t>
            </a:r>
            <a:r>
              <a:rPr lang="ru-RU" sz="2200" dirty="0" err="1" smtClean="0"/>
              <a:t>Шевкетовна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МБОУ Первомайская школа</a:t>
            </a:r>
            <a:br>
              <a:rPr lang="ru-RU" sz="2200" dirty="0" smtClean="0"/>
            </a:br>
            <a:r>
              <a:rPr lang="ru-RU" sz="2200" dirty="0" smtClean="0"/>
              <a:t>Симферопольского района</a:t>
            </a:r>
            <a:br>
              <a:rPr lang="ru-RU" sz="2200" dirty="0" smtClean="0"/>
            </a:br>
            <a:r>
              <a:rPr lang="ru-RU" sz="2200" dirty="0" smtClean="0"/>
              <a:t>21 сентября 2021г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23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37</Words>
  <Application>Microsoft Office PowerPoint</Application>
  <PresentationFormat>Широкоэкранный</PresentationFormat>
  <Paragraphs>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Аспект</vt:lpstr>
      <vt:lpstr>ФРАГМЕНТ УРОКА ВО 2-М КЛАССЕ ПО ТЕМЕ “ANIMALS IN ACTION” направленный на отработку и закрепление полученных знаний</vt:lpstr>
      <vt:lpstr>Цель: -закрепить структуры с глаголом “can”и глаголы движения; -закрепить названия животных,название цвета, имя числительное; -закрепить навыки говорения Оборудование: - песня о животных; -подготовленные карточки с различными дикими животными; -плакаты формата А-2; клей и карандаши.</vt:lpstr>
      <vt:lpstr>ход урока:  1.повторить изученную лексику в ходе динамической паузы-просмотр мультфильма и движение детей с главными героями “Yes, I Can!” | Animal Song For Children | Super Simple Songs; (3 min.) 2.разделить класс на группы и раздать учащимся подготовленные карточки с дикими животными, чтобы они могли выбрать те, которые им больше нравятся для создания собственного зоопарка(индивидуально)(5min) 3.познакомить учащихся с планом зоопроекта и предложить создать собственный (работа в группах)(10 min) ( включить им фоновую песню о животных,изученную ранее на предыдущих уроках-Walking In The Jungle | Super Simple Songs(3min), Let's Go To The Zoo | Animal Song for Kids ( 4 min) 4.собственно защита проекта: предложить ребятам попробовать себя в роли гида и провести экскурсию по той части зоопарка, за которую отвечают именно они (учащиеся будут заменять друг друга каждые ¾ животных);15 min. 5.предложить оставшимся «посетителям» задать вопрос по схеме «What's this?, CAN it jump/run/fly/?; (5min) 6.Предложить ученикам оценить самую интересную экскурсию и пригласить на мини версию экскурсии своих родных дома по этому же проекту.(2min)  </vt:lpstr>
      <vt:lpstr>Возможная последовательность рассказа учащихся:  -Welcome to our zoo! Let’s see the bear(two /three bears)/tiger/crocodile…It is( they are) big wild brown animal(s). It can run and jump. I like( don’t like)bears.</vt:lpstr>
      <vt:lpstr>Подготовила учитель английского языка Люманова Эльзара Шевкетовна МБОУ Первомайская школа Симферопольского района 21 сентября 2021г.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ФРАГМЕНТ УРОКА ВО 2-М КЛАССЕ ПО ТЕМЕ “ANIMALS IN ACTION” направленный на отработку и закрепление полученных знаний</dc:title>
  <dc:creator>Пользователь Windows</dc:creator>
  <cp:lastModifiedBy>Пользователь Windows</cp:lastModifiedBy>
  <cp:revision>13</cp:revision>
  <dcterms:created xsi:type="dcterms:W3CDTF">2021-09-21T00:30:45Z</dcterms:created>
  <dcterms:modified xsi:type="dcterms:W3CDTF">2021-09-21T02:25:27Z</dcterms:modified>
</cp:coreProperties>
</file>