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6"/>
  </p:notesMasterIdLst>
  <p:sldIdLst>
    <p:sldId id="256" r:id="rId2"/>
    <p:sldId id="324" r:id="rId3"/>
    <p:sldId id="322" r:id="rId4"/>
    <p:sldId id="323" r:id="rId5"/>
    <p:sldId id="313" r:id="rId6"/>
    <p:sldId id="329" r:id="rId7"/>
    <p:sldId id="330" r:id="rId8"/>
    <p:sldId id="331" r:id="rId9"/>
    <p:sldId id="332" r:id="rId10"/>
    <p:sldId id="333" r:id="rId11"/>
    <p:sldId id="325" r:id="rId12"/>
    <p:sldId id="328" r:id="rId13"/>
    <p:sldId id="305" r:id="rId14"/>
    <p:sldId id="315" r:id="rId15"/>
    <p:sldId id="321" r:id="rId16"/>
    <p:sldId id="316" r:id="rId17"/>
    <p:sldId id="317" r:id="rId18"/>
    <p:sldId id="314" r:id="rId19"/>
    <p:sldId id="318" r:id="rId20"/>
    <p:sldId id="319" r:id="rId21"/>
    <p:sldId id="320" r:id="rId22"/>
    <p:sldId id="327" r:id="rId23"/>
    <p:sldId id="326" r:id="rId24"/>
    <p:sldId id="304" r:id="rId25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0" autoAdjust="0"/>
    <p:restoredTop sz="99879" autoAdjust="0"/>
  </p:normalViewPr>
  <p:slideViewPr>
    <p:cSldViewPr snapToGrid="0">
      <p:cViewPr>
        <p:scale>
          <a:sx n="60" d="100"/>
          <a:sy n="60" d="100"/>
        </p:scale>
        <p:origin x="-2430" y="-13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988A1A-FDF1-4390-B1CB-D3F088E6D2DC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AD394-DFEB-46A5-9C93-D86A7628AF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398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AD394-DFEB-46A5-9C93-D86A7628AFEE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0339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roup 1556"/>
          <p:cNvGrpSpPr/>
          <p:nvPr/>
        </p:nvGrpSpPr>
        <p:grpSpPr>
          <a:xfrm>
            <a:off x="0" y="420256"/>
            <a:ext cx="12188952" cy="3795497"/>
            <a:chOff x="0" y="420256"/>
            <a:chExt cx="12188952" cy="3795497"/>
          </a:xfrm>
        </p:grpSpPr>
        <p:cxnSp>
          <p:nvCxnSpPr>
            <p:cNvPr id="1558" name="Straight Connector 1557"/>
            <p:cNvCxnSpPr/>
            <p:nvPr/>
          </p:nvCxnSpPr>
          <p:spPr>
            <a:xfrm>
              <a:off x="0" y="4215753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9" name="Straight Connector 1558"/>
            <p:cNvCxnSpPr/>
            <p:nvPr/>
          </p:nvCxnSpPr>
          <p:spPr>
            <a:xfrm>
              <a:off x="0" y="3794032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0" name="Straight Connector 1559"/>
            <p:cNvCxnSpPr/>
            <p:nvPr/>
          </p:nvCxnSpPr>
          <p:spPr>
            <a:xfrm>
              <a:off x="0" y="3372310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1" name="Straight Connector 1560"/>
            <p:cNvCxnSpPr/>
            <p:nvPr/>
          </p:nvCxnSpPr>
          <p:spPr>
            <a:xfrm>
              <a:off x="0" y="2950588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2" name="Straight Connector 1561"/>
            <p:cNvCxnSpPr/>
            <p:nvPr/>
          </p:nvCxnSpPr>
          <p:spPr>
            <a:xfrm>
              <a:off x="0" y="2528866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3" name="Straight Connector 1562"/>
            <p:cNvCxnSpPr/>
            <p:nvPr/>
          </p:nvCxnSpPr>
          <p:spPr>
            <a:xfrm>
              <a:off x="0" y="2107144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4" name="Straight Connector 1563"/>
            <p:cNvCxnSpPr/>
            <p:nvPr/>
          </p:nvCxnSpPr>
          <p:spPr>
            <a:xfrm>
              <a:off x="0" y="1685422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5" name="Straight Connector 1564"/>
            <p:cNvCxnSpPr/>
            <p:nvPr/>
          </p:nvCxnSpPr>
          <p:spPr>
            <a:xfrm>
              <a:off x="0" y="1263700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6" name="Straight Connector 1565"/>
            <p:cNvCxnSpPr/>
            <p:nvPr/>
          </p:nvCxnSpPr>
          <p:spPr>
            <a:xfrm>
              <a:off x="0" y="841978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7" name="Straight Connector 1566"/>
            <p:cNvCxnSpPr/>
            <p:nvPr/>
          </p:nvCxnSpPr>
          <p:spPr>
            <a:xfrm>
              <a:off x="0" y="420256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68" name="Rectangle 379"/>
          <p:cNvSpPr/>
          <p:nvPr/>
        </p:nvSpPr>
        <p:spPr>
          <a:xfrm rot="18900000" flipV="1">
            <a:off x="9445819" y="-965459"/>
            <a:ext cx="13717" cy="6493220"/>
          </a:xfrm>
          <a:custGeom>
            <a:avLst/>
            <a:gdLst/>
            <a:ahLst/>
            <a:cxnLst/>
            <a:rect l="l" t="t" r="r" b="b"/>
            <a:pathLst>
              <a:path w="13717" h="6493220">
                <a:moveTo>
                  <a:pt x="1" y="6493220"/>
                </a:moveTo>
                <a:lnTo>
                  <a:pt x="13717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69" name="Rectangle 56"/>
          <p:cNvSpPr/>
          <p:nvPr/>
        </p:nvSpPr>
        <p:spPr>
          <a:xfrm>
            <a:off x="0" y="0"/>
            <a:ext cx="11816540" cy="4572004"/>
          </a:xfrm>
          <a:custGeom>
            <a:avLst/>
            <a:gdLst/>
            <a:ahLst/>
            <a:cxnLst/>
            <a:rect l="l" t="t" r="r" b="b"/>
            <a:pathLst>
              <a:path w="11816540" h="4572004">
                <a:moveTo>
                  <a:pt x="11802824" y="4"/>
                </a:moveTo>
                <a:lnTo>
                  <a:pt x="11816540" y="4"/>
                </a:lnTo>
                <a:lnTo>
                  <a:pt x="11816540" y="4572004"/>
                </a:lnTo>
                <a:lnTo>
                  <a:pt x="11802824" y="4572004"/>
                </a:lnTo>
                <a:close/>
                <a:moveTo>
                  <a:pt x="5901406" y="4"/>
                </a:moveTo>
                <a:lnTo>
                  <a:pt x="5915122" y="4"/>
                </a:lnTo>
                <a:lnTo>
                  <a:pt x="5915122" y="4572004"/>
                </a:lnTo>
                <a:lnTo>
                  <a:pt x="5901406" y="4572004"/>
                </a:lnTo>
                <a:close/>
                <a:moveTo>
                  <a:pt x="10959754" y="3"/>
                </a:moveTo>
                <a:lnTo>
                  <a:pt x="10973470" y="3"/>
                </a:lnTo>
                <a:lnTo>
                  <a:pt x="10973470" y="4572003"/>
                </a:lnTo>
                <a:lnTo>
                  <a:pt x="10959754" y="4572003"/>
                </a:lnTo>
                <a:close/>
                <a:moveTo>
                  <a:pt x="5058348" y="3"/>
                </a:moveTo>
                <a:lnTo>
                  <a:pt x="5072064" y="3"/>
                </a:lnTo>
                <a:lnTo>
                  <a:pt x="5072064" y="4572003"/>
                </a:lnTo>
                <a:lnTo>
                  <a:pt x="5058348" y="4572003"/>
                </a:lnTo>
                <a:close/>
                <a:moveTo>
                  <a:pt x="11381283" y="2"/>
                </a:moveTo>
                <a:lnTo>
                  <a:pt x="11394999" y="2"/>
                </a:lnTo>
                <a:lnTo>
                  <a:pt x="11394999" y="4572002"/>
                </a:lnTo>
                <a:lnTo>
                  <a:pt x="11381283" y="4572002"/>
                </a:lnTo>
                <a:close/>
                <a:moveTo>
                  <a:pt x="10538225" y="2"/>
                </a:moveTo>
                <a:lnTo>
                  <a:pt x="10551941" y="2"/>
                </a:lnTo>
                <a:lnTo>
                  <a:pt x="10551941" y="4572002"/>
                </a:lnTo>
                <a:lnTo>
                  <a:pt x="10538225" y="4572002"/>
                </a:lnTo>
                <a:close/>
                <a:moveTo>
                  <a:pt x="10116696" y="2"/>
                </a:moveTo>
                <a:lnTo>
                  <a:pt x="10130412" y="2"/>
                </a:lnTo>
                <a:lnTo>
                  <a:pt x="10130412" y="4572002"/>
                </a:lnTo>
                <a:lnTo>
                  <a:pt x="10116696" y="4572002"/>
                </a:lnTo>
                <a:close/>
                <a:moveTo>
                  <a:pt x="6322935" y="2"/>
                </a:moveTo>
                <a:lnTo>
                  <a:pt x="6336651" y="2"/>
                </a:lnTo>
                <a:lnTo>
                  <a:pt x="6336651" y="4572002"/>
                </a:lnTo>
                <a:lnTo>
                  <a:pt x="6322935" y="4572002"/>
                </a:lnTo>
                <a:close/>
                <a:moveTo>
                  <a:pt x="5479877" y="2"/>
                </a:moveTo>
                <a:lnTo>
                  <a:pt x="5493593" y="2"/>
                </a:lnTo>
                <a:lnTo>
                  <a:pt x="5493593" y="4572002"/>
                </a:lnTo>
                <a:lnTo>
                  <a:pt x="5479877" y="4572002"/>
                </a:lnTo>
                <a:close/>
                <a:moveTo>
                  <a:pt x="4636819" y="2"/>
                </a:moveTo>
                <a:lnTo>
                  <a:pt x="4650535" y="2"/>
                </a:lnTo>
                <a:lnTo>
                  <a:pt x="4650535" y="4572002"/>
                </a:lnTo>
                <a:lnTo>
                  <a:pt x="4636819" y="4572002"/>
                </a:lnTo>
                <a:close/>
                <a:moveTo>
                  <a:pt x="4215290" y="2"/>
                </a:moveTo>
                <a:lnTo>
                  <a:pt x="4229006" y="2"/>
                </a:lnTo>
                <a:lnTo>
                  <a:pt x="4229006" y="4572002"/>
                </a:lnTo>
                <a:lnTo>
                  <a:pt x="4215290" y="4572002"/>
                </a:lnTo>
                <a:close/>
                <a:moveTo>
                  <a:pt x="421529" y="2"/>
                </a:moveTo>
                <a:lnTo>
                  <a:pt x="435245" y="2"/>
                </a:lnTo>
                <a:lnTo>
                  <a:pt x="435245" y="4572002"/>
                </a:lnTo>
                <a:lnTo>
                  <a:pt x="421529" y="4572002"/>
                </a:lnTo>
                <a:close/>
                <a:moveTo>
                  <a:pt x="0" y="2"/>
                </a:moveTo>
                <a:lnTo>
                  <a:pt x="13716" y="2"/>
                </a:lnTo>
                <a:lnTo>
                  <a:pt x="13716" y="4572002"/>
                </a:lnTo>
                <a:lnTo>
                  <a:pt x="0" y="4572002"/>
                </a:lnTo>
                <a:close/>
                <a:moveTo>
                  <a:pt x="9273638" y="1"/>
                </a:moveTo>
                <a:lnTo>
                  <a:pt x="9287354" y="1"/>
                </a:lnTo>
                <a:lnTo>
                  <a:pt x="9287354" y="4572001"/>
                </a:lnTo>
                <a:lnTo>
                  <a:pt x="9273638" y="4572001"/>
                </a:lnTo>
                <a:close/>
                <a:moveTo>
                  <a:pt x="3372232" y="1"/>
                </a:moveTo>
                <a:lnTo>
                  <a:pt x="3385948" y="1"/>
                </a:lnTo>
                <a:lnTo>
                  <a:pt x="3385948" y="4572001"/>
                </a:lnTo>
                <a:lnTo>
                  <a:pt x="3372232" y="4572001"/>
                </a:lnTo>
                <a:close/>
                <a:moveTo>
                  <a:pt x="9695167" y="0"/>
                </a:moveTo>
                <a:lnTo>
                  <a:pt x="9708883" y="0"/>
                </a:lnTo>
                <a:lnTo>
                  <a:pt x="9708883" y="4572000"/>
                </a:lnTo>
                <a:lnTo>
                  <a:pt x="9695167" y="4572000"/>
                </a:lnTo>
                <a:close/>
                <a:moveTo>
                  <a:pt x="8852109" y="0"/>
                </a:moveTo>
                <a:lnTo>
                  <a:pt x="8865825" y="0"/>
                </a:lnTo>
                <a:lnTo>
                  <a:pt x="8865825" y="4572000"/>
                </a:lnTo>
                <a:lnTo>
                  <a:pt x="8852109" y="4572000"/>
                </a:lnTo>
                <a:close/>
                <a:moveTo>
                  <a:pt x="8430580" y="0"/>
                </a:moveTo>
                <a:lnTo>
                  <a:pt x="8444296" y="0"/>
                </a:lnTo>
                <a:lnTo>
                  <a:pt x="8444296" y="4572000"/>
                </a:lnTo>
                <a:lnTo>
                  <a:pt x="8430580" y="4572000"/>
                </a:lnTo>
                <a:close/>
                <a:moveTo>
                  <a:pt x="8009051" y="0"/>
                </a:moveTo>
                <a:lnTo>
                  <a:pt x="8022767" y="0"/>
                </a:lnTo>
                <a:lnTo>
                  <a:pt x="8022767" y="4572000"/>
                </a:lnTo>
                <a:lnTo>
                  <a:pt x="8009051" y="4572000"/>
                </a:lnTo>
                <a:close/>
                <a:moveTo>
                  <a:pt x="7587522" y="0"/>
                </a:moveTo>
                <a:lnTo>
                  <a:pt x="7601238" y="0"/>
                </a:lnTo>
                <a:lnTo>
                  <a:pt x="7601238" y="4572000"/>
                </a:lnTo>
                <a:lnTo>
                  <a:pt x="7587522" y="4572000"/>
                </a:lnTo>
                <a:close/>
                <a:moveTo>
                  <a:pt x="7165993" y="0"/>
                </a:moveTo>
                <a:lnTo>
                  <a:pt x="7179709" y="0"/>
                </a:lnTo>
                <a:lnTo>
                  <a:pt x="7179709" y="4572000"/>
                </a:lnTo>
                <a:lnTo>
                  <a:pt x="7165993" y="4572000"/>
                </a:lnTo>
                <a:close/>
                <a:moveTo>
                  <a:pt x="6744464" y="0"/>
                </a:moveTo>
                <a:lnTo>
                  <a:pt x="6758180" y="0"/>
                </a:lnTo>
                <a:lnTo>
                  <a:pt x="6758180" y="4572000"/>
                </a:lnTo>
                <a:lnTo>
                  <a:pt x="6744464" y="4572000"/>
                </a:lnTo>
                <a:close/>
                <a:moveTo>
                  <a:pt x="3793761" y="0"/>
                </a:moveTo>
                <a:lnTo>
                  <a:pt x="3807477" y="0"/>
                </a:lnTo>
                <a:lnTo>
                  <a:pt x="3807477" y="4572000"/>
                </a:lnTo>
                <a:lnTo>
                  <a:pt x="3793761" y="4572000"/>
                </a:lnTo>
                <a:close/>
                <a:moveTo>
                  <a:pt x="2950703" y="0"/>
                </a:moveTo>
                <a:lnTo>
                  <a:pt x="2964419" y="0"/>
                </a:lnTo>
                <a:lnTo>
                  <a:pt x="2964419" y="4572000"/>
                </a:lnTo>
                <a:lnTo>
                  <a:pt x="2950703" y="4572000"/>
                </a:lnTo>
                <a:close/>
                <a:moveTo>
                  <a:pt x="2529174" y="0"/>
                </a:moveTo>
                <a:lnTo>
                  <a:pt x="2542890" y="0"/>
                </a:lnTo>
                <a:lnTo>
                  <a:pt x="2542890" y="4572000"/>
                </a:lnTo>
                <a:lnTo>
                  <a:pt x="2529174" y="4572000"/>
                </a:lnTo>
                <a:close/>
                <a:moveTo>
                  <a:pt x="2107645" y="0"/>
                </a:moveTo>
                <a:lnTo>
                  <a:pt x="2121361" y="0"/>
                </a:lnTo>
                <a:lnTo>
                  <a:pt x="2121361" y="4572000"/>
                </a:lnTo>
                <a:lnTo>
                  <a:pt x="2107645" y="4572000"/>
                </a:lnTo>
                <a:close/>
                <a:moveTo>
                  <a:pt x="1686116" y="0"/>
                </a:moveTo>
                <a:lnTo>
                  <a:pt x="1699832" y="0"/>
                </a:lnTo>
                <a:lnTo>
                  <a:pt x="1699832" y="4572000"/>
                </a:lnTo>
                <a:lnTo>
                  <a:pt x="1686116" y="4572000"/>
                </a:lnTo>
                <a:close/>
                <a:moveTo>
                  <a:pt x="1264587" y="0"/>
                </a:moveTo>
                <a:lnTo>
                  <a:pt x="1278303" y="0"/>
                </a:lnTo>
                <a:lnTo>
                  <a:pt x="1278303" y="4572000"/>
                </a:lnTo>
                <a:lnTo>
                  <a:pt x="1264587" y="4572000"/>
                </a:lnTo>
                <a:close/>
                <a:moveTo>
                  <a:pt x="843058" y="0"/>
                </a:moveTo>
                <a:lnTo>
                  <a:pt x="856774" y="0"/>
                </a:lnTo>
                <a:lnTo>
                  <a:pt x="856774" y="4572000"/>
                </a:lnTo>
                <a:lnTo>
                  <a:pt x="843058" y="457200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0" name="Rectangle 87"/>
          <p:cNvSpPr/>
          <p:nvPr/>
        </p:nvSpPr>
        <p:spPr>
          <a:xfrm rot="2700000">
            <a:off x="2311242" y="-967047"/>
            <a:ext cx="13716" cy="6570294"/>
          </a:xfrm>
          <a:custGeom>
            <a:avLst/>
            <a:gdLst/>
            <a:ahLst/>
            <a:cxnLst/>
            <a:rect l="l" t="t" r="r" b="b"/>
            <a:pathLst>
              <a:path w="13716" h="6570294">
                <a:moveTo>
                  <a:pt x="0" y="6556578"/>
                </a:moveTo>
                <a:lnTo>
                  <a:pt x="13716" y="6570294"/>
                </a:lnTo>
                <a:lnTo>
                  <a:pt x="13716" y="6570294"/>
                </a:lnTo>
                <a:lnTo>
                  <a:pt x="0" y="6556578"/>
                </a:lnTo>
                <a:close/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1" name="Rectangle 88"/>
          <p:cNvSpPr/>
          <p:nvPr/>
        </p:nvSpPr>
        <p:spPr>
          <a:xfrm rot="2700000">
            <a:off x="3186527" y="-953751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2" name="Rectangle 89"/>
          <p:cNvSpPr/>
          <p:nvPr/>
        </p:nvSpPr>
        <p:spPr>
          <a:xfrm rot="2700000">
            <a:off x="4029713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7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3" name="Rectangle 90"/>
          <p:cNvSpPr/>
          <p:nvPr/>
        </p:nvSpPr>
        <p:spPr>
          <a:xfrm rot="2700000">
            <a:off x="4872899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4" name="Rectangle 91"/>
          <p:cNvSpPr/>
          <p:nvPr/>
        </p:nvSpPr>
        <p:spPr>
          <a:xfrm rot="2700000">
            <a:off x="5716086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13716"/>
                </a:moveTo>
                <a:lnTo>
                  <a:pt x="13716" y="0"/>
                </a:lnTo>
                <a:lnTo>
                  <a:pt x="13716" y="6465785"/>
                </a:lnTo>
                <a:lnTo>
                  <a:pt x="0" y="647950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5" name="Rectangle 92"/>
          <p:cNvSpPr/>
          <p:nvPr/>
        </p:nvSpPr>
        <p:spPr>
          <a:xfrm rot="2700000">
            <a:off x="6559272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6" name="Rectangle 93"/>
          <p:cNvSpPr/>
          <p:nvPr/>
        </p:nvSpPr>
        <p:spPr>
          <a:xfrm rot="2700000">
            <a:off x="7402457" y="-944051"/>
            <a:ext cx="13717" cy="6479502"/>
          </a:xfrm>
          <a:custGeom>
            <a:avLst/>
            <a:gdLst/>
            <a:ahLst/>
            <a:cxnLst/>
            <a:rect l="l" t="t" r="r" b="b"/>
            <a:pathLst>
              <a:path w="13717" h="6479502">
                <a:moveTo>
                  <a:pt x="0" y="13716"/>
                </a:moveTo>
                <a:lnTo>
                  <a:pt x="13717" y="0"/>
                </a:lnTo>
                <a:lnTo>
                  <a:pt x="13716" y="6465787"/>
                </a:lnTo>
                <a:lnTo>
                  <a:pt x="1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7" name="Rectangle 94"/>
          <p:cNvSpPr/>
          <p:nvPr/>
        </p:nvSpPr>
        <p:spPr>
          <a:xfrm rot="2700000">
            <a:off x="8245644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8" name="Rectangle 95"/>
          <p:cNvSpPr/>
          <p:nvPr/>
        </p:nvSpPr>
        <p:spPr>
          <a:xfrm rot="2700000">
            <a:off x="9088831" y="-953750"/>
            <a:ext cx="13717" cy="6479503"/>
          </a:xfrm>
          <a:custGeom>
            <a:avLst/>
            <a:gdLst/>
            <a:ahLst/>
            <a:cxnLst/>
            <a:rect l="l" t="t" r="r" b="b"/>
            <a:pathLst>
              <a:path w="13717" h="6479503">
                <a:moveTo>
                  <a:pt x="13717" y="0"/>
                </a:moveTo>
                <a:lnTo>
                  <a:pt x="13716" y="6465787"/>
                </a:lnTo>
                <a:lnTo>
                  <a:pt x="0" y="6479503"/>
                </a:lnTo>
                <a:lnTo>
                  <a:pt x="1" y="1371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9" name="Rectangle 96"/>
          <p:cNvSpPr/>
          <p:nvPr/>
        </p:nvSpPr>
        <p:spPr>
          <a:xfrm rot="2700000">
            <a:off x="9912896" y="-907596"/>
            <a:ext cx="13716" cy="6425429"/>
          </a:xfrm>
          <a:custGeom>
            <a:avLst/>
            <a:gdLst/>
            <a:ahLst/>
            <a:cxnLst/>
            <a:rect l="l" t="t" r="r" b="b"/>
            <a:pathLst>
              <a:path w="13716" h="6425429">
                <a:moveTo>
                  <a:pt x="0" y="0"/>
                </a:moveTo>
                <a:lnTo>
                  <a:pt x="13716" y="13717"/>
                </a:lnTo>
                <a:lnTo>
                  <a:pt x="13716" y="6411713"/>
                </a:lnTo>
                <a:lnTo>
                  <a:pt x="0" y="642542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0" name="Rectangle 97"/>
          <p:cNvSpPr/>
          <p:nvPr/>
        </p:nvSpPr>
        <p:spPr>
          <a:xfrm rot="2700000">
            <a:off x="10334491" y="110221"/>
            <a:ext cx="13717" cy="5232981"/>
          </a:xfrm>
          <a:custGeom>
            <a:avLst/>
            <a:gdLst/>
            <a:ahLst/>
            <a:cxnLst/>
            <a:rect l="l" t="t" r="r" b="b"/>
            <a:pathLst>
              <a:path w="13717" h="5232981">
                <a:moveTo>
                  <a:pt x="0" y="0"/>
                </a:moveTo>
                <a:lnTo>
                  <a:pt x="13717" y="13716"/>
                </a:lnTo>
                <a:lnTo>
                  <a:pt x="13717" y="5219264"/>
                </a:lnTo>
                <a:lnTo>
                  <a:pt x="1" y="523298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1" name="Rectangle 98"/>
          <p:cNvSpPr/>
          <p:nvPr/>
        </p:nvSpPr>
        <p:spPr>
          <a:xfrm rot="2700000">
            <a:off x="10756084" y="1128037"/>
            <a:ext cx="13716" cy="4040537"/>
          </a:xfrm>
          <a:custGeom>
            <a:avLst/>
            <a:gdLst/>
            <a:ahLst/>
            <a:cxnLst/>
            <a:rect l="l" t="t" r="r" b="b"/>
            <a:pathLst>
              <a:path w="13716" h="4040537">
                <a:moveTo>
                  <a:pt x="0" y="0"/>
                </a:moveTo>
                <a:lnTo>
                  <a:pt x="13716" y="13716"/>
                </a:lnTo>
                <a:lnTo>
                  <a:pt x="13715" y="4026822"/>
                </a:lnTo>
                <a:lnTo>
                  <a:pt x="1" y="404053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2" name="Rectangle 99"/>
          <p:cNvSpPr/>
          <p:nvPr/>
        </p:nvSpPr>
        <p:spPr>
          <a:xfrm rot="2700000">
            <a:off x="11177678" y="2145853"/>
            <a:ext cx="13716" cy="2848091"/>
          </a:xfrm>
          <a:custGeom>
            <a:avLst/>
            <a:gdLst/>
            <a:ahLst/>
            <a:cxnLst/>
            <a:rect l="l" t="t" r="r" b="b"/>
            <a:pathLst>
              <a:path w="13716" h="2848091">
                <a:moveTo>
                  <a:pt x="0" y="0"/>
                </a:moveTo>
                <a:lnTo>
                  <a:pt x="13716" y="13716"/>
                </a:lnTo>
                <a:lnTo>
                  <a:pt x="13715" y="2834375"/>
                </a:lnTo>
                <a:lnTo>
                  <a:pt x="0" y="284809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3" name="Rectangle 100"/>
          <p:cNvSpPr/>
          <p:nvPr/>
        </p:nvSpPr>
        <p:spPr>
          <a:xfrm rot="2700000">
            <a:off x="11599272" y="3163669"/>
            <a:ext cx="13715" cy="1655644"/>
          </a:xfrm>
          <a:custGeom>
            <a:avLst/>
            <a:gdLst/>
            <a:ahLst/>
            <a:cxnLst/>
            <a:rect l="l" t="t" r="r" b="b"/>
            <a:pathLst>
              <a:path w="13715" h="1655644">
                <a:moveTo>
                  <a:pt x="0" y="0"/>
                </a:moveTo>
                <a:lnTo>
                  <a:pt x="13715" y="13716"/>
                </a:lnTo>
                <a:lnTo>
                  <a:pt x="13715" y="1641929"/>
                </a:lnTo>
                <a:lnTo>
                  <a:pt x="0" y="165564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4" name="Rectangle 101"/>
          <p:cNvSpPr/>
          <p:nvPr/>
        </p:nvSpPr>
        <p:spPr>
          <a:xfrm rot="2700000">
            <a:off x="12020868" y="4181493"/>
            <a:ext cx="13715" cy="463189"/>
          </a:xfrm>
          <a:custGeom>
            <a:avLst/>
            <a:gdLst/>
            <a:ahLst/>
            <a:cxnLst/>
            <a:rect l="l" t="t" r="r" b="b"/>
            <a:pathLst>
              <a:path w="13715" h="463189">
                <a:moveTo>
                  <a:pt x="1" y="0"/>
                </a:moveTo>
                <a:lnTo>
                  <a:pt x="13715" y="13716"/>
                </a:lnTo>
                <a:lnTo>
                  <a:pt x="13715" y="449474"/>
                </a:lnTo>
                <a:lnTo>
                  <a:pt x="0" y="46318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5" name="Rectangle 102"/>
          <p:cNvSpPr/>
          <p:nvPr/>
        </p:nvSpPr>
        <p:spPr>
          <a:xfrm rot="2700000">
            <a:off x="203277" y="-93899"/>
            <a:ext cx="13716" cy="608068"/>
          </a:xfrm>
          <a:custGeom>
            <a:avLst/>
            <a:gdLst/>
            <a:ahLst/>
            <a:cxnLst/>
            <a:rect l="l" t="t" r="r" b="b"/>
            <a:pathLst>
              <a:path w="13716" h="608068">
                <a:moveTo>
                  <a:pt x="0" y="13716"/>
                </a:moveTo>
                <a:lnTo>
                  <a:pt x="13716" y="0"/>
                </a:lnTo>
                <a:lnTo>
                  <a:pt x="13716" y="608068"/>
                </a:lnTo>
                <a:lnTo>
                  <a:pt x="0" y="59435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6" name="Rectangle 103"/>
          <p:cNvSpPr/>
          <p:nvPr/>
        </p:nvSpPr>
        <p:spPr>
          <a:xfrm rot="2700000">
            <a:off x="624870" y="-268529"/>
            <a:ext cx="13716" cy="1800514"/>
          </a:xfrm>
          <a:custGeom>
            <a:avLst/>
            <a:gdLst/>
            <a:ahLst/>
            <a:cxnLst/>
            <a:rect l="l" t="t" r="r" b="b"/>
            <a:pathLst>
              <a:path w="13716" h="1800514">
                <a:moveTo>
                  <a:pt x="0" y="13716"/>
                </a:moveTo>
                <a:lnTo>
                  <a:pt x="13716" y="0"/>
                </a:lnTo>
                <a:lnTo>
                  <a:pt x="13716" y="1800514"/>
                </a:lnTo>
                <a:lnTo>
                  <a:pt x="0" y="178679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7" name="Rectangle 104"/>
          <p:cNvSpPr/>
          <p:nvPr/>
        </p:nvSpPr>
        <p:spPr>
          <a:xfrm rot="2700000">
            <a:off x="1046463" y="-443158"/>
            <a:ext cx="13716" cy="2992958"/>
          </a:xfrm>
          <a:custGeom>
            <a:avLst/>
            <a:gdLst/>
            <a:ahLst/>
            <a:cxnLst/>
            <a:rect l="l" t="t" r="r" b="b"/>
            <a:pathLst>
              <a:path w="13716" h="2992958">
                <a:moveTo>
                  <a:pt x="0" y="13716"/>
                </a:moveTo>
                <a:lnTo>
                  <a:pt x="13716" y="0"/>
                </a:lnTo>
                <a:lnTo>
                  <a:pt x="13716" y="2992958"/>
                </a:lnTo>
                <a:lnTo>
                  <a:pt x="0" y="297924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8" name="Rectangle 105"/>
          <p:cNvSpPr/>
          <p:nvPr/>
        </p:nvSpPr>
        <p:spPr>
          <a:xfrm rot="2700000">
            <a:off x="1468056" y="-617788"/>
            <a:ext cx="13716" cy="4185404"/>
          </a:xfrm>
          <a:custGeom>
            <a:avLst/>
            <a:gdLst/>
            <a:ahLst/>
            <a:cxnLst/>
            <a:rect l="l" t="t" r="r" b="b"/>
            <a:pathLst>
              <a:path w="13716" h="4185404">
                <a:moveTo>
                  <a:pt x="0" y="13716"/>
                </a:moveTo>
                <a:lnTo>
                  <a:pt x="13716" y="0"/>
                </a:lnTo>
                <a:lnTo>
                  <a:pt x="13716" y="4185404"/>
                </a:lnTo>
                <a:lnTo>
                  <a:pt x="0" y="417168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9" name="Rectangle 106"/>
          <p:cNvSpPr/>
          <p:nvPr/>
        </p:nvSpPr>
        <p:spPr>
          <a:xfrm rot="2700000">
            <a:off x="1889649" y="-792416"/>
            <a:ext cx="13716" cy="5377849"/>
          </a:xfrm>
          <a:custGeom>
            <a:avLst/>
            <a:gdLst/>
            <a:ahLst/>
            <a:cxnLst/>
            <a:rect l="l" t="t" r="r" b="b"/>
            <a:pathLst>
              <a:path w="13716" h="5377849">
                <a:moveTo>
                  <a:pt x="0" y="13716"/>
                </a:moveTo>
                <a:lnTo>
                  <a:pt x="13716" y="0"/>
                </a:lnTo>
                <a:lnTo>
                  <a:pt x="13716" y="5377849"/>
                </a:lnTo>
                <a:lnTo>
                  <a:pt x="0" y="536413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0" name="Rectangle 148"/>
          <p:cNvSpPr/>
          <p:nvPr/>
        </p:nvSpPr>
        <p:spPr>
          <a:xfrm rot="18900000" flipV="1">
            <a:off x="2070569" y="-450209"/>
            <a:ext cx="13716" cy="5889566"/>
          </a:xfrm>
          <a:custGeom>
            <a:avLst/>
            <a:gdLst/>
            <a:ahLst/>
            <a:cxnLst/>
            <a:rect l="l" t="t" r="r" b="b"/>
            <a:pathLst>
              <a:path w="13716" h="5889566">
                <a:moveTo>
                  <a:pt x="13716" y="5889566"/>
                </a:moveTo>
                <a:lnTo>
                  <a:pt x="13716" y="0"/>
                </a:lnTo>
                <a:lnTo>
                  <a:pt x="0" y="13716"/>
                </a:lnTo>
                <a:lnTo>
                  <a:pt x="0" y="587585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1" name="Rectangle 323"/>
          <p:cNvSpPr/>
          <p:nvPr/>
        </p:nvSpPr>
        <p:spPr>
          <a:xfrm rot="18900000" flipV="1">
            <a:off x="1648976" y="567610"/>
            <a:ext cx="13716" cy="4697119"/>
          </a:xfrm>
          <a:custGeom>
            <a:avLst/>
            <a:gdLst/>
            <a:ahLst/>
            <a:cxnLst/>
            <a:rect l="l" t="t" r="r" b="b"/>
            <a:pathLst>
              <a:path w="13716" h="4697119">
                <a:moveTo>
                  <a:pt x="13716" y="4697119"/>
                </a:moveTo>
                <a:lnTo>
                  <a:pt x="13716" y="0"/>
                </a:lnTo>
                <a:lnTo>
                  <a:pt x="0" y="13716"/>
                </a:lnTo>
                <a:lnTo>
                  <a:pt x="0" y="46834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2" name="Rectangle 324"/>
          <p:cNvSpPr/>
          <p:nvPr/>
        </p:nvSpPr>
        <p:spPr>
          <a:xfrm rot="18900000" flipV="1">
            <a:off x="1227383" y="1585424"/>
            <a:ext cx="13716" cy="3504674"/>
          </a:xfrm>
          <a:custGeom>
            <a:avLst/>
            <a:gdLst/>
            <a:ahLst/>
            <a:cxnLst/>
            <a:rect l="l" t="t" r="r" b="b"/>
            <a:pathLst>
              <a:path w="13716" h="3504674">
                <a:moveTo>
                  <a:pt x="13716" y="3504674"/>
                </a:moveTo>
                <a:lnTo>
                  <a:pt x="13716" y="0"/>
                </a:lnTo>
                <a:lnTo>
                  <a:pt x="0" y="13716"/>
                </a:lnTo>
                <a:lnTo>
                  <a:pt x="0" y="349095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3" name="Rectangle 325"/>
          <p:cNvSpPr/>
          <p:nvPr/>
        </p:nvSpPr>
        <p:spPr>
          <a:xfrm rot="18900000" flipV="1">
            <a:off x="805790" y="2603242"/>
            <a:ext cx="13716" cy="2312226"/>
          </a:xfrm>
          <a:custGeom>
            <a:avLst/>
            <a:gdLst/>
            <a:ahLst/>
            <a:cxnLst/>
            <a:rect l="l" t="t" r="r" b="b"/>
            <a:pathLst>
              <a:path w="13716" h="2312226">
                <a:moveTo>
                  <a:pt x="13716" y="2312226"/>
                </a:moveTo>
                <a:lnTo>
                  <a:pt x="13716" y="0"/>
                </a:lnTo>
                <a:lnTo>
                  <a:pt x="0" y="13716"/>
                </a:lnTo>
                <a:lnTo>
                  <a:pt x="0" y="229851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4" name="Rectangle 326"/>
          <p:cNvSpPr/>
          <p:nvPr/>
        </p:nvSpPr>
        <p:spPr>
          <a:xfrm rot="18900000" flipV="1">
            <a:off x="384198" y="3621057"/>
            <a:ext cx="13716" cy="1119782"/>
          </a:xfrm>
          <a:custGeom>
            <a:avLst/>
            <a:gdLst/>
            <a:ahLst/>
            <a:cxnLst/>
            <a:rect l="l" t="t" r="r" b="b"/>
            <a:pathLst>
              <a:path w="13716" h="1119782">
                <a:moveTo>
                  <a:pt x="13716" y="1119782"/>
                </a:moveTo>
                <a:lnTo>
                  <a:pt x="13716" y="0"/>
                </a:lnTo>
                <a:lnTo>
                  <a:pt x="0" y="13716"/>
                </a:lnTo>
                <a:lnTo>
                  <a:pt x="0" y="110606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5" name="Rectangle 371"/>
          <p:cNvSpPr/>
          <p:nvPr/>
        </p:nvSpPr>
        <p:spPr>
          <a:xfrm rot="18900000" flipV="1">
            <a:off x="2705180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6" name="Rectangle 373"/>
          <p:cNvSpPr/>
          <p:nvPr/>
        </p:nvSpPr>
        <p:spPr>
          <a:xfrm rot="18900000" flipV="1">
            <a:off x="4391552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7" name="Rectangle 375"/>
          <p:cNvSpPr/>
          <p:nvPr/>
        </p:nvSpPr>
        <p:spPr>
          <a:xfrm rot="18900000" flipV="1">
            <a:off x="6077925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6479501"/>
                </a:moveTo>
                <a:lnTo>
                  <a:pt x="13716" y="6465785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8" name="Rectangle 376"/>
          <p:cNvSpPr/>
          <p:nvPr/>
        </p:nvSpPr>
        <p:spPr>
          <a:xfrm rot="18900000" flipV="1">
            <a:off x="6916261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7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9" name="Rectangle 377"/>
          <p:cNvSpPr/>
          <p:nvPr/>
        </p:nvSpPr>
        <p:spPr>
          <a:xfrm rot="18900000" flipV="1">
            <a:off x="7759447" y="-965458"/>
            <a:ext cx="13717" cy="6493219"/>
          </a:xfrm>
          <a:custGeom>
            <a:avLst/>
            <a:gdLst/>
            <a:ahLst/>
            <a:cxnLst/>
            <a:rect l="l" t="t" r="r" b="b"/>
            <a:pathLst>
              <a:path w="13717" h="6493219">
                <a:moveTo>
                  <a:pt x="0" y="6493219"/>
                </a:moveTo>
                <a:lnTo>
                  <a:pt x="13716" y="6479502"/>
                </a:lnTo>
                <a:lnTo>
                  <a:pt x="13717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0" name="Rectangle 378"/>
          <p:cNvSpPr/>
          <p:nvPr/>
        </p:nvSpPr>
        <p:spPr>
          <a:xfrm rot="18900000" flipV="1">
            <a:off x="8602633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6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1" name="Rectangle 138"/>
          <p:cNvSpPr/>
          <p:nvPr/>
        </p:nvSpPr>
        <p:spPr>
          <a:xfrm rot="18900000" flipV="1">
            <a:off x="10088968" y="-882602"/>
            <a:ext cx="13716" cy="5927431"/>
          </a:xfrm>
          <a:custGeom>
            <a:avLst/>
            <a:gdLst/>
            <a:ahLst/>
            <a:cxnLst/>
            <a:rect l="l" t="t" r="r" b="b"/>
            <a:pathLst>
              <a:path w="13716" h="5927431">
                <a:moveTo>
                  <a:pt x="0" y="5927431"/>
                </a:moveTo>
                <a:lnTo>
                  <a:pt x="13715" y="5913716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2" name="Rectangle 139"/>
          <p:cNvSpPr/>
          <p:nvPr/>
        </p:nvSpPr>
        <p:spPr>
          <a:xfrm rot="18900000" flipV="1">
            <a:off x="10510562" y="-707971"/>
            <a:ext cx="13716" cy="4734985"/>
          </a:xfrm>
          <a:custGeom>
            <a:avLst/>
            <a:gdLst/>
            <a:ahLst/>
            <a:cxnLst/>
            <a:rect l="l" t="t" r="r" b="b"/>
            <a:pathLst>
              <a:path w="13716" h="4734985">
                <a:moveTo>
                  <a:pt x="0" y="4734985"/>
                </a:moveTo>
                <a:lnTo>
                  <a:pt x="13715" y="4721270"/>
                </a:lnTo>
                <a:lnTo>
                  <a:pt x="13716" y="137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3" name="Rectangle 140"/>
          <p:cNvSpPr/>
          <p:nvPr/>
        </p:nvSpPr>
        <p:spPr>
          <a:xfrm rot="18900000" flipV="1">
            <a:off x="10932155" y="-533342"/>
            <a:ext cx="13716" cy="3542540"/>
          </a:xfrm>
          <a:custGeom>
            <a:avLst/>
            <a:gdLst/>
            <a:ahLst/>
            <a:cxnLst/>
            <a:rect l="l" t="t" r="r" b="b"/>
            <a:pathLst>
              <a:path w="13716" h="3542540">
                <a:moveTo>
                  <a:pt x="0" y="3542540"/>
                </a:moveTo>
                <a:lnTo>
                  <a:pt x="13715" y="3528825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4" name="Rectangle 141"/>
          <p:cNvSpPr/>
          <p:nvPr/>
        </p:nvSpPr>
        <p:spPr>
          <a:xfrm rot="18900000" flipV="1">
            <a:off x="11353748" y="-358712"/>
            <a:ext cx="13716" cy="2350095"/>
          </a:xfrm>
          <a:custGeom>
            <a:avLst/>
            <a:gdLst/>
            <a:ahLst/>
            <a:cxnLst/>
            <a:rect l="l" t="t" r="r" b="b"/>
            <a:pathLst>
              <a:path w="13716" h="2350095">
                <a:moveTo>
                  <a:pt x="0" y="2350095"/>
                </a:moveTo>
                <a:lnTo>
                  <a:pt x="13715" y="2336380"/>
                </a:lnTo>
                <a:lnTo>
                  <a:pt x="13716" y="137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5" name="Rectangle 142"/>
          <p:cNvSpPr/>
          <p:nvPr/>
        </p:nvSpPr>
        <p:spPr>
          <a:xfrm rot="18900000" flipV="1">
            <a:off x="11775341" y="-184083"/>
            <a:ext cx="13716" cy="1157650"/>
          </a:xfrm>
          <a:custGeom>
            <a:avLst/>
            <a:gdLst/>
            <a:ahLst/>
            <a:cxnLst/>
            <a:rect l="l" t="t" r="r" b="b"/>
            <a:pathLst>
              <a:path w="13716" h="1157650">
                <a:moveTo>
                  <a:pt x="0" y="1157650"/>
                </a:moveTo>
                <a:lnTo>
                  <a:pt x="13716" y="1143934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6" name="Rectangle 372"/>
          <p:cNvSpPr/>
          <p:nvPr/>
        </p:nvSpPr>
        <p:spPr>
          <a:xfrm rot="18900000" flipV="1">
            <a:off x="3543517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0" y="6493219"/>
                </a:moveTo>
                <a:lnTo>
                  <a:pt x="13716" y="6479503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7" name="Rectangle 374"/>
          <p:cNvSpPr/>
          <p:nvPr/>
        </p:nvSpPr>
        <p:spPr>
          <a:xfrm rot="18900000" flipV="1">
            <a:off x="5229889" y="-965458"/>
            <a:ext cx="13716" cy="6493220"/>
          </a:xfrm>
          <a:custGeom>
            <a:avLst/>
            <a:gdLst/>
            <a:ahLst/>
            <a:cxnLst/>
            <a:rect l="l" t="t" r="r" b="b"/>
            <a:pathLst>
              <a:path w="13716" h="6493220">
                <a:moveTo>
                  <a:pt x="0" y="6493220"/>
                </a:moveTo>
                <a:lnTo>
                  <a:pt x="13716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8" name="Teardrop 3"/>
          <p:cNvSpPr/>
          <p:nvPr/>
        </p:nvSpPr>
        <p:spPr>
          <a:xfrm rot="5400000" flipH="1" flipV="1">
            <a:off x="64427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9" name="Oval 1608"/>
          <p:cNvSpPr/>
          <p:nvPr/>
        </p:nvSpPr>
        <p:spPr>
          <a:xfrm>
            <a:off x="71204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10" name="Teardrop 3"/>
          <p:cNvSpPr/>
          <p:nvPr/>
        </p:nvSpPr>
        <p:spPr>
          <a:xfrm rot="5400000" flipH="1" flipV="1">
            <a:off x="-148774" y="258315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1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6" y="223846"/>
                </a:cubicBezTo>
                <a:lnTo>
                  <a:pt x="221347" y="232509"/>
                </a:lnTo>
                <a:cubicBezTo>
                  <a:pt x="224389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0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1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4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8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1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1" name="Oval 1610"/>
          <p:cNvSpPr/>
          <p:nvPr/>
        </p:nvSpPr>
        <p:spPr>
          <a:xfrm>
            <a:off x="3774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12" name="Teardrop 3"/>
          <p:cNvSpPr/>
          <p:nvPr/>
        </p:nvSpPr>
        <p:spPr>
          <a:xfrm rot="5400000" flipH="1" flipV="1">
            <a:off x="13875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3" name="Teardrop 3"/>
          <p:cNvSpPr/>
          <p:nvPr/>
        </p:nvSpPr>
        <p:spPr>
          <a:xfrm rot="5400000" flipH="1" flipV="1">
            <a:off x="22300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4" name="Teardrop 3"/>
          <p:cNvSpPr/>
          <p:nvPr/>
        </p:nvSpPr>
        <p:spPr>
          <a:xfrm rot="5400000" flipH="1" flipV="1">
            <a:off x="30726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5" name="Teardrop 3"/>
          <p:cNvSpPr/>
          <p:nvPr/>
        </p:nvSpPr>
        <p:spPr>
          <a:xfrm rot="5400000" flipH="1" flipV="1">
            <a:off x="39151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6" name="Teardrop 3"/>
          <p:cNvSpPr/>
          <p:nvPr/>
        </p:nvSpPr>
        <p:spPr>
          <a:xfrm rot="5400000" flipH="1" flipV="1">
            <a:off x="47576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7" name="Teardrop 3"/>
          <p:cNvSpPr/>
          <p:nvPr/>
        </p:nvSpPr>
        <p:spPr>
          <a:xfrm rot="5400000" flipH="1" flipV="1">
            <a:off x="56002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8" name="Oval 1617"/>
          <p:cNvSpPr/>
          <p:nvPr/>
        </p:nvSpPr>
        <p:spPr>
          <a:xfrm>
            <a:off x="12203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19" name="Oval 1618"/>
          <p:cNvSpPr/>
          <p:nvPr/>
        </p:nvSpPr>
        <p:spPr>
          <a:xfrm>
            <a:off x="20632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0" name="Oval 1619"/>
          <p:cNvSpPr/>
          <p:nvPr/>
        </p:nvSpPr>
        <p:spPr>
          <a:xfrm>
            <a:off x="29060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1" name="Oval 1620"/>
          <p:cNvSpPr/>
          <p:nvPr/>
        </p:nvSpPr>
        <p:spPr>
          <a:xfrm>
            <a:off x="37489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2" name="Oval 1621"/>
          <p:cNvSpPr/>
          <p:nvPr/>
        </p:nvSpPr>
        <p:spPr>
          <a:xfrm>
            <a:off x="45918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3" name="Oval 1622"/>
          <p:cNvSpPr/>
          <p:nvPr/>
        </p:nvSpPr>
        <p:spPr>
          <a:xfrm>
            <a:off x="54347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4" name="Oval 1623"/>
          <p:cNvSpPr/>
          <p:nvPr/>
        </p:nvSpPr>
        <p:spPr>
          <a:xfrm>
            <a:off x="62776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5" name="Teardrop 3"/>
          <p:cNvSpPr/>
          <p:nvPr/>
        </p:nvSpPr>
        <p:spPr>
          <a:xfrm rot="5400000" flipH="1" flipV="1">
            <a:off x="81278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6" name="Oval 1625"/>
          <p:cNvSpPr/>
          <p:nvPr/>
        </p:nvSpPr>
        <p:spPr>
          <a:xfrm>
            <a:off x="88062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7" name="Teardrop 3"/>
          <p:cNvSpPr/>
          <p:nvPr/>
        </p:nvSpPr>
        <p:spPr>
          <a:xfrm rot="5400000" flipH="1" flipV="1">
            <a:off x="72853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8" name="Oval 1627"/>
          <p:cNvSpPr/>
          <p:nvPr/>
        </p:nvSpPr>
        <p:spPr>
          <a:xfrm>
            <a:off x="79633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9" name="Teardrop 3"/>
          <p:cNvSpPr/>
          <p:nvPr/>
        </p:nvSpPr>
        <p:spPr>
          <a:xfrm rot="5400000" flipH="1" flipV="1">
            <a:off x="98129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0" name="Oval 1629"/>
          <p:cNvSpPr/>
          <p:nvPr/>
        </p:nvSpPr>
        <p:spPr>
          <a:xfrm>
            <a:off x="104920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31" name="Teardrop 3"/>
          <p:cNvSpPr/>
          <p:nvPr/>
        </p:nvSpPr>
        <p:spPr>
          <a:xfrm rot="5400000" flipH="1" flipV="1">
            <a:off x="89703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2" name="Oval 1631"/>
          <p:cNvSpPr/>
          <p:nvPr/>
        </p:nvSpPr>
        <p:spPr>
          <a:xfrm>
            <a:off x="96491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33" name="Teardrop 3"/>
          <p:cNvSpPr/>
          <p:nvPr/>
        </p:nvSpPr>
        <p:spPr>
          <a:xfrm rot="5400000" flipH="1" flipV="1">
            <a:off x="11498011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4" name="Teardrop 3"/>
          <p:cNvSpPr/>
          <p:nvPr/>
        </p:nvSpPr>
        <p:spPr>
          <a:xfrm rot="5400000" flipH="1" flipV="1">
            <a:off x="106554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5" name="Oval 1634"/>
          <p:cNvSpPr/>
          <p:nvPr/>
        </p:nvSpPr>
        <p:spPr>
          <a:xfrm>
            <a:off x="113348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36" name="Teardrop 3"/>
          <p:cNvSpPr/>
          <p:nvPr/>
        </p:nvSpPr>
        <p:spPr>
          <a:xfrm rot="5400000" flipH="1" flipV="1">
            <a:off x="5449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7" name="Oval 1636"/>
          <p:cNvSpPr/>
          <p:nvPr/>
        </p:nvSpPr>
        <p:spPr>
          <a:xfrm>
            <a:off x="66645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8" name="Oval 167"/>
          <p:cNvSpPr/>
          <p:nvPr/>
        </p:nvSpPr>
        <p:spPr>
          <a:xfrm>
            <a:off x="0" y="331699"/>
            <a:ext cx="93942" cy="4240302"/>
          </a:xfrm>
          <a:custGeom>
            <a:avLst/>
            <a:gdLst/>
            <a:ahLst/>
            <a:cxnLst/>
            <a:rect l="l" t="t" r="r" b="b"/>
            <a:pathLst>
              <a:path w="93942" h="4240302">
                <a:moveTo>
                  <a:pt x="9066" y="4229620"/>
                </a:moveTo>
                <a:cubicBezTo>
                  <a:pt x="23324" y="4229620"/>
                  <a:pt x="36761" y="4233136"/>
                  <a:pt x="48054" y="4240302"/>
                </a:cubicBezTo>
                <a:lnTo>
                  <a:pt x="0" y="4240302"/>
                </a:lnTo>
                <a:lnTo>
                  <a:pt x="0" y="4231451"/>
                </a:lnTo>
                <a:cubicBezTo>
                  <a:pt x="2881" y="4229788"/>
                  <a:pt x="5954" y="4229620"/>
                  <a:pt x="9066" y="4229620"/>
                </a:cubicBezTo>
                <a:close/>
                <a:moveTo>
                  <a:pt x="9066" y="3380947"/>
                </a:moveTo>
                <a:cubicBezTo>
                  <a:pt x="55942" y="3380947"/>
                  <a:pt x="93942" y="3418947"/>
                  <a:pt x="93942" y="3465822"/>
                </a:cubicBezTo>
                <a:cubicBezTo>
                  <a:pt x="93942" y="3512697"/>
                  <a:pt x="55942" y="3550697"/>
                  <a:pt x="9066" y="3550697"/>
                </a:cubicBezTo>
                <a:lnTo>
                  <a:pt x="0" y="3548867"/>
                </a:lnTo>
                <a:lnTo>
                  <a:pt x="0" y="3382777"/>
                </a:lnTo>
                <a:cubicBezTo>
                  <a:pt x="2881" y="3381115"/>
                  <a:pt x="5954" y="3380947"/>
                  <a:pt x="9066" y="3380947"/>
                </a:cubicBezTo>
                <a:close/>
                <a:moveTo>
                  <a:pt x="9066" y="2536768"/>
                </a:moveTo>
                <a:cubicBezTo>
                  <a:pt x="55942" y="2536768"/>
                  <a:pt x="93942" y="2574768"/>
                  <a:pt x="93942" y="2621643"/>
                </a:cubicBezTo>
                <a:cubicBezTo>
                  <a:pt x="93942" y="2668518"/>
                  <a:pt x="55942" y="2706518"/>
                  <a:pt x="9066" y="2706518"/>
                </a:cubicBezTo>
                <a:lnTo>
                  <a:pt x="0" y="2704688"/>
                </a:lnTo>
                <a:lnTo>
                  <a:pt x="0" y="2538598"/>
                </a:lnTo>
                <a:cubicBezTo>
                  <a:pt x="2881" y="2536936"/>
                  <a:pt x="5954" y="2536768"/>
                  <a:pt x="9066" y="2536768"/>
                </a:cubicBezTo>
                <a:close/>
                <a:moveTo>
                  <a:pt x="9066" y="1688095"/>
                </a:moveTo>
                <a:cubicBezTo>
                  <a:pt x="55942" y="1688095"/>
                  <a:pt x="93942" y="1726095"/>
                  <a:pt x="93942" y="1772970"/>
                </a:cubicBezTo>
                <a:cubicBezTo>
                  <a:pt x="93942" y="1819845"/>
                  <a:pt x="55942" y="1857845"/>
                  <a:pt x="9066" y="1857845"/>
                </a:cubicBezTo>
                <a:lnTo>
                  <a:pt x="0" y="1856015"/>
                </a:lnTo>
                <a:lnTo>
                  <a:pt x="0" y="1689925"/>
                </a:lnTo>
                <a:cubicBezTo>
                  <a:pt x="2881" y="1688263"/>
                  <a:pt x="5954" y="1688095"/>
                  <a:pt x="9066" y="1688095"/>
                </a:cubicBezTo>
                <a:close/>
                <a:moveTo>
                  <a:pt x="9066" y="845498"/>
                </a:moveTo>
                <a:cubicBezTo>
                  <a:pt x="55942" y="845498"/>
                  <a:pt x="93942" y="883498"/>
                  <a:pt x="93942" y="930373"/>
                </a:cubicBezTo>
                <a:cubicBezTo>
                  <a:pt x="93942" y="977248"/>
                  <a:pt x="55942" y="1015248"/>
                  <a:pt x="9066" y="1015248"/>
                </a:cubicBezTo>
                <a:lnTo>
                  <a:pt x="0" y="1013418"/>
                </a:lnTo>
                <a:lnTo>
                  <a:pt x="0" y="847328"/>
                </a:lnTo>
                <a:cubicBezTo>
                  <a:pt x="2881" y="845666"/>
                  <a:pt x="5954" y="845498"/>
                  <a:pt x="9066" y="845498"/>
                </a:cubicBezTo>
                <a:close/>
                <a:moveTo>
                  <a:pt x="9066" y="0"/>
                </a:moveTo>
                <a:cubicBezTo>
                  <a:pt x="55942" y="0"/>
                  <a:pt x="93942" y="38000"/>
                  <a:pt x="93942" y="84875"/>
                </a:cubicBezTo>
                <a:cubicBezTo>
                  <a:pt x="93942" y="131750"/>
                  <a:pt x="55942" y="169750"/>
                  <a:pt x="9066" y="169750"/>
                </a:cubicBezTo>
                <a:lnTo>
                  <a:pt x="0" y="167920"/>
                </a:lnTo>
                <a:lnTo>
                  <a:pt x="0" y="1830"/>
                </a:lnTo>
                <a:cubicBezTo>
                  <a:pt x="2881" y="167"/>
                  <a:pt x="5954" y="0"/>
                  <a:pt x="90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9" name="Oval 1638"/>
          <p:cNvSpPr/>
          <p:nvPr/>
        </p:nvSpPr>
        <p:spPr>
          <a:xfrm>
            <a:off x="7667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0" name="Oval 1639"/>
          <p:cNvSpPr/>
          <p:nvPr/>
        </p:nvSpPr>
        <p:spPr>
          <a:xfrm>
            <a:off x="16092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1" name="Oval 1640"/>
          <p:cNvSpPr/>
          <p:nvPr/>
        </p:nvSpPr>
        <p:spPr>
          <a:xfrm>
            <a:off x="24518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2" name="Oval 1641"/>
          <p:cNvSpPr/>
          <p:nvPr/>
        </p:nvSpPr>
        <p:spPr>
          <a:xfrm>
            <a:off x="32943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3" name="Oval 1642"/>
          <p:cNvSpPr/>
          <p:nvPr/>
        </p:nvSpPr>
        <p:spPr>
          <a:xfrm>
            <a:off x="41368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4" name="Oval 1643"/>
          <p:cNvSpPr/>
          <p:nvPr/>
        </p:nvSpPr>
        <p:spPr>
          <a:xfrm>
            <a:off x="49794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5" name="Oval 1644"/>
          <p:cNvSpPr/>
          <p:nvPr/>
        </p:nvSpPr>
        <p:spPr>
          <a:xfrm>
            <a:off x="58219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6" name="Oval 1645"/>
          <p:cNvSpPr/>
          <p:nvPr/>
        </p:nvSpPr>
        <p:spPr>
          <a:xfrm>
            <a:off x="83495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7" name="Oval 1646"/>
          <p:cNvSpPr/>
          <p:nvPr/>
        </p:nvSpPr>
        <p:spPr>
          <a:xfrm>
            <a:off x="75070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8" name="Oval 1647"/>
          <p:cNvSpPr/>
          <p:nvPr/>
        </p:nvSpPr>
        <p:spPr>
          <a:xfrm>
            <a:off x="100346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9" name="Oval 1648"/>
          <p:cNvSpPr/>
          <p:nvPr/>
        </p:nvSpPr>
        <p:spPr>
          <a:xfrm>
            <a:off x="91921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0" name="Oval 1649"/>
          <p:cNvSpPr/>
          <p:nvPr/>
        </p:nvSpPr>
        <p:spPr>
          <a:xfrm>
            <a:off x="11719750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1" name="Oval 1650"/>
          <p:cNvSpPr/>
          <p:nvPr/>
        </p:nvSpPr>
        <p:spPr>
          <a:xfrm>
            <a:off x="108772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2" name="Teardrop 3"/>
          <p:cNvSpPr/>
          <p:nvPr/>
        </p:nvSpPr>
        <p:spPr>
          <a:xfrm rot="5400000" flipH="1" flipV="1">
            <a:off x="60211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3" name="Teardrop 3"/>
          <p:cNvSpPr/>
          <p:nvPr/>
        </p:nvSpPr>
        <p:spPr>
          <a:xfrm rot="5400000" flipH="1" flipV="1">
            <a:off x="9659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4" name="Teardrop 3"/>
          <p:cNvSpPr/>
          <p:nvPr/>
        </p:nvSpPr>
        <p:spPr>
          <a:xfrm rot="5400000" flipH="1" flipV="1">
            <a:off x="18084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5" name="Teardrop 3"/>
          <p:cNvSpPr/>
          <p:nvPr/>
        </p:nvSpPr>
        <p:spPr>
          <a:xfrm rot="5400000" flipH="1" flipV="1">
            <a:off x="26510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6" name="Teardrop 3"/>
          <p:cNvSpPr/>
          <p:nvPr/>
        </p:nvSpPr>
        <p:spPr>
          <a:xfrm rot="5400000" flipH="1" flipV="1">
            <a:off x="34935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7" name="Teardrop 3"/>
          <p:cNvSpPr/>
          <p:nvPr/>
        </p:nvSpPr>
        <p:spPr>
          <a:xfrm rot="5400000" flipH="1" flipV="1">
            <a:off x="43361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8" name="Teardrop 3"/>
          <p:cNvSpPr/>
          <p:nvPr/>
        </p:nvSpPr>
        <p:spPr>
          <a:xfrm rot="5400000" flipH="1" flipV="1">
            <a:off x="51786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9" name="Teardrop 3"/>
          <p:cNvSpPr/>
          <p:nvPr/>
        </p:nvSpPr>
        <p:spPr>
          <a:xfrm rot="5400000" flipH="1" flipV="1">
            <a:off x="77062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0" name="Teardrop 3"/>
          <p:cNvSpPr/>
          <p:nvPr/>
        </p:nvSpPr>
        <p:spPr>
          <a:xfrm rot="5400000" flipH="1" flipV="1">
            <a:off x="68637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1" name="Teardrop 3"/>
          <p:cNvSpPr/>
          <p:nvPr/>
        </p:nvSpPr>
        <p:spPr>
          <a:xfrm rot="5400000" flipH="1" flipV="1">
            <a:off x="93913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2" name="Teardrop 3"/>
          <p:cNvSpPr/>
          <p:nvPr/>
        </p:nvSpPr>
        <p:spPr>
          <a:xfrm rot="5400000" flipH="1" flipV="1">
            <a:off x="85488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3" name="Teardrop 3"/>
          <p:cNvSpPr/>
          <p:nvPr/>
        </p:nvSpPr>
        <p:spPr>
          <a:xfrm rot="5400000" flipH="1" flipV="1">
            <a:off x="11076421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4" name="Teardrop 3"/>
          <p:cNvSpPr/>
          <p:nvPr/>
        </p:nvSpPr>
        <p:spPr>
          <a:xfrm rot="5400000" flipH="1" flipV="1">
            <a:off x="102338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5" name="Teardrop 3"/>
          <p:cNvSpPr/>
          <p:nvPr/>
        </p:nvSpPr>
        <p:spPr>
          <a:xfrm rot="5400000" flipH="1" flipV="1">
            <a:off x="1234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6" name="Teardrop 3"/>
          <p:cNvSpPr/>
          <p:nvPr/>
        </p:nvSpPr>
        <p:spPr>
          <a:xfrm rot="5400000" flipH="1" flipV="1">
            <a:off x="11760003" y="685578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69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7" name="Oval 1666"/>
          <p:cNvSpPr/>
          <p:nvPr/>
        </p:nvSpPr>
        <p:spPr>
          <a:xfrm>
            <a:off x="70866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8" name="Oval 1667"/>
          <p:cNvSpPr/>
          <p:nvPr/>
        </p:nvSpPr>
        <p:spPr>
          <a:xfrm>
            <a:off x="3463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9" name="Oval 1668"/>
          <p:cNvSpPr/>
          <p:nvPr/>
        </p:nvSpPr>
        <p:spPr>
          <a:xfrm>
            <a:off x="11888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0" name="Oval 1669"/>
          <p:cNvSpPr/>
          <p:nvPr/>
        </p:nvSpPr>
        <p:spPr>
          <a:xfrm>
            <a:off x="20314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1" name="Oval 1670"/>
          <p:cNvSpPr/>
          <p:nvPr/>
        </p:nvSpPr>
        <p:spPr>
          <a:xfrm>
            <a:off x="28739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2" name="Oval 1671"/>
          <p:cNvSpPr/>
          <p:nvPr/>
        </p:nvSpPr>
        <p:spPr>
          <a:xfrm>
            <a:off x="37164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3" name="Oval 1672"/>
          <p:cNvSpPr/>
          <p:nvPr/>
        </p:nvSpPr>
        <p:spPr>
          <a:xfrm>
            <a:off x="45590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4" name="Oval 1673"/>
          <p:cNvSpPr/>
          <p:nvPr/>
        </p:nvSpPr>
        <p:spPr>
          <a:xfrm>
            <a:off x="54015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5" name="Oval 1674"/>
          <p:cNvSpPr/>
          <p:nvPr/>
        </p:nvSpPr>
        <p:spPr>
          <a:xfrm>
            <a:off x="62441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6" name="Oval 1675"/>
          <p:cNvSpPr/>
          <p:nvPr/>
        </p:nvSpPr>
        <p:spPr>
          <a:xfrm>
            <a:off x="87717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7" name="Oval 1676"/>
          <p:cNvSpPr/>
          <p:nvPr/>
        </p:nvSpPr>
        <p:spPr>
          <a:xfrm>
            <a:off x="79291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8" name="Oval 1677"/>
          <p:cNvSpPr/>
          <p:nvPr/>
        </p:nvSpPr>
        <p:spPr>
          <a:xfrm>
            <a:off x="104568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9" name="Oval 1678"/>
          <p:cNvSpPr/>
          <p:nvPr/>
        </p:nvSpPr>
        <p:spPr>
          <a:xfrm>
            <a:off x="96142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0" name="Oval 860"/>
          <p:cNvSpPr/>
          <p:nvPr/>
        </p:nvSpPr>
        <p:spPr>
          <a:xfrm>
            <a:off x="12141892" y="758852"/>
            <a:ext cx="50109" cy="3538433"/>
          </a:xfrm>
          <a:custGeom>
            <a:avLst/>
            <a:gdLst/>
            <a:ahLst/>
            <a:cxnLst/>
            <a:rect l="l" t="t" r="r" b="b"/>
            <a:pathLst>
              <a:path w="50109" h="3538433">
                <a:moveTo>
                  <a:pt x="50109" y="3384355"/>
                </a:moveTo>
                <a:lnTo>
                  <a:pt x="50109" y="3538433"/>
                </a:lnTo>
                <a:cubicBezTo>
                  <a:pt x="20497" y="3525461"/>
                  <a:pt x="0" y="3495821"/>
                  <a:pt x="0" y="3461394"/>
                </a:cubicBezTo>
                <a:cubicBezTo>
                  <a:pt x="0" y="3426967"/>
                  <a:pt x="20497" y="3397327"/>
                  <a:pt x="50109" y="3384355"/>
                </a:cubicBezTo>
                <a:close/>
                <a:moveTo>
                  <a:pt x="50109" y="2538350"/>
                </a:moveTo>
                <a:lnTo>
                  <a:pt x="50109" y="2692428"/>
                </a:lnTo>
                <a:cubicBezTo>
                  <a:pt x="20497" y="2679456"/>
                  <a:pt x="0" y="2649816"/>
                  <a:pt x="0" y="2615389"/>
                </a:cubicBezTo>
                <a:cubicBezTo>
                  <a:pt x="0" y="2580962"/>
                  <a:pt x="20497" y="2551322"/>
                  <a:pt x="50109" y="2538350"/>
                </a:cubicBezTo>
                <a:close/>
                <a:moveTo>
                  <a:pt x="50109" y="1688095"/>
                </a:moveTo>
                <a:lnTo>
                  <a:pt x="50109" y="1842173"/>
                </a:lnTo>
                <a:cubicBezTo>
                  <a:pt x="20497" y="1829201"/>
                  <a:pt x="0" y="1799561"/>
                  <a:pt x="0" y="1765134"/>
                </a:cubicBezTo>
                <a:cubicBezTo>
                  <a:pt x="0" y="1730707"/>
                  <a:pt x="20497" y="1701067"/>
                  <a:pt x="50109" y="1688095"/>
                </a:cubicBezTo>
                <a:close/>
                <a:moveTo>
                  <a:pt x="50109" y="845498"/>
                </a:moveTo>
                <a:lnTo>
                  <a:pt x="50109" y="999576"/>
                </a:lnTo>
                <a:cubicBezTo>
                  <a:pt x="20497" y="986604"/>
                  <a:pt x="0" y="956964"/>
                  <a:pt x="0" y="922537"/>
                </a:cubicBezTo>
                <a:cubicBezTo>
                  <a:pt x="0" y="888110"/>
                  <a:pt x="20497" y="858470"/>
                  <a:pt x="50109" y="845498"/>
                </a:cubicBezTo>
                <a:close/>
                <a:moveTo>
                  <a:pt x="50109" y="0"/>
                </a:moveTo>
                <a:lnTo>
                  <a:pt x="50109" y="154078"/>
                </a:lnTo>
                <a:cubicBezTo>
                  <a:pt x="20497" y="141106"/>
                  <a:pt x="0" y="111466"/>
                  <a:pt x="0" y="77039"/>
                </a:cubicBezTo>
                <a:cubicBezTo>
                  <a:pt x="0" y="42612"/>
                  <a:pt x="20497" y="12972"/>
                  <a:pt x="501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1" name="Oval 1680"/>
          <p:cNvSpPr/>
          <p:nvPr/>
        </p:nvSpPr>
        <p:spPr>
          <a:xfrm>
            <a:off x="112993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2" name="Teardrop 3"/>
          <p:cNvSpPr/>
          <p:nvPr/>
        </p:nvSpPr>
        <p:spPr>
          <a:xfrm rot="5400000" flipH="1" flipV="1">
            <a:off x="61740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3" name="Teardrop 3"/>
          <p:cNvSpPr/>
          <p:nvPr/>
        </p:nvSpPr>
        <p:spPr>
          <a:xfrm rot="5400000" flipH="1" flipV="1">
            <a:off x="11187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4" name="Teardrop 3"/>
          <p:cNvSpPr/>
          <p:nvPr/>
        </p:nvSpPr>
        <p:spPr>
          <a:xfrm rot="5400000" flipH="1" flipV="1">
            <a:off x="19613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5" name="Teardrop 3"/>
          <p:cNvSpPr/>
          <p:nvPr/>
        </p:nvSpPr>
        <p:spPr>
          <a:xfrm rot="5400000" flipH="1" flipV="1">
            <a:off x="28038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6" name="Teardrop 3"/>
          <p:cNvSpPr/>
          <p:nvPr/>
        </p:nvSpPr>
        <p:spPr>
          <a:xfrm rot="5400000" flipH="1" flipV="1">
            <a:off x="36463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7" name="Teardrop 3"/>
          <p:cNvSpPr/>
          <p:nvPr/>
        </p:nvSpPr>
        <p:spPr>
          <a:xfrm rot="5400000" flipH="1" flipV="1">
            <a:off x="44889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8" name="Teardrop 3"/>
          <p:cNvSpPr/>
          <p:nvPr/>
        </p:nvSpPr>
        <p:spPr>
          <a:xfrm rot="5400000" flipH="1" flipV="1">
            <a:off x="53314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9" name="Teardrop 3"/>
          <p:cNvSpPr/>
          <p:nvPr/>
        </p:nvSpPr>
        <p:spPr>
          <a:xfrm rot="5400000" flipH="1" flipV="1">
            <a:off x="78590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0" name="Teardrop 3"/>
          <p:cNvSpPr/>
          <p:nvPr/>
        </p:nvSpPr>
        <p:spPr>
          <a:xfrm rot="5400000" flipH="1" flipV="1">
            <a:off x="70165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1" name="Teardrop 3"/>
          <p:cNvSpPr/>
          <p:nvPr/>
        </p:nvSpPr>
        <p:spPr>
          <a:xfrm rot="5400000" flipH="1" flipV="1">
            <a:off x="95441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2" name="Teardrop 3"/>
          <p:cNvSpPr/>
          <p:nvPr/>
        </p:nvSpPr>
        <p:spPr>
          <a:xfrm rot="5400000" flipH="1" flipV="1">
            <a:off x="87016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3" name="Teardrop 3"/>
          <p:cNvSpPr/>
          <p:nvPr/>
        </p:nvSpPr>
        <p:spPr>
          <a:xfrm rot="5400000" flipH="1" flipV="1">
            <a:off x="11229252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4" name="Teardrop 3"/>
          <p:cNvSpPr/>
          <p:nvPr/>
        </p:nvSpPr>
        <p:spPr>
          <a:xfrm rot="5400000" flipH="1" flipV="1">
            <a:off x="103867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5" name="Teardrop 3"/>
          <p:cNvSpPr/>
          <p:nvPr/>
        </p:nvSpPr>
        <p:spPr>
          <a:xfrm rot="5400000" flipH="1" flipV="1">
            <a:off x="2762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8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2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6" name="Teardrop 3"/>
          <p:cNvSpPr/>
          <p:nvPr/>
        </p:nvSpPr>
        <p:spPr>
          <a:xfrm rot="5400000" flipH="1" flipV="1">
            <a:off x="11908617" y="4923"/>
            <a:ext cx="298552" cy="268215"/>
          </a:xfrm>
          <a:custGeom>
            <a:avLst/>
            <a:gdLst/>
            <a:ahLst/>
            <a:cxnLst/>
            <a:rect l="l" t="t" r="r" b="b"/>
            <a:pathLst>
              <a:path w="298552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298552" y="138"/>
                </a:moveTo>
                <a:lnTo>
                  <a:pt x="298552" y="11636"/>
                </a:lnTo>
                <a:cubicBezTo>
                  <a:pt x="298344" y="11511"/>
                  <a:pt x="298133" y="11506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4" y="189232"/>
                  <a:pt x="256525" y="205210"/>
                  <a:pt x="272877" y="215167"/>
                </a:cubicBezTo>
                <a:lnTo>
                  <a:pt x="298552" y="215277"/>
                </a:lnTo>
                <a:lnTo>
                  <a:pt x="298552" y="221928"/>
                </a:lnTo>
                <a:cubicBezTo>
                  <a:pt x="276711" y="221632"/>
                  <a:pt x="254816" y="229876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0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29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7" name="Oval 881"/>
          <p:cNvSpPr/>
          <p:nvPr/>
        </p:nvSpPr>
        <p:spPr>
          <a:xfrm>
            <a:off x="34633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8" name="Oval 882"/>
          <p:cNvSpPr/>
          <p:nvPr/>
        </p:nvSpPr>
        <p:spPr>
          <a:xfrm>
            <a:off x="118887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9" name="Oval 883"/>
          <p:cNvSpPr/>
          <p:nvPr/>
        </p:nvSpPr>
        <p:spPr>
          <a:xfrm>
            <a:off x="2031413" y="-10245"/>
            <a:ext cx="10160587" cy="84875"/>
          </a:xfrm>
          <a:custGeom>
            <a:avLst/>
            <a:gdLst/>
            <a:ahLst/>
            <a:cxnLst/>
            <a:rect l="l" t="t" r="r" b="b"/>
            <a:pathLst>
              <a:path w="10160587" h="84875">
                <a:moveTo>
                  <a:pt x="10110479" y="0"/>
                </a:moveTo>
                <a:lnTo>
                  <a:pt x="10160587" y="0"/>
                </a:lnTo>
                <a:lnTo>
                  <a:pt x="10160587" y="77038"/>
                </a:lnTo>
                <a:cubicBezTo>
                  <a:pt x="10130976" y="64066"/>
                  <a:pt x="10110479" y="34427"/>
                  <a:pt x="10110479" y="0"/>
                </a:cubicBezTo>
                <a:close/>
                <a:moveTo>
                  <a:pt x="9267940" y="0"/>
                </a:moveTo>
                <a:lnTo>
                  <a:pt x="9437692" y="0"/>
                </a:lnTo>
                <a:cubicBezTo>
                  <a:pt x="9437692" y="46875"/>
                  <a:pt x="9399692" y="84875"/>
                  <a:pt x="9352816" y="84875"/>
                </a:cubicBezTo>
                <a:cubicBezTo>
                  <a:pt x="9305940" y="84875"/>
                  <a:pt x="9267940" y="46875"/>
                  <a:pt x="9267940" y="0"/>
                </a:cubicBezTo>
                <a:close/>
                <a:moveTo>
                  <a:pt x="8425400" y="0"/>
                </a:moveTo>
                <a:lnTo>
                  <a:pt x="8595152" y="0"/>
                </a:lnTo>
                <a:cubicBezTo>
                  <a:pt x="8595152" y="46875"/>
                  <a:pt x="8557152" y="84875"/>
                  <a:pt x="8510276" y="84875"/>
                </a:cubicBezTo>
                <a:cubicBezTo>
                  <a:pt x="8463400" y="84875"/>
                  <a:pt x="8425400" y="46875"/>
                  <a:pt x="8425400" y="0"/>
                </a:cubicBezTo>
                <a:close/>
                <a:moveTo>
                  <a:pt x="7582860" y="0"/>
                </a:moveTo>
                <a:lnTo>
                  <a:pt x="7752612" y="0"/>
                </a:lnTo>
                <a:cubicBezTo>
                  <a:pt x="7752612" y="46875"/>
                  <a:pt x="7714612" y="84875"/>
                  <a:pt x="7667736" y="84875"/>
                </a:cubicBezTo>
                <a:cubicBezTo>
                  <a:pt x="7620860" y="84875"/>
                  <a:pt x="7582860" y="46875"/>
                  <a:pt x="7582860" y="0"/>
                </a:cubicBezTo>
                <a:close/>
                <a:moveTo>
                  <a:pt x="6740320" y="0"/>
                </a:moveTo>
                <a:lnTo>
                  <a:pt x="6910072" y="0"/>
                </a:lnTo>
                <a:cubicBezTo>
                  <a:pt x="6910072" y="46875"/>
                  <a:pt x="6872072" y="84875"/>
                  <a:pt x="6825196" y="84875"/>
                </a:cubicBezTo>
                <a:cubicBezTo>
                  <a:pt x="6778320" y="84875"/>
                  <a:pt x="6740320" y="46875"/>
                  <a:pt x="6740320" y="0"/>
                </a:cubicBezTo>
                <a:close/>
                <a:moveTo>
                  <a:pt x="5897780" y="0"/>
                </a:moveTo>
                <a:lnTo>
                  <a:pt x="6067532" y="0"/>
                </a:lnTo>
                <a:cubicBezTo>
                  <a:pt x="6067532" y="46875"/>
                  <a:pt x="6029532" y="84875"/>
                  <a:pt x="5982656" y="84875"/>
                </a:cubicBezTo>
                <a:cubicBezTo>
                  <a:pt x="5935780" y="84875"/>
                  <a:pt x="5897780" y="46875"/>
                  <a:pt x="5897780" y="0"/>
                </a:cubicBezTo>
                <a:close/>
                <a:moveTo>
                  <a:pt x="5055240" y="0"/>
                </a:moveTo>
                <a:lnTo>
                  <a:pt x="5224992" y="0"/>
                </a:lnTo>
                <a:cubicBezTo>
                  <a:pt x="5224992" y="46875"/>
                  <a:pt x="5186992" y="84875"/>
                  <a:pt x="5140116" y="84875"/>
                </a:cubicBezTo>
                <a:cubicBezTo>
                  <a:pt x="5093240" y="84875"/>
                  <a:pt x="5055240" y="46875"/>
                  <a:pt x="5055240" y="0"/>
                </a:cubicBezTo>
                <a:close/>
                <a:moveTo>
                  <a:pt x="4212700" y="0"/>
                </a:moveTo>
                <a:lnTo>
                  <a:pt x="4382452" y="0"/>
                </a:lnTo>
                <a:cubicBezTo>
                  <a:pt x="4382452" y="46875"/>
                  <a:pt x="4344452" y="84875"/>
                  <a:pt x="4297576" y="84875"/>
                </a:cubicBezTo>
                <a:cubicBezTo>
                  <a:pt x="4250700" y="84875"/>
                  <a:pt x="4212700" y="46875"/>
                  <a:pt x="4212700" y="0"/>
                </a:cubicBezTo>
                <a:close/>
                <a:moveTo>
                  <a:pt x="3370160" y="0"/>
                </a:moveTo>
                <a:lnTo>
                  <a:pt x="3539912" y="0"/>
                </a:lnTo>
                <a:cubicBezTo>
                  <a:pt x="3539912" y="46875"/>
                  <a:pt x="3501912" y="84875"/>
                  <a:pt x="3455036" y="84875"/>
                </a:cubicBezTo>
                <a:cubicBezTo>
                  <a:pt x="3408160" y="84875"/>
                  <a:pt x="3370160" y="46875"/>
                  <a:pt x="3370160" y="0"/>
                </a:cubicBezTo>
                <a:close/>
                <a:moveTo>
                  <a:pt x="2527620" y="0"/>
                </a:moveTo>
                <a:lnTo>
                  <a:pt x="2697372" y="0"/>
                </a:lnTo>
                <a:cubicBezTo>
                  <a:pt x="2697372" y="46875"/>
                  <a:pt x="2659372" y="84875"/>
                  <a:pt x="2612496" y="84875"/>
                </a:cubicBezTo>
                <a:cubicBezTo>
                  <a:pt x="2565620" y="84875"/>
                  <a:pt x="2527620" y="46875"/>
                  <a:pt x="2527620" y="0"/>
                </a:cubicBezTo>
                <a:close/>
                <a:moveTo>
                  <a:pt x="1685080" y="0"/>
                </a:moveTo>
                <a:lnTo>
                  <a:pt x="1854832" y="0"/>
                </a:lnTo>
                <a:cubicBezTo>
                  <a:pt x="1854832" y="46875"/>
                  <a:pt x="1816832" y="84875"/>
                  <a:pt x="1769956" y="84875"/>
                </a:cubicBezTo>
                <a:cubicBezTo>
                  <a:pt x="1723080" y="84875"/>
                  <a:pt x="1685080" y="46875"/>
                  <a:pt x="1685080" y="0"/>
                </a:cubicBezTo>
                <a:close/>
                <a:moveTo>
                  <a:pt x="842540" y="0"/>
                </a:moveTo>
                <a:lnTo>
                  <a:pt x="1012292" y="0"/>
                </a:lnTo>
                <a:cubicBezTo>
                  <a:pt x="1012292" y="46875"/>
                  <a:pt x="974292" y="84875"/>
                  <a:pt x="927416" y="84875"/>
                </a:cubicBezTo>
                <a:cubicBezTo>
                  <a:pt x="880540" y="84875"/>
                  <a:pt x="842540" y="46875"/>
                  <a:pt x="842540" y="0"/>
                </a:cubicBezTo>
                <a:close/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0" name="Teardrop 3"/>
          <p:cNvSpPr/>
          <p:nvPr/>
        </p:nvSpPr>
        <p:spPr>
          <a:xfrm rot="5400000" flipH="1" flipV="1">
            <a:off x="64427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1" name="Oval 1700"/>
          <p:cNvSpPr/>
          <p:nvPr/>
        </p:nvSpPr>
        <p:spPr>
          <a:xfrm>
            <a:off x="71204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02" name="Teardrop 3"/>
          <p:cNvSpPr/>
          <p:nvPr/>
        </p:nvSpPr>
        <p:spPr>
          <a:xfrm rot="5400000" flipH="1" flipV="1">
            <a:off x="-148774" y="110381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3" name="Oval 1702"/>
          <p:cNvSpPr/>
          <p:nvPr/>
        </p:nvSpPr>
        <p:spPr>
          <a:xfrm>
            <a:off x="3774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04" name="Teardrop 3"/>
          <p:cNvSpPr/>
          <p:nvPr/>
        </p:nvSpPr>
        <p:spPr>
          <a:xfrm rot="5400000" flipH="1" flipV="1">
            <a:off x="13875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5" name="Teardrop 3"/>
          <p:cNvSpPr/>
          <p:nvPr/>
        </p:nvSpPr>
        <p:spPr>
          <a:xfrm rot="5400000" flipH="1" flipV="1">
            <a:off x="22300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6" name="Teardrop 3"/>
          <p:cNvSpPr/>
          <p:nvPr/>
        </p:nvSpPr>
        <p:spPr>
          <a:xfrm rot="5400000" flipH="1" flipV="1">
            <a:off x="30726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7" name="Teardrop 3"/>
          <p:cNvSpPr/>
          <p:nvPr/>
        </p:nvSpPr>
        <p:spPr>
          <a:xfrm rot="5400000" flipH="1" flipV="1">
            <a:off x="39151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8" name="Teardrop 3"/>
          <p:cNvSpPr/>
          <p:nvPr/>
        </p:nvSpPr>
        <p:spPr>
          <a:xfrm rot="5400000" flipH="1" flipV="1">
            <a:off x="47576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9" name="Teardrop 3"/>
          <p:cNvSpPr/>
          <p:nvPr/>
        </p:nvSpPr>
        <p:spPr>
          <a:xfrm rot="5400000" flipH="1" flipV="1">
            <a:off x="56002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0" name="Oval 1709"/>
          <p:cNvSpPr/>
          <p:nvPr/>
        </p:nvSpPr>
        <p:spPr>
          <a:xfrm>
            <a:off x="12203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1" name="Oval 1710"/>
          <p:cNvSpPr/>
          <p:nvPr/>
        </p:nvSpPr>
        <p:spPr>
          <a:xfrm>
            <a:off x="20632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2" name="Oval 1711"/>
          <p:cNvSpPr/>
          <p:nvPr/>
        </p:nvSpPr>
        <p:spPr>
          <a:xfrm>
            <a:off x="29060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3" name="Oval 1712"/>
          <p:cNvSpPr/>
          <p:nvPr/>
        </p:nvSpPr>
        <p:spPr>
          <a:xfrm>
            <a:off x="37489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4" name="Oval 1713"/>
          <p:cNvSpPr/>
          <p:nvPr/>
        </p:nvSpPr>
        <p:spPr>
          <a:xfrm>
            <a:off x="45918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5" name="Oval 1714"/>
          <p:cNvSpPr/>
          <p:nvPr/>
        </p:nvSpPr>
        <p:spPr>
          <a:xfrm>
            <a:off x="54347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6" name="Oval 1715"/>
          <p:cNvSpPr/>
          <p:nvPr/>
        </p:nvSpPr>
        <p:spPr>
          <a:xfrm>
            <a:off x="62776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7" name="Teardrop 3"/>
          <p:cNvSpPr/>
          <p:nvPr/>
        </p:nvSpPr>
        <p:spPr>
          <a:xfrm rot="5400000" flipH="1" flipV="1">
            <a:off x="81278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8" name="Oval 1717"/>
          <p:cNvSpPr/>
          <p:nvPr/>
        </p:nvSpPr>
        <p:spPr>
          <a:xfrm>
            <a:off x="88062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9" name="Teardrop 3"/>
          <p:cNvSpPr/>
          <p:nvPr/>
        </p:nvSpPr>
        <p:spPr>
          <a:xfrm rot="5400000" flipH="1" flipV="1">
            <a:off x="72853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0" name="Oval 1719"/>
          <p:cNvSpPr/>
          <p:nvPr/>
        </p:nvSpPr>
        <p:spPr>
          <a:xfrm>
            <a:off x="79633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1" name="Teardrop 3"/>
          <p:cNvSpPr/>
          <p:nvPr/>
        </p:nvSpPr>
        <p:spPr>
          <a:xfrm rot="5400000" flipH="1" flipV="1">
            <a:off x="98129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2" name="Oval 1721"/>
          <p:cNvSpPr/>
          <p:nvPr/>
        </p:nvSpPr>
        <p:spPr>
          <a:xfrm>
            <a:off x="104920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3" name="Teardrop 3"/>
          <p:cNvSpPr/>
          <p:nvPr/>
        </p:nvSpPr>
        <p:spPr>
          <a:xfrm rot="5400000" flipH="1" flipV="1">
            <a:off x="89703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4" name="Oval 1723"/>
          <p:cNvSpPr/>
          <p:nvPr/>
        </p:nvSpPr>
        <p:spPr>
          <a:xfrm>
            <a:off x="96491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5" name="Teardrop 3"/>
          <p:cNvSpPr/>
          <p:nvPr/>
        </p:nvSpPr>
        <p:spPr>
          <a:xfrm rot="5400000" flipH="1" flipV="1">
            <a:off x="11498011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6" name="Teardrop 3"/>
          <p:cNvSpPr/>
          <p:nvPr/>
        </p:nvSpPr>
        <p:spPr>
          <a:xfrm rot="5400000" flipH="1" flipV="1">
            <a:off x="106554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7" name="Oval 1726"/>
          <p:cNvSpPr/>
          <p:nvPr/>
        </p:nvSpPr>
        <p:spPr>
          <a:xfrm>
            <a:off x="113348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8" name="Teardrop 3"/>
          <p:cNvSpPr/>
          <p:nvPr/>
        </p:nvSpPr>
        <p:spPr>
          <a:xfrm rot="5400000" flipH="1" flipV="1">
            <a:off x="5449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9" name="Oval 1728"/>
          <p:cNvSpPr/>
          <p:nvPr/>
        </p:nvSpPr>
        <p:spPr>
          <a:xfrm>
            <a:off x="66645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0" name="Oval 1729"/>
          <p:cNvSpPr/>
          <p:nvPr/>
        </p:nvSpPr>
        <p:spPr>
          <a:xfrm>
            <a:off x="7667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1" name="Oval 1730"/>
          <p:cNvSpPr/>
          <p:nvPr/>
        </p:nvSpPr>
        <p:spPr>
          <a:xfrm>
            <a:off x="16092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2" name="Oval 1731"/>
          <p:cNvSpPr/>
          <p:nvPr/>
        </p:nvSpPr>
        <p:spPr>
          <a:xfrm>
            <a:off x="24518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3" name="Oval 1732"/>
          <p:cNvSpPr/>
          <p:nvPr/>
        </p:nvSpPr>
        <p:spPr>
          <a:xfrm>
            <a:off x="32943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4" name="Oval 1733"/>
          <p:cNvSpPr/>
          <p:nvPr/>
        </p:nvSpPr>
        <p:spPr>
          <a:xfrm>
            <a:off x="41368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5" name="Oval 1734"/>
          <p:cNvSpPr/>
          <p:nvPr/>
        </p:nvSpPr>
        <p:spPr>
          <a:xfrm>
            <a:off x="49794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6" name="Oval 1735"/>
          <p:cNvSpPr/>
          <p:nvPr/>
        </p:nvSpPr>
        <p:spPr>
          <a:xfrm>
            <a:off x="58219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7" name="Oval 1736"/>
          <p:cNvSpPr/>
          <p:nvPr/>
        </p:nvSpPr>
        <p:spPr>
          <a:xfrm>
            <a:off x="83495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8" name="Oval 1737"/>
          <p:cNvSpPr/>
          <p:nvPr/>
        </p:nvSpPr>
        <p:spPr>
          <a:xfrm>
            <a:off x="75070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9" name="Oval 1738"/>
          <p:cNvSpPr/>
          <p:nvPr/>
        </p:nvSpPr>
        <p:spPr>
          <a:xfrm>
            <a:off x="100346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0" name="Oval 1739"/>
          <p:cNvSpPr/>
          <p:nvPr/>
        </p:nvSpPr>
        <p:spPr>
          <a:xfrm>
            <a:off x="91921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1" name="Oval 1740"/>
          <p:cNvSpPr/>
          <p:nvPr/>
        </p:nvSpPr>
        <p:spPr>
          <a:xfrm>
            <a:off x="11719750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2" name="Oval 1741"/>
          <p:cNvSpPr/>
          <p:nvPr/>
        </p:nvSpPr>
        <p:spPr>
          <a:xfrm>
            <a:off x="108772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3" name="Teardrop 3"/>
          <p:cNvSpPr/>
          <p:nvPr/>
        </p:nvSpPr>
        <p:spPr>
          <a:xfrm rot="5400000" flipH="1" flipV="1">
            <a:off x="60211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4" name="Teardrop 3"/>
          <p:cNvSpPr/>
          <p:nvPr/>
        </p:nvSpPr>
        <p:spPr>
          <a:xfrm rot="5400000" flipH="1" flipV="1">
            <a:off x="9659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5" name="Teardrop 3"/>
          <p:cNvSpPr/>
          <p:nvPr/>
        </p:nvSpPr>
        <p:spPr>
          <a:xfrm rot="5400000" flipH="1" flipV="1">
            <a:off x="18084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6" name="Teardrop 3"/>
          <p:cNvSpPr/>
          <p:nvPr/>
        </p:nvSpPr>
        <p:spPr>
          <a:xfrm rot="5400000" flipH="1" flipV="1">
            <a:off x="26510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7" name="Teardrop 3"/>
          <p:cNvSpPr/>
          <p:nvPr/>
        </p:nvSpPr>
        <p:spPr>
          <a:xfrm rot="5400000" flipH="1" flipV="1">
            <a:off x="34935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8" name="Teardrop 3"/>
          <p:cNvSpPr/>
          <p:nvPr/>
        </p:nvSpPr>
        <p:spPr>
          <a:xfrm rot="5400000" flipH="1" flipV="1">
            <a:off x="43361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9" name="Teardrop 3"/>
          <p:cNvSpPr/>
          <p:nvPr/>
        </p:nvSpPr>
        <p:spPr>
          <a:xfrm rot="5400000" flipH="1" flipV="1">
            <a:off x="51786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0" name="Teardrop 3"/>
          <p:cNvSpPr/>
          <p:nvPr/>
        </p:nvSpPr>
        <p:spPr>
          <a:xfrm rot="5400000" flipH="1" flipV="1">
            <a:off x="77062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1" name="Teardrop 3"/>
          <p:cNvSpPr/>
          <p:nvPr/>
        </p:nvSpPr>
        <p:spPr>
          <a:xfrm rot="5400000" flipH="1" flipV="1">
            <a:off x="68637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2" name="Teardrop 3"/>
          <p:cNvSpPr/>
          <p:nvPr/>
        </p:nvSpPr>
        <p:spPr>
          <a:xfrm rot="5400000" flipH="1" flipV="1">
            <a:off x="93913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3" name="Teardrop 3"/>
          <p:cNvSpPr/>
          <p:nvPr/>
        </p:nvSpPr>
        <p:spPr>
          <a:xfrm rot="5400000" flipH="1" flipV="1">
            <a:off x="85488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4" name="Teardrop 3"/>
          <p:cNvSpPr/>
          <p:nvPr/>
        </p:nvSpPr>
        <p:spPr>
          <a:xfrm rot="5400000" flipH="1" flipV="1">
            <a:off x="11076421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5" name="Teardrop 3"/>
          <p:cNvSpPr/>
          <p:nvPr/>
        </p:nvSpPr>
        <p:spPr>
          <a:xfrm rot="5400000" flipH="1" flipV="1">
            <a:off x="102338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6" name="Teardrop 3"/>
          <p:cNvSpPr/>
          <p:nvPr/>
        </p:nvSpPr>
        <p:spPr>
          <a:xfrm rot="5400000" flipH="1" flipV="1">
            <a:off x="1234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7" name="Teardrop 3"/>
          <p:cNvSpPr/>
          <p:nvPr/>
        </p:nvSpPr>
        <p:spPr>
          <a:xfrm rot="5400000" flipH="1" flipV="1">
            <a:off x="11760002" y="1531078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8" name="Oval 1757"/>
          <p:cNvSpPr/>
          <p:nvPr/>
        </p:nvSpPr>
        <p:spPr>
          <a:xfrm>
            <a:off x="70866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9" name="Oval 1758"/>
          <p:cNvSpPr/>
          <p:nvPr/>
        </p:nvSpPr>
        <p:spPr>
          <a:xfrm>
            <a:off x="3463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0" name="Oval 1759"/>
          <p:cNvSpPr/>
          <p:nvPr/>
        </p:nvSpPr>
        <p:spPr>
          <a:xfrm>
            <a:off x="11888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1" name="Oval 1760"/>
          <p:cNvSpPr/>
          <p:nvPr/>
        </p:nvSpPr>
        <p:spPr>
          <a:xfrm>
            <a:off x="20314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2" name="Oval 1761"/>
          <p:cNvSpPr/>
          <p:nvPr/>
        </p:nvSpPr>
        <p:spPr>
          <a:xfrm>
            <a:off x="28739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3" name="Oval 1762"/>
          <p:cNvSpPr/>
          <p:nvPr/>
        </p:nvSpPr>
        <p:spPr>
          <a:xfrm>
            <a:off x="37164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4" name="Oval 1763"/>
          <p:cNvSpPr/>
          <p:nvPr/>
        </p:nvSpPr>
        <p:spPr>
          <a:xfrm>
            <a:off x="45590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5" name="Oval 1764"/>
          <p:cNvSpPr/>
          <p:nvPr/>
        </p:nvSpPr>
        <p:spPr>
          <a:xfrm>
            <a:off x="54015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6" name="Oval 1765"/>
          <p:cNvSpPr/>
          <p:nvPr/>
        </p:nvSpPr>
        <p:spPr>
          <a:xfrm>
            <a:off x="62441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7" name="Oval 1766"/>
          <p:cNvSpPr/>
          <p:nvPr/>
        </p:nvSpPr>
        <p:spPr>
          <a:xfrm>
            <a:off x="87717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8" name="Oval 1767"/>
          <p:cNvSpPr/>
          <p:nvPr/>
        </p:nvSpPr>
        <p:spPr>
          <a:xfrm>
            <a:off x="79291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9" name="Oval 1768"/>
          <p:cNvSpPr/>
          <p:nvPr/>
        </p:nvSpPr>
        <p:spPr>
          <a:xfrm>
            <a:off x="104568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0" name="Oval 1769"/>
          <p:cNvSpPr/>
          <p:nvPr/>
        </p:nvSpPr>
        <p:spPr>
          <a:xfrm>
            <a:off x="96142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1" name="Oval 1770"/>
          <p:cNvSpPr/>
          <p:nvPr/>
        </p:nvSpPr>
        <p:spPr>
          <a:xfrm>
            <a:off x="112993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2" name="Teardrop 3"/>
          <p:cNvSpPr/>
          <p:nvPr/>
        </p:nvSpPr>
        <p:spPr>
          <a:xfrm rot="5400000" flipH="1" flipV="1">
            <a:off x="64427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3" name="Oval 1772"/>
          <p:cNvSpPr/>
          <p:nvPr/>
        </p:nvSpPr>
        <p:spPr>
          <a:xfrm>
            <a:off x="71204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74" name="Teardrop 3"/>
          <p:cNvSpPr/>
          <p:nvPr/>
        </p:nvSpPr>
        <p:spPr>
          <a:xfrm rot="5400000" flipH="1" flipV="1">
            <a:off x="-148774" y="1946410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5" name="Oval 1774"/>
          <p:cNvSpPr/>
          <p:nvPr/>
        </p:nvSpPr>
        <p:spPr>
          <a:xfrm>
            <a:off x="3774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76" name="Teardrop 3"/>
          <p:cNvSpPr/>
          <p:nvPr/>
        </p:nvSpPr>
        <p:spPr>
          <a:xfrm rot="5400000" flipH="1" flipV="1">
            <a:off x="13875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7" name="Teardrop 3"/>
          <p:cNvSpPr/>
          <p:nvPr/>
        </p:nvSpPr>
        <p:spPr>
          <a:xfrm rot="5400000" flipH="1" flipV="1">
            <a:off x="22300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8" name="Teardrop 3"/>
          <p:cNvSpPr/>
          <p:nvPr/>
        </p:nvSpPr>
        <p:spPr>
          <a:xfrm rot="5400000" flipH="1" flipV="1">
            <a:off x="30726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9" name="Teardrop 3"/>
          <p:cNvSpPr/>
          <p:nvPr/>
        </p:nvSpPr>
        <p:spPr>
          <a:xfrm rot="5400000" flipH="1" flipV="1">
            <a:off x="39151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0" name="Teardrop 3"/>
          <p:cNvSpPr/>
          <p:nvPr/>
        </p:nvSpPr>
        <p:spPr>
          <a:xfrm rot="5400000" flipH="1" flipV="1">
            <a:off x="47576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1" name="Teardrop 3"/>
          <p:cNvSpPr/>
          <p:nvPr/>
        </p:nvSpPr>
        <p:spPr>
          <a:xfrm rot="5400000" flipH="1" flipV="1">
            <a:off x="56002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2" name="Oval 1781"/>
          <p:cNvSpPr/>
          <p:nvPr/>
        </p:nvSpPr>
        <p:spPr>
          <a:xfrm>
            <a:off x="12203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3" name="Oval 1782"/>
          <p:cNvSpPr/>
          <p:nvPr/>
        </p:nvSpPr>
        <p:spPr>
          <a:xfrm>
            <a:off x="20632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4" name="Oval 1783"/>
          <p:cNvSpPr/>
          <p:nvPr/>
        </p:nvSpPr>
        <p:spPr>
          <a:xfrm>
            <a:off x="29060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5" name="Oval 1784"/>
          <p:cNvSpPr/>
          <p:nvPr/>
        </p:nvSpPr>
        <p:spPr>
          <a:xfrm>
            <a:off x="37489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6" name="Oval 1785"/>
          <p:cNvSpPr/>
          <p:nvPr/>
        </p:nvSpPr>
        <p:spPr>
          <a:xfrm>
            <a:off x="45918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7" name="Oval 1786"/>
          <p:cNvSpPr/>
          <p:nvPr/>
        </p:nvSpPr>
        <p:spPr>
          <a:xfrm>
            <a:off x="54347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8" name="Oval 1787"/>
          <p:cNvSpPr/>
          <p:nvPr/>
        </p:nvSpPr>
        <p:spPr>
          <a:xfrm>
            <a:off x="62776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9" name="Teardrop 3"/>
          <p:cNvSpPr/>
          <p:nvPr/>
        </p:nvSpPr>
        <p:spPr>
          <a:xfrm rot="5400000" flipH="1" flipV="1">
            <a:off x="81278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0" name="Oval 1789"/>
          <p:cNvSpPr/>
          <p:nvPr/>
        </p:nvSpPr>
        <p:spPr>
          <a:xfrm>
            <a:off x="88062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1" name="Teardrop 3"/>
          <p:cNvSpPr/>
          <p:nvPr/>
        </p:nvSpPr>
        <p:spPr>
          <a:xfrm rot="5400000" flipH="1" flipV="1">
            <a:off x="72853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2" name="Oval 1791"/>
          <p:cNvSpPr/>
          <p:nvPr/>
        </p:nvSpPr>
        <p:spPr>
          <a:xfrm>
            <a:off x="79633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3" name="Teardrop 3"/>
          <p:cNvSpPr/>
          <p:nvPr/>
        </p:nvSpPr>
        <p:spPr>
          <a:xfrm rot="5400000" flipH="1" flipV="1">
            <a:off x="98129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4" name="Oval 1793"/>
          <p:cNvSpPr/>
          <p:nvPr/>
        </p:nvSpPr>
        <p:spPr>
          <a:xfrm>
            <a:off x="104920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5" name="Teardrop 3"/>
          <p:cNvSpPr/>
          <p:nvPr/>
        </p:nvSpPr>
        <p:spPr>
          <a:xfrm rot="5400000" flipH="1" flipV="1">
            <a:off x="89703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6" name="Oval 1795"/>
          <p:cNvSpPr/>
          <p:nvPr/>
        </p:nvSpPr>
        <p:spPr>
          <a:xfrm>
            <a:off x="96491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7" name="Teardrop 3"/>
          <p:cNvSpPr/>
          <p:nvPr/>
        </p:nvSpPr>
        <p:spPr>
          <a:xfrm rot="5400000" flipH="1" flipV="1">
            <a:off x="11498011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8" name="Teardrop 3"/>
          <p:cNvSpPr/>
          <p:nvPr/>
        </p:nvSpPr>
        <p:spPr>
          <a:xfrm rot="5400000" flipH="1" flipV="1">
            <a:off x="106554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9" name="Oval 1798"/>
          <p:cNvSpPr/>
          <p:nvPr/>
        </p:nvSpPr>
        <p:spPr>
          <a:xfrm>
            <a:off x="113348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00" name="Teardrop 3"/>
          <p:cNvSpPr/>
          <p:nvPr/>
        </p:nvSpPr>
        <p:spPr>
          <a:xfrm rot="5400000" flipH="1" flipV="1">
            <a:off x="5449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1" name="Oval 1800"/>
          <p:cNvSpPr/>
          <p:nvPr/>
        </p:nvSpPr>
        <p:spPr>
          <a:xfrm>
            <a:off x="66645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2" name="Oval 1801"/>
          <p:cNvSpPr/>
          <p:nvPr/>
        </p:nvSpPr>
        <p:spPr>
          <a:xfrm>
            <a:off x="7667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3" name="Oval 1802"/>
          <p:cNvSpPr/>
          <p:nvPr/>
        </p:nvSpPr>
        <p:spPr>
          <a:xfrm>
            <a:off x="16092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4" name="Oval 1803"/>
          <p:cNvSpPr/>
          <p:nvPr/>
        </p:nvSpPr>
        <p:spPr>
          <a:xfrm>
            <a:off x="24518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5" name="Oval 1804"/>
          <p:cNvSpPr/>
          <p:nvPr/>
        </p:nvSpPr>
        <p:spPr>
          <a:xfrm>
            <a:off x="32943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6" name="Oval 1805"/>
          <p:cNvSpPr/>
          <p:nvPr/>
        </p:nvSpPr>
        <p:spPr>
          <a:xfrm>
            <a:off x="41368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7" name="Oval 1806"/>
          <p:cNvSpPr/>
          <p:nvPr/>
        </p:nvSpPr>
        <p:spPr>
          <a:xfrm>
            <a:off x="49794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8" name="Oval 1807"/>
          <p:cNvSpPr/>
          <p:nvPr/>
        </p:nvSpPr>
        <p:spPr>
          <a:xfrm>
            <a:off x="58219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9" name="Oval 1808"/>
          <p:cNvSpPr/>
          <p:nvPr/>
        </p:nvSpPr>
        <p:spPr>
          <a:xfrm>
            <a:off x="83495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0" name="Oval 1809"/>
          <p:cNvSpPr/>
          <p:nvPr/>
        </p:nvSpPr>
        <p:spPr>
          <a:xfrm>
            <a:off x="75070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1" name="Oval 1810"/>
          <p:cNvSpPr/>
          <p:nvPr/>
        </p:nvSpPr>
        <p:spPr>
          <a:xfrm>
            <a:off x="100346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2" name="Oval 1811"/>
          <p:cNvSpPr/>
          <p:nvPr/>
        </p:nvSpPr>
        <p:spPr>
          <a:xfrm>
            <a:off x="91921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3" name="Oval 1812"/>
          <p:cNvSpPr/>
          <p:nvPr/>
        </p:nvSpPr>
        <p:spPr>
          <a:xfrm>
            <a:off x="11719750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4" name="Oval 1813"/>
          <p:cNvSpPr/>
          <p:nvPr/>
        </p:nvSpPr>
        <p:spPr>
          <a:xfrm>
            <a:off x="108772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5" name="Teardrop 3"/>
          <p:cNvSpPr/>
          <p:nvPr/>
        </p:nvSpPr>
        <p:spPr>
          <a:xfrm rot="5400000" flipH="1" flipV="1">
            <a:off x="60211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6" name="Teardrop 3"/>
          <p:cNvSpPr/>
          <p:nvPr/>
        </p:nvSpPr>
        <p:spPr>
          <a:xfrm rot="5400000" flipH="1" flipV="1">
            <a:off x="9659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7" name="Teardrop 3"/>
          <p:cNvSpPr/>
          <p:nvPr/>
        </p:nvSpPr>
        <p:spPr>
          <a:xfrm rot="5400000" flipH="1" flipV="1">
            <a:off x="18084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8" name="Teardrop 3"/>
          <p:cNvSpPr/>
          <p:nvPr/>
        </p:nvSpPr>
        <p:spPr>
          <a:xfrm rot="5400000" flipH="1" flipV="1">
            <a:off x="26510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9" name="Teardrop 3"/>
          <p:cNvSpPr/>
          <p:nvPr/>
        </p:nvSpPr>
        <p:spPr>
          <a:xfrm rot="5400000" flipH="1" flipV="1">
            <a:off x="34935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0" name="Teardrop 3"/>
          <p:cNvSpPr/>
          <p:nvPr/>
        </p:nvSpPr>
        <p:spPr>
          <a:xfrm rot="5400000" flipH="1" flipV="1">
            <a:off x="43361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1" name="Teardrop 3"/>
          <p:cNvSpPr/>
          <p:nvPr/>
        </p:nvSpPr>
        <p:spPr>
          <a:xfrm rot="5400000" flipH="1" flipV="1">
            <a:off x="51786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2" name="Teardrop 3"/>
          <p:cNvSpPr/>
          <p:nvPr/>
        </p:nvSpPr>
        <p:spPr>
          <a:xfrm rot="5400000" flipH="1" flipV="1">
            <a:off x="77062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3" name="Teardrop 3"/>
          <p:cNvSpPr/>
          <p:nvPr/>
        </p:nvSpPr>
        <p:spPr>
          <a:xfrm rot="5400000" flipH="1" flipV="1">
            <a:off x="68637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4" name="Teardrop 3"/>
          <p:cNvSpPr/>
          <p:nvPr/>
        </p:nvSpPr>
        <p:spPr>
          <a:xfrm rot="5400000" flipH="1" flipV="1">
            <a:off x="93913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5" name="Teardrop 3"/>
          <p:cNvSpPr/>
          <p:nvPr/>
        </p:nvSpPr>
        <p:spPr>
          <a:xfrm rot="5400000" flipH="1" flipV="1">
            <a:off x="85488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6" name="Teardrop 3"/>
          <p:cNvSpPr/>
          <p:nvPr/>
        </p:nvSpPr>
        <p:spPr>
          <a:xfrm rot="5400000" flipH="1" flipV="1">
            <a:off x="11076421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7" name="Teardrop 3"/>
          <p:cNvSpPr/>
          <p:nvPr/>
        </p:nvSpPr>
        <p:spPr>
          <a:xfrm rot="5400000" flipH="1" flipV="1">
            <a:off x="102338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8" name="Teardrop 3"/>
          <p:cNvSpPr/>
          <p:nvPr/>
        </p:nvSpPr>
        <p:spPr>
          <a:xfrm rot="5400000" flipH="1" flipV="1">
            <a:off x="1234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9" name="Teardrop 3"/>
          <p:cNvSpPr/>
          <p:nvPr/>
        </p:nvSpPr>
        <p:spPr>
          <a:xfrm rot="5400000" flipH="1" flipV="1">
            <a:off x="11760003" y="2373673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0" name="Oval 1829"/>
          <p:cNvSpPr/>
          <p:nvPr/>
        </p:nvSpPr>
        <p:spPr>
          <a:xfrm>
            <a:off x="70866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1" name="Oval 1830"/>
          <p:cNvSpPr/>
          <p:nvPr/>
        </p:nvSpPr>
        <p:spPr>
          <a:xfrm>
            <a:off x="3463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2" name="Oval 1831"/>
          <p:cNvSpPr/>
          <p:nvPr/>
        </p:nvSpPr>
        <p:spPr>
          <a:xfrm>
            <a:off x="11888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3" name="Oval 1832"/>
          <p:cNvSpPr/>
          <p:nvPr/>
        </p:nvSpPr>
        <p:spPr>
          <a:xfrm>
            <a:off x="20314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4" name="Oval 1833"/>
          <p:cNvSpPr/>
          <p:nvPr/>
        </p:nvSpPr>
        <p:spPr>
          <a:xfrm>
            <a:off x="28739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5" name="Oval 1834"/>
          <p:cNvSpPr/>
          <p:nvPr/>
        </p:nvSpPr>
        <p:spPr>
          <a:xfrm>
            <a:off x="37164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6" name="Oval 1835"/>
          <p:cNvSpPr/>
          <p:nvPr/>
        </p:nvSpPr>
        <p:spPr>
          <a:xfrm>
            <a:off x="45590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7" name="Oval 1836"/>
          <p:cNvSpPr/>
          <p:nvPr/>
        </p:nvSpPr>
        <p:spPr>
          <a:xfrm>
            <a:off x="54015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8" name="Oval 1837"/>
          <p:cNvSpPr/>
          <p:nvPr/>
        </p:nvSpPr>
        <p:spPr>
          <a:xfrm>
            <a:off x="62441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9" name="Oval 1838"/>
          <p:cNvSpPr/>
          <p:nvPr/>
        </p:nvSpPr>
        <p:spPr>
          <a:xfrm>
            <a:off x="87717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0" name="Oval 1839"/>
          <p:cNvSpPr/>
          <p:nvPr/>
        </p:nvSpPr>
        <p:spPr>
          <a:xfrm>
            <a:off x="79291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1" name="Oval 1840"/>
          <p:cNvSpPr/>
          <p:nvPr/>
        </p:nvSpPr>
        <p:spPr>
          <a:xfrm>
            <a:off x="104568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2" name="Oval 1841"/>
          <p:cNvSpPr/>
          <p:nvPr/>
        </p:nvSpPr>
        <p:spPr>
          <a:xfrm>
            <a:off x="96142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3" name="Oval 1842"/>
          <p:cNvSpPr/>
          <p:nvPr/>
        </p:nvSpPr>
        <p:spPr>
          <a:xfrm>
            <a:off x="112993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4" name="Teardrop 3"/>
          <p:cNvSpPr/>
          <p:nvPr/>
        </p:nvSpPr>
        <p:spPr>
          <a:xfrm rot="5400000" flipH="1" flipV="1">
            <a:off x="64427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5" name="Oval 1844"/>
          <p:cNvSpPr/>
          <p:nvPr/>
        </p:nvSpPr>
        <p:spPr>
          <a:xfrm>
            <a:off x="71204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46" name="Teardrop 3"/>
          <p:cNvSpPr/>
          <p:nvPr/>
        </p:nvSpPr>
        <p:spPr>
          <a:xfrm rot="5400000" flipH="1" flipV="1">
            <a:off x="-148774" y="279508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7" name="Oval 1846"/>
          <p:cNvSpPr/>
          <p:nvPr/>
        </p:nvSpPr>
        <p:spPr>
          <a:xfrm>
            <a:off x="3774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48" name="Teardrop 3"/>
          <p:cNvSpPr/>
          <p:nvPr/>
        </p:nvSpPr>
        <p:spPr>
          <a:xfrm rot="5400000" flipH="1" flipV="1">
            <a:off x="13875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9" name="Teardrop 3"/>
          <p:cNvSpPr/>
          <p:nvPr/>
        </p:nvSpPr>
        <p:spPr>
          <a:xfrm rot="5400000" flipH="1" flipV="1">
            <a:off x="22300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0" name="Teardrop 3"/>
          <p:cNvSpPr/>
          <p:nvPr/>
        </p:nvSpPr>
        <p:spPr>
          <a:xfrm rot="5400000" flipH="1" flipV="1">
            <a:off x="30726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1" name="Teardrop 3"/>
          <p:cNvSpPr/>
          <p:nvPr/>
        </p:nvSpPr>
        <p:spPr>
          <a:xfrm rot="5400000" flipH="1" flipV="1">
            <a:off x="39151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2" name="Teardrop 3"/>
          <p:cNvSpPr/>
          <p:nvPr/>
        </p:nvSpPr>
        <p:spPr>
          <a:xfrm rot="5400000" flipH="1" flipV="1">
            <a:off x="47576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3" name="Teardrop 3"/>
          <p:cNvSpPr/>
          <p:nvPr/>
        </p:nvSpPr>
        <p:spPr>
          <a:xfrm rot="5400000" flipH="1" flipV="1">
            <a:off x="56002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4" name="Oval 1853"/>
          <p:cNvSpPr/>
          <p:nvPr/>
        </p:nvSpPr>
        <p:spPr>
          <a:xfrm>
            <a:off x="12203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5" name="Oval 1854"/>
          <p:cNvSpPr/>
          <p:nvPr/>
        </p:nvSpPr>
        <p:spPr>
          <a:xfrm>
            <a:off x="20632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6" name="Oval 1855"/>
          <p:cNvSpPr/>
          <p:nvPr/>
        </p:nvSpPr>
        <p:spPr>
          <a:xfrm>
            <a:off x="29060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7" name="Oval 1856"/>
          <p:cNvSpPr/>
          <p:nvPr/>
        </p:nvSpPr>
        <p:spPr>
          <a:xfrm>
            <a:off x="37489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8" name="Oval 1857"/>
          <p:cNvSpPr/>
          <p:nvPr/>
        </p:nvSpPr>
        <p:spPr>
          <a:xfrm>
            <a:off x="45918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9" name="Oval 1858"/>
          <p:cNvSpPr/>
          <p:nvPr/>
        </p:nvSpPr>
        <p:spPr>
          <a:xfrm>
            <a:off x="54347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0" name="Oval 1859"/>
          <p:cNvSpPr/>
          <p:nvPr/>
        </p:nvSpPr>
        <p:spPr>
          <a:xfrm>
            <a:off x="62776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1" name="Teardrop 3"/>
          <p:cNvSpPr/>
          <p:nvPr/>
        </p:nvSpPr>
        <p:spPr>
          <a:xfrm rot="5400000" flipH="1" flipV="1">
            <a:off x="81278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2" name="Oval 1861"/>
          <p:cNvSpPr/>
          <p:nvPr/>
        </p:nvSpPr>
        <p:spPr>
          <a:xfrm>
            <a:off x="88062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3" name="Teardrop 3"/>
          <p:cNvSpPr/>
          <p:nvPr/>
        </p:nvSpPr>
        <p:spPr>
          <a:xfrm rot="5400000" flipH="1" flipV="1">
            <a:off x="72853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4" name="Oval 1863"/>
          <p:cNvSpPr/>
          <p:nvPr/>
        </p:nvSpPr>
        <p:spPr>
          <a:xfrm>
            <a:off x="79633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5" name="Teardrop 3"/>
          <p:cNvSpPr/>
          <p:nvPr/>
        </p:nvSpPr>
        <p:spPr>
          <a:xfrm rot="5400000" flipH="1" flipV="1">
            <a:off x="98129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6" name="Oval 1865"/>
          <p:cNvSpPr/>
          <p:nvPr/>
        </p:nvSpPr>
        <p:spPr>
          <a:xfrm>
            <a:off x="104920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7" name="Teardrop 3"/>
          <p:cNvSpPr/>
          <p:nvPr/>
        </p:nvSpPr>
        <p:spPr>
          <a:xfrm rot="5400000" flipH="1" flipV="1">
            <a:off x="89703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8" name="Oval 1867"/>
          <p:cNvSpPr/>
          <p:nvPr/>
        </p:nvSpPr>
        <p:spPr>
          <a:xfrm>
            <a:off x="96491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9" name="Teardrop 3"/>
          <p:cNvSpPr/>
          <p:nvPr/>
        </p:nvSpPr>
        <p:spPr>
          <a:xfrm rot="5400000" flipH="1" flipV="1">
            <a:off x="11498011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0" name="Teardrop 3"/>
          <p:cNvSpPr/>
          <p:nvPr/>
        </p:nvSpPr>
        <p:spPr>
          <a:xfrm rot="5400000" flipH="1" flipV="1">
            <a:off x="106554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1" name="Oval 1870"/>
          <p:cNvSpPr/>
          <p:nvPr/>
        </p:nvSpPr>
        <p:spPr>
          <a:xfrm>
            <a:off x="113348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72" name="Teardrop 3"/>
          <p:cNvSpPr/>
          <p:nvPr/>
        </p:nvSpPr>
        <p:spPr>
          <a:xfrm rot="5400000" flipH="1" flipV="1">
            <a:off x="5449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3" name="Oval 1872"/>
          <p:cNvSpPr/>
          <p:nvPr/>
        </p:nvSpPr>
        <p:spPr>
          <a:xfrm>
            <a:off x="66645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4" name="Oval 1873"/>
          <p:cNvSpPr/>
          <p:nvPr/>
        </p:nvSpPr>
        <p:spPr>
          <a:xfrm>
            <a:off x="7667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5" name="Oval 1874"/>
          <p:cNvSpPr/>
          <p:nvPr/>
        </p:nvSpPr>
        <p:spPr>
          <a:xfrm>
            <a:off x="16092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6" name="Oval 1875"/>
          <p:cNvSpPr/>
          <p:nvPr/>
        </p:nvSpPr>
        <p:spPr>
          <a:xfrm>
            <a:off x="24518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7" name="Oval 1876"/>
          <p:cNvSpPr/>
          <p:nvPr/>
        </p:nvSpPr>
        <p:spPr>
          <a:xfrm>
            <a:off x="32943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8" name="Oval 1877"/>
          <p:cNvSpPr/>
          <p:nvPr/>
        </p:nvSpPr>
        <p:spPr>
          <a:xfrm>
            <a:off x="41368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9" name="Oval 1878"/>
          <p:cNvSpPr/>
          <p:nvPr/>
        </p:nvSpPr>
        <p:spPr>
          <a:xfrm>
            <a:off x="49794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0" name="Oval 1879"/>
          <p:cNvSpPr/>
          <p:nvPr/>
        </p:nvSpPr>
        <p:spPr>
          <a:xfrm>
            <a:off x="58219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1" name="Oval 1880"/>
          <p:cNvSpPr/>
          <p:nvPr/>
        </p:nvSpPr>
        <p:spPr>
          <a:xfrm>
            <a:off x="83495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2" name="Oval 1881"/>
          <p:cNvSpPr/>
          <p:nvPr/>
        </p:nvSpPr>
        <p:spPr>
          <a:xfrm>
            <a:off x="75070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3" name="Oval 1882"/>
          <p:cNvSpPr/>
          <p:nvPr/>
        </p:nvSpPr>
        <p:spPr>
          <a:xfrm>
            <a:off x="100346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4" name="Oval 1883"/>
          <p:cNvSpPr/>
          <p:nvPr/>
        </p:nvSpPr>
        <p:spPr>
          <a:xfrm>
            <a:off x="91921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5" name="Oval 1884"/>
          <p:cNvSpPr/>
          <p:nvPr/>
        </p:nvSpPr>
        <p:spPr>
          <a:xfrm>
            <a:off x="11719750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6" name="Oval 1885"/>
          <p:cNvSpPr/>
          <p:nvPr/>
        </p:nvSpPr>
        <p:spPr>
          <a:xfrm>
            <a:off x="108772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7" name="Teardrop 3"/>
          <p:cNvSpPr/>
          <p:nvPr/>
        </p:nvSpPr>
        <p:spPr>
          <a:xfrm rot="5400000" flipH="1" flipV="1">
            <a:off x="60211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8" name="Teardrop 3"/>
          <p:cNvSpPr/>
          <p:nvPr/>
        </p:nvSpPr>
        <p:spPr>
          <a:xfrm rot="5400000" flipH="1" flipV="1">
            <a:off x="9659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9" name="Teardrop 3"/>
          <p:cNvSpPr/>
          <p:nvPr/>
        </p:nvSpPr>
        <p:spPr>
          <a:xfrm rot="5400000" flipH="1" flipV="1">
            <a:off x="18084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0" name="Teardrop 3"/>
          <p:cNvSpPr/>
          <p:nvPr/>
        </p:nvSpPr>
        <p:spPr>
          <a:xfrm rot="5400000" flipH="1" flipV="1">
            <a:off x="26510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1" name="Teardrop 3"/>
          <p:cNvSpPr/>
          <p:nvPr/>
        </p:nvSpPr>
        <p:spPr>
          <a:xfrm rot="5400000" flipH="1" flipV="1">
            <a:off x="34935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2" name="Teardrop 3"/>
          <p:cNvSpPr/>
          <p:nvPr/>
        </p:nvSpPr>
        <p:spPr>
          <a:xfrm rot="5400000" flipH="1" flipV="1">
            <a:off x="43361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3" name="Teardrop 3"/>
          <p:cNvSpPr/>
          <p:nvPr/>
        </p:nvSpPr>
        <p:spPr>
          <a:xfrm rot="5400000" flipH="1" flipV="1">
            <a:off x="51786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4" name="Teardrop 3"/>
          <p:cNvSpPr/>
          <p:nvPr/>
        </p:nvSpPr>
        <p:spPr>
          <a:xfrm rot="5400000" flipH="1" flipV="1">
            <a:off x="77062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5" name="Teardrop 3"/>
          <p:cNvSpPr/>
          <p:nvPr/>
        </p:nvSpPr>
        <p:spPr>
          <a:xfrm rot="5400000" flipH="1" flipV="1">
            <a:off x="68637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6" name="Teardrop 3"/>
          <p:cNvSpPr/>
          <p:nvPr/>
        </p:nvSpPr>
        <p:spPr>
          <a:xfrm rot="5400000" flipH="1" flipV="1">
            <a:off x="93913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7" name="Teardrop 3"/>
          <p:cNvSpPr/>
          <p:nvPr/>
        </p:nvSpPr>
        <p:spPr>
          <a:xfrm rot="5400000" flipH="1" flipV="1">
            <a:off x="85488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8" name="Teardrop 3"/>
          <p:cNvSpPr/>
          <p:nvPr/>
        </p:nvSpPr>
        <p:spPr>
          <a:xfrm rot="5400000" flipH="1" flipV="1">
            <a:off x="11076421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9" name="Teardrop 3"/>
          <p:cNvSpPr/>
          <p:nvPr/>
        </p:nvSpPr>
        <p:spPr>
          <a:xfrm rot="5400000" flipH="1" flipV="1">
            <a:off x="102338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0" name="Teardrop 3"/>
          <p:cNvSpPr/>
          <p:nvPr/>
        </p:nvSpPr>
        <p:spPr>
          <a:xfrm rot="5400000" flipH="1" flipV="1">
            <a:off x="1234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1" name="Teardrop 3"/>
          <p:cNvSpPr/>
          <p:nvPr/>
        </p:nvSpPr>
        <p:spPr>
          <a:xfrm rot="5400000" flipH="1" flipV="1">
            <a:off x="11760002" y="3223930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2" name="Oval 1901"/>
          <p:cNvSpPr/>
          <p:nvPr/>
        </p:nvSpPr>
        <p:spPr>
          <a:xfrm>
            <a:off x="70866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3" name="Oval 1902"/>
          <p:cNvSpPr/>
          <p:nvPr/>
        </p:nvSpPr>
        <p:spPr>
          <a:xfrm>
            <a:off x="3463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4" name="Oval 1903"/>
          <p:cNvSpPr/>
          <p:nvPr/>
        </p:nvSpPr>
        <p:spPr>
          <a:xfrm>
            <a:off x="11888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5" name="Oval 1904"/>
          <p:cNvSpPr/>
          <p:nvPr/>
        </p:nvSpPr>
        <p:spPr>
          <a:xfrm>
            <a:off x="20314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6" name="Oval 1905"/>
          <p:cNvSpPr/>
          <p:nvPr/>
        </p:nvSpPr>
        <p:spPr>
          <a:xfrm>
            <a:off x="28739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7" name="Oval 1906"/>
          <p:cNvSpPr/>
          <p:nvPr/>
        </p:nvSpPr>
        <p:spPr>
          <a:xfrm>
            <a:off x="37164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8" name="Oval 1907"/>
          <p:cNvSpPr/>
          <p:nvPr/>
        </p:nvSpPr>
        <p:spPr>
          <a:xfrm>
            <a:off x="45590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9" name="Oval 1908"/>
          <p:cNvSpPr/>
          <p:nvPr/>
        </p:nvSpPr>
        <p:spPr>
          <a:xfrm>
            <a:off x="54015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0" name="Oval 1909"/>
          <p:cNvSpPr/>
          <p:nvPr/>
        </p:nvSpPr>
        <p:spPr>
          <a:xfrm>
            <a:off x="62441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1" name="Oval 1910"/>
          <p:cNvSpPr/>
          <p:nvPr/>
        </p:nvSpPr>
        <p:spPr>
          <a:xfrm>
            <a:off x="87717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2" name="Oval 1911"/>
          <p:cNvSpPr/>
          <p:nvPr/>
        </p:nvSpPr>
        <p:spPr>
          <a:xfrm>
            <a:off x="79291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3" name="Oval 1912"/>
          <p:cNvSpPr/>
          <p:nvPr/>
        </p:nvSpPr>
        <p:spPr>
          <a:xfrm>
            <a:off x="104568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4" name="Oval 1913"/>
          <p:cNvSpPr/>
          <p:nvPr/>
        </p:nvSpPr>
        <p:spPr>
          <a:xfrm>
            <a:off x="96142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5" name="Oval 1914"/>
          <p:cNvSpPr/>
          <p:nvPr/>
        </p:nvSpPr>
        <p:spPr>
          <a:xfrm>
            <a:off x="112993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6" name="Teardrop 3"/>
          <p:cNvSpPr/>
          <p:nvPr/>
        </p:nvSpPr>
        <p:spPr>
          <a:xfrm rot="5400000" flipH="1" flipV="1">
            <a:off x="64427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7" name="Oval 1916"/>
          <p:cNvSpPr/>
          <p:nvPr/>
        </p:nvSpPr>
        <p:spPr>
          <a:xfrm>
            <a:off x="71204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18" name="Teardrop 3"/>
          <p:cNvSpPr/>
          <p:nvPr/>
        </p:nvSpPr>
        <p:spPr>
          <a:xfrm rot="5400000" flipH="1" flipV="1">
            <a:off x="-148774" y="3639262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9" name="Oval 1918"/>
          <p:cNvSpPr/>
          <p:nvPr/>
        </p:nvSpPr>
        <p:spPr>
          <a:xfrm>
            <a:off x="3774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0" name="Teardrop 3"/>
          <p:cNvSpPr/>
          <p:nvPr/>
        </p:nvSpPr>
        <p:spPr>
          <a:xfrm rot="5400000" flipH="1" flipV="1">
            <a:off x="13875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1" name="Teardrop 3"/>
          <p:cNvSpPr/>
          <p:nvPr/>
        </p:nvSpPr>
        <p:spPr>
          <a:xfrm rot="5400000" flipH="1" flipV="1">
            <a:off x="22300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2" name="Teardrop 3"/>
          <p:cNvSpPr/>
          <p:nvPr/>
        </p:nvSpPr>
        <p:spPr>
          <a:xfrm rot="5400000" flipH="1" flipV="1">
            <a:off x="30726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3" name="Teardrop 3"/>
          <p:cNvSpPr/>
          <p:nvPr/>
        </p:nvSpPr>
        <p:spPr>
          <a:xfrm rot="5400000" flipH="1" flipV="1">
            <a:off x="39151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4" name="Teardrop 3"/>
          <p:cNvSpPr/>
          <p:nvPr/>
        </p:nvSpPr>
        <p:spPr>
          <a:xfrm rot="5400000" flipH="1" flipV="1">
            <a:off x="47576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5" name="Teardrop 3"/>
          <p:cNvSpPr/>
          <p:nvPr/>
        </p:nvSpPr>
        <p:spPr>
          <a:xfrm rot="5400000" flipH="1" flipV="1">
            <a:off x="56002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6" name="Oval 1925"/>
          <p:cNvSpPr/>
          <p:nvPr/>
        </p:nvSpPr>
        <p:spPr>
          <a:xfrm>
            <a:off x="12203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7" name="Oval 1926"/>
          <p:cNvSpPr/>
          <p:nvPr/>
        </p:nvSpPr>
        <p:spPr>
          <a:xfrm>
            <a:off x="20632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8" name="Oval 1927"/>
          <p:cNvSpPr/>
          <p:nvPr/>
        </p:nvSpPr>
        <p:spPr>
          <a:xfrm>
            <a:off x="29060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9" name="Oval 1928"/>
          <p:cNvSpPr/>
          <p:nvPr/>
        </p:nvSpPr>
        <p:spPr>
          <a:xfrm>
            <a:off x="37489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0" name="Oval 1929"/>
          <p:cNvSpPr/>
          <p:nvPr/>
        </p:nvSpPr>
        <p:spPr>
          <a:xfrm>
            <a:off x="45918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1" name="Oval 1930"/>
          <p:cNvSpPr/>
          <p:nvPr/>
        </p:nvSpPr>
        <p:spPr>
          <a:xfrm>
            <a:off x="54347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2" name="Oval 1931"/>
          <p:cNvSpPr/>
          <p:nvPr/>
        </p:nvSpPr>
        <p:spPr>
          <a:xfrm>
            <a:off x="62776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3" name="Teardrop 3"/>
          <p:cNvSpPr/>
          <p:nvPr/>
        </p:nvSpPr>
        <p:spPr>
          <a:xfrm rot="5400000" flipH="1" flipV="1">
            <a:off x="81278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4" name="Oval 1933"/>
          <p:cNvSpPr/>
          <p:nvPr/>
        </p:nvSpPr>
        <p:spPr>
          <a:xfrm>
            <a:off x="88062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5" name="Teardrop 3"/>
          <p:cNvSpPr/>
          <p:nvPr/>
        </p:nvSpPr>
        <p:spPr>
          <a:xfrm rot="5400000" flipH="1" flipV="1">
            <a:off x="72853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6" name="Oval 1935"/>
          <p:cNvSpPr/>
          <p:nvPr/>
        </p:nvSpPr>
        <p:spPr>
          <a:xfrm>
            <a:off x="79633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7" name="Teardrop 3"/>
          <p:cNvSpPr/>
          <p:nvPr/>
        </p:nvSpPr>
        <p:spPr>
          <a:xfrm rot="5400000" flipH="1" flipV="1">
            <a:off x="98129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8" name="Oval 1937"/>
          <p:cNvSpPr/>
          <p:nvPr/>
        </p:nvSpPr>
        <p:spPr>
          <a:xfrm>
            <a:off x="104920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9" name="Teardrop 3"/>
          <p:cNvSpPr/>
          <p:nvPr/>
        </p:nvSpPr>
        <p:spPr>
          <a:xfrm rot="5400000" flipH="1" flipV="1">
            <a:off x="89703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0" name="Oval 1939"/>
          <p:cNvSpPr/>
          <p:nvPr/>
        </p:nvSpPr>
        <p:spPr>
          <a:xfrm>
            <a:off x="96491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41" name="Teardrop 3"/>
          <p:cNvSpPr/>
          <p:nvPr/>
        </p:nvSpPr>
        <p:spPr>
          <a:xfrm rot="5400000" flipH="1" flipV="1">
            <a:off x="11498011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2" name="Teardrop 3"/>
          <p:cNvSpPr/>
          <p:nvPr/>
        </p:nvSpPr>
        <p:spPr>
          <a:xfrm rot="5400000" flipH="1" flipV="1">
            <a:off x="106554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3" name="Oval 1942"/>
          <p:cNvSpPr/>
          <p:nvPr/>
        </p:nvSpPr>
        <p:spPr>
          <a:xfrm>
            <a:off x="113348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44" name="Teardrop 3"/>
          <p:cNvSpPr/>
          <p:nvPr/>
        </p:nvSpPr>
        <p:spPr>
          <a:xfrm rot="5400000" flipH="1" flipV="1">
            <a:off x="5449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5" name="Oval 1944"/>
          <p:cNvSpPr/>
          <p:nvPr/>
        </p:nvSpPr>
        <p:spPr>
          <a:xfrm>
            <a:off x="66645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6" name="Oval 1945"/>
          <p:cNvSpPr/>
          <p:nvPr/>
        </p:nvSpPr>
        <p:spPr>
          <a:xfrm>
            <a:off x="7667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7" name="Oval 1946"/>
          <p:cNvSpPr/>
          <p:nvPr/>
        </p:nvSpPr>
        <p:spPr>
          <a:xfrm>
            <a:off x="16092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8" name="Oval 1947"/>
          <p:cNvSpPr/>
          <p:nvPr/>
        </p:nvSpPr>
        <p:spPr>
          <a:xfrm>
            <a:off x="24518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9" name="Oval 1948"/>
          <p:cNvSpPr/>
          <p:nvPr/>
        </p:nvSpPr>
        <p:spPr>
          <a:xfrm>
            <a:off x="32943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0" name="Oval 1949"/>
          <p:cNvSpPr/>
          <p:nvPr/>
        </p:nvSpPr>
        <p:spPr>
          <a:xfrm>
            <a:off x="41368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1" name="Oval 1950"/>
          <p:cNvSpPr/>
          <p:nvPr/>
        </p:nvSpPr>
        <p:spPr>
          <a:xfrm>
            <a:off x="49794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2" name="Oval 1951"/>
          <p:cNvSpPr/>
          <p:nvPr/>
        </p:nvSpPr>
        <p:spPr>
          <a:xfrm>
            <a:off x="58219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3" name="Oval 1952"/>
          <p:cNvSpPr/>
          <p:nvPr/>
        </p:nvSpPr>
        <p:spPr>
          <a:xfrm>
            <a:off x="83495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4" name="Oval 1953"/>
          <p:cNvSpPr/>
          <p:nvPr/>
        </p:nvSpPr>
        <p:spPr>
          <a:xfrm>
            <a:off x="75070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5" name="Oval 1954"/>
          <p:cNvSpPr/>
          <p:nvPr/>
        </p:nvSpPr>
        <p:spPr>
          <a:xfrm>
            <a:off x="100346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6" name="Oval 1955"/>
          <p:cNvSpPr/>
          <p:nvPr/>
        </p:nvSpPr>
        <p:spPr>
          <a:xfrm>
            <a:off x="91921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7" name="Oval 1956"/>
          <p:cNvSpPr/>
          <p:nvPr/>
        </p:nvSpPr>
        <p:spPr>
          <a:xfrm>
            <a:off x="11719750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8" name="Oval 1957"/>
          <p:cNvSpPr/>
          <p:nvPr/>
        </p:nvSpPr>
        <p:spPr>
          <a:xfrm>
            <a:off x="108772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9" name="Teardrop 3"/>
          <p:cNvSpPr/>
          <p:nvPr/>
        </p:nvSpPr>
        <p:spPr>
          <a:xfrm rot="5400000" flipH="1" flipV="1">
            <a:off x="60211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0" name="Teardrop 3"/>
          <p:cNvSpPr/>
          <p:nvPr/>
        </p:nvSpPr>
        <p:spPr>
          <a:xfrm rot="5400000" flipH="1" flipV="1">
            <a:off x="9659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1" name="Teardrop 3"/>
          <p:cNvSpPr/>
          <p:nvPr/>
        </p:nvSpPr>
        <p:spPr>
          <a:xfrm rot="5400000" flipH="1" flipV="1">
            <a:off x="18084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2" name="Teardrop 3"/>
          <p:cNvSpPr/>
          <p:nvPr/>
        </p:nvSpPr>
        <p:spPr>
          <a:xfrm rot="5400000" flipH="1" flipV="1">
            <a:off x="26510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3" name="Teardrop 3"/>
          <p:cNvSpPr/>
          <p:nvPr/>
        </p:nvSpPr>
        <p:spPr>
          <a:xfrm rot="5400000" flipH="1" flipV="1">
            <a:off x="34935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4" name="Teardrop 3"/>
          <p:cNvSpPr/>
          <p:nvPr/>
        </p:nvSpPr>
        <p:spPr>
          <a:xfrm rot="5400000" flipH="1" flipV="1">
            <a:off x="43361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5" name="Teardrop 3"/>
          <p:cNvSpPr/>
          <p:nvPr/>
        </p:nvSpPr>
        <p:spPr>
          <a:xfrm rot="5400000" flipH="1" flipV="1">
            <a:off x="51786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6" name="Teardrop 3"/>
          <p:cNvSpPr/>
          <p:nvPr/>
        </p:nvSpPr>
        <p:spPr>
          <a:xfrm rot="5400000" flipH="1" flipV="1">
            <a:off x="77062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7" name="Teardrop 3"/>
          <p:cNvSpPr/>
          <p:nvPr/>
        </p:nvSpPr>
        <p:spPr>
          <a:xfrm rot="5400000" flipH="1" flipV="1">
            <a:off x="68637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8" name="Teardrop 3"/>
          <p:cNvSpPr/>
          <p:nvPr/>
        </p:nvSpPr>
        <p:spPr>
          <a:xfrm rot="5400000" flipH="1" flipV="1">
            <a:off x="93913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9" name="Teardrop 3"/>
          <p:cNvSpPr/>
          <p:nvPr/>
        </p:nvSpPr>
        <p:spPr>
          <a:xfrm rot="5400000" flipH="1" flipV="1">
            <a:off x="85488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0" name="Teardrop 3"/>
          <p:cNvSpPr/>
          <p:nvPr/>
        </p:nvSpPr>
        <p:spPr>
          <a:xfrm rot="5400000" flipH="1" flipV="1">
            <a:off x="11076421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1" name="Teardrop 3"/>
          <p:cNvSpPr/>
          <p:nvPr/>
        </p:nvSpPr>
        <p:spPr>
          <a:xfrm rot="5400000" flipH="1" flipV="1">
            <a:off x="102338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2" name="Teardrop 3"/>
          <p:cNvSpPr/>
          <p:nvPr/>
        </p:nvSpPr>
        <p:spPr>
          <a:xfrm rot="5400000" flipH="1" flipV="1">
            <a:off x="1234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3" name="Teardrop 3"/>
          <p:cNvSpPr/>
          <p:nvPr/>
        </p:nvSpPr>
        <p:spPr>
          <a:xfrm rot="5400000" flipH="1" flipV="1">
            <a:off x="11760002" y="4069935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8" y="250112"/>
                  <a:pt x="155376" y="250112"/>
                </a:cubicBezTo>
                <a:cubicBezTo>
                  <a:pt x="174455" y="249746"/>
                  <a:pt x="198601" y="254980"/>
                  <a:pt x="211458" y="268141"/>
                </a:cubicBezTo>
                <a:cubicBezTo>
                  <a:pt x="215886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7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60" y="254779"/>
                  <a:pt x="246352" y="254786"/>
                </a:cubicBezTo>
                <a:cubicBezTo>
                  <a:pt x="246345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9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90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4" name="Oval 1973"/>
          <p:cNvSpPr/>
          <p:nvPr/>
        </p:nvSpPr>
        <p:spPr>
          <a:xfrm>
            <a:off x="70866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5" name="Oval 1974"/>
          <p:cNvSpPr/>
          <p:nvPr/>
        </p:nvSpPr>
        <p:spPr>
          <a:xfrm>
            <a:off x="3463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6" name="Oval 1975"/>
          <p:cNvSpPr/>
          <p:nvPr/>
        </p:nvSpPr>
        <p:spPr>
          <a:xfrm>
            <a:off x="11888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7" name="Oval 1976"/>
          <p:cNvSpPr/>
          <p:nvPr/>
        </p:nvSpPr>
        <p:spPr>
          <a:xfrm>
            <a:off x="20314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8" name="Oval 1977"/>
          <p:cNvSpPr/>
          <p:nvPr/>
        </p:nvSpPr>
        <p:spPr>
          <a:xfrm>
            <a:off x="28739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9" name="Oval 1978"/>
          <p:cNvSpPr/>
          <p:nvPr/>
        </p:nvSpPr>
        <p:spPr>
          <a:xfrm>
            <a:off x="37164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0" name="Oval 1979"/>
          <p:cNvSpPr/>
          <p:nvPr/>
        </p:nvSpPr>
        <p:spPr>
          <a:xfrm>
            <a:off x="45590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1" name="Oval 1980"/>
          <p:cNvSpPr/>
          <p:nvPr/>
        </p:nvSpPr>
        <p:spPr>
          <a:xfrm>
            <a:off x="54015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2" name="Oval 1981"/>
          <p:cNvSpPr/>
          <p:nvPr/>
        </p:nvSpPr>
        <p:spPr>
          <a:xfrm>
            <a:off x="62441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3" name="Oval 1982"/>
          <p:cNvSpPr/>
          <p:nvPr/>
        </p:nvSpPr>
        <p:spPr>
          <a:xfrm>
            <a:off x="87717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4" name="Oval 1983"/>
          <p:cNvSpPr/>
          <p:nvPr/>
        </p:nvSpPr>
        <p:spPr>
          <a:xfrm>
            <a:off x="79291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5" name="Oval 1984"/>
          <p:cNvSpPr/>
          <p:nvPr/>
        </p:nvSpPr>
        <p:spPr>
          <a:xfrm>
            <a:off x="104568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6" name="Oval 1985"/>
          <p:cNvSpPr/>
          <p:nvPr/>
        </p:nvSpPr>
        <p:spPr>
          <a:xfrm>
            <a:off x="96142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7" name="Oval 1986"/>
          <p:cNvSpPr/>
          <p:nvPr/>
        </p:nvSpPr>
        <p:spPr>
          <a:xfrm>
            <a:off x="112993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8" name="Teardrop 3"/>
          <p:cNvSpPr/>
          <p:nvPr/>
        </p:nvSpPr>
        <p:spPr>
          <a:xfrm rot="5400000" flipH="1" flipV="1">
            <a:off x="663614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9" name="Teardrop 3"/>
          <p:cNvSpPr/>
          <p:nvPr/>
        </p:nvSpPr>
        <p:spPr>
          <a:xfrm rot="5400000" flipH="1" flipV="1">
            <a:off x="22905" y="4316257"/>
            <a:ext cx="232840" cy="278649"/>
          </a:xfrm>
          <a:custGeom>
            <a:avLst/>
            <a:gdLst/>
            <a:ahLst/>
            <a:cxnLst/>
            <a:rect l="l" t="t" r="r" b="b"/>
            <a:pathLst>
              <a:path w="232840" h="278649">
                <a:moveTo>
                  <a:pt x="232840" y="8776"/>
                </a:moveTo>
                <a:cubicBezTo>
                  <a:pt x="232449" y="34030"/>
                  <a:pt x="222519" y="59101"/>
                  <a:pt x="203250" y="78369"/>
                </a:cubicBezTo>
                <a:cubicBezTo>
                  <a:pt x="190082" y="91537"/>
                  <a:pt x="174206" y="100343"/>
                  <a:pt x="157326" y="104416"/>
                </a:cubicBezTo>
                <a:cubicBezTo>
                  <a:pt x="166417" y="119205"/>
                  <a:pt x="171406" y="136643"/>
                  <a:pt x="171406" y="155247"/>
                </a:cubicBezTo>
                <a:cubicBezTo>
                  <a:pt x="171406" y="182497"/>
                  <a:pt x="160701" y="207247"/>
                  <a:pt x="143120" y="225380"/>
                </a:cubicBezTo>
                <a:cubicBezTo>
                  <a:pt x="124986" y="242961"/>
                  <a:pt x="100237" y="253667"/>
                  <a:pt x="72986" y="253667"/>
                </a:cubicBezTo>
                <a:cubicBezTo>
                  <a:pt x="54383" y="253667"/>
                  <a:pt x="36945" y="248677"/>
                  <a:pt x="22156" y="239586"/>
                </a:cubicBezTo>
                <a:lnTo>
                  <a:pt x="0" y="278649"/>
                </a:lnTo>
                <a:lnTo>
                  <a:pt x="0" y="260595"/>
                </a:lnTo>
                <a:cubicBezTo>
                  <a:pt x="5973" y="252057"/>
                  <a:pt x="9654" y="242433"/>
                  <a:pt x="11467" y="232488"/>
                </a:cubicBezTo>
                <a:lnTo>
                  <a:pt x="0" y="218900"/>
                </a:lnTo>
                <a:lnTo>
                  <a:pt x="0" y="201603"/>
                </a:lnTo>
                <a:cubicBezTo>
                  <a:pt x="14950" y="226291"/>
                  <a:pt x="42305" y="241857"/>
                  <a:pt x="73296" y="241857"/>
                </a:cubicBezTo>
                <a:cubicBezTo>
                  <a:pt x="97207" y="241857"/>
                  <a:pt x="118953" y="232592"/>
                  <a:pt x="134965" y="217271"/>
                </a:cubicBezTo>
                <a:lnTo>
                  <a:pt x="0" y="82306"/>
                </a:lnTo>
                <a:lnTo>
                  <a:pt x="0" y="82216"/>
                </a:lnTo>
                <a:lnTo>
                  <a:pt x="135010" y="217225"/>
                </a:lnTo>
                <a:cubicBezTo>
                  <a:pt x="150331" y="201213"/>
                  <a:pt x="159597" y="179467"/>
                  <a:pt x="159597" y="155556"/>
                </a:cubicBezTo>
                <a:cubicBezTo>
                  <a:pt x="159597" y="105538"/>
                  <a:pt x="119048" y="64989"/>
                  <a:pt x="69030" y="64989"/>
                </a:cubicBezTo>
                <a:cubicBezTo>
                  <a:pt x="49952" y="65355"/>
                  <a:pt x="25806" y="60121"/>
                  <a:pt x="12948" y="46961"/>
                </a:cubicBezTo>
                <a:lnTo>
                  <a:pt x="0" y="66032"/>
                </a:lnTo>
                <a:lnTo>
                  <a:pt x="0" y="46474"/>
                </a:lnTo>
                <a:cubicBezTo>
                  <a:pt x="9193" y="32573"/>
                  <a:pt x="11853" y="16060"/>
                  <a:pt x="9334" y="0"/>
                </a:cubicBezTo>
                <a:lnTo>
                  <a:pt x="17529" y="0"/>
                </a:lnTo>
                <a:cubicBezTo>
                  <a:pt x="21671" y="11094"/>
                  <a:pt x="20740" y="22668"/>
                  <a:pt x="17673" y="33790"/>
                </a:cubicBezTo>
                <a:cubicBezTo>
                  <a:pt x="27631" y="50142"/>
                  <a:pt x="43609" y="53932"/>
                  <a:pt x="69593" y="53433"/>
                </a:cubicBezTo>
                <a:cubicBezTo>
                  <a:pt x="102600" y="53434"/>
                  <a:pt x="131938" y="69140"/>
                  <a:pt x="150227" y="93727"/>
                </a:cubicBezTo>
                <a:cubicBezTo>
                  <a:pt x="166735" y="90718"/>
                  <a:pt x="182357" y="82561"/>
                  <a:pt x="195118" y="69800"/>
                </a:cubicBezTo>
                <a:cubicBezTo>
                  <a:pt x="212026" y="52893"/>
                  <a:pt x="220851" y="30964"/>
                  <a:pt x="221339" y="8808"/>
                </a:cubicBezTo>
                <a:lnTo>
                  <a:pt x="136174" y="8808"/>
                </a:lnTo>
                <a:lnTo>
                  <a:pt x="136173" y="8744"/>
                </a:lnTo>
                <a:lnTo>
                  <a:pt x="221340" y="8744"/>
                </a:lnTo>
                <a:lnTo>
                  <a:pt x="219467" y="0"/>
                </a:lnTo>
                <a:lnTo>
                  <a:pt x="231012" y="0"/>
                </a:lnTo>
                <a:cubicBezTo>
                  <a:pt x="232616" y="2826"/>
                  <a:pt x="232794" y="5800"/>
                  <a:pt x="232840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0" name="Teardrop 3"/>
          <p:cNvSpPr/>
          <p:nvPr/>
        </p:nvSpPr>
        <p:spPr>
          <a:xfrm rot="5400000" flipH="1" flipV="1">
            <a:off x="15809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5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1" name="Teardrop 3"/>
          <p:cNvSpPr/>
          <p:nvPr/>
        </p:nvSpPr>
        <p:spPr>
          <a:xfrm rot="5400000" flipH="1" flipV="1">
            <a:off x="24234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2" name="Teardrop 3"/>
          <p:cNvSpPr/>
          <p:nvPr/>
        </p:nvSpPr>
        <p:spPr>
          <a:xfrm rot="5400000" flipH="1" flipV="1">
            <a:off x="326598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3" name="Teardrop 3"/>
          <p:cNvSpPr/>
          <p:nvPr/>
        </p:nvSpPr>
        <p:spPr>
          <a:xfrm rot="5400000" flipH="1" flipV="1">
            <a:off x="410852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4" name="Teardrop 3"/>
          <p:cNvSpPr/>
          <p:nvPr/>
        </p:nvSpPr>
        <p:spPr>
          <a:xfrm rot="5400000" flipH="1" flipV="1">
            <a:off x="495106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5" name="Teardrop 3"/>
          <p:cNvSpPr/>
          <p:nvPr/>
        </p:nvSpPr>
        <p:spPr>
          <a:xfrm rot="5400000" flipH="1" flipV="1">
            <a:off x="579360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6" name="Teardrop 3"/>
          <p:cNvSpPr/>
          <p:nvPr/>
        </p:nvSpPr>
        <p:spPr>
          <a:xfrm rot="5400000" flipH="1" flipV="1">
            <a:off x="832122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7" name="Teardrop 3"/>
          <p:cNvSpPr/>
          <p:nvPr/>
        </p:nvSpPr>
        <p:spPr>
          <a:xfrm rot="5400000" flipH="1" flipV="1">
            <a:off x="747868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8" name="Teardrop 3"/>
          <p:cNvSpPr/>
          <p:nvPr/>
        </p:nvSpPr>
        <p:spPr>
          <a:xfrm rot="5400000" flipH="1" flipV="1">
            <a:off x="100063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9" name="Teardrop 3"/>
          <p:cNvSpPr/>
          <p:nvPr/>
        </p:nvSpPr>
        <p:spPr>
          <a:xfrm rot="5400000" flipH="1" flipV="1">
            <a:off x="916376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7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0" name="Teardrop 3"/>
          <p:cNvSpPr/>
          <p:nvPr/>
        </p:nvSpPr>
        <p:spPr>
          <a:xfrm rot="5400000" flipH="1" flipV="1">
            <a:off x="11691380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1" name="Teardrop 3"/>
          <p:cNvSpPr/>
          <p:nvPr/>
        </p:nvSpPr>
        <p:spPr>
          <a:xfrm rot="5400000" flipH="1" flipV="1">
            <a:off x="108488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2" name="Teardrop 3"/>
          <p:cNvSpPr/>
          <p:nvPr/>
        </p:nvSpPr>
        <p:spPr>
          <a:xfrm rot="5400000" flipH="1" flipV="1">
            <a:off x="733383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8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3" name="Oval 1651"/>
          <p:cNvSpPr/>
          <p:nvPr/>
        </p:nvSpPr>
        <p:spPr>
          <a:xfrm>
            <a:off x="812619" y="4561319"/>
            <a:ext cx="11030995" cy="10682"/>
          </a:xfrm>
          <a:custGeom>
            <a:avLst/>
            <a:gdLst/>
            <a:ahLst/>
            <a:cxnLst/>
            <a:rect l="l" t="t" r="r" b="b"/>
            <a:pathLst>
              <a:path w="11030995" h="10682">
                <a:moveTo>
                  <a:pt x="10992007" y="0"/>
                </a:moveTo>
                <a:cubicBezTo>
                  <a:pt x="11006265" y="0"/>
                  <a:pt x="11019702" y="3516"/>
                  <a:pt x="11030995" y="10682"/>
                </a:cubicBezTo>
                <a:lnTo>
                  <a:pt x="10953019" y="10682"/>
                </a:lnTo>
                <a:cubicBezTo>
                  <a:pt x="10964312" y="3516"/>
                  <a:pt x="10977749" y="0"/>
                  <a:pt x="10992007" y="0"/>
                </a:cubicBezTo>
                <a:close/>
                <a:moveTo>
                  <a:pt x="10149468" y="0"/>
                </a:moveTo>
                <a:cubicBezTo>
                  <a:pt x="10163726" y="0"/>
                  <a:pt x="10177163" y="3516"/>
                  <a:pt x="10188456" y="10682"/>
                </a:cubicBezTo>
                <a:lnTo>
                  <a:pt x="10110480" y="10682"/>
                </a:lnTo>
                <a:cubicBezTo>
                  <a:pt x="10121773" y="3516"/>
                  <a:pt x="10135210" y="0"/>
                  <a:pt x="10149468" y="0"/>
                </a:cubicBezTo>
                <a:close/>
                <a:moveTo>
                  <a:pt x="9306928" y="0"/>
                </a:moveTo>
                <a:cubicBezTo>
                  <a:pt x="9321186" y="0"/>
                  <a:pt x="9334623" y="3516"/>
                  <a:pt x="9345916" y="10682"/>
                </a:cubicBezTo>
                <a:lnTo>
                  <a:pt x="9267940" y="10682"/>
                </a:lnTo>
                <a:cubicBezTo>
                  <a:pt x="9279233" y="3516"/>
                  <a:pt x="9292670" y="0"/>
                  <a:pt x="9306928" y="0"/>
                </a:cubicBezTo>
                <a:close/>
                <a:moveTo>
                  <a:pt x="8464388" y="0"/>
                </a:moveTo>
                <a:cubicBezTo>
                  <a:pt x="8478646" y="0"/>
                  <a:pt x="8492083" y="3516"/>
                  <a:pt x="8503376" y="10682"/>
                </a:cubicBezTo>
                <a:lnTo>
                  <a:pt x="8425400" y="10682"/>
                </a:lnTo>
                <a:cubicBezTo>
                  <a:pt x="8436693" y="3516"/>
                  <a:pt x="8450130" y="0"/>
                  <a:pt x="8464388" y="0"/>
                </a:cubicBezTo>
                <a:close/>
                <a:moveTo>
                  <a:pt x="7621848" y="0"/>
                </a:moveTo>
                <a:cubicBezTo>
                  <a:pt x="7636106" y="0"/>
                  <a:pt x="7649543" y="3516"/>
                  <a:pt x="7660836" y="10682"/>
                </a:cubicBezTo>
                <a:lnTo>
                  <a:pt x="7582860" y="10682"/>
                </a:lnTo>
                <a:cubicBezTo>
                  <a:pt x="7594153" y="3516"/>
                  <a:pt x="7607590" y="0"/>
                  <a:pt x="7621848" y="0"/>
                </a:cubicBezTo>
                <a:close/>
                <a:moveTo>
                  <a:pt x="6779308" y="0"/>
                </a:moveTo>
                <a:cubicBezTo>
                  <a:pt x="6793566" y="0"/>
                  <a:pt x="6807003" y="3516"/>
                  <a:pt x="6818296" y="10682"/>
                </a:cubicBezTo>
                <a:lnTo>
                  <a:pt x="6740320" y="10682"/>
                </a:lnTo>
                <a:cubicBezTo>
                  <a:pt x="6751613" y="3516"/>
                  <a:pt x="6765050" y="0"/>
                  <a:pt x="6779308" y="0"/>
                </a:cubicBezTo>
                <a:close/>
                <a:moveTo>
                  <a:pt x="5936768" y="0"/>
                </a:moveTo>
                <a:cubicBezTo>
                  <a:pt x="5951026" y="0"/>
                  <a:pt x="5964463" y="3516"/>
                  <a:pt x="5975757" y="10682"/>
                </a:cubicBezTo>
                <a:lnTo>
                  <a:pt x="5897780" y="10682"/>
                </a:lnTo>
                <a:cubicBezTo>
                  <a:pt x="5909073" y="3516"/>
                  <a:pt x="5922510" y="0"/>
                  <a:pt x="5936768" y="0"/>
                </a:cubicBezTo>
                <a:close/>
                <a:moveTo>
                  <a:pt x="5094228" y="0"/>
                </a:moveTo>
                <a:cubicBezTo>
                  <a:pt x="5108486" y="0"/>
                  <a:pt x="5121923" y="3516"/>
                  <a:pt x="5133217" y="10682"/>
                </a:cubicBezTo>
                <a:lnTo>
                  <a:pt x="5055240" y="10682"/>
                </a:lnTo>
                <a:cubicBezTo>
                  <a:pt x="5066533" y="3516"/>
                  <a:pt x="5079970" y="0"/>
                  <a:pt x="5094228" y="0"/>
                </a:cubicBezTo>
                <a:close/>
                <a:moveTo>
                  <a:pt x="4251688" y="0"/>
                </a:moveTo>
                <a:cubicBezTo>
                  <a:pt x="4265946" y="0"/>
                  <a:pt x="4279383" y="3516"/>
                  <a:pt x="4290676" y="10682"/>
                </a:cubicBezTo>
                <a:lnTo>
                  <a:pt x="4212700" y="10682"/>
                </a:lnTo>
                <a:cubicBezTo>
                  <a:pt x="4223993" y="3516"/>
                  <a:pt x="4237430" y="0"/>
                  <a:pt x="4251688" y="0"/>
                </a:cubicBezTo>
                <a:close/>
                <a:moveTo>
                  <a:pt x="3409148" y="0"/>
                </a:moveTo>
                <a:cubicBezTo>
                  <a:pt x="3423406" y="0"/>
                  <a:pt x="3436843" y="3516"/>
                  <a:pt x="3448136" y="10682"/>
                </a:cubicBezTo>
                <a:lnTo>
                  <a:pt x="3370160" y="10682"/>
                </a:lnTo>
                <a:cubicBezTo>
                  <a:pt x="3381453" y="3516"/>
                  <a:pt x="3394890" y="0"/>
                  <a:pt x="3409148" y="0"/>
                </a:cubicBezTo>
                <a:close/>
                <a:moveTo>
                  <a:pt x="2566608" y="0"/>
                </a:moveTo>
                <a:cubicBezTo>
                  <a:pt x="2580866" y="0"/>
                  <a:pt x="2594303" y="3516"/>
                  <a:pt x="2605596" y="10682"/>
                </a:cubicBezTo>
                <a:lnTo>
                  <a:pt x="2527620" y="10682"/>
                </a:lnTo>
                <a:cubicBezTo>
                  <a:pt x="2538913" y="3516"/>
                  <a:pt x="2552350" y="0"/>
                  <a:pt x="2566608" y="0"/>
                </a:cubicBezTo>
                <a:close/>
                <a:moveTo>
                  <a:pt x="1724068" y="0"/>
                </a:moveTo>
                <a:cubicBezTo>
                  <a:pt x="1738326" y="0"/>
                  <a:pt x="1751763" y="3516"/>
                  <a:pt x="1763056" y="10682"/>
                </a:cubicBezTo>
                <a:lnTo>
                  <a:pt x="1685080" y="10682"/>
                </a:lnTo>
                <a:cubicBezTo>
                  <a:pt x="1696373" y="3516"/>
                  <a:pt x="1709810" y="0"/>
                  <a:pt x="1724068" y="0"/>
                </a:cubicBezTo>
                <a:close/>
                <a:moveTo>
                  <a:pt x="881528" y="0"/>
                </a:moveTo>
                <a:cubicBezTo>
                  <a:pt x="895786" y="0"/>
                  <a:pt x="909223" y="3516"/>
                  <a:pt x="920516" y="10682"/>
                </a:cubicBezTo>
                <a:lnTo>
                  <a:pt x="842540" y="10682"/>
                </a:lnTo>
                <a:cubicBezTo>
                  <a:pt x="853833" y="3516"/>
                  <a:pt x="867270" y="0"/>
                  <a:pt x="881528" y="0"/>
                </a:cubicBezTo>
                <a:close/>
                <a:moveTo>
                  <a:pt x="38988" y="0"/>
                </a:moveTo>
                <a:cubicBezTo>
                  <a:pt x="53246" y="0"/>
                  <a:pt x="66683" y="3516"/>
                  <a:pt x="77976" y="10682"/>
                </a:cubicBezTo>
                <a:lnTo>
                  <a:pt x="0" y="10682"/>
                </a:lnTo>
                <a:cubicBezTo>
                  <a:pt x="11293" y="3516"/>
                  <a:pt x="24730" y="0"/>
                  <a:pt x="389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599236C0-7B65-4F14-B3A3-403654B4E5E1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39794-8F76-4D78-8857-F101822C2AA8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820197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36C0-7B65-4F14-B3A3-403654B4E5E1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39794-8F76-4D78-8857-F101822C2A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29704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36C0-7B65-4F14-B3A3-403654B4E5E1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39794-8F76-4D78-8857-F101822C2AA8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27420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36C0-7B65-4F14-B3A3-403654B4E5E1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39794-8F76-4D78-8857-F101822C2A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57028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roup 525"/>
          <p:cNvGrpSpPr/>
          <p:nvPr/>
        </p:nvGrpSpPr>
        <p:grpSpPr>
          <a:xfrm>
            <a:off x="0" y="420256"/>
            <a:ext cx="12188952" cy="3795497"/>
            <a:chOff x="0" y="420256"/>
            <a:chExt cx="12188952" cy="3795497"/>
          </a:xfrm>
        </p:grpSpPr>
        <p:cxnSp>
          <p:nvCxnSpPr>
            <p:cNvPr id="527" name="Straight Connector 526"/>
            <p:cNvCxnSpPr/>
            <p:nvPr/>
          </p:nvCxnSpPr>
          <p:spPr>
            <a:xfrm>
              <a:off x="0" y="4215753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8" name="Straight Connector 527"/>
            <p:cNvCxnSpPr/>
            <p:nvPr/>
          </p:nvCxnSpPr>
          <p:spPr>
            <a:xfrm>
              <a:off x="0" y="3794032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9" name="Straight Connector 528"/>
            <p:cNvCxnSpPr/>
            <p:nvPr/>
          </p:nvCxnSpPr>
          <p:spPr>
            <a:xfrm>
              <a:off x="0" y="3372310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Straight Connector 529"/>
            <p:cNvCxnSpPr/>
            <p:nvPr/>
          </p:nvCxnSpPr>
          <p:spPr>
            <a:xfrm>
              <a:off x="0" y="2950588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1" name="Straight Connector 530"/>
            <p:cNvCxnSpPr/>
            <p:nvPr/>
          </p:nvCxnSpPr>
          <p:spPr>
            <a:xfrm>
              <a:off x="0" y="2528866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2" name="Straight Connector 531"/>
            <p:cNvCxnSpPr/>
            <p:nvPr/>
          </p:nvCxnSpPr>
          <p:spPr>
            <a:xfrm>
              <a:off x="0" y="2107144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3" name="Straight Connector 532"/>
            <p:cNvCxnSpPr/>
            <p:nvPr/>
          </p:nvCxnSpPr>
          <p:spPr>
            <a:xfrm>
              <a:off x="0" y="1685422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4" name="Straight Connector 533"/>
            <p:cNvCxnSpPr/>
            <p:nvPr/>
          </p:nvCxnSpPr>
          <p:spPr>
            <a:xfrm>
              <a:off x="0" y="1263700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5" name="Straight Connector 534"/>
            <p:cNvCxnSpPr/>
            <p:nvPr/>
          </p:nvCxnSpPr>
          <p:spPr>
            <a:xfrm>
              <a:off x="0" y="841978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6" name="Straight Connector 535"/>
            <p:cNvCxnSpPr/>
            <p:nvPr/>
          </p:nvCxnSpPr>
          <p:spPr>
            <a:xfrm>
              <a:off x="0" y="420256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7" name="Rectangle 379"/>
          <p:cNvSpPr/>
          <p:nvPr/>
        </p:nvSpPr>
        <p:spPr>
          <a:xfrm rot="18900000" flipV="1">
            <a:off x="9445819" y="-965459"/>
            <a:ext cx="13717" cy="6493220"/>
          </a:xfrm>
          <a:custGeom>
            <a:avLst/>
            <a:gdLst/>
            <a:ahLst/>
            <a:cxnLst/>
            <a:rect l="l" t="t" r="r" b="b"/>
            <a:pathLst>
              <a:path w="13717" h="6493220">
                <a:moveTo>
                  <a:pt x="1" y="6493220"/>
                </a:moveTo>
                <a:lnTo>
                  <a:pt x="13717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8" name="Rectangle 56"/>
          <p:cNvSpPr/>
          <p:nvPr/>
        </p:nvSpPr>
        <p:spPr>
          <a:xfrm>
            <a:off x="0" y="0"/>
            <a:ext cx="11816540" cy="4572004"/>
          </a:xfrm>
          <a:custGeom>
            <a:avLst/>
            <a:gdLst/>
            <a:ahLst/>
            <a:cxnLst/>
            <a:rect l="l" t="t" r="r" b="b"/>
            <a:pathLst>
              <a:path w="11816540" h="4572004">
                <a:moveTo>
                  <a:pt x="11802824" y="4"/>
                </a:moveTo>
                <a:lnTo>
                  <a:pt x="11816540" y="4"/>
                </a:lnTo>
                <a:lnTo>
                  <a:pt x="11816540" y="4572004"/>
                </a:lnTo>
                <a:lnTo>
                  <a:pt x="11802824" y="4572004"/>
                </a:lnTo>
                <a:close/>
                <a:moveTo>
                  <a:pt x="5901406" y="4"/>
                </a:moveTo>
                <a:lnTo>
                  <a:pt x="5915122" y="4"/>
                </a:lnTo>
                <a:lnTo>
                  <a:pt x="5915122" y="4572004"/>
                </a:lnTo>
                <a:lnTo>
                  <a:pt x="5901406" y="4572004"/>
                </a:lnTo>
                <a:close/>
                <a:moveTo>
                  <a:pt x="10959754" y="3"/>
                </a:moveTo>
                <a:lnTo>
                  <a:pt x="10973470" y="3"/>
                </a:lnTo>
                <a:lnTo>
                  <a:pt x="10973470" y="4572003"/>
                </a:lnTo>
                <a:lnTo>
                  <a:pt x="10959754" y="4572003"/>
                </a:lnTo>
                <a:close/>
                <a:moveTo>
                  <a:pt x="5058348" y="3"/>
                </a:moveTo>
                <a:lnTo>
                  <a:pt x="5072064" y="3"/>
                </a:lnTo>
                <a:lnTo>
                  <a:pt x="5072064" y="4572003"/>
                </a:lnTo>
                <a:lnTo>
                  <a:pt x="5058348" y="4572003"/>
                </a:lnTo>
                <a:close/>
                <a:moveTo>
                  <a:pt x="11381283" y="2"/>
                </a:moveTo>
                <a:lnTo>
                  <a:pt x="11394999" y="2"/>
                </a:lnTo>
                <a:lnTo>
                  <a:pt x="11394999" y="4572002"/>
                </a:lnTo>
                <a:lnTo>
                  <a:pt x="11381283" y="4572002"/>
                </a:lnTo>
                <a:close/>
                <a:moveTo>
                  <a:pt x="10538225" y="2"/>
                </a:moveTo>
                <a:lnTo>
                  <a:pt x="10551941" y="2"/>
                </a:lnTo>
                <a:lnTo>
                  <a:pt x="10551941" y="4572002"/>
                </a:lnTo>
                <a:lnTo>
                  <a:pt x="10538225" y="4572002"/>
                </a:lnTo>
                <a:close/>
                <a:moveTo>
                  <a:pt x="10116696" y="2"/>
                </a:moveTo>
                <a:lnTo>
                  <a:pt x="10130412" y="2"/>
                </a:lnTo>
                <a:lnTo>
                  <a:pt x="10130412" y="4572002"/>
                </a:lnTo>
                <a:lnTo>
                  <a:pt x="10116696" y="4572002"/>
                </a:lnTo>
                <a:close/>
                <a:moveTo>
                  <a:pt x="6322935" y="2"/>
                </a:moveTo>
                <a:lnTo>
                  <a:pt x="6336651" y="2"/>
                </a:lnTo>
                <a:lnTo>
                  <a:pt x="6336651" y="4572002"/>
                </a:lnTo>
                <a:lnTo>
                  <a:pt x="6322935" y="4572002"/>
                </a:lnTo>
                <a:close/>
                <a:moveTo>
                  <a:pt x="5479877" y="2"/>
                </a:moveTo>
                <a:lnTo>
                  <a:pt x="5493593" y="2"/>
                </a:lnTo>
                <a:lnTo>
                  <a:pt x="5493593" y="4572002"/>
                </a:lnTo>
                <a:lnTo>
                  <a:pt x="5479877" y="4572002"/>
                </a:lnTo>
                <a:close/>
                <a:moveTo>
                  <a:pt x="4636819" y="2"/>
                </a:moveTo>
                <a:lnTo>
                  <a:pt x="4650535" y="2"/>
                </a:lnTo>
                <a:lnTo>
                  <a:pt x="4650535" y="4572002"/>
                </a:lnTo>
                <a:lnTo>
                  <a:pt x="4636819" y="4572002"/>
                </a:lnTo>
                <a:close/>
                <a:moveTo>
                  <a:pt x="4215290" y="2"/>
                </a:moveTo>
                <a:lnTo>
                  <a:pt x="4229006" y="2"/>
                </a:lnTo>
                <a:lnTo>
                  <a:pt x="4229006" y="4572002"/>
                </a:lnTo>
                <a:lnTo>
                  <a:pt x="4215290" y="4572002"/>
                </a:lnTo>
                <a:close/>
                <a:moveTo>
                  <a:pt x="421529" y="2"/>
                </a:moveTo>
                <a:lnTo>
                  <a:pt x="435245" y="2"/>
                </a:lnTo>
                <a:lnTo>
                  <a:pt x="435245" y="4572002"/>
                </a:lnTo>
                <a:lnTo>
                  <a:pt x="421529" y="4572002"/>
                </a:lnTo>
                <a:close/>
                <a:moveTo>
                  <a:pt x="0" y="2"/>
                </a:moveTo>
                <a:lnTo>
                  <a:pt x="13716" y="2"/>
                </a:lnTo>
                <a:lnTo>
                  <a:pt x="13716" y="4572002"/>
                </a:lnTo>
                <a:lnTo>
                  <a:pt x="0" y="4572002"/>
                </a:lnTo>
                <a:close/>
                <a:moveTo>
                  <a:pt x="9273638" y="1"/>
                </a:moveTo>
                <a:lnTo>
                  <a:pt x="9287354" y="1"/>
                </a:lnTo>
                <a:lnTo>
                  <a:pt x="9287354" y="4572001"/>
                </a:lnTo>
                <a:lnTo>
                  <a:pt x="9273638" y="4572001"/>
                </a:lnTo>
                <a:close/>
                <a:moveTo>
                  <a:pt x="3372232" y="1"/>
                </a:moveTo>
                <a:lnTo>
                  <a:pt x="3385948" y="1"/>
                </a:lnTo>
                <a:lnTo>
                  <a:pt x="3385948" y="4572001"/>
                </a:lnTo>
                <a:lnTo>
                  <a:pt x="3372232" y="4572001"/>
                </a:lnTo>
                <a:close/>
                <a:moveTo>
                  <a:pt x="9695167" y="0"/>
                </a:moveTo>
                <a:lnTo>
                  <a:pt x="9708883" y="0"/>
                </a:lnTo>
                <a:lnTo>
                  <a:pt x="9708883" y="4572000"/>
                </a:lnTo>
                <a:lnTo>
                  <a:pt x="9695167" y="4572000"/>
                </a:lnTo>
                <a:close/>
                <a:moveTo>
                  <a:pt x="8852109" y="0"/>
                </a:moveTo>
                <a:lnTo>
                  <a:pt x="8865825" y="0"/>
                </a:lnTo>
                <a:lnTo>
                  <a:pt x="8865825" y="4572000"/>
                </a:lnTo>
                <a:lnTo>
                  <a:pt x="8852109" y="4572000"/>
                </a:lnTo>
                <a:close/>
                <a:moveTo>
                  <a:pt x="8430580" y="0"/>
                </a:moveTo>
                <a:lnTo>
                  <a:pt x="8444296" y="0"/>
                </a:lnTo>
                <a:lnTo>
                  <a:pt x="8444296" y="4572000"/>
                </a:lnTo>
                <a:lnTo>
                  <a:pt x="8430580" y="4572000"/>
                </a:lnTo>
                <a:close/>
                <a:moveTo>
                  <a:pt x="8009051" y="0"/>
                </a:moveTo>
                <a:lnTo>
                  <a:pt x="8022767" y="0"/>
                </a:lnTo>
                <a:lnTo>
                  <a:pt x="8022767" y="4572000"/>
                </a:lnTo>
                <a:lnTo>
                  <a:pt x="8009051" y="4572000"/>
                </a:lnTo>
                <a:close/>
                <a:moveTo>
                  <a:pt x="7587522" y="0"/>
                </a:moveTo>
                <a:lnTo>
                  <a:pt x="7601238" y="0"/>
                </a:lnTo>
                <a:lnTo>
                  <a:pt x="7601238" y="4572000"/>
                </a:lnTo>
                <a:lnTo>
                  <a:pt x="7587522" y="4572000"/>
                </a:lnTo>
                <a:close/>
                <a:moveTo>
                  <a:pt x="7165993" y="0"/>
                </a:moveTo>
                <a:lnTo>
                  <a:pt x="7179709" y="0"/>
                </a:lnTo>
                <a:lnTo>
                  <a:pt x="7179709" y="4572000"/>
                </a:lnTo>
                <a:lnTo>
                  <a:pt x="7165993" y="4572000"/>
                </a:lnTo>
                <a:close/>
                <a:moveTo>
                  <a:pt x="6744464" y="0"/>
                </a:moveTo>
                <a:lnTo>
                  <a:pt x="6758180" y="0"/>
                </a:lnTo>
                <a:lnTo>
                  <a:pt x="6758180" y="4572000"/>
                </a:lnTo>
                <a:lnTo>
                  <a:pt x="6744464" y="4572000"/>
                </a:lnTo>
                <a:close/>
                <a:moveTo>
                  <a:pt x="3793761" y="0"/>
                </a:moveTo>
                <a:lnTo>
                  <a:pt x="3807477" y="0"/>
                </a:lnTo>
                <a:lnTo>
                  <a:pt x="3807477" y="4572000"/>
                </a:lnTo>
                <a:lnTo>
                  <a:pt x="3793761" y="4572000"/>
                </a:lnTo>
                <a:close/>
                <a:moveTo>
                  <a:pt x="2950703" y="0"/>
                </a:moveTo>
                <a:lnTo>
                  <a:pt x="2964419" y="0"/>
                </a:lnTo>
                <a:lnTo>
                  <a:pt x="2964419" y="4572000"/>
                </a:lnTo>
                <a:lnTo>
                  <a:pt x="2950703" y="4572000"/>
                </a:lnTo>
                <a:close/>
                <a:moveTo>
                  <a:pt x="2529174" y="0"/>
                </a:moveTo>
                <a:lnTo>
                  <a:pt x="2542890" y="0"/>
                </a:lnTo>
                <a:lnTo>
                  <a:pt x="2542890" y="4572000"/>
                </a:lnTo>
                <a:lnTo>
                  <a:pt x="2529174" y="4572000"/>
                </a:lnTo>
                <a:close/>
                <a:moveTo>
                  <a:pt x="2107645" y="0"/>
                </a:moveTo>
                <a:lnTo>
                  <a:pt x="2121361" y="0"/>
                </a:lnTo>
                <a:lnTo>
                  <a:pt x="2121361" y="4572000"/>
                </a:lnTo>
                <a:lnTo>
                  <a:pt x="2107645" y="4572000"/>
                </a:lnTo>
                <a:close/>
                <a:moveTo>
                  <a:pt x="1686116" y="0"/>
                </a:moveTo>
                <a:lnTo>
                  <a:pt x="1699832" y="0"/>
                </a:lnTo>
                <a:lnTo>
                  <a:pt x="1699832" y="4572000"/>
                </a:lnTo>
                <a:lnTo>
                  <a:pt x="1686116" y="4572000"/>
                </a:lnTo>
                <a:close/>
                <a:moveTo>
                  <a:pt x="1264587" y="0"/>
                </a:moveTo>
                <a:lnTo>
                  <a:pt x="1278303" y="0"/>
                </a:lnTo>
                <a:lnTo>
                  <a:pt x="1278303" y="4572000"/>
                </a:lnTo>
                <a:lnTo>
                  <a:pt x="1264587" y="4572000"/>
                </a:lnTo>
                <a:close/>
                <a:moveTo>
                  <a:pt x="843058" y="0"/>
                </a:moveTo>
                <a:lnTo>
                  <a:pt x="856774" y="0"/>
                </a:lnTo>
                <a:lnTo>
                  <a:pt x="856774" y="4572000"/>
                </a:lnTo>
                <a:lnTo>
                  <a:pt x="843058" y="457200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9" name="Rectangle 87"/>
          <p:cNvSpPr/>
          <p:nvPr/>
        </p:nvSpPr>
        <p:spPr>
          <a:xfrm rot="2700000">
            <a:off x="2311242" y="-967047"/>
            <a:ext cx="13716" cy="6570294"/>
          </a:xfrm>
          <a:custGeom>
            <a:avLst/>
            <a:gdLst/>
            <a:ahLst/>
            <a:cxnLst/>
            <a:rect l="l" t="t" r="r" b="b"/>
            <a:pathLst>
              <a:path w="13716" h="6570294">
                <a:moveTo>
                  <a:pt x="0" y="6556578"/>
                </a:moveTo>
                <a:lnTo>
                  <a:pt x="13716" y="6570294"/>
                </a:lnTo>
                <a:lnTo>
                  <a:pt x="13716" y="6570294"/>
                </a:lnTo>
                <a:lnTo>
                  <a:pt x="0" y="6556578"/>
                </a:lnTo>
                <a:close/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0" name="Rectangle 88"/>
          <p:cNvSpPr/>
          <p:nvPr/>
        </p:nvSpPr>
        <p:spPr>
          <a:xfrm rot="2700000">
            <a:off x="3186527" y="-953751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1" name="Rectangle 89"/>
          <p:cNvSpPr/>
          <p:nvPr/>
        </p:nvSpPr>
        <p:spPr>
          <a:xfrm rot="2700000">
            <a:off x="4029713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7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2" name="Rectangle 90"/>
          <p:cNvSpPr/>
          <p:nvPr/>
        </p:nvSpPr>
        <p:spPr>
          <a:xfrm rot="2700000">
            <a:off x="4872899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3" name="Rectangle 91"/>
          <p:cNvSpPr/>
          <p:nvPr/>
        </p:nvSpPr>
        <p:spPr>
          <a:xfrm rot="2700000">
            <a:off x="5716086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13716"/>
                </a:moveTo>
                <a:lnTo>
                  <a:pt x="13716" y="0"/>
                </a:lnTo>
                <a:lnTo>
                  <a:pt x="13716" y="6465785"/>
                </a:lnTo>
                <a:lnTo>
                  <a:pt x="0" y="647950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4" name="Rectangle 92"/>
          <p:cNvSpPr/>
          <p:nvPr/>
        </p:nvSpPr>
        <p:spPr>
          <a:xfrm rot="2700000">
            <a:off x="6559272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5" name="Rectangle 93"/>
          <p:cNvSpPr/>
          <p:nvPr/>
        </p:nvSpPr>
        <p:spPr>
          <a:xfrm rot="2700000">
            <a:off x="7402457" y="-944051"/>
            <a:ext cx="13717" cy="6479502"/>
          </a:xfrm>
          <a:custGeom>
            <a:avLst/>
            <a:gdLst/>
            <a:ahLst/>
            <a:cxnLst/>
            <a:rect l="l" t="t" r="r" b="b"/>
            <a:pathLst>
              <a:path w="13717" h="6479502">
                <a:moveTo>
                  <a:pt x="0" y="13716"/>
                </a:moveTo>
                <a:lnTo>
                  <a:pt x="13717" y="0"/>
                </a:lnTo>
                <a:lnTo>
                  <a:pt x="13716" y="6465787"/>
                </a:lnTo>
                <a:lnTo>
                  <a:pt x="1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6" name="Rectangle 94"/>
          <p:cNvSpPr/>
          <p:nvPr/>
        </p:nvSpPr>
        <p:spPr>
          <a:xfrm rot="2700000">
            <a:off x="8245644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7" name="Rectangle 95"/>
          <p:cNvSpPr/>
          <p:nvPr/>
        </p:nvSpPr>
        <p:spPr>
          <a:xfrm rot="2700000">
            <a:off x="9088831" y="-953750"/>
            <a:ext cx="13717" cy="6479503"/>
          </a:xfrm>
          <a:custGeom>
            <a:avLst/>
            <a:gdLst/>
            <a:ahLst/>
            <a:cxnLst/>
            <a:rect l="l" t="t" r="r" b="b"/>
            <a:pathLst>
              <a:path w="13717" h="6479503">
                <a:moveTo>
                  <a:pt x="13717" y="0"/>
                </a:moveTo>
                <a:lnTo>
                  <a:pt x="13716" y="6465787"/>
                </a:lnTo>
                <a:lnTo>
                  <a:pt x="0" y="6479503"/>
                </a:lnTo>
                <a:lnTo>
                  <a:pt x="1" y="1371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8" name="Rectangle 96"/>
          <p:cNvSpPr/>
          <p:nvPr/>
        </p:nvSpPr>
        <p:spPr>
          <a:xfrm rot="2700000">
            <a:off x="9912896" y="-907596"/>
            <a:ext cx="13716" cy="6425429"/>
          </a:xfrm>
          <a:custGeom>
            <a:avLst/>
            <a:gdLst/>
            <a:ahLst/>
            <a:cxnLst/>
            <a:rect l="l" t="t" r="r" b="b"/>
            <a:pathLst>
              <a:path w="13716" h="6425429">
                <a:moveTo>
                  <a:pt x="0" y="0"/>
                </a:moveTo>
                <a:lnTo>
                  <a:pt x="13716" y="13717"/>
                </a:lnTo>
                <a:lnTo>
                  <a:pt x="13716" y="6411713"/>
                </a:lnTo>
                <a:lnTo>
                  <a:pt x="0" y="642542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9" name="Rectangle 97"/>
          <p:cNvSpPr/>
          <p:nvPr/>
        </p:nvSpPr>
        <p:spPr>
          <a:xfrm rot="2700000">
            <a:off x="10334491" y="110221"/>
            <a:ext cx="13717" cy="5232981"/>
          </a:xfrm>
          <a:custGeom>
            <a:avLst/>
            <a:gdLst/>
            <a:ahLst/>
            <a:cxnLst/>
            <a:rect l="l" t="t" r="r" b="b"/>
            <a:pathLst>
              <a:path w="13717" h="5232981">
                <a:moveTo>
                  <a:pt x="0" y="0"/>
                </a:moveTo>
                <a:lnTo>
                  <a:pt x="13717" y="13716"/>
                </a:lnTo>
                <a:lnTo>
                  <a:pt x="13717" y="5219264"/>
                </a:lnTo>
                <a:lnTo>
                  <a:pt x="1" y="523298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0" name="Rectangle 98"/>
          <p:cNvSpPr/>
          <p:nvPr/>
        </p:nvSpPr>
        <p:spPr>
          <a:xfrm rot="2700000">
            <a:off x="10756084" y="1128037"/>
            <a:ext cx="13716" cy="4040537"/>
          </a:xfrm>
          <a:custGeom>
            <a:avLst/>
            <a:gdLst/>
            <a:ahLst/>
            <a:cxnLst/>
            <a:rect l="l" t="t" r="r" b="b"/>
            <a:pathLst>
              <a:path w="13716" h="4040537">
                <a:moveTo>
                  <a:pt x="0" y="0"/>
                </a:moveTo>
                <a:lnTo>
                  <a:pt x="13716" y="13716"/>
                </a:lnTo>
                <a:lnTo>
                  <a:pt x="13715" y="4026822"/>
                </a:lnTo>
                <a:lnTo>
                  <a:pt x="1" y="404053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1" name="Rectangle 99"/>
          <p:cNvSpPr/>
          <p:nvPr/>
        </p:nvSpPr>
        <p:spPr>
          <a:xfrm rot="2700000">
            <a:off x="11177678" y="2145853"/>
            <a:ext cx="13716" cy="2848091"/>
          </a:xfrm>
          <a:custGeom>
            <a:avLst/>
            <a:gdLst/>
            <a:ahLst/>
            <a:cxnLst/>
            <a:rect l="l" t="t" r="r" b="b"/>
            <a:pathLst>
              <a:path w="13716" h="2848091">
                <a:moveTo>
                  <a:pt x="0" y="0"/>
                </a:moveTo>
                <a:lnTo>
                  <a:pt x="13716" y="13716"/>
                </a:lnTo>
                <a:lnTo>
                  <a:pt x="13715" y="2834375"/>
                </a:lnTo>
                <a:lnTo>
                  <a:pt x="0" y="284809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2" name="Rectangle 100"/>
          <p:cNvSpPr/>
          <p:nvPr/>
        </p:nvSpPr>
        <p:spPr>
          <a:xfrm rot="2700000">
            <a:off x="11599272" y="3163669"/>
            <a:ext cx="13715" cy="1655644"/>
          </a:xfrm>
          <a:custGeom>
            <a:avLst/>
            <a:gdLst/>
            <a:ahLst/>
            <a:cxnLst/>
            <a:rect l="l" t="t" r="r" b="b"/>
            <a:pathLst>
              <a:path w="13715" h="1655644">
                <a:moveTo>
                  <a:pt x="0" y="0"/>
                </a:moveTo>
                <a:lnTo>
                  <a:pt x="13715" y="13716"/>
                </a:lnTo>
                <a:lnTo>
                  <a:pt x="13715" y="1641929"/>
                </a:lnTo>
                <a:lnTo>
                  <a:pt x="0" y="165564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3" name="Rectangle 101"/>
          <p:cNvSpPr/>
          <p:nvPr/>
        </p:nvSpPr>
        <p:spPr>
          <a:xfrm rot="2700000">
            <a:off x="12020868" y="4181493"/>
            <a:ext cx="13715" cy="463189"/>
          </a:xfrm>
          <a:custGeom>
            <a:avLst/>
            <a:gdLst/>
            <a:ahLst/>
            <a:cxnLst/>
            <a:rect l="l" t="t" r="r" b="b"/>
            <a:pathLst>
              <a:path w="13715" h="463189">
                <a:moveTo>
                  <a:pt x="1" y="0"/>
                </a:moveTo>
                <a:lnTo>
                  <a:pt x="13715" y="13716"/>
                </a:lnTo>
                <a:lnTo>
                  <a:pt x="13715" y="449474"/>
                </a:lnTo>
                <a:lnTo>
                  <a:pt x="0" y="46318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4" name="Rectangle 102"/>
          <p:cNvSpPr/>
          <p:nvPr/>
        </p:nvSpPr>
        <p:spPr>
          <a:xfrm rot="2700000">
            <a:off x="203277" y="-93899"/>
            <a:ext cx="13716" cy="608068"/>
          </a:xfrm>
          <a:custGeom>
            <a:avLst/>
            <a:gdLst/>
            <a:ahLst/>
            <a:cxnLst/>
            <a:rect l="l" t="t" r="r" b="b"/>
            <a:pathLst>
              <a:path w="13716" h="608068">
                <a:moveTo>
                  <a:pt x="0" y="13716"/>
                </a:moveTo>
                <a:lnTo>
                  <a:pt x="13716" y="0"/>
                </a:lnTo>
                <a:lnTo>
                  <a:pt x="13716" y="608068"/>
                </a:lnTo>
                <a:lnTo>
                  <a:pt x="0" y="59435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5" name="Rectangle 103"/>
          <p:cNvSpPr/>
          <p:nvPr/>
        </p:nvSpPr>
        <p:spPr>
          <a:xfrm rot="2700000">
            <a:off x="624870" y="-268529"/>
            <a:ext cx="13716" cy="1800514"/>
          </a:xfrm>
          <a:custGeom>
            <a:avLst/>
            <a:gdLst/>
            <a:ahLst/>
            <a:cxnLst/>
            <a:rect l="l" t="t" r="r" b="b"/>
            <a:pathLst>
              <a:path w="13716" h="1800514">
                <a:moveTo>
                  <a:pt x="0" y="13716"/>
                </a:moveTo>
                <a:lnTo>
                  <a:pt x="13716" y="0"/>
                </a:lnTo>
                <a:lnTo>
                  <a:pt x="13716" y="1800514"/>
                </a:lnTo>
                <a:lnTo>
                  <a:pt x="0" y="178679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6" name="Rectangle 104"/>
          <p:cNvSpPr/>
          <p:nvPr/>
        </p:nvSpPr>
        <p:spPr>
          <a:xfrm rot="2700000">
            <a:off x="1046463" y="-443158"/>
            <a:ext cx="13716" cy="2992958"/>
          </a:xfrm>
          <a:custGeom>
            <a:avLst/>
            <a:gdLst/>
            <a:ahLst/>
            <a:cxnLst/>
            <a:rect l="l" t="t" r="r" b="b"/>
            <a:pathLst>
              <a:path w="13716" h="2992958">
                <a:moveTo>
                  <a:pt x="0" y="13716"/>
                </a:moveTo>
                <a:lnTo>
                  <a:pt x="13716" y="0"/>
                </a:lnTo>
                <a:lnTo>
                  <a:pt x="13716" y="2992958"/>
                </a:lnTo>
                <a:lnTo>
                  <a:pt x="0" y="297924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7" name="Rectangle 105"/>
          <p:cNvSpPr/>
          <p:nvPr/>
        </p:nvSpPr>
        <p:spPr>
          <a:xfrm rot="2700000">
            <a:off x="1468056" y="-617788"/>
            <a:ext cx="13716" cy="4185404"/>
          </a:xfrm>
          <a:custGeom>
            <a:avLst/>
            <a:gdLst/>
            <a:ahLst/>
            <a:cxnLst/>
            <a:rect l="l" t="t" r="r" b="b"/>
            <a:pathLst>
              <a:path w="13716" h="4185404">
                <a:moveTo>
                  <a:pt x="0" y="13716"/>
                </a:moveTo>
                <a:lnTo>
                  <a:pt x="13716" y="0"/>
                </a:lnTo>
                <a:lnTo>
                  <a:pt x="13716" y="4185404"/>
                </a:lnTo>
                <a:lnTo>
                  <a:pt x="0" y="417168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8" name="Rectangle 106"/>
          <p:cNvSpPr/>
          <p:nvPr/>
        </p:nvSpPr>
        <p:spPr>
          <a:xfrm rot="2700000">
            <a:off x="1889649" y="-792416"/>
            <a:ext cx="13716" cy="5377849"/>
          </a:xfrm>
          <a:custGeom>
            <a:avLst/>
            <a:gdLst/>
            <a:ahLst/>
            <a:cxnLst/>
            <a:rect l="l" t="t" r="r" b="b"/>
            <a:pathLst>
              <a:path w="13716" h="5377849">
                <a:moveTo>
                  <a:pt x="0" y="13716"/>
                </a:moveTo>
                <a:lnTo>
                  <a:pt x="13716" y="0"/>
                </a:lnTo>
                <a:lnTo>
                  <a:pt x="13716" y="5377849"/>
                </a:lnTo>
                <a:lnTo>
                  <a:pt x="0" y="536413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9" name="Rectangle 148"/>
          <p:cNvSpPr/>
          <p:nvPr/>
        </p:nvSpPr>
        <p:spPr>
          <a:xfrm rot="18900000" flipV="1">
            <a:off x="2070569" y="-450209"/>
            <a:ext cx="13716" cy="5889566"/>
          </a:xfrm>
          <a:custGeom>
            <a:avLst/>
            <a:gdLst/>
            <a:ahLst/>
            <a:cxnLst/>
            <a:rect l="l" t="t" r="r" b="b"/>
            <a:pathLst>
              <a:path w="13716" h="5889566">
                <a:moveTo>
                  <a:pt x="13716" y="5889566"/>
                </a:moveTo>
                <a:lnTo>
                  <a:pt x="13716" y="0"/>
                </a:lnTo>
                <a:lnTo>
                  <a:pt x="0" y="13716"/>
                </a:lnTo>
                <a:lnTo>
                  <a:pt x="0" y="587585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0" name="Rectangle 323"/>
          <p:cNvSpPr/>
          <p:nvPr/>
        </p:nvSpPr>
        <p:spPr>
          <a:xfrm rot="18900000" flipV="1">
            <a:off x="1648976" y="567610"/>
            <a:ext cx="13716" cy="4697119"/>
          </a:xfrm>
          <a:custGeom>
            <a:avLst/>
            <a:gdLst/>
            <a:ahLst/>
            <a:cxnLst/>
            <a:rect l="l" t="t" r="r" b="b"/>
            <a:pathLst>
              <a:path w="13716" h="4697119">
                <a:moveTo>
                  <a:pt x="13716" y="4697119"/>
                </a:moveTo>
                <a:lnTo>
                  <a:pt x="13716" y="0"/>
                </a:lnTo>
                <a:lnTo>
                  <a:pt x="0" y="13716"/>
                </a:lnTo>
                <a:lnTo>
                  <a:pt x="0" y="46834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1" name="Rectangle 324"/>
          <p:cNvSpPr/>
          <p:nvPr/>
        </p:nvSpPr>
        <p:spPr>
          <a:xfrm rot="18900000" flipV="1">
            <a:off x="1227383" y="1585424"/>
            <a:ext cx="13716" cy="3504674"/>
          </a:xfrm>
          <a:custGeom>
            <a:avLst/>
            <a:gdLst/>
            <a:ahLst/>
            <a:cxnLst/>
            <a:rect l="l" t="t" r="r" b="b"/>
            <a:pathLst>
              <a:path w="13716" h="3504674">
                <a:moveTo>
                  <a:pt x="13716" y="3504674"/>
                </a:moveTo>
                <a:lnTo>
                  <a:pt x="13716" y="0"/>
                </a:lnTo>
                <a:lnTo>
                  <a:pt x="0" y="13716"/>
                </a:lnTo>
                <a:lnTo>
                  <a:pt x="0" y="349095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2" name="Rectangle 325"/>
          <p:cNvSpPr/>
          <p:nvPr/>
        </p:nvSpPr>
        <p:spPr>
          <a:xfrm rot="18900000" flipV="1">
            <a:off x="805790" y="2603242"/>
            <a:ext cx="13716" cy="2312226"/>
          </a:xfrm>
          <a:custGeom>
            <a:avLst/>
            <a:gdLst/>
            <a:ahLst/>
            <a:cxnLst/>
            <a:rect l="l" t="t" r="r" b="b"/>
            <a:pathLst>
              <a:path w="13716" h="2312226">
                <a:moveTo>
                  <a:pt x="13716" y="2312226"/>
                </a:moveTo>
                <a:lnTo>
                  <a:pt x="13716" y="0"/>
                </a:lnTo>
                <a:lnTo>
                  <a:pt x="0" y="13716"/>
                </a:lnTo>
                <a:lnTo>
                  <a:pt x="0" y="229851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3" name="Rectangle 326"/>
          <p:cNvSpPr/>
          <p:nvPr/>
        </p:nvSpPr>
        <p:spPr>
          <a:xfrm rot="18900000" flipV="1">
            <a:off x="384198" y="3621057"/>
            <a:ext cx="13716" cy="1119782"/>
          </a:xfrm>
          <a:custGeom>
            <a:avLst/>
            <a:gdLst/>
            <a:ahLst/>
            <a:cxnLst/>
            <a:rect l="l" t="t" r="r" b="b"/>
            <a:pathLst>
              <a:path w="13716" h="1119782">
                <a:moveTo>
                  <a:pt x="13716" y="1119782"/>
                </a:moveTo>
                <a:lnTo>
                  <a:pt x="13716" y="0"/>
                </a:lnTo>
                <a:lnTo>
                  <a:pt x="0" y="13716"/>
                </a:lnTo>
                <a:lnTo>
                  <a:pt x="0" y="110606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4" name="Rectangle 371"/>
          <p:cNvSpPr/>
          <p:nvPr/>
        </p:nvSpPr>
        <p:spPr>
          <a:xfrm rot="18900000" flipV="1">
            <a:off x="2705180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5" name="Rectangle 373"/>
          <p:cNvSpPr/>
          <p:nvPr/>
        </p:nvSpPr>
        <p:spPr>
          <a:xfrm rot="18900000" flipV="1">
            <a:off x="4391552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5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6" name="Rectangle 375"/>
          <p:cNvSpPr/>
          <p:nvPr/>
        </p:nvSpPr>
        <p:spPr>
          <a:xfrm rot="18900000" flipV="1">
            <a:off x="6077925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6479501"/>
                </a:moveTo>
                <a:lnTo>
                  <a:pt x="13716" y="6465785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7" name="Rectangle 376"/>
          <p:cNvSpPr/>
          <p:nvPr/>
        </p:nvSpPr>
        <p:spPr>
          <a:xfrm rot="18900000" flipV="1">
            <a:off x="6916261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7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8" name="Rectangle 377"/>
          <p:cNvSpPr/>
          <p:nvPr/>
        </p:nvSpPr>
        <p:spPr>
          <a:xfrm rot="18900000" flipV="1">
            <a:off x="7759447" y="-965458"/>
            <a:ext cx="13717" cy="6493219"/>
          </a:xfrm>
          <a:custGeom>
            <a:avLst/>
            <a:gdLst/>
            <a:ahLst/>
            <a:cxnLst/>
            <a:rect l="l" t="t" r="r" b="b"/>
            <a:pathLst>
              <a:path w="13717" h="6493219">
                <a:moveTo>
                  <a:pt x="0" y="6493219"/>
                </a:moveTo>
                <a:lnTo>
                  <a:pt x="13716" y="6479502"/>
                </a:lnTo>
                <a:lnTo>
                  <a:pt x="13717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9" name="Rectangle 378"/>
          <p:cNvSpPr/>
          <p:nvPr/>
        </p:nvSpPr>
        <p:spPr>
          <a:xfrm rot="18900000" flipV="1">
            <a:off x="8602633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6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0" name="Rectangle 138"/>
          <p:cNvSpPr/>
          <p:nvPr/>
        </p:nvSpPr>
        <p:spPr>
          <a:xfrm rot="18900000" flipV="1">
            <a:off x="10088968" y="-882602"/>
            <a:ext cx="13716" cy="5927431"/>
          </a:xfrm>
          <a:custGeom>
            <a:avLst/>
            <a:gdLst/>
            <a:ahLst/>
            <a:cxnLst/>
            <a:rect l="l" t="t" r="r" b="b"/>
            <a:pathLst>
              <a:path w="13716" h="5927431">
                <a:moveTo>
                  <a:pt x="0" y="5927431"/>
                </a:moveTo>
                <a:lnTo>
                  <a:pt x="13715" y="5913716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1" name="Rectangle 139"/>
          <p:cNvSpPr/>
          <p:nvPr/>
        </p:nvSpPr>
        <p:spPr>
          <a:xfrm rot="18900000" flipV="1">
            <a:off x="10510562" y="-707971"/>
            <a:ext cx="13716" cy="4734985"/>
          </a:xfrm>
          <a:custGeom>
            <a:avLst/>
            <a:gdLst/>
            <a:ahLst/>
            <a:cxnLst/>
            <a:rect l="l" t="t" r="r" b="b"/>
            <a:pathLst>
              <a:path w="13716" h="4734985">
                <a:moveTo>
                  <a:pt x="0" y="4734985"/>
                </a:moveTo>
                <a:lnTo>
                  <a:pt x="13715" y="4721270"/>
                </a:lnTo>
                <a:lnTo>
                  <a:pt x="13716" y="137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2" name="Rectangle 140"/>
          <p:cNvSpPr/>
          <p:nvPr/>
        </p:nvSpPr>
        <p:spPr>
          <a:xfrm rot="18900000" flipV="1">
            <a:off x="10932155" y="-533342"/>
            <a:ext cx="13716" cy="3542540"/>
          </a:xfrm>
          <a:custGeom>
            <a:avLst/>
            <a:gdLst/>
            <a:ahLst/>
            <a:cxnLst/>
            <a:rect l="l" t="t" r="r" b="b"/>
            <a:pathLst>
              <a:path w="13716" h="3542540">
                <a:moveTo>
                  <a:pt x="0" y="3542540"/>
                </a:moveTo>
                <a:lnTo>
                  <a:pt x="13715" y="3528825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3" name="Rectangle 141"/>
          <p:cNvSpPr/>
          <p:nvPr/>
        </p:nvSpPr>
        <p:spPr>
          <a:xfrm rot="18900000" flipV="1">
            <a:off x="11353748" y="-358712"/>
            <a:ext cx="13716" cy="2350095"/>
          </a:xfrm>
          <a:custGeom>
            <a:avLst/>
            <a:gdLst/>
            <a:ahLst/>
            <a:cxnLst/>
            <a:rect l="l" t="t" r="r" b="b"/>
            <a:pathLst>
              <a:path w="13716" h="2350095">
                <a:moveTo>
                  <a:pt x="0" y="2350095"/>
                </a:moveTo>
                <a:lnTo>
                  <a:pt x="13715" y="2336380"/>
                </a:lnTo>
                <a:lnTo>
                  <a:pt x="13716" y="137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4" name="Rectangle 142"/>
          <p:cNvSpPr/>
          <p:nvPr/>
        </p:nvSpPr>
        <p:spPr>
          <a:xfrm rot="18900000" flipV="1">
            <a:off x="11775341" y="-184083"/>
            <a:ext cx="13716" cy="1157650"/>
          </a:xfrm>
          <a:custGeom>
            <a:avLst/>
            <a:gdLst/>
            <a:ahLst/>
            <a:cxnLst/>
            <a:rect l="l" t="t" r="r" b="b"/>
            <a:pathLst>
              <a:path w="13716" h="1157650">
                <a:moveTo>
                  <a:pt x="0" y="1157650"/>
                </a:moveTo>
                <a:lnTo>
                  <a:pt x="13716" y="1143934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5" name="Rectangle 372"/>
          <p:cNvSpPr/>
          <p:nvPr/>
        </p:nvSpPr>
        <p:spPr>
          <a:xfrm rot="18900000" flipV="1">
            <a:off x="3543517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0" y="6493219"/>
                </a:moveTo>
                <a:lnTo>
                  <a:pt x="13716" y="6479503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6" name="Rectangle 374"/>
          <p:cNvSpPr/>
          <p:nvPr/>
        </p:nvSpPr>
        <p:spPr>
          <a:xfrm rot="18900000" flipV="1">
            <a:off x="5229889" y="-965458"/>
            <a:ext cx="13716" cy="6493220"/>
          </a:xfrm>
          <a:custGeom>
            <a:avLst/>
            <a:gdLst/>
            <a:ahLst/>
            <a:cxnLst/>
            <a:rect l="l" t="t" r="r" b="b"/>
            <a:pathLst>
              <a:path w="13716" h="6493220">
                <a:moveTo>
                  <a:pt x="0" y="6493220"/>
                </a:moveTo>
                <a:lnTo>
                  <a:pt x="13716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7" name="Teardrop 3"/>
          <p:cNvSpPr/>
          <p:nvPr/>
        </p:nvSpPr>
        <p:spPr>
          <a:xfrm rot="5400000" flipH="1" flipV="1">
            <a:off x="64427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8" name="Teardrop 3"/>
          <p:cNvSpPr/>
          <p:nvPr/>
        </p:nvSpPr>
        <p:spPr>
          <a:xfrm rot="5400000" flipH="1" flipV="1">
            <a:off x="-148774" y="258315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1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6" y="223846"/>
                </a:cubicBezTo>
                <a:lnTo>
                  <a:pt x="221347" y="232509"/>
                </a:lnTo>
                <a:cubicBezTo>
                  <a:pt x="224389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0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1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4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8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1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9" name="Teardrop 3"/>
          <p:cNvSpPr/>
          <p:nvPr/>
        </p:nvSpPr>
        <p:spPr>
          <a:xfrm rot="5400000" flipH="1" flipV="1">
            <a:off x="13875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0" name="Teardrop 3"/>
          <p:cNvSpPr/>
          <p:nvPr/>
        </p:nvSpPr>
        <p:spPr>
          <a:xfrm rot="5400000" flipH="1" flipV="1">
            <a:off x="22300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1" name="Teardrop 3"/>
          <p:cNvSpPr/>
          <p:nvPr/>
        </p:nvSpPr>
        <p:spPr>
          <a:xfrm rot="5400000" flipH="1" flipV="1">
            <a:off x="30726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2" name="Teardrop 3"/>
          <p:cNvSpPr/>
          <p:nvPr/>
        </p:nvSpPr>
        <p:spPr>
          <a:xfrm rot="5400000" flipH="1" flipV="1">
            <a:off x="39151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3" name="Teardrop 3"/>
          <p:cNvSpPr/>
          <p:nvPr/>
        </p:nvSpPr>
        <p:spPr>
          <a:xfrm rot="5400000" flipH="1" flipV="1">
            <a:off x="47576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4" name="Teardrop 3"/>
          <p:cNvSpPr/>
          <p:nvPr/>
        </p:nvSpPr>
        <p:spPr>
          <a:xfrm rot="5400000" flipH="1" flipV="1">
            <a:off x="56002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5" name="Teardrop 3"/>
          <p:cNvSpPr/>
          <p:nvPr/>
        </p:nvSpPr>
        <p:spPr>
          <a:xfrm rot="5400000" flipH="1" flipV="1">
            <a:off x="81278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6" name="Teardrop 3"/>
          <p:cNvSpPr/>
          <p:nvPr/>
        </p:nvSpPr>
        <p:spPr>
          <a:xfrm rot="5400000" flipH="1" flipV="1">
            <a:off x="72853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7" name="Teardrop 3"/>
          <p:cNvSpPr/>
          <p:nvPr/>
        </p:nvSpPr>
        <p:spPr>
          <a:xfrm rot="5400000" flipH="1" flipV="1">
            <a:off x="98129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8" name="Teardrop 3"/>
          <p:cNvSpPr/>
          <p:nvPr/>
        </p:nvSpPr>
        <p:spPr>
          <a:xfrm rot="5400000" flipH="1" flipV="1">
            <a:off x="89703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9" name="Teardrop 3"/>
          <p:cNvSpPr/>
          <p:nvPr/>
        </p:nvSpPr>
        <p:spPr>
          <a:xfrm rot="5400000" flipH="1" flipV="1">
            <a:off x="11498011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0" name="Teardrop 3"/>
          <p:cNvSpPr/>
          <p:nvPr/>
        </p:nvSpPr>
        <p:spPr>
          <a:xfrm rot="5400000" flipH="1" flipV="1">
            <a:off x="106554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1" name="Teardrop 3"/>
          <p:cNvSpPr/>
          <p:nvPr/>
        </p:nvSpPr>
        <p:spPr>
          <a:xfrm rot="5400000" flipH="1" flipV="1">
            <a:off x="5449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2" name="Oval 591"/>
          <p:cNvSpPr/>
          <p:nvPr/>
        </p:nvSpPr>
        <p:spPr>
          <a:xfrm>
            <a:off x="66645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3" name="Oval 167"/>
          <p:cNvSpPr/>
          <p:nvPr/>
        </p:nvSpPr>
        <p:spPr>
          <a:xfrm>
            <a:off x="0" y="331699"/>
            <a:ext cx="93942" cy="4240302"/>
          </a:xfrm>
          <a:custGeom>
            <a:avLst/>
            <a:gdLst/>
            <a:ahLst/>
            <a:cxnLst/>
            <a:rect l="l" t="t" r="r" b="b"/>
            <a:pathLst>
              <a:path w="93942" h="4240302">
                <a:moveTo>
                  <a:pt x="9066" y="4229620"/>
                </a:moveTo>
                <a:cubicBezTo>
                  <a:pt x="23324" y="4229620"/>
                  <a:pt x="36761" y="4233136"/>
                  <a:pt x="48054" y="4240302"/>
                </a:cubicBezTo>
                <a:lnTo>
                  <a:pt x="0" y="4240302"/>
                </a:lnTo>
                <a:lnTo>
                  <a:pt x="0" y="4231451"/>
                </a:lnTo>
                <a:cubicBezTo>
                  <a:pt x="2881" y="4229788"/>
                  <a:pt x="5954" y="4229620"/>
                  <a:pt x="9066" y="4229620"/>
                </a:cubicBezTo>
                <a:close/>
                <a:moveTo>
                  <a:pt x="9066" y="3380947"/>
                </a:moveTo>
                <a:cubicBezTo>
                  <a:pt x="55942" y="3380947"/>
                  <a:pt x="93942" y="3418947"/>
                  <a:pt x="93942" y="3465822"/>
                </a:cubicBezTo>
                <a:cubicBezTo>
                  <a:pt x="93942" y="3512697"/>
                  <a:pt x="55942" y="3550697"/>
                  <a:pt x="9066" y="3550697"/>
                </a:cubicBezTo>
                <a:lnTo>
                  <a:pt x="0" y="3548867"/>
                </a:lnTo>
                <a:lnTo>
                  <a:pt x="0" y="3382777"/>
                </a:lnTo>
                <a:cubicBezTo>
                  <a:pt x="2881" y="3381115"/>
                  <a:pt x="5954" y="3380947"/>
                  <a:pt x="9066" y="3380947"/>
                </a:cubicBezTo>
                <a:close/>
                <a:moveTo>
                  <a:pt x="9066" y="2536768"/>
                </a:moveTo>
                <a:cubicBezTo>
                  <a:pt x="55942" y="2536768"/>
                  <a:pt x="93942" y="2574768"/>
                  <a:pt x="93942" y="2621643"/>
                </a:cubicBezTo>
                <a:cubicBezTo>
                  <a:pt x="93942" y="2668518"/>
                  <a:pt x="55942" y="2706518"/>
                  <a:pt x="9066" y="2706518"/>
                </a:cubicBezTo>
                <a:lnTo>
                  <a:pt x="0" y="2704688"/>
                </a:lnTo>
                <a:lnTo>
                  <a:pt x="0" y="2538598"/>
                </a:lnTo>
                <a:cubicBezTo>
                  <a:pt x="2881" y="2536936"/>
                  <a:pt x="5954" y="2536768"/>
                  <a:pt x="9066" y="2536768"/>
                </a:cubicBezTo>
                <a:close/>
                <a:moveTo>
                  <a:pt x="9066" y="1688095"/>
                </a:moveTo>
                <a:cubicBezTo>
                  <a:pt x="55942" y="1688095"/>
                  <a:pt x="93942" y="1726095"/>
                  <a:pt x="93942" y="1772970"/>
                </a:cubicBezTo>
                <a:cubicBezTo>
                  <a:pt x="93942" y="1819845"/>
                  <a:pt x="55942" y="1857845"/>
                  <a:pt x="9066" y="1857845"/>
                </a:cubicBezTo>
                <a:lnTo>
                  <a:pt x="0" y="1856015"/>
                </a:lnTo>
                <a:lnTo>
                  <a:pt x="0" y="1689925"/>
                </a:lnTo>
                <a:cubicBezTo>
                  <a:pt x="2881" y="1688263"/>
                  <a:pt x="5954" y="1688095"/>
                  <a:pt x="9066" y="1688095"/>
                </a:cubicBezTo>
                <a:close/>
                <a:moveTo>
                  <a:pt x="9066" y="845498"/>
                </a:moveTo>
                <a:cubicBezTo>
                  <a:pt x="55942" y="845498"/>
                  <a:pt x="93942" y="883498"/>
                  <a:pt x="93942" y="930373"/>
                </a:cubicBezTo>
                <a:cubicBezTo>
                  <a:pt x="93942" y="977248"/>
                  <a:pt x="55942" y="1015248"/>
                  <a:pt x="9066" y="1015248"/>
                </a:cubicBezTo>
                <a:lnTo>
                  <a:pt x="0" y="1013418"/>
                </a:lnTo>
                <a:lnTo>
                  <a:pt x="0" y="847328"/>
                </a:lnTo>
                <a:cubicBezTo>
                  <a:pt x="2881" y="845666"/>
                  <a:pt x="5954" y="845498"/>
                  <a:pt x="9066" y="845498"/>
                </a:cubicBezTo>
                <a:close/>
                <a:moveTo>
                  <a:pt x="9066" y="0"/>
                </a:moveTo>
                <a:cubicBezTo>
                  <a:pt x="55942" y="0"/>
                  <a:pt x="93942" y="38000"/>
                  <a:pt x="93942" y="84875"/>
                </a:cubicBezTo>
                <a:cubicBezTo>
                  <a:pt x="93942" y="131750"/>
                  <a:pt x="55942" y="169750"/>
                  <a:pt x="9066" y="169750"/>
                </a:cubicBezTo>
                <a:lnTo>
                  <a:pt x="0" y="167920"/>
                </a:lnTo>
                <a:lnTo>
                  <a:pt x="0" y="1830"/>
                </a:lnTo>
                <a:cubicBezTo>
                  <a:pt x="2881" y="167"/>
                  <a:pt x="5954" y="0"/>
                  <a:pt x="90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4" name="Oval 593"/>
          <p:cNvSpPr/>
          <p:nvPr/>
        </p:nvSpPr>
        <p:spPr>
          <a:xfrm>
            <a:off x="7667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5" name="Oval 594"/>
          <p:cNvSpPr/>
          <p:nvPr/>
        </p:nvSpPr>
        <p:spPr>
          <a:xfrm>
            <a:off x="16092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6" name="Oval 595"/>
          <p:cNvSpPr/>
          <p:nvPr/>
        </p:nvSpPr>
        <p:spPr>
          <a:xfrm>
            <a:off x="24518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7" name="Oval 596"/>
          <p:cNvSpPr/>
          <p:nvPr/>
        </p:nvSpPr>
        <p:spPr>
          <a:xfrm>
            <a:off x="32943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8" name="Oval 597"/>
          <p:cNvSpPr/>
          <p:nvPr/>
        </p:nvSpPr>
        <p:spPr>
          <a:xfrm>
            <a:off x="41368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9" name="Oval 598"/>
          <p:cNvSpPr/>
          <p:nvPr/>
        </p:nvSpPr>
        <p:spPr>
          <a:xfrm>
            <a:off x="49794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0" name="Oval 599"/>
          <p:cNvSpPr/>
          <p:nvPr/>
        </p:nvSpPr>
        <p:spPr>
          <a:xfrm>
            <a:off x="58219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1" name="Oval 600"/>
          <p:cNvSpPr/>
          <p:nvPr/>
        </p:nvSpPr>
        <p:spPr>
          <a:xfrm>
            <a:off x="83495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2" name="Oval 601"/>
          <p:cNvSpPr/>
          <p:nvPr/>
        </p:nvSpPr>
        <p:spPr>
          <a:xfrm>
            <a:off x="75070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3" name="Oval 602"/>
          <p:cNvSpPr/>
          <p:nvPr/>
        </p:nvSpPr>
        <p:spPr>
          <a:xfrm>
            <a:off x="100346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4" name="Oval 603"/>
          <p:cNvSpPr/>
          <p:nvPr/>
        </p:nvSpPr>
        <p:spPr>
          <a:xfrm>
            <a:off x="91921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5" name="Oval 604"/>
          <p:cNvSpPr/>
          <p:nvPr/>
        </p:nvSpPr>
        <p:spPr>
          <a:xfrm>
            <a:off x="11719750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6" name="Oval 605"/>
          <p:cNvSpPr/>
          <p:nvPr/>
        </p:nvSpPr>
        <p:spPr>
          <a:xfrm>
            <a:off x="108772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7" name="Teardrop 3"/>
          <p:cNvSpPr/>
          <p:nvPr/>
        </p:nvSpPr>
        <p:spPr>
          <a:xfrm rot="5400000" flipH="1" flipV="1">
            <a:off x="60211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8" name="Teardrop 3"/>
          <p:cNvSpPr/>
          <p:nvPr/>
        </p:nvSpPr>
        <p:spPr>
          <a:xfrm rot="5400000" flipH="1" flipV="1">
            <a:off x="9659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9" name="Teardrop 3"/>
          <p:cNvSpPr/>
          <p:nvPr/>
        </p:nvSpPr>
        <p:spPr>
          <a:xfrm rot="5400000" flipH="1" flipV="1">
            <a:off x="18084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0" name="Teardrop 3"/>
          <p:cNvSpPr/>
          <p:nvPr/>
        </p:nvSpPr>
        <p:spPr>
          <a:xfrm rot="5400000" flipH="1" flipV="1">
            <a:off x="26510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1" name="Teardrop 3"/>
          <p:cNvSpPr/>
          <p:nvPr/>
        </p:nvSpPr>
        <p:spPr>
          <a:xfrm rot="5400000" flipH="1" flipV="1">
            <a:off x="34935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2" name="Teardrop 3"/>
          <p:cNvSpPr/>
          <p:nvPr/>
        </p:nvSpPr>
        <p:spPr>
          <a:xfrm rot="5400000" flipH="1" flipV="1">
            <a:off x="43361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3" name="Teardrop 3"/>
          <p:cNvSpPr/>
          <p:nvPr/>
        </p:nvSpPr>
        <p:spPr>
          <a:xfrm rot="5400000" flipH="1" flipV="1">
            <a:off x="51786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4" name="Teardrop 3"/>
          <p:cNvSpPr/>
          <p:nvPr/>
        </p:nvSpPr>
        <p:spPr>
          <a:xfrm rot="5400000" flipH="1" flipV="1">
            <a:off x="77062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5" name="Teardrop 3"/>
          <p:cNvSpPr/>
          <p:nvPr/>
        </p:nvSpPr>
        <p:spPr>
          <a:xfrm rot="5400000" flipH="1" flipV="1">
            <a:off x="68637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6" name="Teardrop 3"/>
          <p:cNvSpPr/>
          <p:nvPr/>
        </p:nvSpPr>
        <p:spPr>
          <a:xfrm rot="5400000" flipH="1" flipV="1">
            <a:off x="93913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7" name="Teardrop 3"/>
          <p:cNvSpPr/>
          <p:nvPr/>
        </p:nvSpPr>
        <p:spPr>
          <a:xfrm rot="5400000" flipH="1" flipV="1">
            <a:off x="85488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8" name="Teardrop 3"/>
          <p:cNvSpPr/>
          <p:nvPr/>
        </p:nvSpPr>
        <p:spPr>
          <a:xfrm rot="5400000" flipH="1" flipV="1">
            <a:off x="11076421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9" name="Teardrop 3"/>
          <p:cNvSpPr/>
          <p:nvPr/>
        </p:nvSpPr>
        <p:spPr>
          <a:xfrm rot="5400000" flipH="1" flipV="1">
            <a:off x="102338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0" name="Teardrop 3"/>
          <p:cNvSpPr/>
          <p:nvPr/>
        </p:nvSpPr>
        <p:spPr>
          <a:xfrm rot="5400000" flipH="1" flipV="1">
            <a:off x="1234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1" name="Teardrop 3"/>
          <p:cNvSpPr/>
          <p:nvPr/>
        </p:nvSpPr>
        <p:spPr>
          <a:xfrm rot="5400000" flipH="1" flipV="1">
            <a:off x="11760003" y="685578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69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2" name="Oval 621"/>
          <p:cNvSpPr/>
          <p:nvPr/>
        </p:nvSpPr>
        <p:spPr>
          <a:xfrm>
            <a:off x="70866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3" name="Oval 622"/>
          <p:cNvSpPr/>
          <p:nvPr/>
        </p:nvSpPr>
        <p:spPr>
          <a:xfrm>
            <a:off x="3463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4" name="Oval 623"/>
          <p:cNvSpPr/>
          <p:nvPr/>
        </p:nvSpPr>
        <p:spPr>
          <a:xfrm>
            <a:off x="11888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5" name="Oval 624"/>
          <p:cNvSpPr/>
          <p:nvPr/>
        </p:nvSpPr>
        <p:spPr>
          <a:xfrm>
            <a:off x="20314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6" name="Oval 625"/>
          <p:cNvSpPr/>
          <p:nvPr/>
        </p:nvSpPr>
        <p:spPr>
          <a:xfrm>
            <a:off x="28739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7" name="Oval 626"/>
          <p:cNvSpPr/>
          <p:nvPr/>
        </p:nvSpPr>
        <p:spPr>
          <a:xfrm>
            <a:off x="37164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8" name="Oval 627"/>
          <p:cNvSpPr/>
          <p:nvPr/>
        </p:nvSpPr>
        <p:spPr>
          <a:xfrm>
            <a:off x="45590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9" name="Oval 628"/>
          <p:cNvSpPr/>
          <p:nvPr/>
        </p:nvSpPr>
        <p:spPr>
          <a:xfrm>
            <a:off x="54015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0" name="Oval 629"/>
          <p:cNvSpPr/>
          <p:nvPr/>
        </p:nvSpPr>
        <p:spPr>
          <a:xfrm>
            <a:off x="62441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1" name="Oval 630"/>
          <p:cNvSpPr/>
          <p:nvPr/>
        </p:nvSpPr>
        <p:spPr>
          <a:xfrm>
            <a:off x="87717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2" name="Oval 631"/>
          <p:cNvSpPr/>
          <p:nvPr/>
        </p:nvSpPr>
        <p:spPr>
          <a:xfrm>
            <a:off x="79291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3" name="Oval 632"/>
          <p:cNvSpPr/>
          <p:nvPr/>
        </p:nvSpPr>
        <p:spPr>
          <a:xfrm>
            <a:off x="104568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4" name="Oval 633"/>
          <p:cNvSpPr/>
          <p:nvPr/>
        </p:nvSpPr>
        <p:spPr>
          <a:xfrm>
            <a:off x="96142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5" name="Oval 860"/>
          <p:cNvSpPr/>
          <p:nvPr/>
        </p:nvSpPr>
        <p:spPr>
          <a:xfrm>
            <a:off x="12141892" y="758852"/>
            <a:ext cx="50109" cy="3538433"/>
          </a:xfrm>
          <a:custGeom>
            <a:avLst/>
            <a:gdLst/>
            <a:ahLst/>
            <a:cxnLst/>
            <a:rect l="l" t="t" r="r" b="b"/>
            <a:pathLst>
              <a:path w="50109" h="3538433">
                <a:moveTo>
                  <a:pt x="50109" y="3384355"/>
                </a:moveTo>
                <a:lnTo>
                  <a:pt x="50109" y="3538433"/>
                </a:lnTo>
                <a:cubicBezTo>
                  <a:pt x="20497" y="3525461"/>
                  <a:pt x="0" y="3495821"/>
                  <a:pt x="0" y="3461394"/>
                </a:cubicBezTo>
                <a:cubicBezTo>
                  <a:pt x="0" y="3426967"/>
                  <a:pt x="20497" y="3397327"/>
                  <a:pt x="50109" y="3384355"/>
                </a:cubicBezTo>
                <a:close/>
                <a:moveTo>
                  <a:pt x="50109" y="2538350"/>
                </a:moveTo>
                <a:lnTo>
                  <a:pt x="50109" y="2692428"/>
                </a:lnTo>
                <a:cubicBezTo>
                  <a:pt x="20497" y="2679456"/>
                  <a:pt x="0" y="2649816"/>
                  <a:pt x="0" y="2615389"/>
                </a:cubicBezTo>
                <a:cubicBezTo>
                  <a:pt x="0" y="2580962"/>
                  <a:pt x="20497" y="2551322"/>
                  <a:pt x="50109" y="2538350"/>
                </a:cubicBezTo>
                <a:close/>
                <a:moveTo>
                  <a:pt x="50109" y="1688095"/>
                </a:moveTo>
                <a:lnTo>
                  <a:pt x="50109" y="1842173"/>
                </a:lnTo>
                <a:cubicBezTo>
                  <a:pt x="20497" y="1829201"/>
                  <a:pt x="0" y="1799561"/>
                  <a:pt x="0" y="1765134"/>
                </a:cubicBezTo>
                <a:cubicBezTo>
                  <a:pt x="0" y="1730707"/>
                  <a:pt x="20497" y="1701067"/>
                  <a:pt x="50109" y="1688095"/>
                </a:cubicBezTo>
                <a:close/>
                <a:moveTo>
                  <a:pt x="50109" y="845498"/>
                </a:moveTo>
                <a:lnTo>
                  <a:pt x="50109" y="999576"/>
                </a:lnTo>
                <a:cubicBezTo>
                  <a:pt x="20497" y="986604"/>
                  <a:pt x="0" y="956964"/>
                  <a:pt x="0" y="922537"/>
                </a:cubicBezTo>
                <a:cubicBezTo>
                  <a:pt x="0" y="888110"/>
                  <a:pt x="20497" y="858470"/>
                  <a:pt x="50109" y="845498"/>
                </a:cubicBezTo>
                <a:close/>
                <a:moveTo>
                  <a:pt x="50109" y="0"/>
                </a:moveTo>
                <a:lnTo>
                  <a:pt x="50109" y="154078"/>
                </a:lnTo>
                <a:cubicBezTo>
                  <a:pt x="20497" y="141106"/>
                  <a:pt x="0" y="111466"/>
                  <a:pt x="0" y="77039"/>
                </a:cubicBezTo>
                <a:cubicBezTo>
                  <a:pt x="0" y="42612"/>
                  <a:pt x="20497" y="12972"/>
                  <a:pt x="501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6" name="Oval 635"/>
          <p:cNvSpPr/>
          <p:nvPr/>
        </p:nvSpPr>
        <p:spPr>
          <a:xfrm>
            <a:off x="112993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7" name="Teardrop 3"/>
          <p:cNvSpPr/>
          <p:nvPr/>
        </p:nvSpPr>
        <p:spPr>
          <a:xfrm rot="5400000" flipH="1" flipV="1">
            <a:off x="61740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8" name="Teardrop 3"/>
          <p:cNvSpPr/>
          <p:nvPr/>
        </p:nvSpPr>
        <p:spPr>
          <a:xfrm rot="5400000" flipH="1" flipV="1">
            <a:off x="11187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9" name="Teardrop 3"/>
          <p:cNvSpPr/>
          <p:nvPr/>
        </p:nvSpPr>
        <p:spPr>
          <a:xfrm rot="5400000" flipH="1" flipV="1">
            <a:off x="19613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0" name="Teardrop 3"/>
          <p:cNvSpPr/>
          <p:nvPr/>
        </p:nvSpPr>
        <p:spPr>
          <a:xfrm rot="5400000" flipH="1" flipV="1">
            <a:off x="28038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1" name="Teardrop 3"/>
          <p:cNvSpPr/>
          <p:nvPr/>
        </p:nvSpPr>
        <p:spPr>
          <a:xfrm rot="5400000" flipH="1" flipV="1">
            <a:off x="36463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2" name="Teardrop 3"/>
          <p:cNvSpPr/>
          <p:nvPr/>
        </p:nvSpPr>
        <p:spPr>
          <a:xfrm rot="5400000" flipH="1" flipV="1">
            <a:off x="44889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3" name="Teardrop 3"/>
          <p:cNvSpPr/>
          <p:nvPr/>
        </p:nvSpPr>
        <p:spPr>
          <a:xfrm rot="5400000" flipH="1" flipV="1">
            <a:off x="53314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4" name="Teardrop 3"/>
          <p:cNvSpPr/>
          <p:nvPr/>
        </p:nvSpPr>
        <p:spPr>
          <a:xfrm rot="5400000" flipH="1" flipV="1">
            <a:off x="78590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5" name="Teardrop 3"/>
          <p:cNvSpPr/>
          <p:nvPr/>
        </p:nvSpPr>
        <p:spPr>
          <a:xfrm rot="5400000" flipH="1" flipV="1">
            <a:off x="70165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6" name="Teardrop 3"/>
          <p:cNvSpPr/>
          <p:nvPr/>
        </p:nvSpPr>
        <p:spPr>
          <a:xfrm rot="5400000" flipH="1" flipV="1">
            <a:off x="95441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7" name="Teardrop 3"/>
          <p:cNvSpPr/>
          <p:nvPr/>
        </p:nvSpPr>
        <p:spPr>
          <a:xfrm rot="5400000" flipH="1" flipV="1">
            <a:off x="87016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8" name="Teardrop 3"/>
          <p:cNvSpPr/>
          <p:nvPr/>
        </p:nvSpPr>
        <p:spPr>
          <a:xfrm rot="5400000" flipH="1" flipV="1">
            <a:off x="11229252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9" name="Teardrop 3"/>
          <p:cNvSpPr/>
          <p:nvPr/>
        </p:nvSpPr>
        <p:spPr>
          <a:xfrm rot="5400000" flipH="1" flipV="1">
            <a:off x="103867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0" name="Teardrop 3"/>
          <p:cNvSpPr/>
          <p:nvPr/>
        </p:nvSpPr>
        <p:spPr>
          <a:xfrm rot="5400000" flipH="1" flipV="1">
            <a:off x="2762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8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2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1" name="Teardrop 3"/>
          <p:cNvSpPr/>
          <p:nvPr/>
        </p:nvSpPr>
        <p:spPr>
          <a:xfrm rot="5400000" flipH="1" flipV="1">
            <a:off x="11908617" y="4923"/>
            <a:ext cx="298552" cy="268215"/>
          </a:xfrm>
          <a:custGeom>
            <a:avLst/>
            <a:gdLst/>
            <a:ahLst/>
            <a:cxnLst/>
            <a:rect l="l" t="t" r="r" b="b"/>
            <a:pathLst>
              <a:path w="298552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298552" y="138"/>
                </a:moveTo>
                <a:lnTo>
                  <a:pt x="298552" y="11636"/>
                </a:lnTo>
                <a:cubicBezTo>
                  <a:pt x="298344" y="11511"/>
                  <a:pt x="298133" y="11506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4" y="189232"/>
                  <a:pt x="256525" y="205210"/>
                  <a:pt x="272877" y="215167"/>
                </a:cubicBezTo>
                <a:lnTo>
                  <a:pt x="298552" y="215277"/>
                </a:lnTo>
                <a:lnTo>
                  <a:pt x="298552" y="221928"/>
                </a:lnTo>
                <a:cubicBezTo>
                  <a:pt x="276711" y="221632"/>
                  <a:pt x="254816" y="229876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0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29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2" name="Oval 881"/>
          <p:cNvSpPr/>
          <p:nvPr/>
        </p:nvSpPr>
        <p:spPr>
          <a:xfrm>
            <a:off x="34633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3" name="Oval 882"/>
          <p:cNvSpPr/>
          <p:nvPr/>
        </p:nvSpPr>
        <p:spPr>
          <a:xfrm>
            <a:off x="118887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4" name="Oval 883"/>
          <p:cNvSpPr/>
          <p:nvPr/>
        </p:nvSpPr>
        <p:spPr>
          <a:xfrm>
            <a:off x="2031413" y="-10245"/>
            <a:ext cx="10160587" cy="84875"/>
          </a:xfrm>
          <a:custGeom>
            <a:avLst/>
            <a:gdLst/>
            <a:ahLst/>
            <a:cxnLst/>
            <a:rect l="l" t="t" r="r" b="b"/>
            <a:pathLst>
              <a:path w="10160587" h="84875">
                <a:moveTo>
                  <a:pt x="10110479" y="0"/>
                </a:moveTo>
                <a:lnTo>
                  <a:pt x="10160587" y="0"/>
                </a:lnTo>
                <a:lnTo>
                  <a:pt x="10160587" y="77038"/>
                </a:lnTo>
                <a:cubicBezTo>
                  <a:pt x="10130976" y="64066"/>
                  <a:pt x="10110479" y="34427"/>
                  <a:pt x="10110479" y="0"/>
                </a:cubicBezTo>
                <a:close/>
                <a:moveTo>
                  <a:pt x="9267940" y="0"/>
                </a:moveTo>
                <a:lnTo>
                  <a:pt x="9437692" y="0"/>
                </a:lnTo>
                <a:cubicBezTo>
                  <a:pt x="9437692" y="46875"/>
                  <a:pt x="9399692" y="84875"/>
                  <a:pt x="9352816" y="84875"/>
                </a:cubicBezTo>
                <a:cubicBezTo>
                  <a:pt x="9305940" y="84875"/>
                  <a:pt x="9267940" y="46875"/>
                  <a:pt x="9267940" y="0"/>
                </a:cubicBezTo>
                <a:close/>
                <a:moveTo>
                  <a:pt x="8425400" y="0"/>
                </a:moveTo>
                <a:lnTo>
                  <a:pt x="8595152" y="0"/>
                </a:lnTo>
                <a:cubicBezTo>
                  <a:pt x="8595152" y="46875"/>
                  <a:pt x="8557152" y="84875"/>
                  <a:pt x="8510276" y="84875"/>
                </a:cubicBezTo>
                <a:cubicBezTo>
                  <a:pt x="8463400" y="84875"/>
                  <a:pt x="8425400" y="46875"/>
                  <a:pt x="8425400" y="0"/>
                </a:cubicBezTo>
                <a:close/>
                <a:moveTo>
                  <a:pt x="7582860" y="0"/>
                </a:moveTo>
                <a:lnTo>
                  <a:pt x="7752612" y="0"/>
                </a:lnTo>
                <a:cubicBezTo>
                  <a:pt x="7752612" y="46875"/>
                  <a:pt x="7714612" y="84875"/>
                  <a:pt x="7667736" y="84875"/>
                </a:cubicBezTo>
                <a:cubicBezTo>
                  <a:pt x="7620860" y="84875"/>
                  <a:pt x="7582860" y="46875"/>
                  <a:pt x="7582860" y="0"/>
                </a:cubicBezTo>
                <a:close/>
                <a:moveTo>
                  <a:pt x="6740320" y="0"/>
                </a:moveTo>
                <a:lnTo>
                  <a:pt x="6910072" y="0"/>
                </a:lnTo>
                <a:cubicBezTo>
                  <a:pt x="6910072" y="46875"/>
                  <a:pt x="6872072" y="84875"/>
                  <a:pt x="6825196" y="84875"/>
                </a:cubicBezTo>
                <a:cubicBezTo>
                  <a:pt x="6778320" y="84875"/>
                  <a:pt x="6740320" y="46875"/>
                  <a:pt x="6740320" y="0"/>
                </a:cubicBezTo>
                <a:close/>
                <a:moveTo>
                  <a:pt x="5897780" y="0"/>
                </a:moveTo>
                <a:lnTo>
                  <a:pt x="6067532" y="0"/>
                </a:lnTo>
                <a:cubicBezTo>
                  <a:pt x="6067532" y="46875"/>
                  <a:pt x="6029532" y="84875"/>
                  <a:pt x="5982656" y="84875"/>
                </a:cubicBezTo>
                <a:cubicBezTo>
                  <a:pt x="5935780" y="84875"/>
                  <a:pt x="5897780" y="46875"/>
                  <a:pt x="5897780" y="0"/>
                </a:cubicBezTo>
                <a:close/>
                <a:moveTo>
                  <a:pt x="5055240" y="0"/>
                </a:moveTo>
                <a:lnTo>
                  <a:pt x="5224992" y="0"/>
                </a:lnTo>
                <a:cubicBezTo>
                  <a:pt x="5224992" y="46875"/>
                  <a:pt x="5186992" y="84875"/>
                  <a:pt x="5140116" y="84875"/>
                </a:cubicBezTo>
                <a:cubicBezTo>
                  <a:pt x="5093240" y="84875"/>
                  <a:pt x="5055240" y="46875"/>
                  <a:pt x="5055240" y="0"/>
                </a:cubicBezTo>
                <a:close/>
                <a:moveTo>
                  <a:pt x="4212700" y="0"/>
                </a:moveTo>
                <a:lnTo>
                  <a:pt x="4382452" y="0"/>
                </a:lnTo>
                <a:cubicBezTo>
                  <a:pt x="4382452" y="46875"/>
                  <a:pt x="4344452" y="84875"/>
                  <a:pt x="4297576" y="84875"/>
                </a:cubicBezTo>
                <a:cubicBezTo>
                  <a:pt x="4250700" y="84875"/>
                  <a:pt x="4212700" y="46875"/>
                  <a:pt x="4212700" y="0"/>
                </a:cubicBezTo>
                <a:close/>
                <a:moveTo>
                  <a:pt x="3370160" y="0"/>
                </a:moveTo>
                <a:lnTo>
                  <a:pt x="3539912" y="0"/>
                </a:lnTo>
                <a:cubicBezTo>
                  <a:pt x="3539912" y="46875"/>
                  <a:pt x="3501912" y="84875"/>
                  <a:pt x="3455036" y="84875"/>
                </a:cubicBezTo>
                <a:cubicBezTo>
                  <a:pt x="3408160" y="84875"/>
                  <a:pt x="3370160" y="46875"/>
                  <a:pt x="3370160" y="0"/>
                </a:cubicBezTo>
                <a:close/>
                <a:moveTo>
                  <a:pt x="2527620" y="0"/>
                </a:moveTo>
                <a:lnTo>
                  <a:pt x="2697372" y="0"/>
                </a:lnTo>
                <a:cubicBezTo>
                  <a:pt x="2697372" y="46875"/>
                  <a:pt x="2659372" y="84875"/>
                  <a:pt x="2612496" y="84875"/>
                </a:cubicBezTo>
                <a:cubicBezTo>
                  <a:pt x="2565620" y="84875"/>
                  <a:pt x="2527620" y="46875"/>
                  <a:pt x="2527620" y="0"/>
                </a:cubicBezTo>
                <a:close/>
                <a:moveTo>
                  <a:pt x="1685080" y="0"/>
                </a:moveTo>
                <a:lnTo>
                  <a:pt x="1854832" y="0"/>
                </a:lnTo>
                <a:cubicBezTo>
                  <a:pt x="1854832" y="46875"/>
                  <a:pt x="1816832" y="84875"/>
                  <a:pt x="1769956" y="84875"/>
                </a:cubicBezTo>
                <a:cubicBezTo>
                  <a:pt x="1723080" y="84875"/>
                  <a:pt x="1685080" y="46875"/>
                  <a:pt x="1685080" y="0"/>
                </a:cubicBezTo>
                <a:close/>
                <a:moveTo>
                  <a:pt x="842540" y="0"/>
                </a:moveTo>
                <a:lnTo>
                  <a:pt x="1012292" y="0"/>
                </a:lnTo>
                <a:cubicBezTo>
                  <a:pt x="1012292" y="46875"/>
                  <a:pt x="974292" y="84875"/>
                  <a:pt x="927416" y="84875"/>
                </a:cubicBezTo>
                <a:cubicBezTo>
                  <a:pt x="880540" y="84875"/>
                  <a:pt x="842540" y="46875"/>
                  <a:pt x="842540" y="0"/>
                </a:cubicBezTo>
                <a:close/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5" name="Teardrop 3"/>
          <p:cNvSpPr/>
          <p:nvPr/>
        </p:nvSpPr>
        <p:spPr>
          <a:xfrm rot="5400000" flipH="1" flipV="1">
            <a:off x="64427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6" name="Teardrop 3"/>
          <p:cNvSpPr/>
          <p:nvPr/>
        </p:nvSpPr>
        <p:spPr>
          <a:xfrm rot="5400000" flipH="1" flipV="1">
            <a:off x="-148774" y="110381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7" name="Teardrop 3"/>
          <p:cNvSpPr/>
          <p:nvPr/>
        </p:nvSpPr>
        <p:spPr>
          <a:xfrm rot="5400000" flipH="1" flipV="1">
            <a:off x="13875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8" name="Teardrop 3"/>
          <p:cNvSpPr/>
          <p:nvPr/>
        </p:nvSpPr>
        <p:spPr>
          <a:xfrm rot="5400000" flipH="1" flipV="1">
            <a:off x="22300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9" name="Teardrop 3"/>
          <p:cNvSpPr/>
          <p:nvPr/>
        </p:nvSpPr>
        <p:spPr>
          <a:xfrm rot="5400000" flipH="1" flipV="1">
            <a:off x="30726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0" name="Teardrop 3"/>
          <p:cNvSpPr/>
          <p:nvPr/>
        </p:nvSpPr>
        <p:spPr>
          <a:xfrm rot="5400000" flipH="1" flipV="1">
            <a:off x="39151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1" name="Teardrop 3"/>
          <p:cNvSpPr/>
          <p:nvPr/>
        </p:nvSpPr>
        <p:spPr>
          <a:xfrm rot="5400000" flipH="1" flipV="1">
            <a:off x="47576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2" name="Teardrop 3"/>
          <p:cNvSpPr/>
          <p:nvPr/>
        </p:nvSpPr>
        <p:spPr>
          <a:xfrm rot="5400000" flipH="1" flipV="1">
            <a:off x="56002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3" name="Teardrop 3"/>
          <p:cNvSpPr/>
          <p:nvPr/>
        </p:nvSpPr>
        <p:spPr>
          <a:xfrm rot="5400000" flipH="1" flipV="1">
            <a:off x="81278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4" name="Teardrop 3"/>
          <p:cNvSpPr/>
          <p:nvPr/>
        </p:nvSpPr>
        <p:spPr>
          <a:xfrm rot="5400000" flipH="1" flipV="1">
            <a:off x="72853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5" name="Teardrop 3"/>
          <p:cNvSpPr/>
          <p:nvPr/>
        </p:nvSpPr>
        <p:spPr>
          <a:xfrm rot="5400000" flipH="1" flipV="1">
            <a:off x="98129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6" name="Teardrop 3"/>
          <p:cNvSpPr/>
          <p:nvPr/>
        </p:nvSpPr>
        <p:spPr>
          <a:xfrm rot="5400000" flipH="1" flipV="1">
            <a:off x="89703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7" name="Teardrop 3"/>
          <p:cNvSpPr/>
          <p:nvPr/>
        </p:nvSpPr>
        <p:spPr>
          <a:xfrm rot="5400000" flipH="1" flipV="1">
            <a:off x="11498011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8" name="Teardrop 3"/>
          <p:cNvSpPr/>
          <p:nvPr/>
        </p:nvSpPr>
        <p:spPr>
          <a:xfrm rot="5400000" flipH="1" flipV="1">
            <a:off x="106554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9" name="Teardrop 3"/>
          <p:cNvSpPr/>
          <p:nvPr/>
        </p:nvSpPr>
        <p:spPr>
          <a:xfrm rot="5400000" flipH="1" flipV="1">
            <a:off x="5449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0" name="Oval 669"/>
          <p:cNvSpPr/>
          <p:nvPr/>
        </p:nvSpPr>
        <p:spPr>
          <a:xfrm>
            <a:off x="66645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1" name="Oval 670"/>
          <p:cNvSpPr/>
          <p:nvPr/>
        </p:nvSpPr>
        <p:spPr>
          <a:xfrm>
            <a:off x="7667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2" name="Oval 671"/>
          <p:cNvSpPr/>
          <p:nvPr/>
        </p:nvSpPr>
        <p:spPr>
          <a:xfrm>
            <a:off x="16092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3" name="Oval 672"/>
          <p:cNvSpPr/>
          <p:nvPr/>
        </p:nvSpPr>
        <p:spPr>
          <a:xfrm>
            <a:off x="24518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4" name="Oval 673"/>
          <p:cNvSpPr/>
          <p:nvPr/>
        </p:nvSpPr>
        <p:spPr>
          <a:xfrm>
            <a:off x="32943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5" name="Oval 674"/>
          <p:cNvSpPr/>
          <p:nvPr/>
        </p:nvSpPr>
        <p:spPr>
          <a:xfrm>
            <a:off x="41368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6" name="Oval 675"/>
          <p:cNvSpPr/>
          <p:nvPr/>
        </p:nvSpPr>
        <p:spPr>
          <a:xfrm>
            <a:off x="49794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7" name="Oval 676"/>
          <p:cNvSpPr/>
          <p:nvPr/>
        </p:nvSpPr>
        <p:spPr>
          <a:xfrm>
            <a:off x="58219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8" name="Oval 677"/>
          <p:cNvSpPr/>
          <p:nvPr/>
        </p:nvSpPr>
        <p:spPr>
          <a:xfrm>
            <a:off x="83495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9" name="Oval 678"/>
          <p:cNvSpPr/>
          <p:nvPr/>
        </p:nvSpPr>
        <p:spPr>
          <a:xfrm>
            <a:off x="75070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0" name="Oval 679"/>
          <p:cNvSpPr/>
          <p:nvPr/>
        </p:nvSpPr>
        <p:spPr>
          <a:xfrm>
            <a:off x="100346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1" name="Oval 680"/>
          <p:cNvSpPr/>
          <p:nvPr/>
        </p:nvSpPr>
        <p:spPr>
          <a:xfrm>
            <a:off x="91921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2" name="Oval 681"/>
          <p:cNvSpPr/>
          <p:nvPr/>
        </p:nvSpPr>
        <p:spPr>
          <a:xfrm>
            <a:off x="11719750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3" name="Oval 682"/>
          <p:cNvSpPr/>
          <p:nvPr/>
        </p:nvSpPr>
        <p:spPr>
          <a:xfrm>
            <a:off x="108772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4" name="Teardrop 3"/>
          <p:cNvSpPr/>
          <p:nvPr/>
        </p:nvSpPr>
        <p:spPr>
          <a:xfrm rot="5400000" flipH="1" flipV="1">
            <a:off x="60211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5" name="Teardrop 3"/>
          <p:cNvSpPr/>
          <p:nvPr/>
        </p:nvSpPr>
        <p:spPr>
          <a:xfrm rot="5400000" flipH="1" flipV="1">
            <a:off x="9659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6" name="Teardrop 3"/>
          <p:cNvSpPr/>
          <p:nvPr/>
        </p:nvSpPr>
        <p:spPr>
          <a:xfrm rot="5400000" flipH="1" flipV="1">
            <a:off x="18084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7" name="Teardrop 3"/>
          <p:cNvSpPr/>
          <p:nvPr/>
        </p:nvSpPr>
        <p:spPr>
          <a:xfrm rot="5400000" flipH="1" flipV="1">
            <a:off x="26510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8" name="Teardrop 3"/>
          <p:cNvSpPr/>
          <p:nvPr/>
        </p:nvSpPr>
        <p:spPr>
          <a:xfrm rot="5400000" flipH="1" flipV="1">
            <a:off x="34935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9" name="Teardrop 3"/>
          <p:cNvSpPr/>
          <p:nvPr/>
        </p:nvSpPr>
        <p:spPr>
          <a:xfrm rot="5400000" flipH="1" flipV="1">
            <a:off x="43361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0" name="Teardrop 3"/>
          <p:cNvSpPr/>
          <p:nvPr/>
        </p:nvSpPr>
        <p:spPr>
          <a:xfrm rot="5400000" flipH="1" flipV="1">
            <a:off x="51786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1" name="Teardrop 3"/>
          <p:cNvSpPr/>
          <p:nvPr/>
        </p:nvSpPr>
        <p:spPr>
          <a:xfrm rot="5400000" flipH="1" flipV="1">
            <a:off x="77062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2" name="Teardrop 3"/>
          <p:cNvSpPr/>
          <p:nvPr/>
        </p:nvSpPr>
        <p:spPr>
          <a:xfrm rot="5400000" flipH="1" flipV="1">
            <a:off x="68637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3" name="Teardrop 3"/>
          <p:cNvSpPr/>
          <p:nvPr/>
        </p:nvSpPr>
        <p:spPr>
          <a:xfrm rot="5400000" flipH="1" flipV="1">
            <a:off x="93913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4" name="Teardrop 3"/>
          <p:cNvSpPr/>
          <p:nvPr/>
        </p:nvSpPr>
        <p:spPr>
          <a:xfrm rot="5400000" flipH="1" flipV="1">
            <a:off x="85488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5" name="Teardrop 3"/>
          <p:cNvSpPr/>
          <p:nvPr/>
        </p:nvSpPr>
        <p:spPr>
          <a:xfrm rot="5400000" flipH="1" flipV="1">
            <a:off x="11076421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6" name="Teardrop 3"/>
          <p:cNvSpPr/>
          <p:nvPr/>
        </p:nvSpPr>
        <p:spPr>
          <a:xfrm rot="5400000" flipH="1" flipV="1">
            <a:off x="102338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7" name="Teardrop 3"/>
          <p:cNvSpPr/>
          <p:nvPr/>
        </p:nvSpPr>
        <p:spPr>
          <a:xfrm rot="5400000" flipH="1" flipV="1">
            <a:off x="1234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8" name="Teardrop 3"/>
          <p:cNvSpPr/>
          <p:nvPr/>
        </p:nvSpPr>
        <p:spPr>
          <a:xfrm rot="5400000" flipH="1" flipV="1">
            <a:off x="11760002" y="1531078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9" name="Oval 698"/>
          <p:cNvSpPr/>
          <p:nvPr/>
        </p:nvSpPr>
        <p:spPr>
          <a:xfrm>
            <a:off x="70866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0" name="Oval 699"/>
          <p:cNvSpPr/>
          <p:nvPr/>
        </p:nvSpPr>
        <p:spPr>
          <a:xfrm>
            <a:off x="3463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1" name="Oval 700"/>
          <p:cNvSpPr/>
          <p:nvPr/>
        </p:nvSpPr>
        <p:spPr>
          <a:xfrm>
            <a:off x="11888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2" name="Oval 701"/>
          <p:cNvSpPr/>
          <p:nvPr/>
        </p:nvSpPr>
        <p:spPr>
          <a:xfrm>
            <a:off x="20314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3" name="Oval 702"/>
          <p:cNvSpPr/>
          <p:nvPr/>
        </p:nvSpPr>
        <p:spPr>
          <a:xfrm>
            <a:off x="28739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4" name="Oval 703"/>
          <p:cNvSpPr/>
          <p:nvPr/>
        </p:nvSpPr>
        <p:spPr>
          <a:xfrm>
            <a:off x="37164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5" name="Oval 704"/>
          <p:cNvSpPr/>
          <p:nvPr/>
        </p:nvSpPr>
        <p:spPr>
          <a:xfrm>
            <a:off x="45590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6" name="Oval 705"/>
          <p:cNvSpPr/>
          <p:nvPr/>
        </p:nvSpPr>
        <p:spPr>
          <a:xfrm>
            <a:off x="54015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7" name="Oval 706"/>
          <p:cNvSpPr/>
          <p:nvPr/>
        </p:nvSpPr>
        <p:spPr>
          <a:xfrm>
            <a:off x="62441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8" name="Oval 707"/>
          <p:cNvSpPr/>
          <p:nvPr/>
        </p:nvSpPr>
        <p:spPr>
          <a:xfrm>
            <a:off x="87717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9" name="Oval 708"/>
          <p:cNvSpPr/>
          <p:nvPr/>
        </p:nvSpPr>
        <p:spPr>
          <a:xfrm>
            <a:off x="79291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0" name="Oval 709"/>
          <p:cNvSpPr/>
          <p:nvPr/>
        </p:nvSpPr>
        <p:spPr>
          <a:xfrm>
            <a:off x="104568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1" name="Oval 710"/>
          <p:cNvSpPr/>
          <p:nvPr/>
        </p:nvSpPr>
        <p:spPr>
          <a:xfrm>
            <a:off x="96142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2" name="Oval 711"/>
          <p:cNvSpPr/>
          <p:nvPr/>
        </p:nvSpPr>
        <p:spPr>
          <a:xfrm>
            <a:off x="112993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3" name="Teardrop 3"/>
          <p:cNvSpPr/>
          <p:nvPr/>
        </p:nvSpPr>
        <p:spPr>
          <a:xfrm rot="5400000" flipH="1" flipV="1">
            <a:off x="64427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4" name="Teardrop 3"/>
          <p:cNvSpPr/>
          <p:nvPr/>
        </p:nvSpPr>
        <p:spPr>
          <a:xfrm rot="5400000" flipH="1" flipV="1">
            <a:off x="-148774" y="1946410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5" name="Teardrop 3"/>
          <p:cNvSpPr/>
          <p:nvPr/>
        </p:nvSpPr>
        <p:spPr>
          <a:xfrm rot="5400000" flipH="1" flipV="1">
            <a:off x="13875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6" name="Teardrop 3"/>
          <p:cNvSpPr/>
          <p:nvPr/>
        </p:nvSpPr>
        <p:spPr>
          <a:xfrm rot="5400000" flipH="1" flipV="1">
            <a:off x="22300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7" name="Teardrop 3"/>
          <p:cNvSpPr/>
          <p:nvPr/>
        </p:nvSpPr>
        <p:spPr>
          <a:xfrm rot="5400000" flipH="1" flipV="1">
            <a:off x="30726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8" name="Teardrop 3"/>
          <p:cNvSpPr/>
          <p:nvPr/>
        </p:nvSpPr>
        <p:spPr>
          <a:xfrm rot="5400000" flipH="1" flipV="1">
            <a:off x="39151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9" name="Teardrop 3"/>
          <p:cNvSpPr/>
          <p:nvPr/>
        </p:nvSpPr>
        <p:spPr>
          <a:xfrm rot="5400000" flipH="1" flipV="1">
            <a:off x="47576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0" name="Teardrop 3"/>
          <p:cNvSpPr/>
          <p:nvPr/>
        </p:nvSpPr>
        <p:spPr>
          <a:xfrm rot="5400000" flipH="1" flipV="1">
            <a:off x="56002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1" name="Teardrop 3"/>
          <p:cNvSpPr/>
          <p:nvPr/>
        </p:nvSpPr>
        <p:spPr>
          <a:xfrm rot="5400000" flipH="1" flipV="1">
            <a:off x="81278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2" name="Teardrop 3"/>
          <p:cNvSpPr/>
          <p:nvPr/>
        </p:nvSpPr>
        <p:spPr>
          <a:xfrm rot="5400000" flipH="1" flipV="1">
            <a:off x="72853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3" name="Teardrop 3"/>
          <p:cNvSpPr/>
          <p:nvPr/>
        </p:nvSpPr>
        <p:spPr>
          <a:xfrm rot="5400000" flipH="1" flipV="1">
            <a:off x="98129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4" name="Teardrop 3"/>
          <p:cNvSpPr/>
          <p:nvPr/>
        </p:nvSpPr>
        <p:spPr>
          <a:xfrm rot="5400000" flipH="1" flipV="1">
            <a:off x="89703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5" name="Teardrop 3"/>
          <p:cNvSpPr/>
          <p:nvPr/>
        </p:nvSpPr>
        <p:spPr>
          <a:xfrm rot="5400000" flipH="1" flipV="1">
            <a:off x="11498011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6" name="Teardrop 3"/>
          <p:cNvSpPr/>
          <p:nvPr/>
        </p:nvSpPr>
        <p:spPr>
          <a:xfrm rot="5400000" flipH="1" flipV="1">
            <a:off x="106554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7" name="Teardrop 3"/>
          <p:cNvSpPr/>
          <p:nvPr/>
        </p:nvSpPr>
        <p:spPr>
          <a:xfrm rot="5400000" flipH="1" flipV="1">
            <a:off x="5449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8" name="Oval 727"/>
          <p:cNvSpPr/>
          <p:nvPr/>
        </p:nvSpPr>
        <p:spPr>
          <a:xfrm>
            <a:off x="66645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9" name="Oval 728"/>
          <p:cNvSpPr/>
          <p:nvPr/>
        </p:nvSpPr>
        <p:spPr>
          <a:xfrm>
            <a:off x="7667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0" name="Oval 729"/>
          <p:cNvSpPr/>
          <p:nvPr/>
        </p:nvSpPr>
        <p:spPr>
          <a:xfrm>
            <a:off x="16092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1" name="Oval 730"/>
          <p:cNvSpPr/>
          <p:nvPr/>
        </p:nvSpPr>
        <p:spPr>
          <a:xfrm>
            <a:off x="24518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2" name="Oval 731"/>
          <p:cNvSpPr/>
          <p:nvPr/>
        </p:nvSpPr>
        <p:spPr>
          <a:xfrm>
            <a:off x="32943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3" name="Oval 732"/>
          <p:cNvSpPr/>
          <p:nvPr/>
        </p:nvSpPr>
        <p:spPr>
          <a:xfrm>
            <a:off x="41368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4" name="Oval 733"/>
          <p:cNvSpPr/>
          <p:nvPr/>
        </p:nvSpPr>
        <p:spPr>
          <a:xfrm>
            <a:off x="49794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5" name="Oval 734"/>
          <p:cNvSpPr/>
          <p:nvPr/>
        </p:nvSpPr>
        <p:spPr>
          <a:xfrm>
            <a:off x="58219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6" name="Oval 735"/>
          <p:cNvSpPr/>
          <p:nvPr/>
        </p:nvSpPr>
        <p:spPr>
          <a:xfrm>
            <a:off x="83495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7" name="Oval 736"/>
          <p:cNvSpPr/>
          <p:nvPr/>
        </p:nvSpPr>
        <p:spPr>
          <a:xfrm>
            <a:off x="75070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8" name="Oval 737"/>
          <p:cNvSpPr/>
          <p:nvPr/>
        </p:nvSpPr>
        <p:spPr>
          <a:xfrm>
            <a:off x="100346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9" name="Oval 738"/>
          <p:cNvSpPr/>
          <p:nvPr/>
        </p:nvSpPr>
        <p:spPr>
          <a:xfrm>
            <a:off x="91921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0" name="Oval 739"/>
          <p:cNvSpPr/>
          <p:nvPr/>
        </p:nvSpPr>
        <p:spPr>
          <a:xfrm>
            <a:off x="11719750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1" name="Oval 740"/>
          <p:cNvSpPr/>
          <p:nvPr/>
        </p:nvSpPr>
        <p:spPr>
          <a:xfrm>
            <a:off x="108772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2" name="Teardrop 3"/>
          <p:cNvSpPr/>
          <p:nvPr/>
        </p:nvSpPr>
        <p:spPr>
          <a:xfrm rot="5400000" flipH="1" flipV="1">
            <a:off x="60211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3" name="Teardrop 3"/>
          <p:cNvSpPr/>
          <p:nvPr/>
        </p:nvSpPr>
        <p:spPr>
          <a:xfrm rot="5400000" flipH="1" flipV="1">
            <a:off x="9659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4" name="Teardrop 3"/>
          <p:cNvSpPr/>
          <p:nvPr/>
        </p:nvSpPr>
        <p:spPr>
          <a:xfrm rot="5400000" flipH="1" flipV="1">
            <a:off x="18084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5" name="Teardrop 3"/>
          <p:cNvSpPr/>
          <p:nvPr/>
        </p:nvSpPr>
        <p:spPr>
          <a:xfrm rot="5400000" flipH="1" flipV="1">
            <a:off x="26510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6" name="Teardrop 3"/>
          <p:cNvSpPr/>
          <p:nvPr/>
        </p:nvSpPr>
        <p:spPr>
          <a:xfrm rot="5400000" flipH="1" flipV="1">
            <a:off x="34935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7" name="Teardrop 3"/>
          <p:cNvSpPr/>
          <p:nvPr/>
        </p:nvSpPr>
        <p:spPr>
          <a:xfrm rot="5400000" flipH="1" flipV="1">
            <a:off x="43361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8" name="Teardrop 3"/>
          <p:cNvSpPr/>
          <p:nvPr/>
        </p:nvSpPr>
        <p:spPr>
          <a:xfrm rot="5400000" flipH="1" flipV="1">
            <a:off x="51786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9" name="Teardrop 3"/>
          <p:cNvSpPr/>
          <p:nvPr/>
        </p:nvSpPr>
        <p:spPr>
          <a:xfrm rot="5400000" flipH="1" flipV="1">
            <a:off x="77062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0" name="Teardrop 3"/>
          <p:cNvSpPr/>
          <p:nvPr/>
        </p:nvSpPr>
        <p:spPr>
          <a:xfrm rot="5400000" flipH="1" flipV="1">
            <a:off x="68637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1" name="Teardrop 3"/>
          <p:cNvSpPr/>
          <p:nvPr/>
        </p:nvSpPr>
        <p:spPr>
          <a:xfrm rot="5400000" flipH="1" flipV="1">
            <a:off x="93913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2" name="Teardrop 3"/>
          <p:cNvSpPr/>
          <p:nvPr/>
        </p:nvSpPr>
        <p:spPr>
          <a:xfrm rot="5400000" flipH="1" flipV="1">
            <a:off x="85488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3" name="Teardrop 3"/>
          <p:cNvSpPr/>
          <p:nvPr/>
        </p:nvSpPr>
        <p:spPr>
          <a:xfrm rot="5400000" flipH="1" flipV="1">
            <a:off x="11076421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4" name="Teardrop 3"/>
          <p:cNvSpPr/>
          <p:nvPr/>
        </p:nvSpPr>
        <p:spPr>
          <a:xfrm rot="5400000" flipH="1" flipV="1">
            <a:off x="102338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5" name="Teardrop 3"/>
          <p:cNvSpPr/>
          <p:nvPr/>
        </p:nvSpPr>
        <p:spPr>
          <a:xfrm rot="5400000" flipH="1" flipV="1">
            <a:off x="1234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6" name="Teardrop 3"/>
          <p:cNvSpPr/>
          <p:nvPr/>
        </p:nvSpPr>
        <p:spPr>
          <a:xfrm rot="5400000" flipH="1" flipV="1">
            <a:off x="11760003" y="2373673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7" name="Oval 756"/>
          <p:cNvSpPr/>
          <p:nvPr/>
        </p:nvSpPr>
        <p:spPr>
          <a:xfrm>
            <a:off x="70866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8" name="Oval 757"/>
          <p:cNvSpPr/>
          <p:nvPr/>
        </p:nvSpPr>
        <p:spPr>
          <a:xfrm>
            <a:off x="3463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9" name="Oval 758"/>
          <p:cNvSpPr/>
          <p:nvPr/>
        </p:nvSpPr>
        <p:spPr>
          <a:xfrm>
            <a:off x="11888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0" name="Oval 759"/>
          <p:cNvSpPr/>
          <p:nvPr/>
        </p:nvSpPr>
        <p:spPr>
          <a:xfrm>
            <a:off x="20314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1" name="Oval 760"/>
          <p:cNvSpPr/>
          <p:nvPr/>
        </p:nvSpPr>
        <p:spPr>
          <a:xfrm>
            <a:off x="28739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2" name="Oval 761"/>
          <p:cNvSpPr/>
          <p:nvPr/>
        </p:nvSpPr>
        <p:spPr>
          <a:xfrm>
            <a:off x="37164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3" name="Oval 762"/>
          <p:cNvSpPr/>
          <p:nvPr/>
        </p:nvSpPr>
        <p:spPr>
          <a:xfrm>
            <a:off x="45590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4" name="Oval 763"/>
          <p:cNvSpPr/>
          <p:nvPr/>
        </p:nvSpPr>
        <p:spPr>
          <a:xfrm>
            <a:off x="54015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5" name="Oval 764"/>
          <p:cNvSpPr/>
          <p:nvPr/>
        </p:nvSpPr>
        <p:spPr>
          <a:xfrm>
            <a:off x="62441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6" name="Oval 765"/>
          <p:cNvSpPr/>
          <p:nvPr/>
        </p:nvSpPr>
        <p:spPr>
          <a:xfrm>
            <a:off x="87717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7" name="Oval 766"/>
          <p:cNvSpPr/>
          <p:nvPr/>
        </p:nvSpPr>
        <p:spPr>
          <a:xfrm>
            <a:off x="79291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8" name="Oval 767"/>
          <p:cNvSpPr/>
          <p:nvPr/>
        </p:nvSpPr>
        <p:spPr>
          <a:xfrm>
            <a:off x="104568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9" name="Oval 768"/>
          <p:cNvSpPr/>
          <p:nvPr/>
        </p:nvSpPr>
        <p:spPr>
          <a:xfrm>
            <a:off x="96142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0" name="Oval 769"/>
          <p:cNvSpPr/>
          <p:nvPr/>
        </p:nvSpPr>
        <p:spPr>
          <a:xfrm>
            <a:off x="112993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1" name="Teardrop 3"/>
          <p:cNvSpPr/>
          <p:nvPr/>
        </p:nvSpPr>
        <p:spPr>
          <a:xfrm rot="5400000" flipH="1" flipV="1">
            <a:off x="64427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2" name="Teardrop 3"/>
          <p:cNvSpPr/>
          <p:nvPr/>
        </p:nvSpPr>
        <p:spPr>
          <a:xfrm rot="5400000" flipH="1" flipV="1">
            <a:off x="-148774" y="279508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3" name="Teardrop 3"/>
          <p:cNvSpPr/>
          <p:nvPr/>
        </p:nvSpPr>
        <p:spPr>
          <a:xfrm rot="5400000" flipH="1" flipV="1">
            <a:off x="13875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4" name="Teardrop 3"/>
          <p:cNvSpPr/>
          <p:nvPr/>
        </p:nvSpPr>
        <p:spPr>
          <a:xfrm rot="5400000" flipH="1" flipV="1">
            <a:off x="22300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5" name="Teardrop 3"/>
          <p:cNvSpPr/>
          <p:nvPr/>
        </p:nvSpPr>
        <p:spPr>
          <a:xfrm rot="5400000" flipH="1" flipV="1">
            <a:off x="30726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6" name="Teardrop 3"/>
          <p:cNvSpPr/>
          <p:nvPr/>
        </p:nvSpPr>
        <p:spPr>
          <a:xfrm rot="5400000" flipH="1" flipV="1">
            <a:off x="39151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7" name="Teardrop 3"/>
          <p:cNvSpPr/>
          <p:nvPr/>
        </p:nvSpPr>
        <p:spPr>
          <a:xfrm rot="5400000" flipH="1" flipV="1">
            <a:off x="47576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8" name="Teardrop 3"/>
          <p:cNvSpPr/>
          <p:nvPr/>
        </p:nvSpPr>
        <p:spPr>
          <a:xfrm rot="5400000" flipH="1" flipV="1">
            <a:off x="56002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9" name="Teardrop 3"/>
          <p:cNvSpPr/>
          <p:nvPr/>
        </p:nvSpPr>
        <p:spPr>
          <a:xfrm rot="5400000" flipH="1" flipV="1">
            <a:off x="81278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0" name="Teardrop 3"/>
          <p:cNvSpPr/>
          <p:nvPr/>
        </p:nvSpPr>
        <p:spPr>
          <a:xfrm rot="5400000" flipH="1" flipV="1">
            <a:off x="72853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1" name="Teardrop 3"/>
          <p:cNvSpPr/>
          <p:nvPr/>
        </p:nvSpPr>
        <p:spPr>
          <a:xfrm rot="5400000" flipH="1" flipV="1">
            <a:off x="98129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2" name="Teardrop 3"/>
          <p:cNvSpPr/>
          <p:nvPr/>
        </p:nvSpPr>
        <p:spPr>
          <a:xfrm rot="5400000" flipH="1" flipV="1">
            <a:off x="89703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3" name="Teardrop 3"/>
          <p:cNvSpPr/>
          <p:nvPr/>
        </p:nvSpPr>
        <p:spPr>
          <a:xfrm rot="5400000" flipH="1" flipV="1">
            <a:off x="11498011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4" name="Teardrop 3"/>
          <p:cNvSpPr/>
          <p:nvPr/>
        </p:nvSpPr>
        <p:spPr>
          <a:xfrm rot="5400000" flipH="1" flipV="1">
            <a:off x="106554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5" name="Teardrop 3"/>
          <p:cNvSpPr/>
          <p:nvPr/>
        </p:nvSpPr>
        <p:spPr>
          <a:xfrm rot="5400000" flipH="1" flipV="1">
            <a:off x="5449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6" name="Oval 785"/>
          <p:cNvSpPr/>
          <p:nvPr/>
        </p:nvSpPr>
        <p:spPr>
          <a:xfrm>
            <a:off x="66645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7" name="Oval 786"/>
          <p:cNvSpPr/>
          <p:nvPr/>
        </p:nvSpPr>
        <p:spPr>
          <a:xfrm>
            <a:off x="7667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8" name="Oval 787"/>
          <p:cNvSpPr/>
          <p:nvPr/>
        </p:nvSpPr>
        <p:spPr>
          <a:xfrm>
            <a:off x="16092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9" name="Oval 788"/>
          <p:cNvSpPr/>
          <p:nvPr/>
        </p:nvSpPr>
        <p:spPr>
          <a:xfrm>
            <a:off x="24518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0" name="Oval 789"/>
          <p:cNvSpPr/>
          <p:nvPr/>
        </p:nvSpPr>
        <p:spPr>
          <a:xfrm>
            <a:off x="32943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1" name="Oval 790"/>
          <p:cNvSpPr/>
          <p:nvPr/>
        </p:nvSpPr>
        <p:spPr>
          <a:xfrm>
            <a:off x="41368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2" name="Oval 791"/>
          <p:cNvSpPr/>
          <p:nvPr/>
        </p:nvSpPr>
        <p:spPr>
          <a:xfrm>
            <a:off x="49794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3" name="Oval 792"/>
          <p:cNvSpPr/>
          <p:nvPr/>
        </p:nvSpPr>
        <p:spPr>
          <a:xfrm>
            <a:off x="58219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4" name="Oval 793"/>
          <p:cNvSpPr/>
          <p:nvPr/>
        </p:nvSpPr>
        <p:spPr>
          <a:xfrm>
            <a:off x="83495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5" name="Oval 794"/>
          <p:cNvSpPr/>
          <p:nvPr/>
        </p:nvSpPr>
        <p:spPr>
          <a:xfrm>
            <a:off x="75070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6" name="Oval 795"/>
          <p:cNvSpPr/>
          <p:nvPr/>
        </p:nvSpPr>
        <p:spPr>
          <a:xfrm>
            <a:off x="100346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7" name="Oval 796"/>
          <p:cNvSpPr/>
          <p:nvPr/>
        </p:nvSpPr>
        <p:spPr>
          <a:xfrm>
            <a:off x="91921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8" name="Oval 797"/>
          <p:cNvSpPr/>
          <p:nvPr/>
        </p:nvSpPr>
        <p:spPr>
          <a:xfrm>
            <a:off x="11719750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9" name="Oval 798"/>
          <p:cNvSpPr/>
          <p:nvPr/>
        </p:nvSpPr>
        <p:spPr>
          <a:xfrm>
            <a:off x="108772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0" name="Teardrop 3"/>
          <p:cNvSpPr/>
          <p:nvPr/>
        </p:nvSpPr>
        <p:spPr>
          <a:xfrm rot="5400000" flipH="1" flipV="1">
            <a:off x="60211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1" name="Teardrop 3"/>
          <p:cNvSpPr/>
          <p:nvPr/>
        </p:nvSpPr>
        <p:spPr>
          <a:xfrm rot="5400000" flipH="1" flipV="1">
            <a:off x="9659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2" name="Teardrop 3"/>
          <p:cNvSpPr/>
          <p:nvPr/>
        </p:nvSpPr>
        <p:spPr>
          <a:xfrm rot="5400000" flipH="1" flipV="1">
            <a:off x="18084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3" name="Teardrop 3"/>
          <p:cNvSpPr/>
          <p:nvPr/>
        </p:nvSpPr>
        <p:spPr>
          <a:xfrm rot="5400000" flipH="1" flipV="1">
            <a:off x="26510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4" name="Teardrop 3"/>
          <p:cNvSpPr/>
          <p:nvPr/>
        </p:nvSpPr>
        <p:spPr>
          <a:xfrm rot="5400000" flipH="1" flipV="1">
            <a:off x="34935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5" name="Teardrop 3"/>
          <p:cNvSpPr/>
          <p:nvPr/>
        </p:nvSpPr>
        <p:spPr>
          <a:xfrm rot="5400000" flipH="1" flipV="1">
            <a:off x="43361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6" name="Teardrop 3"/>
          <p:cNvSpPr/>
          <p:nvPr/>
        </p:nvSpPr>
        <p:spPr>
          <a:xfrm rot="5400000" flipH="1" flipV="1">
            <a:off x="51786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7" name="Teardrop 3"/>
          <p:cNvSpPr/>
          <p:nvPr/>
        </p:nvSpPr>
        <p:spPr>
          <a:xfrm rot="5400000" flipH="1" flipV="1">
            <a:off x="77062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8" name="Teardrop 3"/>
          <p:cNvSpPr/>
          <p:nvPr/>
        </p:nvSpPr>
        <p:spPr>
          <a:xfrm rot="5400000" flipH="1" flipV="1">
            <a:off x="68637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9" name="Teardrop 3"/>
          <p:cNvSpPr/>
          <p:nvPr/>
        </p:nvSpPr>
        <p:spPr>
          <a:xfrm rot="5400000" flipH="1" flipV="1">
            <a:off x="93913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0" name="Teardrop 3"/>
          <p:cNvSpPr/>
          <p:nvPr/>
        </p:nvSpPr>
        <p:spPr>
          <a:xfrm rot="5400000" flipH="1" flipV="1">
            <a:off x="85488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1" name="Teardrop 3"/>
          <p:cNvSpPr/>
          <p:nvPr/>
        </p:nvSpPr>
        <p:spPr>
          <a:xfrm rot="5400000" flipH="1" flipV="1">
            <a:off x="11076421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2" name="Teardrop 3"/>
          <p:cNvSpPr/>
          <p:nvPr/>
        </p:nvSpPr>
        <p:spPr>
          <a:xfrm rot="5400000" flipH="1" flipV="1">
            <a:off x="102338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3" name="Teardrop 3"/>
          <p:cNvSpPr/>
          <p:nvPr/>
        </p:nvSpPr>
        <p:spPr>
          <a:xfrm rot="5400000" flipH="1" flipV="1">
            <a:off x="1234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4" name="Teardrop 3"/>
          <p:cNvSpPr/>
          <p:nvPr/>
        </p:nvSpPr>
        <p:spPr>
          <a:xfrm rot="5400000" flipH="1" flipV="1">
            <a:off x="11760002" y="3223930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5" name="Oval 814"/>
          <p:cNvSpPr/>
          <p:nvPr/>
        </p:nvSpPr>
        <p:spPr>
          <a:xfrm>
            <a:off x="70866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6" name="Oval 815"/>
          <p:cNvSpPr/>
          <p:nvPr/>
        </p:nvSpPr>
        <p:spPr>
          <a:xfrm>
            <a:off x="3463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7" name="Oval 816"/>
          <p:cNvSpPr/>
          <p:nvPr/>
        </p:nvSpPr>
        <p:spPr>
          <a:xfrm>
            <a:off x="11888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8" name="Oval 817"/>
          <p:cNvSpPr/>
          <p:nvPr/>
        </p:nvSpPr>
        <p:spPr>
          <a:xfrm>
            <a:off x="20314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9" name="Oval 818"/>
          <p:cNvSpPr/>
          <p:nvPr/>
        </p:nvSpPr>
        <p:spPr>
          <a:xfrm>
            <a:off x="28739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0" name="Oval 819"/>
          <p:cNvSpPr/>
          <p:nvPr/>
        </p:nvSpPr>
        <p:spPr>
          <a:xfrm>
            <a:off x="37164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1" name="Oval 820"/>
          <p:cNvSpPr/>
          <p:nvPr/>
        </p:nvSpPr>
        <p:spPr>
          <a:xfrm>
            <a:off x="45590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2" name="Oval 821"/>
          <p:cNvSpPr/>
          <p:nvPr/>
        </p:nvSpPr>
        <p:spPr>
          <a:xfrm>
            <a:off x="54015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3" name="Oval 822"/>
          <p:cNvSpPr/>
          <p:nvPr/>
        </p:nvSpPr>
        <p:spPr>
          <a:xfrm>
            <a:off x="62441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4" name="Oval 823"/>
          <p:cNvSpPr/>
          <p:nvPr/>
        </p:nvSpPr>
        <p:spPr>
          <a:xfrm>
            <a:off x="87717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5" name="Oval 824"/>
          <p:cNvSpPr/>
          <p:nvPr/>
        </p:nvSpPr>
        <p:spPr>
          <a:xfrm>
            <a:off x="79291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6" name="Oval 825"/>
          <p:cNvSpPr/>
          <p:nvPr/>
        </p:nvSpPr>
        <p:spPr>
          <a:xfrm>
            <a:off x="104568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7" name="Oval 826"/>
          <p:cNvSpPr/>
          <p:nvPr/>
        </p:nvSpPr>
        <p:spPr>
          <a:xfrm>
            <a:off x="96142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8" name="Oval 827"/>
          <p:cNvSpPr/>
          <p:nvPr/>
        </p:nvSpPr>
        <p:spPr>
          <a:xfrm>
            <a:off x="112993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9" name="Teardrop 3"/>
          <p:cNvSpPr/>
          <p:nvPr/>
        </p:nvSpPr>
        <p:spPr>
          <a:xfrm rot="5400000" flipH="1" flipV="1">
            <a:off x="64427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0" name="Teardrop 3"/>
          <p:cNvSpPr/>
          <p:nvPr/>
        </p:nvSpPr>
        <p:spPr>
          <a:xfrm rot="5400000" flipH="1" flipV="1">
            <a:off x="-148774" y="3639262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1" name="Teardrop 3"/>
          <p:cNvSpPr/>
          <p:nvPr/>
        </p:nvSpPr>
        <p:spPr>
          <a:xfrm rot="5400000" flipH="1" flipV="1">
            <a:off x="13875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2" name="Teardrop 3"/>
          <p:cNvSpPr/>
          <p:nvPr/>
        </p:nvSpPr>
        <p:spPr>
          <a:xfrm rot="5400000" flipH="1" flipV="1">
            <a:off x="22300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3" name="Teardrop 3"/>
          <p:cNvSpPr/>
          <p:nvPr/>
        </p:nvSpPr>
        <p:spPr>
          <a:xfrm rot="5400000" flipH="1" flipV="1">
            <a:off x="30726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4" name="Teardrop 3"/>
          <p:cNvSpPr/>
          <p:nvPr/>
        </p:nvSpPr>
        <p:spPr>
          <a:xfrm rot="5400000" flipH="1" flipV="1">
            <a:off x="39151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5" name="Teardrop 3"/>
          <p:cNvSpPr/>
          <p:nvPr/>
        </p:nvSpPr>
        <p:spPr>
          <a:xfrm rot="5400000" flipH="1" flipV="1">
            <a:off x="47576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6" name="Teardrop 3"/>
          <p:cNvSpPr/>
          <p:nvPr/>
        </p:nvSpPr>
        <p:spPr>
          <a:xfrm rot="5400000" flipH="1" flipV="1">
            <a:off x="56002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7" name="Teardrop 3"/>
          <p:cNvSpPr/>
          <p:nvPr/>
        </p:nvSpPr>
        <p:spPr>
          <a:xfrm rot="5400000" flipH="1" flipV="1">
            <a:off x="81278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8" name="Teardrop 3"/>
          <p:cNvSpPr/>
          <p:nvPr/>
        </p:nvSpPr>
        <p:spPr>
          <a:xfrm rot="5400000" flipH="1" flipV="1">
            <a:off x="72853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9" name="Teardrop 3"/>
          <p:cNvSpPr/>
          <p:nvPr/>
        </p:nvSpPr>
        <p:spPr>
          <a:xfrm rot="5400000" flipH="1" flipV="1">
            <a:off x="98129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0" name="Teardrop 3"/>
          <p:cNvSpPr/>
          <p:nvPr/>
        </p:nvSpPr>
        <p:spPr>
          <a:xfrm rot="5400000" flipH="1" flipV="1">
            <a:off x="89703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1" name="Teardrop 3"/>
          <p:cNvSpPr/>
          <p:nvPr/>
        </p:nvSpPr>
        <p:spPr>
          <a:xfrm rot="5400000" flipH="1" flipV="1">
            <a:off x="11498011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2" name="Teardrop 3"/>
          <p:cNvSpPr/>
          <p:nvPr/>
        </p:nvSpPr>
        <p:spPr>
          <a:xfrm rot="5400000" flipH="1" flipV="1">
            <a:off x="106554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3" name="Teardrop 3"/>
          <p:cNvSpPr/>
          <p:nvPr/>
        </p:nvSpPr>
        <p:spPr>
          <a:xfrm rot="5400000" flipH="1" flipV="1">
            <a:off x="5449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4" name="Oval 843"/>
          <p:cNvSpPr/>
          <p:nvPr/>
        </p:nvSpPr>
        <p:spPr>
          <a:xfrm>
            <a:off x="66645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5" name="Oval 844"/>
          <p:cNvSpPr/>
          <p:nvPr/>
        </p:nvSpPr>
        <p:spPr>
          <a:xfrm>
            <a:off x="7667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6" name="Oval 845"/>
          <p:cNvSpPr/>
          <p:nvPr/>
        </p:nvSpPr>
        <p:spPr>
          <a:xfrm>
            <a:off x="16092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7" name="Oval 846"/>
          <p:cNvSpPr/>
          <p:nvPr/>
        </p:nvSpPr>
        <p:spPr>
          <a:xfrm>
            <a:off x="24518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8" name="Oval 847"/>
          <p:cNvSpPr/>
          <p:nvPr/>
        </p:nvSpPr>
        <p:spPr>
          <a:xfrm>
            <a:off x="32943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9" name="Oval 848"/>
          <p:cNvSpPr/>
          <p:nvPr/>
        </p:nvSpPr>
        <p:spPr>
          <a:xfrm>
            <a:off x="41368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0" name="Oval 849"/>
          <p:cNvSpPr/>
          <p:nvPr/>
        </p:nvSpPr>
        <p:spPr>
          <a:xfrm>
            <a:off x="49794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1" name="Oval 850"/>
          <p:cNvSpPr/>
          <p:nvPr/>
        </p:nvSpPr>
        <p:spPr>
          <a:xfrm>
            <a:off x="58219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2" name="Oval 851"/>
          <p:cNvSpPr/>
          <p:nvPr/>
        </p:nvSpPr>
        <p:spPr>
          <a:xfrm>
            <a:off x="83495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3" name="Oval 852"/>
          <p:cNvSpPr/>
          <p:nvPr/>
        </p:nvSpPr>
        <p:spPr>
          <a:xfrm>
            <a:off x="75070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4" name="Oval 853"/>
          <p:cNvSpPr/>
          <p:nvPr/>
        </p:nvSpPr>
        <p:spPr>
          <a:xfrm>
            <a:off x="100346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5" name="Oval 854"/>
          <p:cNvSpPr/>
          <p:nvPr/>
        </p:nvSpPr>
        <p:spPr>
          <a:xfrm>
            <a:off x="91921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6" name="Oval 855"/>
          <p:cNvSpPr/>
          <p:nvPr/>
        </p:nvSpPr>
        <p:spPr>
          <a:xfrm>
            <a:off x="11719750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7" name="Oval 856"/>
          <p:cNvSpPr/>
          <p:nvPr/>
        </p:nvSpPr>
        <p:spPr>
          <a:xfrm>
            <a:off x="108772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8" name="Teardrop 3"/>
          <p:cNvSpPr/>
          <p:nvPr/>
        </p:nvSpPr>
        <p:spPr>
          <a:xfrm rot="5400000" flipH="1" flipV="1">
            <a:off x="60211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9" name="Teardrop 3"/>
          <p:cNvSpPr/>
          <p:nvPr/>
        </p:nvSpPr>
        <p:spPr>
          <a:xfrm rot="5400000" flipH="1" flipV="1">
            <a:off x="9659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0" name="Teardrop 3"/>
          <p:cNvSpPr/>
          <p:nvPr/>
        </p:nvSpPr>
        <p:spPr>
          <a:xfrm rot="5400000" flipH="1" flipV="1">
            <a:off x="18084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1" name="Teardrop 3"/>
          <p:cNvSpPr/>
          <p:nvPr/>
        </p:nvSpPr>
        <p:spPr>
          <a:xfrm rot="5400000" flipH="1" flipV="1">
            <a:off x="26510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2" name="Teardrop 3"/>
          <p:cNvSpPr/>
          <p:nvPr/>
        </p:nvSpPr>
        <p:spPr>
          <a:xfrm rot="5400000" flipH="1" flipV="1">
            <a:off x="34935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3" name="Teardrop 3"/>
          <p:cNvSpPr/>
          <p:nvPr/>
        </p:nvSpPr>
        <p:spPr>
          <a:xfrm rot="5400000" flipH="1" flipV="1">
            <a:off x="43361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4" name="Teardrop 3"/>
          <p:cNvSpPr/>
          <p:nvPr/>
        </p:nvSpPr>
        <p:spPr>
          <a:xfrm rot="5400000" flipH="1" flipV="1">
            <a:off x="51786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5" name="Teardrop 3"/>
          <p:cNvSpPr/>
          <p:nvPr/>
        </p:nvSpPr>
        <p:spPr>
          <a:xfrm rot="5400000" flipH="1" flipV="1">
            <a:off x="77062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6" name="Teardrop 3"/>
          <p:cNvSpPr/>
          <p:nvPr/>
        </p:nvSpPr>
        <p:spPr>
          <a:xfrm rot="5400000" flipH="1" flipV="1">
            <a:off x="68637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7" name="Teardrop 3"/>
          <p:cNvSpPr/>
          <p:nvPr/>
        </p:nvSpPr>
        <p:spPr>
          <a:xfrm rot="5400000" flipH="1" flipV="1">
            <a:off x="93913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8" name="Teardrop 3"/>
          <p:cNvSpPr/>
          <p:nvPr/>
        </p:nvSpPr>
        <p:spPr>
          <a:xfrm rot="5400000" flipH="1" flipV="1">
            <a:off x="85488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9" name="Teardrop 3"/>
          <p:cNvSpPr/>
          <p:nvPr/>
        </p:nvSpPr>
        <p:spPr>
          <a:xfrm rot="5400000" flipH="1" flipV="1">
            <a:off x="11076421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0" name="Teardrop 3"/>
          <p:cNvSpPr/>
          <p:nvPr/>
        </p:nvSpPr>
        <p:spPr>
          <a:xfrm rot="5400000" flipH="1" flipV="1">
            <a:off x="102338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1" name="Teardrop 3"/>
          <p:cNvSpPr/>
          <p:nvPr/>
        </p:nvSpPr>
        <p:spPr>
          <a:xfrm rot="5400000" flipH="1" flipV="1">
            <a:off x="1234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2" name="Teardrop 3"/>
          <p:cNvSpPr/>
          <p:nvPr/>
        </p:nvSpPr>
        <p:spPr>
          <a:xfrm rot="5400000" flipH="1" flipV="1">
            <a:off x="11760002" y="4069935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8" y="250112"/>
                  <a:pt x="155376" y="250112"/>
                </a:cubicBezTo>
                <a:cubicBezTo>
                  <a:pt x="174455" y="249746"/>
                  <a:pt x="198601" y="254980"/>
                  <a:pt x="211458" y="268141"/>
                </a:cubicBezTo>
                <a:cubicBezTo>
                  <a:pt x="215886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7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60" y="254779"/>
                  <a:pt x="246352" y="254786"/>
                </a:cubicBezTo>
                <a:cubicBezTo>
                  <a:pt x="246345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9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90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3" name="Oval 872"/>
          <p:cNvSpPr/>
          <p:nvPr/>
        </p:nvSpPr>
        <p:spPr>
          <a:xfrm>
            <a:off x="70866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4" name="Oval 873"/>
          <p:cNvSpPr/>
          <p:nvPr/>
        </p:nvSpPr>
        <p:spPr>
          <a:xfrm>
            <a:off x="3463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5" name="Oval 874"/>
          <p:cNvSpPr/>
          <p:nvPr/>
        </p:nvSpPr>
        <p:spPr>
          <a:xfrm>
            <a:off x="11888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6" name="Oval 875"/>
          <p:cNvSpPr/>
          <p:nvPr/>
        </p:nvSpPr>
        <p:spPr>
          <a:xfrm>
            <a:off x="20314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7" name="Oval 876"/>
          <p:cNvSpPr/>
          <p:nvPr/>
        </p:nvSpPr>
        <p:spPr>
          <a:xfrm>
            <a:off x="28739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8" name="Oval 877"/>
          <p:cNvSpPr/>
          <p:nvPr/>
        </p:nvSpPr>
        <p:spPr>
          <a:xfrm>
            <a:off x="37164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9" name="Oval 878"/>
          <p:cNvSpPr/>
          <p:nvPr/>
        </p:nvSpPr>
        <p:spPr>
          <a:xfrm>
            <a:off x="45590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0" name="Oval 879"/>
          <p:cNvSpPr/>
          <p:nvPr/>
        </p:nvSpPr>
        <p:spPr>
          <a:xfrm>
            <a:off x="54015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1" name="Oval 880"/>
          <p:cNvSpPr/>
          <p:nvPr/>
        </p:nvSpPr>
        <p:spPr>
          <a:xfrm>
            <a:off x="62441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2" name="Oval 881"/>
          <p:cNvSpPr/>
          <p:nvPr/>
        </p:nvSpPr>
        <p:spPr>
          <a:xfrm>
            <a:off x="87717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3" name="Oval 882"/>
          <p:cNvSpPr/>
          <p:nvPr/>
        </p:nvSpPr>
        <p:spPr>
          <a:xfrm>
            <a:off x="79291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4" name="Oval 883"/>
          <p:cNvSpPr/>
          <p:nvPr/>
        </p:nvSpPr>
        <p:spPr>
          <a:xfrm>
            <a:off x="104568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5" name="Oval 884"/>
          <p:cNvSpPr/>
          <p:nvPr/>
        </p:nvSpPr>
        <p:spPr>
          <a:xfrm>
            <a:off x="96142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6" name="Oval 885"/>
          <p:cNvSpPr/>
          <p:nvPr/>
        </p:nvSpPr>
        <p:spPr>
          <a:xfrm>
            <a:off x="112993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7" name="Teardrop 3"/>
          <p:cNvSpPr/>
          <p:nvPr/>
        </p:nvSpPr>
        <p:spPr>
          <a:xfrm rot="5400000" flipH="1" flipV="1">
            <a:off x="663614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8" name="Teardrop 3"/>
          <p:cNvSpPr/>
          <p:nvPr/>
        </p:nvSpPr>
        <p:spPr>
          <a:xfrm rot="5400000" flipH="1" flipV="1">
            <a:off x="22905" y="4316257"/>
            <a:ext cx="232840" cy="278649"/>
          </a:xfrm>
          <a:custGeom>
            <a:avLst/>
            <a:gdLst/>
            <a:ahLst/>
            <a:cxnLst/>
            <a:rect l="l" t="t" r="r" b="b"/>
            <a:pathLst>
              <a:path w="232840" h="278649">
                <a:moveTo>
                  <a:pt x="232840" y="8776"/>
                </a:moveTo>
                <a:cubicBezTo>
                  <a:pt x="232449" y="34030"/>
                  <a:pt x="222519" y="59101"/>
                  <a:pt x="203250" y="78369"/>
                </a:cubicBezTo>
                <a:cubicBezTo>
                  <a:pt x="190082" y="91537"/>
                  <a:pt x="174206" y="100343"/>
                  <a:pt x="157326" y="104416"/>
                </a:cubicBezTo>
                <a:cubicBezTo>
                  <a:pt x="166417" y="119205"/>
                  <a:pt x="171406" y="136643"/>
                  <a:pt x="171406" y="155247"/>
                </a:cubicBezTo>
                <a:cubicBezTo>
                  <a:pt x="171406" y="182497"/>
                  <a:pt x="160701" y="207247"/>
                  <a:pt x="143120" y="225380"/>
                </a:cubicBezTo>
                <a:cubicBezTo>
                  <a:pt x="124986" y="242961"/>
                  <a:pt x="100237" y="253667"/>
                  <a:pt x="72986" y="253667"/>
                </a:cubicBezTo>
                <a:cubicBezTo>
                  <a:pt x="54383" y="253667"/>
                  <a:pt x="36945" y="248677"/>
                  <a:pt x="22156" y="239586"/>
                </a:cubicBezTo>
                <a:lnTo>
                  <a:pt x="0" y="278649"/>
                </a:lnTo>
                <a:lnTo>
                  <a:pt x="0" y="260595"/>
                </a:lnTo>
                <a:cubicBezTo>
                  <a:pt x="5973" y="252057"/>
                  <a:pt x="9654" y="242433"/>
                  <a:pt x="11467" y="232488"/>
                </a:cubicBezTo>
                <a:lnTo>
                  <a:pt x="0" y="218900"/>
                </a:lnTo>
                <a:lnTo>
                  <a:pt x="0" y="201603"/>
                </a:lnTo>
                <a:cubicBezTo>
                  <a:pt x="14950" y="226291"/>
                  <a:pt x="42305" y="241857"/>
                  <a:pt x="73296" y="241857"/>
                </a:cubicBezTo>
                <a:cubicBezTo>
                  <a:pt x="97207" y="241857"/>
                  <a:pt x="118953" y="232592"/>
                  <a:pt x="134965" y="217271"/>
                </a:cubicBezTo>
                <a:lnTo>
                  <a:pt x="0" y="82306"/>
                </a:lnTo>
                <a:lnTo>
                  <a:pt x="0" y="82216"/>
                </a:lnTo>
                <a:lnTo>
                  <a:pt x="135010" y="217225"/>
                </a:lnTo>
                <a:cubicBezTo>
                  <a:pt x="150331" y="201213"/>
                  <a:pt x="159597" y="179467"/>
                  <a:pt x="159597" y="155556"/>
                </a:cubicBezTo>
                <a:cubicBezTo>
                  <a:pt x="159597" y="105538"/>
                  <a:pt x="119048" y="64989"/>
                  <a:pt x="69030" y="64989"/>
                </a:cubicBezTo>
                <a:cubicBezTo>
                  <a:pt x="49952" y="65355"/>
                  <a:pt x="25806" y="60121"/>
                  <a:pt x="12948" y="46961"/>
                </a:cubicBezTo>
                <a:lnTo>
                  <a:pt x="0" y="66032"/>
                </a:lnTo>
                <a:lnTo>
                  <a:pt x="0" y="46474"/>
                </a:lnTo>
                <a:cubicBezTo>
                  <a:pt x="9193" y="32573"/>
                  <a:pt x="11853" y="16060"/>
                  <a:pt x="9334" y="0"/>
                </a:cubicBezTo>
                <a:lnTo>
                  <a:pt x="17529" y="0"/>
                </a:lnTo>
                <a:cubicBezTo>
                  <a:pt x="21671" y="11094"/>
                  <a:pt x="20740" y="22668"/>
                  <a:pt x="17673" y="33790"/>
                </a:cubicBezTo>
                <a:cubicBezTo>
                  <a:pt x="27631" y="50142"/>
                  <a:pt x="43609" y="53932"/>
                  <a:pt x="69593" y="53433"/>
                </a:cubicBezTo>
                <a:cubicBezTo>
                  <a:pt x="102600" y="53434"/>
                  <a:pt x="131938" y="69140"/>
                  <a:pt x="150227" y="93727"/>
                </a:cubicBezTo>
                <a:cubicBezTo>
                  <a:pt x="166735" y="90718"/>
                  <a:pt x="182357" y="82561"/>
                  <a:pt x="195118" y="69800"/>
                </a:cubicBezTo>
                <a:cubicBezTo>
                  <a:pt x="212026" y="52893"/>
                  <a:pt x="220851" y="30964"/>
                  <a:pt x="221339" y="8808"/>
                </a:cubicBezTo>
                <a:lnTo>
                  <a:pt x="136174" y="8808"/>
                </a:lnTo>
                <a:lnTo>
                  <a:pt x="136173" y="8744"/>
                </a:lnTo>
                <a:lnTo>
                  <a:pt x="221340" y="8744"/>
                </a:lnTo>
                <a:lnTo>
                  <a:pt x="219467" y="0"/>
                </a:lnTo>
                <a:lnTo>
                  <a:pt x="231012" y="0"/>
                </a:lnTo>
                <a:cubicBezTo>
                  <a:pt x="232616" y="2826"/>
                  <a:pt x="232794" y="5800"/>
                  <a:pt x="232840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9" name="Teardrop 3"/>
          <p:cNvSpPr/>
          <p:nvPr/>
        </p:nvSpPr>
        <p:spPr>
          <a:xfrm rot="5400000" flipH="1" flipV="1">
            <a:off x="15809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5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0" name="Teardrop 3"/>
          <p:cNvSpPr/>
          <p:nvPr/>
        </p:nvSpPr>
        <p:spPr>
          <a:xfrm rot="5400000" flipH="1" flipV="1">
            <a:off x="24234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1" name="Teardrop 3"/>
          <p:cNvSpPr/>
          <p:nvPr/>
        </p:nvSpPr>
        <p:spPr>
          <a:xfrm rot="5400000" flipH="1" flipV="1">
            <a:off x="326598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2" name="Teardrop 3"/>
          <p:cNvSpPr/>
          <p:nvPr/>
        </p:nvSpPr>
        <p:spPr>
          <a:xfrm rot="5400000" flipH="1" flipV="1">
            <a:off x="410852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3" name="Teardrop 3"/>
          <p:cNvSpPr/>
          <p:nvPr/>
        </p:nvSpPr>
        <p:spPr>
          <a:xfrm rot="5400000" flipH="1" flipV="1">
            <a:off x="495106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4" name="Teardrop 3"/>
          <p:cNvSpPr/>
          <p:nvPr/>
        </p:nvSpPr>
        <p:spPr>
          <a:xfrm rot="5400000" flipH="1" flipV="1">
            <a:off x="579360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5" name="Teardrop 3"/>
          <p:cNvSpPr/>
          <p:nvPr/>
        </p:nvSpPr>
        <p:spPr>
          <a:xfrm rot="5400000" flipH="1" flipV="1">
            <a:off x="832122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6" name="Teardrop 3"/>
          <p:cNvSpPr/>
          <p:nvPr/>
        </p:nvSpPr>
        <p:spPr>
          <a:xfrm rot="5400000" flipH="1" flipV="1">
            <a:off x="747868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7" name="Teardrop 3"/>
          <p:cNvSpPr/>
          <p:nvPr/>
        </p:nvSpPr>
        <p:spPr>
          <a:xfrm rot="5400000" flipH="1" flipV="1">
            <a:off x="100063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8" name="Teardrop 3"/>
          <p:cNvSpPr/>
          <p:nvPr/>
        </p:nvSpPr>
        <p:spPr>
          <a:xfrm rot="5400000" flipH="1" flipV="1">
            <a:off x="916376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7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9" name="Teardrop 3"/>
          <p:cNvSpPr/>
          <p:nvPr/>
        </p:nvSpPr>
        <p:spPr>
          <a:xfrm rot="5400000" flipH="1" flipV="1">
            <a:off x="11691380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0" name="Teardrop 3"/>
          <p:cNvSpPr/>
          <p:nvPr/>
        </p:nvSpPr>
        <p:spPr>
          <a:xfrm rot="5400000" flipH="1" flipV="1">
            <a:off x="108488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1" name="Teardrop 3"/>
          <p:cNvSpPr/>
          <p:nvPr/>
        </p:nvSpPr>
        <p:spPr>
          <a:xfrm rot="5400000" flipH="1" flipV="1">
            <a:off x="733383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8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2" name="Oval 1651"/>
          <p:cNvSpPr/>
          <p:nvPr/>
        </p:nvSpPr>
        <p:spPr>
          <a:xfrm>
            <a:off x="812619" y="4561319"/>
            <a:ext cx="11030995" cy="10682"/>
          </a:xfrm>
          <a:custGeom>
            <a:avLst/>
            <a:gdLst/>
            <a:ahLst/>
            <a:cxnLst/>
            <a:rect l="l" t="t" r="r" b="b"/>
            <a:pathLst>
              <a:path w="11030995" h="10682">
                <a:moveTo>
                  <a:pt x="10992007" y="0"/>
                </a:moveTo>
                <a:cubicBezTo>
                  <a:pt x="11006265" y="0"/>
                  <a:pt x="11019702" y="3516"/>
                  <a:pt x="11030995" y="10682"/>
                </a:cubicBezTo>
                <a:lnTo>
                  <a:pt x="10953019" y="10682"/>
                </a:lnTo>
                <a:cubicBezTo>
                  <a:pt x="10964312" y="3516"/>
                  <a:pt x="10977749" y="0"/>
                  <a:pt x="10992007" y="0"/>
                </a:cubicBezTo>
                <a:close/>
                <a:moveTo>
                  <a:pt x="10149468" y="0"/>
                </a:moveTo>
                <a:cubicBezTo>
                  <a:pt x="10163726" y="0"/>
                  <a:pt x="10177163" y="3516"/>
                  <a:pt x="10188456" y="10682"/>
                </a:cubicBezTo>
                <a:lnTo>
                  <a:pt x="10110480" y="10682"/>
                </a:lnTo>
                <a:cubicBezTo>
                  <a:pt x="10121773" y="3516"/>
                  <a:pt x="10135210" y="0"/>
                  <a:pt x="10149468" y="0"/>
                </a:cubicBezTo>
                <a:close/>
                <a:moveTo>
                  <a:pt x="9306928" y="0"/>
                </a:moveTo>
                <a:cubicBezTo>
                  <a:pt x="9321186" y="0"/>
                  <a:pt x="9334623" y="3516"/>
                  <a:pt x="9345916" y="10682"/>
                </a:cubicBezTo>
                <a:lnTo>
                  <a:pt x="9267940" y="10682"/>
                </a:lnTo>
                <a:cubicBezTo>
                  <a:pt x="9279233" y="3516"/>
                  <a:pt x="9292670" y="0"/>
                  <a:pt x="9306928" y="0"/>
                </a:cubicBezTo>
                <a:close/>
                <a:moveTo>
                  <a:pt x="8464388" y="0"/>
                </a:moveTo>
                <a:cubicBezTo>
                  <a:pt x="8478646" y="0"/>
                  <a:pt x="8492083" y="3516"/>
                  <a:pt x="8503376" y="10682"/>
                </a:cubicBezTo>
                <a:lnTo>
                  <a:pt x="8425400" y="10682"/>
                </a:lnTo>
                <a:cubicBezTo>
                  <a:pt x="8436693" y="3516"/>
                  <a:pt x="8450130" y="0"/>
                  <a:pt x="8464388" y="0"/>
                </a:cubicBezTo>
                <a:close/>
                <a:moveTo>
                  <a:pt x="7621848" y="0"/>
                </a:moveTo>
                <a:cubicBezTo>
                  <a:pt x="7636106" y="0"/>
                  <a:pt x="7649543" y="3516"/>
                  <a:pt x="7660836" y="10682"/>
                </a:cubicBezTo>
                <a:lnTo>
                  <a:pt x="7582860" y="10682"/>
                </a:lnTo>
                <a:cubicBezTo>
                  <a:pt x="7594153" y="3516"/>
                  <a:pt x="7607590" y="0"/>
                  <a:pt x="7621848" y="0"/>
                </a:cubicBezTo>
                <a:close/>
                <a:moveTo>
                  <a:pt x="6779308" y="0"/>
                </a:moveTo>
                <a:cubicBezTo>
                  <a:pt x="6793566" y="0"/>
                  <a:pt x="6807003" y="3516"/>
                  <a:pt x="6818296" y="10682"/>
                </a:cubicBezTo>
                <a:lnTo>
                  <a:pt x="6740320" y="10682"/>
                </a:lnTo>
                <a:cubicBezTo>
                  <a:pt x="6751613" y="3516"/>
                  <a:pt x="6765050" y="0"/>
                  <a:pt x="6779308" y="0"/>
                </a:cubicBezTo>
                <a:close/>
                <a:moveTo>
                  <a:pt x="5936768" y="0"/>
                </a:moveTo>
                <a:cubicBezTo>
                  <a:pt x="5951026" y="0"/>
                  <a:pt x="5964463" y="3516"/>
                  <a:pt x="5975757" y="10682"/>
                </a:cubicBezTo>
                <a:lnTo>
                  <a:pt x="5897780" y="10682"/>
                </a:lnTo>
                <a:cubicBezTo>
                  <a:pt x="5909073" y="3516"/>
                  <a:pt x="5922510" y="0"/>
                  <a:pt x="5936768" y="0"/>
                </a:cubicBezTo>
                <a:close/>
                <a:moveTo>
                  <a:pt x="5094228" y="0"/>
                </a:moveTo>
                <a:cubicBezTo>
                  <a:pt x="5108486" y="0"/>
                  <a:pt x="5121923" y="3516"/>
                  <a:pt x="5133217" y="10682"/>
                </a:cubicBezTo>
                <a:lnTo>
                  <a:pt x="5055240" y="10682"/>
                </a:lnTo>
                <a:cubicBezTo>
                  <a:pt x="5066533" y="3516"/>
                  <a:pt x="5079970" y="0"/>
                  <a:pt x="5094228" y="0"/>
                </a:cubicBezTo>
                <a:close/>
                <a:moveTo>
                  <a:pt x="4251688" y="0"/>
                </a:moveTo>
                <a:cubicBezTo>
                  <a:pt x="4265946" y="0"/>
                  <a:pt x="4279383" y="3516"/>
                  <a:pt x="4290676" y="10682"/>
                </a:cubicBezTo>
                <a:lnTo>
                  <a:pt x="4212700" y="10682"/>
                </a:lnTo>
                <a:cubicBezTo>
                  <a:pt x="4223993" y="3516"/>
                  <a:pt x="4237430" y="0"/>
                  <a:pt x="4251688" y="0"/>
                </a:cubicBezTo>
                <a:close/>
                <a:moveTo>
                  <a:pt x="3409148" y="0"/>
                </a:moveTo>
                <a:cubicBezTo>
                  <a:pt x="3423406" y="0"/>
                  <a:pt x="3436843" y="3516"/>
                  <a:pt x="3448136" y="10682"/>
                </a:cubicBezTo>
                <a:lnTo>
                  <a:pt x="3370160" y="10682"/>
                </a:lnTo>
                <a:cubicBezTo>
                  <a:pt x="3381453" y="3516"/>
                  <a:pt x="3394890" y="0"/>
                  <a:pt x="3409148" y="0"/>
                </a:cubicBezTo>
                <a:close/>
                <a:moveTo>
                  <a:pt x="2566608" y="0"/>
                </a:moveTo>
                <a:cubicBezTo>
                  <a:pt x="2580866" y="0"/>
                  <a:pt x="2594303" y="3516"/>
                  <a:pt x="2605596" y="10682"/>
                </a:cubicBezTo>
                <a:lnTo>
                  <a:pt x="2527620" y="10682"/>
                </a:lnTo>
                <a:cubicBezTo>
                  <a:pt x="2538913" y="3516"/>
                  <a:pt x="2552350" y="0"/>
                  <a:pt x="2566608" y="0"/>
                </a:cubicBezTo>
                <a:close/>
                <a:moveTo>
                  <a:pt x="1724068" y="0"/>
                </a:moveTo>
                <a:cubicBezTo>
                  <a:pt x="1738326" y="0"/>
                  <a:pt x="1751763" y="3516"/>
                  <a:pt x="1763056" y="10682"/>
                </a:cubicBezTo>
                <a:lnTo>
                  <a:pt x="1685080" y="10682"/>
                </a:lnTo>
                <a:cubicBezTo>
                  <a:pt x="1696373" y="3516"/>
                  <a:pt x="1709810" y="0"/>
                  <a:pt x="1724068" y="0"/>
                </a:cubicBezTo>
                <a:close/>
                <a:moveTo>
                  <a:pt x="881528" y="0"/>
                </a:moveTo>
                <a:cubicBezTo>
                  <a:pt x="895786" y="0"/>
                  <a:pt x="909223" y="3516"/>
                  <a:pt x="920516" y="10682"/>
                </a:cubicBezTo>
                <a:lnTo>
                  <a:pt x="842540" y="10682"/>
                </a:lnTo>
                <a:cubicBezTo>
                  <a:pt x="853833" y="3516"/>
                  <a:pt x="867270" y="0"/>
                  <a:pt x="881528" y="0"/>
                </a:cubicBezTo>
                <a:close/>
                <a:moveTo>
                  <a:pt x="38988" y="0"/>
                </a:moveTo>
                <a:cubicBezTo>
                  <a:pt x="53246" y="0"/>
                  <a:pt x="66683" y="3516"/>
                  <a:pt x="77976" y="10682"/>
                </a:cubicBezTo>
                <a:lnTo>
                  <a:pt x="0" y="10682"/>
                </a:lnTo>
                <a:cubicBezTo>
                  <a:pt x="11293" y="3516"/>
                  <a:pt x="24730" y="0"/>
                  <a:pt x="389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3" name="Oval 902"/>
          <p:cNvSpPr/>
          <p:nvPr/>
        </p:nvSpPr>
        <p:spPr>
          <a:xfrm>
            <a:off x="71204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4" name="Oval 903"/>
          <p:cNvSpPr/>
          <p:nvPr/>
        </p:nvSpPr>
        <p:spPr>
          <a:xfrm>
            <a:off x="3774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5" name="Oval 904"/>
          <p:cNvSpPr/>
          <p:nvPr/>
        </p:nvSpPr>
        <p:spPr>
          <a:xfrm>
            <a:off x="12203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6" name="Oval 905"/>
          <p:cNvSpPr/>
          <p:nvPr/>
        </p:nvSpPr>
        <p:spPr>
          <a:xfrm>
            <a:off x="20632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7" name="Oval 906"/>
          <p:cNvSpPr/>
          <p:nvPr/>
        </p:nvSpPr>
        <p:spPr>
          <a:xfrm>
            <a:off x="29060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8" name="Oval 907"/>
          <p:cNvSpPr/>
          <p:nvPr/>
        </p:nvSpPr>
        <p:spPr>
          <a:xfrm>
            <a:off x="37489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9" name="Oval 908"/>
          <p:cNvSpPr/>
          <p:nvPr/>
        </p:nvSpPr>
        <p:spPr>
          <a:xfrm>
            <a:off x="45918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0" name="Oval 909"/>
          <p:cNvSpPr/>
          <p:nvPr/>
        </p:nvSpPr>
        <p:spPr>
          <a:xfrm>
            <a:off x="54347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1" name="Oval 910"/>
          <p:cNvSpPr/>
          <p:nvPr/>
        </p:nvSpPr>
        <p:spPr>
          <a:xfrm>
            <a:off x="62776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2" name="Oval 911"/>
          <p:cNvSpPr/>
          <p:nvPr/>
        </p:nvSpPr>
        <p:spPr>
          <a:xfrm>
            <a:off x="88062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3" name="Oval 912"/>
          <p:cNvSpPr/>
          <p:nvPr/>
        </p:nvSpPr>
        <p:spPr>
          <a:xfrm>
            <a:off x="79633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4" name="Oval 913"/>
          <p:cNvSpPr/>
          <p:nvPr/>
        </p:nvSpPr>
        <p:spPr>
          <a:xfrm>
            <a:off x="104920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5" name="Oval 914"/>
          <p:cNvSpPr/>
          <p:nvPr/>
        </p:nvSpPr>
        <p:spPr>
          <a:xfrm>
            <a:off x="96491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6" name="Oval 915"/>
          <p:cNvSpPr/>
          <p:nvPr/>
        </p:nvSpPr>
        <p:spPr>
          <a:xfrm>
            <a:off x="113348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7" name="Oval 916"/>
          <p:cNvSpPr/>
          <p:nvPr/>
        </p:nvSpPr>
        <p:spPr>
          <a:xfrm>
            <a:off x="71204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8" name="Oval 917"/>
          <p:cNvSpPr/>
          <p:nvPr/>
        </p:nvSpPr>
        <p:spPr>
          <a:xfrm>
            <a:off x="3774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9" name="Oval 918"/>
          <p:cNvSpPr/>
          <p:nvPr/>
        </p:nvSpPr>
        <p:spPr>
          <a:xfrm>
            <a:off x="12203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0" name="Oval 919"/>
          <p:cNvSpPr/>
          <p:nvPr/>
        </p:nvSpPr>
        <p:spPr>
          <a:xfrm>
            <a:off x="20632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1" name="Oval 920"/>
          <p:cNvSpPr/>
          <p:nvPr/>
        </p:nvSpPr>
        <p:spPr>
          <a:xfrm>
            <a:off x="29060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2" name="Oval 921"/>
          <p:cNvSpPr/>
          <p:nvPr/>
        </p:nvSpPr>
        <p:spPr>
          <a:xfrm>
            <a:off x="37489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3" name="Oval 922"/>
          <p:cNvSpPr/>
          <p:nvPr/>
        </p:nvSpPr>
        <p:spPr>
          <a:xfrm>
            <a:off x="45918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4" name="Oval 923"/>
          <p:cNvSpPr/>
          <p:nvPr/>
        </p:nvSpPr>
        <p:spPr>
          <a:xfrm>
            <a:off x="54347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5" name="Oval 924"/>
          <p:cNvSpPr/>
          <p:nvPr/>
        </p:nvSpPr>
        <p:spPr>
          <a:xfrm>
            <a:off x="62776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6" name="Oval 925"/>
          <p:cNvSpPr/>
          <p:nvPr/>
        </p:nvSpPr>
        <p:spPr>
          <a:xfrm>
            <a:off x="88062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7" name="Oval 926"/>
          <p:cNvSpPr/>
          <p:nvPr/>
        </p:nvSpPr>
        <p:spPr>
          <a:xfrm>
            <a:off x="79633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8" name="Oval 927"/>
          <p:cNvSpPr/>
          <p:nvPr/>
        </p:nvSpPr>
        <p:spPr>
          <a:xfrm>
            <a:off x="104920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9" name="Oval 928"/>
          <p:cNvSpPr/>
          <p:nvPr/>
        </p:nvSpPr>
        <p:spPr>
          <a:xfrm>
            <a:off x="96491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0" name="Oval 929"/>
          <p:cNvSpPr/>
          <p:nvPr/>
        </p:nvSpPr>
        <p:spPr>
          <a:xfrm>
            <a:off x="113348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1" name="Oval 930"/>
          <p:cNvSpPr/>
          <p:nvPr/>
        </p:nvSpPr>
        <p:spPr>
          <a:xfrm>
            <a:off x="71204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2" name="Oval 931"/>
          <p:cNvSpPr/>
          <p:nvPr/>
        </p:nvSpPr>
        <p:spPr>
          <a:xfrm>
            <a:off x="3774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3" name="Oval 932"/>
          <p:cNvSpPr/>
          <p:nvPr/>
        </p:nvSpPr>
        <p:spPr>
          <a:xfrm>
            <a:off x="12203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4" name="Oval 933"/>
          <p:cNvSpPr/>
          <p:nvPr/>
        </p:nvSpPr>
        <p:spPr>
          <a:xfrm>
            <a:off x="20632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5" name="Oval 934"/>
          <p:cNvSpPr/>
          <p:nvPr/>
        </p:nvSpPr>
        <p:spPr>
          <a:xfrm>
            <a:off x="29060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6" name="Oval 935"/>
          <p:cNvSpPr/>
          <p:nvPr/>
        </p:nvSpPr>
        <p:spPr>
          <a:xfrm>
            <a:off x="37489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7" name="Oval 936"/>
          <p:cNvSpPr/>
          <p:nvPr/>
        </p:nvSpPr>
        <p:spPr>
          <a:xfrm>
            <a:off x="45918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8" name="Oval 937"/>
          <p:cNvSpPr/>
          <p:nvPr/>
        </p:nvSpPr>
        <p:spPr>
          <a:xfrm>
            <a:off x="54347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9" name="Oval 938"/>
          <p:cNvSpPr/>
          <p:nvPr/>
        </p:nvSpPr>
        <p:spPr>
          <a:xfrm>
            <a:off x="62776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0" name="Oval 939"/>
          <p:cNvSpPr/>
          <p:nvPr/>
        </p:nvSpPr>
        <p:spPr>
          <a:xfrm>
            <a:off x="88062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1" name="Oval 940"/>
          <p:cNvSpPr/>
          <p:nvPr/>
        </p:nvSpPr>
        <p:spPr>
          <a:xfrm>
            <a:off x="79633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2" name="Oval 941"/>
          <p:cNvSpPr/>
          <p:nvPr/>
        </p:nvSpPr>
        <p:spPr>
          <a:xfrm>
            <a:off x="104920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3" name="Oval 942"/>
          <p:cNvSpPr/>
          <p:nvPr/>
        </p:nvSpPr>
        <p:spPr>
          <a:xfrm>
            <a:off x="96491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4" name="Oval 943"/>
          <p:cNvSpPr/>
          <p:nvPr/>
        </p:nvSpPr>
        <p:spPr>
          <a:xfrm>
            <a:off x="113348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5" name="Oval 944"/>
          <p:cNvSpPr/>
          <p:nvPr/>
        </p:nvSpPr>
        <p:spPr>
          <a:xfrm>
            <a:off x="71204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6" name="Oval 945"/>
          <p:cNvSpPr/>
          <p:nvPr/>
        </p:nvSpPr>
        <p:spPr>
          <a:xfrm>
            <a:off x="3774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7" name="Oval 946"/>
          <p:cNvSpPr/>
          <p:nvPr/>
        </p:nvSpPr>
        <p:spPr>
          <a:xfrm>
            <a:off x="12203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8" name="Oval 947"/>
          <p:cNvSpPr/>
          <p:nvPr/>
        </p:nvSpPr>
        <p:spPr>
          <a:xfrm>
            <a:off x="20632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9" name="Oval 948"/>
          <p:cNvSpPr/>
          <p:nvPr/>
        </p:nvSpPr>
        <p:spPr>
          <a:xfrm>
            <a:off x="29060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0" name="Oval 949"/>
          <p:cNvSpPr/>
          <p:nvPr/>
        </p:nvSpPr>
        <p:spPr>
          <a:xfrm>
            <a:off x="37489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1" name="Oval 950"/>
          <p:cNvSpPr/>
          <p:nvPr/>
        </p:nvSpPr>
        <p:spPr>
          <a:xfrm>
            <a:off x="45918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2" name="Oval 951"/>
          <p:cNvSpPr/>
          <p:nvPr/>
        </p:nvSpPr>
        <p:spPr>
          <a:xfrm>
            <a:off x="54347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3" name="Oval 952"/>
          <p:cNvSpPr/>
          <p:nvPr/>
        </p:nvSpPr>
        <p:spPr>
          <a:xfrm>
            <a:off x="62776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4" name="Oval 953"/>
          <p:cNvSpPr/>
          <p:nvPr/>
        </p:nvSpPr>
        <p:spPr>
          <a:xfrm>
            <a:off x="88062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5" name="Oval 954"/>
          <p:cNvSpPr/>
          <p:nvPr/>
        </p:nvSpPr>
        <p:spPr>
          <a:xfrm>
            <a:off x="79633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6" name="Oval 955"/>
          <p:cNvSpPr/>
          <p:nvPr/>
        </p:nvSpPr>
        <p:spPr>
          <a:xfrm>
            <a:off x="104920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7" name="Oval 956"/>
          <p:cNvSpPr/>
          <p:nvPr/>
        </p:nvSpPr>
        <p:spPr>
          <a:xfrm>
            <a:off x="96491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8" name="Oval 957"/>
          <p:cNvSpPr/>
          <p:nvPr/>
        </p:nvSpPr>
        <p:spPr>
          <a:xfrm>
            <a:off x="113348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9" name="Oval 958"/>
          <p:cNvSpPr/>
          <p:nvPr/>
        </p:nvSpPr>
        <p:spPr>
          <a:xfrm>
            <a:off x="71204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0" name="Oval 959"/>
          <p:cNvSpPr/>
          <p:nvPr/>
        </p:nvSpPr>
        <p:spPr>
          <a:xfrm>
            <a:off x="3774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1" name="Oval 960"/>
          <p:cNvSpPr/>
          <p:nvPr/>
        </p:nvSpPr>
        <p:spPr>
          <a:xfrm>
            <a:off x="12203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2" name="Oval 961"/>
          <p:cNvSpPr/>
          <p:nvPr/>
        </p:nvSpPr>
        <p:spPr>
          <a:xfrm>
            <a:off x="20632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3" name="Oval 962"/>
          <p:cNvSpPr/>
          <p:nvPr/>
        </p:nvSpPr>
        <p:spPr>
          <a:xfrm>
            <a:off x="29060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4" name="Oval 963"/>
          <p:cNvSpPr/>
          <p:nvPr/>
        </p:nvSpPr>
        <p:spPr>
          <a:xfrm>
            <a:off x="37489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5" name="Oval 964"/>
          <p:cNvSpPr/>
          <p:nvPr/>
        </p:nvSpPr>
        <p:spPr>
          <a:xfrm>
            <a:off x="45918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6" name="Oval 965"/>
          <p:cNvSpPr/>
          <p:nvPr/>
        </p:nvSpPr>
        <p:spPr>
          <a:xfrm>
            <a:off x="54347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7" name="Oval 966"/>
          <p:cNvSpPr/>
          <p:nvPr/>
        </p:nvSpPr>
        <p:spPr>
          <a:xfrm>
            <a:off x="62776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8" name="Oval 967"/>
          <p:cNvSpPr/>
          <p:nvPr/>
        </p:nvSpPr>
        <p:spPr>
          <a:xfrm>
            <a:off x="88062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9" name="Oval 968"/>
          <p:cNvSpPr/>
          <p:nvPr/>
        </p:nvSpPr>
        <p:spPr>
          <a:xfrm>
            <a:off x="79633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70" name="Oval 969"/>
          <p:cNvSpPr/>
          <p:nvPr/>
        </p:nvSpPr>
        <p:spPr>
          <a:xfrm>
            <a:off x="104920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71" name="Oval 970"/>
          <p:cNvSpPr/>
          <p:nvPr/>
        </p:nvSpPr>
        <p:spPr>
          <a:xfrm>
            <a:off x="96491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72" name="Oval 971"/>
          <p:cNvSpPr/>
          <p:nvPr/>
        </p:nvSpPr>
        <p:spPr>
          <a:xfrm>
            <a:off x="113348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tIns="45720" rIns="91440" bIns="4572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36C0-7B65-4F14-B3A3-403654B4E5E1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39794-8F76-4D78-8857-F101822C2AA8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422270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36C0-7B65-4F14-B3A3-403654B4E5E1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39794-8F76-4D78-8857-F101822C2A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79390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36C0-7B65-4F14-B3A3-403654B4E5E1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39794-8F76-4D78-8857-F101822C2A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30507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36C0-7B65-4F14-B3A3-403654B4E5E1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39794-8F76-4D78-8857-F101822C2A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28034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36C0-7B65-4F14-B3A3-403654B4E5E1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39794-8F76-4D78-8857-F101822C2A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48745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36C0-7B65-4F14-B3A3-403654B4E5E1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39794-8F76-4D78-8857-F101822C2A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150039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3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36C0-7B65-4F14-B3A3-403654B4E5E1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39794-8F76-4D78-8857-F101822C2AA8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217327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599236C0-7B65-4F14-B3A3-403654B4E5E1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BD39794-8F76-4D78-8857-F101822C2AA8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170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3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.mail.ru/compose?To=sadik_vishenka-krasnoe@crimeaedu.r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8.jpeg"/><Relationship Id="rId10" Type="http://schemas.microsoft.com/office/2007/relationships/hdphoto" Target="../media/hdphoto7.wdp"/><Relationship Id="rId4" Type="http://schemas.openxmlformats.org/officeDocument/2006/relationships/image" Target="../media/image17.jpeg"/><Relationship Id="rId9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jpeg"/><Relationship Id="rId3" Type="http://schemas.openxmlformats.org/officeDocument/2006/relationships/image" Target="../media/image42.jpeg"/><Relationship Id="rId7" Type="http://schemas.microsoft.com/office/2007/relationships/hdphoto" Target="../media/hdphoto14.wdp"/><Relationship Id="rId12" Type="http://schemas.microsoft.com/office/2007/relationships/hdphoto" Target="../media/hdphoto16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microsoft.com/office/2007/relationships/hdphoto" Target="../media/hdphoto13.wdp"/><Relationship Id="rId15" Type="http://schemas.openxmlformats.org/officeDocument/2006/relationships/image" Target="../media/image49.jpeg"/><Relationship Id="rId10" Type="http://schemas.microsoft.com/office/2007/relationships/hdphoto" Target="../media/hdphoto15.wdp"/><Relationship Id="rId4" Type="http://schemas.openxmlformats.org/officeDocument/2006/relationships/image" Target="../media/image43.png"/><Relationship Id="rId9" Type="http://schemas.openxmlformats.org/officeDocument/2006/relationships/image" Target="../media/image46.png"/><Relationship Id="rId14" Type="http://schemas.microsoft.com/office/2007/relationships/hdphoto" Target="../media/hdphoto17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4796118"/>
            <a:ext cx="7772400" cy="170383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«Применение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игровых технологий для отработки слоговой структуры слова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Подготовила: 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учитель-дефектолог</a:t>
            </a:r>
          </a:p>
          <a:p>
            <a:pPr algn="r"/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Мустафаева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Ф.Э.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12135" y="429656"/>
            <a:ext cx="8967729" cy="2159307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041317" y="18614"/>
            <a:ext cx="6109365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«Детский сад «Вишенка» с. Красное»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Симферопольского района Республики Крым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_____________________________________________________________________________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ул. Комсомольская 11-«А», с. Красное, Симферопольский район, 297520, Республика Крым,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Российская Федерация, 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mail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  <a:hlinkClick r:id="rId3"/>
              </a:rPr>
              <a:t>sadik_vishenka-krasnoe@crimeaedu.ru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ОКПО 00839056 ОГРН 1159102036378 ИНН/КПП 9109010740/91090100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31" name="Рисунок 1" descr="Описание: pict1696.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38" y="457200"/>
            <a:ext cx="669925" cy="85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8173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4810" y="328628"/>
            <a:ext cx="636237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коррекции нарушений слоговой структуры включает в себя следующие </a:t>
            </a:r>
            <a:r>
              <a:rPr lang="ru-RU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блоки</a:t>
            </a:r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Массаж и самомассаж.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развития мелкой моторики.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Артикуляционная гимнастика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биоэнергопластика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ритмических способностей.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пространственных 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квазипространственных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представлений.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Кинезиологические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упражнения.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Проговаривание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 доступного класса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AutoNum type="arabicPeriod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О.И.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Крупенчук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fsd.multiurok.ru/html/2018/06/03/s_5b130a403e752/911507_1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5"/>
          <a:stretch/>
        </p:blipFill>
        <p:spPr bwMode="auto">
          <a:xfrm>
            <a:off x="7362497" y="863633"/>
            <a:ext cx="4403834" cy="227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t44180d.dou.obrazovanie33.ru/upload/site_files/0d/%D0%9D%D0%BE%D0%B6%D0%BA%D0%B8%20%D0%B8%20%D0%BB%D0%B0%D0%B4%D0%BE%D1%88%D0%BA%D0%B8%20(2)-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" r="2709"/>
          <a:stretch/>
        </p:blipFill>
        <p:spPr bwMode="auto">
          <a:xfrm>
            <a:off x="7362498" y="3628994"/>
            <a:ext cx="4403833" cy="227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7644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fs-thb01.getcourse.ru/fileservice/file/thumbnail/h/d723e4062c65c1ae72bdf145743ba26e.jpg/s/s1200x/a/27502/sc/18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6" y="3638299"/>
            <a:ext cx="4613564" cy="309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7036" y="184942"/>
            <a:ext cx="46135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Работа </a:t>
            </a:r>
            <a:r>
              <a:rPr lang="ru-RU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над переключением артикуляционных движений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3"/>
          <a:stretch/>
        </p:blipFill>
        <p:spPr bwMode="auto">
          <a:xfrm>
            <a:off x="187037" y="775010"/>
            <a:ext cx="4613564" cy="286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 descr="https://fs-thb02.getcourse.ru/fileservice/file/thumbnail/h/b824c3f374a3c110b539257a3f426fb3.jpg/s/s1200x/a/27502/sc/8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8" b="6734"/>
          <a:stretch/>
        </p:blipFill>
        <p:spPr bwMode="auto">
          <a:xfrm>
            <a:off x="5174385" y="1352822"/>
            <a:ext cx="3304598" cy="215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213763" y="257677"/>
            <a:ext cx="53870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Работа над четким произнесением слов </a:t>
            </a:r>
            <a:r>
              <a:rPr lang="ru-RU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со слоговой структурой 1-го типа</a:t>
            </a:r>
          </a:p>
        </p:txBody>
      </p:sp>
      <p:pic>
        <p:nvPicPr>
          <p:cNvPr id="6152" name="Picture 8" descr="https://fs-thb02.getcourse.ru/fileservice/file/thumbnail/h/9dcf9664cf8695f37e828663f2ae7da7.jpg/s/s1200x/a/27502/sc/23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88" b="7409"/>
          <a:stretch/>
        </p:blipFill>
        <p:spPr bwMode="auto">
          <a:xfrm>
            <a:off x="8572502" y="1371599"/>
            <a:ext cx="3304598" cy="211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fs-thb02.getcourse.ru/fileservice/file/thumbnail/h/eaf958cbbde1942e664a58bb0b9fc32e.jpg/s/s1200x/a/27502/sc/39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386" y="3638299"/>
            <a:ext cx="3304598" cy="247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s://fs-thb03.getcourse.ru/fileservice/file/thumbnail/h/0868f272df6c52f581660c9a574e2cbb.jpg/s/s1200x/a/27502/sc/15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3" y="3638297"/>
            <a:ext cx="3304598" cy="247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4317274" y="183598"/>
            <a:ext cx="613954" cy="59006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443055" y="183598"/>
            <a:ext cx="613954" cy="59006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042263" y="332459"/>
            <a:ext cx="287382" cy="29503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6196542" y="329109"/>
            <a:ext cx="287382" cy="29503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73471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6311" y="409083"/>
            <a:ext cx="1193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Это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Рисунок 3" descr="https://konspekta.net/studopediaru/baza24/9019112103172.files/image010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039" y="404949"/>
            <a:ext cx="4653647" cy="60219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616424" y="407016"/>
            <a:ext cx="10965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Тут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85906" y="404949"/>
            <a:ext cx="1210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Вот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1028" name="Picture 4" descr="https://i.pinimg.com/originals/ec/89/50/ec895051642e85832daa93759a4813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82" y="1614683"/>
            <a:ext cx="5864005" cy="439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995768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osuda-i-podarki.ru/wa-data/public/shop/products/53/83/388353/images/1292378/1292378.9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67" y="1225485"/>
            <a:ext cx="4874640" cy="487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19657" y="565270"/>
            <a:ext cx="6352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игра: «Волшебный мешочек»</a:t>
            </a:r>
            <a:endParaRPr lang="ru-RU" cap="all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883201" y="6238742"/>
            <a:ext cx="2425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Фраза: «Я ищу …»</a:t>
            </a:r>
            <a:endParaRPr lang="ru-RU" cap="all" dirty="0"/>
          </a:p>
        </p:txBody>
      </p:sp>
      <p:sp>
        <p:nvSpPr>
          <p:cNvPr id="3" name="AutoShape 8" descr="https://optim.tildacdn.com/tild3733-6462-4237-a165-383633626262/-/format/webp/1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0" descr="https://optim.tildacdn.com/tild3733-6462-4237-a165-383633626262/-/format/webp/1_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2" descr="Логопедическое пособие - Деревянные фигурки на слова 1 класса слоговой структуры по А.К.Марковой.  #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4" descr="Логопедическое пособие - Деревянные фигурки на слова 1 класса слоговой структуры по А.К.Марковой.  #3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6" descr="https://ir.ozone.ru/s3/multimedia-1-3/wc1000/6906824139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139530" y="130175"/>
            <a:ext cx="75900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cap="all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коммуникативных игровых ситуаций</a:t>
            </a:r>
            <a:endParaRPr lang="ru-RU" sz="2000" cap="all" dirty="0">
              <a:solidFill>
                <a:srgbClr val="0070C0"/>
              </a:solidFill>
            </a:endParaRPr>
          </a:p>
        </p:txBody>
      </p:sp>
      <p:pic>
        <p:nvPicPr>
          <p:cNvPr id="2" name="Picture 2" descr="https://d.wpimg.pl/1132305599-734685469/kolekcje-jajk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0" b="4669"/>
          <a:stretch/>
        </p:blipFill>
        <p:spPr bwMode="auto">
          <a:xfrm>
            <a:off x="8633105" y="3278802"/>
            <a:ext cx="3329270" cy="3329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sun9-8.userapi.com/whYWGH5QzLtV1c3HAooJeCOxJG3WRoOeUgyb_A/iL2FnJGYB6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240" y="1006246"/>
            <a:ext cx="3329270" cy="3329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2622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649219" y="401980"/>
            <a:ext cx="4893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игра: «Ищем клад»</a:t>
            </a:r>
            <a:endParaRPr lang="ru-RU" cap="all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883201" y="6238742"/>
            <a:ext cx="2425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Фраза: «Я ищу …»</a:t>
            </a:r>
            <a:endParaRPr lang="ru-RU" cap="all" dirty="0"/>
          </a:p>
        </p:txBody>
      </p:sp>
      <p:sp>
        <p:nvSpPr>
          <p:cNvPr id="3" name="AutoShape 8" descr="https://optim.tildacdn.com/tild3733-6462-4237-a165-383633626262/-/format/webp/1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0" descr="https://optim.tildacdn.com/tild3733-6462-4237-a165-383633626262/-/format/webp/1_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2" descr="Логопедическое пособие - Деревянные фигурки на слова 1 класса слоговой структуры по А.К.Марковой.  #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4" descr="Логопедическое пособие - Деревянные фигурки на слова 1 класса слоговой структуры по А.К.Марковой.  #3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6" descr="https://ir.ozone.ru/s3/multimedia-1-3/wc1000/6906824139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6" name="Picture 4" descr="https://dpo-kipr.ru/wp-content/uploads/2022/07/Pesochnaya_terapiya._Tsentr_Suharevo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569" y="1067584"/>
            <a:ext cx="7028863" cy="468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4216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33042" y="401980"/>
            <a:ext cx="552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игра: «Кладоискатели»</a:t>
            </a:r>
            <a:endParaRPr lang="ru-RU" cap="all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244598" y="6238742"/>
            <a:ext cx="3702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фраза: «Я ищу …», «Я Дую». </a:t>
            </a:r>
          </a:p>
        </p:txBody>
      </p:sp>
      <p:sp>
        <p:nvSpPr>
          <p:cNvPr id="3" name="AutoShape 8" descr="https://optim.tildacdn.com/tild3733-6462-4237-a165-383633626262/-/format/webp/1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0" descr="https://optim.tildacdn.com/tild3733-6462-4237-a165-383633626262/-/format/webp/1_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2" descr="Логопедическое пособие - Деревянные фигурки на слова 1 класса слоговой структуры по А.К.Марковой.  #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4" descr="Логопедическое пособие - Деревянные фигурки на слова 1 класса слоговой структуры по А.К.Марковой.  #3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6" descr="https://ir.ozone.ru/s3/multimedia-1-3/wc1000/6906824139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http://klubmama.ru/uploads/posts/2022-08/1661705667_36-klubmama-ru-p-podelki-sekretiki-foto-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795662"/>
            <a:ext cx="4172068" cy="521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elegra.ph/file/21201aa9667972d7225e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195" y="890119"/>
            <a:ext cx="6076986" cy="511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2185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06047" y="401980"/>
            <a:ext cx="5379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игра: «Лесная Сказка»</a:t>
            </a:r>
            <a:endParaRPr lang="ru-RU" cap="all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883201" y="6238742"/>
            <a:ext cx="2425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фраза: «Я ищу …»</a:t>
            </a:r>
            <a:endParaRPr lang="ru-RU" cap="all" dirty="0"/>
          </a:p>
        </p:txBody>
      </p:sp>
      <p:sp>
        <p:nvSpPr>
          <p:cNvPr id="3" name="AutoShape 8" descr="https://optim.tildacdn.com/tild3733-6462-4237-a165-383633626262/-/format/webp/1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0" descr="https://optim.tildacdn.com/tild3733-6462-4237-a165-383633626262/-/format/webp/1_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2" descr="Логопедическое пособие - Деревянные фигурки на слова 1 класса слоговой структуры по А.К.Марковой.  #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4" descr="Логопедическое пособие - Деревянные фигурки на слова 1 класса слоговой структуры по А.К.Марковой.  #3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6" descr="https://ir.ozone.ru/s3/multimedia-1-3/wc1000/6906824139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0" name="Picture 4" descr="https://i.pinimg.com/originals/17/12/19/171219d859d30dd82cef61655c3c422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338" y="940855"/>
            <a:ext cx="7593324" cy="506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1043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31545" y="401980"/>
            <a:ext cx="4528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игра: «Находка»</a:t>
            </a:r>
            <a:endParaRPr lang="ru-RU" cap="all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883201" y="6238742"/>
            <a:ext cx="2425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фраза: «Я ищу …»</a:t>
            </a:r>
            <a:endParaRPr lang="ru-RU" cap="all" dirty="0"/>
          </a:p>
        </p:txBody>
      </p:sp>
      <p:sp>
        <p:nvSpPr>
          <p:cNvPr id="3" name="AutoShape 8" descr="https://optim.tildacdn.com/tild3733-6462-4237-a165-383633626262/-/format/webp/1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0" descr="https://optim.tildacdn.com/tild3733-6462-4237-a165-383633626262/-/format/webp/1_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2" descr="Логопедическое пособие - Деревянные фигурки на слова 1 класса слоговой структуры по А.К.Марковой.  #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4" descr="Логопедическое пособие - Деревянные фигурки на слова 1 класса слоговой структуры по А.К.Марковой.  #3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6" descr="https://ir.ozone.ru/s3/multimedia-1-3/wc1000/6906824139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 descr="https://i.pinimg.com/originals/c0/d3/8b/c0d38b6f5bfa35e5a571e589f875fb0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6" b="895"/>
          <a:stretch/>
        </p:blipFill>
        <p:spPr bwMode="auto">
          <a:xfrm>
            <a:off x="3987857" y="769938"/>
            <a:ext cx="4216286" cy="546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4367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775051" y="401980"/>
            <a:ext cx="4641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игра: «Найди-ка»</a:t>
            </a:r>
            <a:endParaRPr lang="ru-RU" cap="all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820715" y="6238742"/>
            <a:ext cx="2550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фраза: «Я Вижу …»</a:t>
            </a:r>
            <a:endParaRPr lang="ru-RU" cap="all" dirty="0"/>
          </a:p>
        </p:txBody>
      </p:sp>
      <p:sp>
        <p:nvSpPr>
          <p:cNvPr id="3" name="AutoShape 8" descr="https://optim.tildacdn.com/tild3733-6462-4237-a165-383633626262/-/format/webp/1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0" descr="https://optim.tildacdn.com/tild3733-6462-4237-a165-383633626262/-/format/webp/1_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2" descr="Логопедическое пособие - Деревянные фигурки на слова 1 класса слоговой структуры по А.К.Марковой.  #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4" descr="Логопедическое пособие - Деревянные фигурки на слова 1 класса слоговой структуры по А.К.Марковой.  #3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6" descr="https://ir.ozone.ru/s3/multimedia-1-3/wc1000/6906824139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 descr="main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018" y="955617"/>
            <a:ext cx="4857750" cy="48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free-images.com/or/d431/magnifying_lens_magnifier_magnif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14" y="1917357"/>
            <a:ext cx="5386432" cy="308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4919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682752" y="401980"/>
            <a:ext cx="4826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игра: «Спасатели»</a:t>
            </a:r>
            <a:endParaRPr lang="ru-RU" cap="all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820715" y="6238742"/>
            <a:ext cx="2550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фраза: «Я Вижу …»</a:t>
            </a:r>
            <a:endParaRPr lang="ru-RU" cap="all" dirty="0"/>
          </a:p>
        </p:txBody>
      </p:sp>
      <p:sp>
        <p:nvSpPr>
          <p:cNvPr id="3" name="AutoShape 8" descr="https://optim.tildacdn.com/tild3733-6462-4237-a165-383633626262/-/format/webp/1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0" descr="https://optim.tildacdn.com/tild3733-6462-4237-a165-383633626262/-/format/webp/1_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2" descr="Логопедическое пособие - Деревянные фигурки на слова 1 класса слоговой структуры по А.К.Марковой.  #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4" descr="Логопедическое пособие - Деревянные фигурки на слова 1 класса слоговой структуры по А.К.Марковой.  #3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6" descr="https://ir.ozone.ru/s3/multimedia-1-3/wc1000/6906824139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4" descr="https://cdn5.imgbb.ru/user/103/1038311/201503/c2270a2ed2469a4e6468ddaadacfe2c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609"/>
          <a:stretch/>
        </p:blipFill>
        <p:spPr bwMode="auto">
          <a:xfrm>
            <a:off x="2428875" y="1153295"/>
            <a:ext cx="7334250" cy="437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4817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f2.ppt-online.org/files2/slide/x/xZ1dFvAXQnMebCo6iuVLNDIzUcY5s0yhaORpEPjw7r/slide-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4" t="3822" r="5647" b="8997"/>
          <a:stretch/>
        </p:blipFill>
        <p:spPr bwMode="auto">
          <a:xfrm>
            <a:off x="4737508" y="706581"/>
            <a:ext cx="7288238" cy="532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427" y="1410229"/>
            <a:ext cx="44361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Слоговая</a:t>
            </a:r>
            <a:r>
              <a:rPr lang="ru-RU" sz="2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структура</a:t>
            </a:r>
            <a:r>
              <a:rPr lang="ru-RU" sz="2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слова</a:t>
            </a:r>
            <a:r>
              <a:rPr lang="ru-RU" sz="2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 — порядок расположения и количество </a:t>
            </a:r>
            <a:r>
              <a:rPr lang="ru-RU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слогов</a:t>
            </a:r>
            <a:r>
              <a:rPr lang="ru-RU" sz="2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 в </a:t>
            </a:r>
            <a:r>
              <a:rPr lang="ru-RU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словах</a:t>
            </a:r>
            <a:r>
              <a:rPr lang="ru-RU" sz="2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endParaRPr lang="ru-RU" sz="2000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Слоговая</a:t>
            </a:r>
            <a:r>
              <a:rPr lang="ru-RU" sz="2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структура</a:t>
            </a:r>
            <a:r>
              <a:rPr lang="ru-RU" sz="2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слова</a:t>
            </a:r>
            <a:r>
              <a:rPr lang="ru-RU" sz="2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 относится </a:t>
            </a:r>
            <a:r>
              <a:rPr lang="ru-RU" sz="2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 фонематическим </a:t>
            </a:r>
            <a:r>
              <a:rPr lang="ru-RU" sz="2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представлениям, это ритмическая конструкция слов родного языка.</a:t>
            </a:r>
          </a:p>
        </p:txBody>
      </p:sp>
    </p:spTree>
    <p:extLst>
      <p:ext uri="{BB962C8B-B14F-4D97-AF65-F5344CB8AC3E}">
        <p14:creationId xmlns:p14="http://schemas.microsoft.com/office/powerpoint/2010/main" val="1704505355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54641" y="401980"/>
            <a:ext cx="5082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игра: «ПОМОЩНИКИ»</a:t>
            </a:r>
            <a:endParaRPr lang="ru-RU" cap="all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491233" y="6078486"/>
            <a:ext cx="52141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all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ФРАзА</a:t>
            </a:r>
            <a:r>
              <a:rPr lang="ru-RU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«Я мою …»</a:t>
            </a:r>
          </a:p>
          <a:p>
            <a:pPr algn="ctr"/>
            <a:r>
              <a:rPr lang="ru-RU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(Ванна, пена, вода, мыло, сухо, </a:t>
            </a:r>
            <a:r>
              <a:rPr lang="ru-RU" b="1" cap="all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ляля</a:t>
            </a:r>
            <a:r>
              <a:rPr lang="ru-RU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cap="all" dirty="0"/>
          </a:p>
        </p:txBody>
      </p:sp>
      <p:sp>
        <p:nvSpPr>
          <p:cNvPr id="3" name="AutoShape 8" descr="https://optim.tildacdn.com/tild3733-6462-4237-a165-383633626262/-/format/webp/1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0" descr="https://optim.tildacdn.com/tild3733-6462-4237-a165-383633626262/-/format/webp/1_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2" descr="Логопедическое пособие - Деревянные фигурки на слова 1 класса слоговой структуры по А.К.Марковой.  #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4" descr="Логопедическое пособие - Деревянные фигурки на слова 1 класса слоговой структуры по А.К.Марковой.  #3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6" descr="https://ir.ozone.ru/s3/multimedia-1-3/wc1000/6906824139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6" name="Picture 2" descr="https://s13emagst.akamaized.net/products/2325/2324725/images/res_7bda2346c6be2477685984bdeca02c8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378" y="1056693"/>
            <a:ext cx="4703245" cy="470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211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60729" y="401980"/>
            <a:ext cx="6270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игра: «мамины ПОМОЩНИКИ»</a:t>
            </a:r>
            <a:endParaRPr lang="ru-RU" cap="all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854170" y="6078486"/>
            <a:ext cx="24883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фраза: «Я пеку …»</a:t>
            </a:r>
          </a:p>
          <a:p>
            <a:pPr algn="ctr"/>
            <a:endParaRPr lang="ru-RU" cap="all" dirty="0"/>
          </a:p>
        </p:txBody>
      </p:sp>
      <p:sp>
        <p:nvSpPr>
          <p:cNvPr id="3" name="AutoShape 8" descr="https://optim.tildacdn.com/tild3733-6462-4237-a165-383633626262/-/format/webp/1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0" descr="https://optim.tildacdn.com/tild3733-6462-4237-a165-383633626262/-/format/webp/1_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2" descr="Логопедическое пособие - Деревянные фигурки на слова 1 класса слоговой структуры по А.К.Марковой.  #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4" descr="Логопедическое пособие - Деревянные фигурки на слова 1 класса слоговой структуры по А.К.Марковой.  #3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6" descr="https://ir.ozone.ru/s3/multimedia-1-3/wc1000/6906824139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 descr="https://eco-mama.ru/wp-content/uploads/0/8/8/088c29cfbb848bd4393acbaed54ddbd4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1230980"/>
            <a:ext cx="6293716" cy="441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cdn1.ozone.ru/multimedia/10278762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735" y="1158244"/>
            <a:ext cx="4181038" cy="484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4112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655056" y="401980"/>
            <a:ext cx="48819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игра: «В магазине»</a:t>
            </a:r>
            <a:endParaRPr lang="ru-RU" cap="all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432646" y="6078486"/>
            <a:ext cx="73313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all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фраз</a:t>
            </a:r>
            <a:r>
              <a:rPr lang="ru-RU" b="1" cap="al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ru-RU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«Мама, купи …», «Папа, неси …», «Таня, дай …» </a:t>
            </a:r>
          </a:p>
          <a:p>
            <a:pPr algn="ctr"/>
            <a:endParaRPr lang="ru-RU" cap="all" dirty="0"/>
          </a:p>
        </p:txBody>
      </p:sp>
      <p:sp>
        <p:nvSpPr>
          <p:cNvPr id="3" name="AutoShape 8" descr="https://optim.tildacdn.com/tild3733-6462-4237-a165-383633626262/-/format/webp/1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0" descr="https://optim.tildacdn.com/tild3733-6462-4237-a165-383633626262/-/format/webp/1_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2" descr="Логопедическое пособие - Деревянные фигурки на слова 1 класса слоговой структуры по А.К.Марковой.  #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4" descr="Логопедическое пособие - Деревянные фигурки на слова 1 класса слоговой структуры по А.К.Марковой.  #3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6" descr="https://ir.ozone.ru/s3/multimedia-1-3/wc1000/6906824139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4" name="Picture 2" descr="https://sun9-43.userapi.com/impf/Ia2qylAOdG3KBTnAa6g4utM0AGbhG6zZp7yN1A/1nhRYlJJ0A4.jpg?size=2000x1125&amp;quality=96&amp;sign=6d21114d2479085d13271fba0aa7663f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7" r="22967" b="34716"/>
          <a:stretch/>
        </p:blipFill>
        <p:spPr bwMode="auto">
          <a:xfrm>
            <a:off x="307975" y="1265236"/>
            <a:ext cx="4558176" cy="434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main-cdn.sbermegamarket.ru/big2/hlr-system/16319851121/100025514054b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990" y="1074433"/>
            <a:ext cx="3264704" cy="395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424" y="2919844"/>
            <a:ext cx="2668576" cy="2414457"/>
          </a:xfrm>
          <a:prstGeom prst="rect">
            <a:avLst/>
          </a:prstGeom>
        </p:spPr>
      </p:pic>
      <p:pic>
        <p:nvPicPr>
          <p:cNvPr id="12" name="Picture 2" descr="https://sevkavportal.ru/media/k2/items/cache/feda04f225dc97e030f5877b65aa2d37_X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424" y="947919"/>
            <a:ext cx="2447107" cy="173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7387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751525" y="401980"/>
            <a:ext cx="4688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игра: «Фотограф»</a:t>
            </a:r>
            <a:endParaRPr lang="ru-RU" cap="all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70207" y="6078486"/>
            <a:ext cx="26562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фраза: «на фото…»</a:t>
            </a:r>
          </a:p>
          <a:p>
            <a:pPr algn="ctr"/>
            <a:endParaRPr lang="ru-RU" cap="all" dirty="0"/>
          </a:p>
        </p:txBody>
      </p:sp>
      <p:sp>
        <p:nvSpPr>
          <p:cNvPr id="3" name="AutoShape 8" descr="https://optim.tildacdn.com/tild3733-6462-4237-a165-383633626262/-/format/webp/1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0" descr="https://optim.tildacdn.com/tild3733-6462-4237-a165-383633626262/-/format/webp/1_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2" descr="Логопедическое пособие - Деревянные фигурки на слова 1 класса слоговой структуры по А.К.Марковой.  #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4" descr="Логопедическое пособие - Деревянные фигурки на слова 1 класса слоговой структуры по А.К.Марковой.  #3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6" descr="https://ir.ozone.ru/s3/multimedia-1-3/wc1000/6906824139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514" y="1020026"/>
            <a:ext cx="3303813" cy="2279631"/>
          </a:xfrm>
          <a:prstGeom prst="rect">
            <a:avLst/>
          </a:prstGeom>
        </p:spPr>
      </p:pic>
      <p:pic>
        <p:nvPicPr>
          <p:cNvPr id="7172" name="Picture 4" descr="https://74foto.ru/800/600/https/gubugcoding.com/wp-content/uploads/2020/03/polaroid-templa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812" y="813066"/>
            <a:ext cx="4556760" cy="5265420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589" y="1240053"/>
            <a:ext cx="1445895" cy="1391920"/>
          </a:xfrm>
          <a:prstGeom prst="rect">
            <a:avLst/>
          </a:prstGeom>
        </p:spPr>
      </p:pic>
      <p:pic>
        <p:nvPicPr>
          <p:cNvPr id="17" name="Рисунок 16" descr="https://gas-kvas.com/uploads/posts/2023-02/1676725269_gas-kvas-com-p-kivi-detskii-risunok-10.pn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2" b="10545"/>
          <a:stretch/>
        </p:blipFill>
        <p:spPr bwMode="auto">
          <a:xfrm>
            <a:off x="9536919" y="3948170"/>
            <a:ext cx="1306195" cy="13100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 descr="https://abrakadabra.fun/uploads/posts/2021-12/1640206522_8-abrakadabra-fun-p-sladkaya-vata-na-belom-fone-10.jpg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58" b="95146" l="24667" r="480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05" t="6018" r="51145" b="5081"/>
          <a:stretch/>
        </p:blipFill>
        <p:spPr bwMode="auto">
          <a:xfrm>
            <a:off x="7452071" y="3768148"/>
            <a:ext cx="1090930" cy="16700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 descr="https://polinka.top/uploads/posts/2023-06/1685954643_polinka-top-p-voda-kartinka-dlya-detei-pinterest-1.png"/>
          <p:cNvPicPr/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34" b="93721" l="4000" r="50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5" t="2178" r="45087" b="5542"/>
          <a:stretch/>
        </p:blipFill>
        <p:spPr bwMode="auto">
          <a:xfrm>
            <a:off x="9825207" y="1157200"/>
            <a:ext cx="729615" cy="17446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8" name="Picture 2" descr="https://sun9-63.userapi.com/impg/IxVEsGTJtzUfVbgxPzBZe_aKL8G3tTZdQMz12w/4Vrdd2cN3Wc.jpg?size=479x774&amp;quality=95&amp;sign=00d17437131e2cd96b8880750ff444ca&amp;type=album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5" r="53432"/>
          <a:stretch/>
        </p:blipFill>
        <p:spPr bwMode="auto">
          <a:xfrm>
            <a:off x="460375" y="617538"/>
            <a:ext cx="1480689" cy="536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main-cdn.sbermegamarket.ru/hlr-system/-61/326/071/825/174/3/600013222232b0.jpe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804" y="3366556"/>
            <a:ext cx="2473232" cy="247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969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39294" y="2967335"/>
            <a:ext cx="71134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0530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682" y="431935"/>
            <a:ext cx="11481954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Отклонения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воспроизведении слогового состава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слова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могут проявляться следующим образом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Нарушение количества слогов: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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сокращение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(пропуск) слога – «моток» – «молоток»;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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опускание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слогообразующей гласной –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пинино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–«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пианино»;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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увеличение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числа слогов за счет вставки гласных в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стечения согласных –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команата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 – «комната».</a:t>
            </a:r>
          </a:p>
          <a:p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Нарушение последовательности слогов в слове: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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перестановка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слогов –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деворе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 – «дерево»;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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перестановка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звуков в соседних слогах –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гебемот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«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бегемот».</a:t>
            </a:r>
          </a:p>
          <a:p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Искажение структуры отдельного слога: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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сокращение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стечений согласных –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тул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 – «стул»;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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вставки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согласных в слог –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лимонт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 – «лимон».</a:t>
            </a:r>
          </a:p>
          <a:p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Уподобление слогов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–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кококосы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» – «абрикосы».</a:t>
            </a:r>
          </a:p>
          <a:p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Персеверации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(циклический повтор,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настойчивое воспроизведение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 – «били...били...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билитекарь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 – «библиотекарь» .</a:t>
            </a:r>
          </a:p>
          <a:p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 Антиципации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(замена предшествующих звуков последующими) –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нананасы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»–«ананасы».</a:t>
            </a:r>
          </a:p>
          <a:p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7. Контаминации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(смешение элементов слов) – «в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холодильнице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 – «в хлебнице, в холодильнике».</a:t>
            </a:r>
          </a:p>
        </p:txBody>
      </p:sp>
      <p:pic>
        <p:nvPicPr>
          <p:cNvPr id="4" name="Picture 2" descr="https://logoped-praktik.ru/wp-content/uploads/2021/05/question-mark-2110767_19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876" y="1665265"/>
            <a:ext cx="4183266" cy="284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620787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55011" y="928419"/>
            <a:ext cx="6120247" cy="4838535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55012" y="1300972"/>
            <a:ext cx="607098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Преобладание ошибок, выражающихся </a:t>
            </a:r>
            <a:r>
              <a:rPr lang="ru-RU" sz="2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перестановкой или </a:t>
            </a:r>
            <a:r>
              <a:rPr lang="ru-RU" sz="2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добавлением слогов,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свидетельствует 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 первичном недоразвитии слухового восприятия ребенка. </a:t>
            </a:r>
            <a:endParaRPr lang="ru-RU" sz="20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Сокращение </a:t>
            </a:r>
            <a:r>
              <a:rPr lang="ru-RU" sz="2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количества слогов, уподобление слогов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друг другу, </a:t>
            </a:r>
            <a:r>
              <a:rPr lang="ru-RU" sz="2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сокращение стечений </a:t>
            </a:r>
            <a:r>
              <a:rPr lang="ru-RU" sz="2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согласных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указывают на преимущественное 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нарушение артикуляционной сферы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Большое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значение для правильного произнесения слогового состава слова имеет степень знакомства со словом. Малознакомые слова искажаются чаще, чем слова, хорошо известные ребенку.</a:t>
            </a:r>
          </a:p>
        </p:txBody>
      </p:sp>
      <p:pic>
        <p:nvPicPr>
          <p:cNvPr id="9" name="Picture 2" descr="https://logoped-praktik.ru/wp-content/uploads/2021/05/question-mark-2110767_19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860" y="1788227"/>
            <a:ext cx="4678372" cy="311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275602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2937" y="1435589"/>
            <a:ext cx="5069234" cy="3984171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2937" y="1384663"/>
            <a:ext cx="506923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Логопедическая работа по устранению нарушений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ССС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 может ограничиваться коррекционной задачей исправления лишь данного недостатка.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Необходимо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развивать фонематическое восприятие, словарный запас, грамматические формы и интеллектуальные функции: мышление, память, внимание.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Поэтому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требуется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разнообразный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учебный материал, который следует преподносить в игровой форме. На его поиск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специалист обычно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затрачивает значительные усилия. </a:t>
            </a:r>
          </a:p>
        </p:txBody>
      </p:sp>
      <p:pic>
        <p:nvPicPr>
          <p:cNvPr id="3074" name="Picture 2" descr="https://img.razrisyika.ru/kart/70/1200/278937-dlya-detey-5-6-let-v-detskom-sadu-1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608" y="1251149"/>
            <a:ext cx="6248400" cy="435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1445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645" y="1949457"/>
            <a:ext cx="8866707" cy="389009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62645" y="281122"/>
            <a:ext cx="8866707" cy="1407078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234624" y="241650"/>
            <a:ext cx="608852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СООБЩЕСТВО </a:t>
            </a:r>
            <a:endParaRPr lang="en-US" sz="4400" b="1" cap="none" spc="0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социальной сети </a:t>
            </a:r>
            <a:r>
              <a:rPr lang="en-US" sz="4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VK</a:t>
            </a:r>
            <a:endParaRPr lang="ru-RU" sz="4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96" t="6374" r="29924" b="6013"/>
          <a:stretch/>
        </p:blipFill>
        <p:spPr>
          <a:xfrm>
            <a:off x="1881052" y="2207622"/>
            <a:ext cx="2619231" cy="246888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80675" y="6092036"/>
            <a:ext cx="51964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https://vk.com/club211516414</a:t>
            </a:r>
            <a:endParaRPr lang="ru-RU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378196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120" y="156754"/>
            <a:ext cx="9305760" cy="657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310131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023-11-30_17-47-5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9" b="6989"/>
          <a:stretch/>
        </p:blipFill>
        <p:spPr bwMode="auto">
          <a:xfrm>
            <a:off x="1619976" y="862148"/>
            <a:ext cx="8952048" cy="582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26938"/>
            <a:ext cx="12192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all" normalizeH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игра: «Подарки для </a:t>
            </a:r>
            <a:r>
              <a:rPr kumimoji="0" lang="ru-RU" altLang="ru-RU" sz="1600" b="1" i="0" u="none" strike="noStrike" cap="all" normalizeH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Хомы</a:t>
            </a:r>
            <a:r>
              <a:rPr kumimoji="0" lang="ru-RU" altLang="ru-RU" sz="1600" b="1" i="0" u="none" strike="noStrike" cap="all" normalizeH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Цель: устранение нарушений слоговой структуры слова, обучение четкому произнесению двусложных слов. </a:t>
            </a:r>
          </a:p>
        </p:txBody>
      </p:sp>
    </p:spTree>
    <p:extLst>
      <p:ext uri="{BB962C8B-B14F-4D97-AF65-F5344CB8AC3E}">
        <p14:creationId xmlns:p14="http://schemas.microsoft.com/office/powerpoint/2010/main" val="4260395006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502" y="30706"/>
            <a:ext cx="119917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игра: </a:t>
            </a:r>
            <a:r>
              <a:rPr lang="ru-RU" sz="16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«Чудо-соты»</a:t>
            </a:r>
            <a:r>
              <a:rPr lang="ru-RU" sz="16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инструкции: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«Это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соты. Тут сова, пони, рыба .... Спрячь,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sun9-41.userapi.com/impg/AcGbbyDVB4oaYH1pMvTINCLhQ8p4YG5mt2eN7g/lZqTUNNdCUc.jpg?size=1014x700&amp;quality=95&amp;sign=65538de8809bdbbfdf076f51f3a2b08e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775" y="861703"/>
            <a:ext cx="8468450" cy="576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956263"/>
      </p:ext>
    </p:extLst>
  </p:cSld>
  <p:clrMapOvr>
    <a:masterClrMapping/>
  </p:clrMapOvr>
  <p:transition spd="slow">
    <p:wipe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Другая 1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Интеграл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ntegral" id="{3577F8C9-A904-41D8-97D2-FD898F53F20E}" vid="{B4028482-F53A-4442-AB14-9B7A43F44F9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914</TotalTime>
  <Words>666</Words>
  <Application>Microsoft Office PowerPoint</Application>
  <PresentationFormat>Произвольный</PresentationFormat>
  <Paragraphs>100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Интеграл</vt:lpstr>
      <vt:lpstr>«Применение игровых технологий для отработки слоговой структуры слова»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ИГРЫ С МЯЧОМ ДЛЯ РАЗВИТИЯ РЕЧИ</dc:title>
  <dc:creator>Азиз</dc:creator>
  <cp:lastModifiedBy>User</cp:lastModifiedBy>
  <cp:revision>124</cp:revision>
  <cp:lastPrinted>2022-02-04T15:02:21Z</cp:lastPrinted>
  <dcterms:created xsi:type="dcterms:W3CDTF">2021-10-12T13:21:59Z</dcterms:created>
  <dcterms:modified xsi:type="dcterms:W3CDTF">2024-03-26T11:01:25Z</dcterms:modified>
</cp:coreProperties>
</file>