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324" r:id="rId3"/>
    <p:sldId id="322" r:id="rId4"/>
    <p:sldId id="323" r:id="rId5"/>
    <p:sldId id="313" r:id="rId6"/>
    <p:sldId id="329" r:id="rId7"/>
    <p:sldId id="330" r:id="rId8"/>
    <p:sldId id="331" r:id="rId9"/>
    <p:sldId id="332" r:id="rId10"/>
    <p:sldId id="333" r:id="rId11"/>
    <p:sldId id="325" r:id="rId12"/>
    <p:sldId id="328" r:id="rId13"/>
    <p:sldId id="305" r:id="rId14"/>
    <p:sldId id="315" r:id="rId15"/>
    <p:sldId id="321" r:id="rId16"/>
    <p:sldId id="316" r:id="rId17"/>
    <p:sldId id="317" r:id="rId18"/>
    <p:sldId id="314" r:id="rId19"/>
    <p:sldId id="318" r:id="rId20"/>
    <p:sldId id="319" r:id="rId21"/>
    <p:sldId id="320" r:id="rId22"/>
    <p:sldId id="327" r:id="rId23"/>
    <p:sldId id="326" r:id="rId24"/>
    <p:sldId id="304" r:id="rId25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9879" autoAdjust="0"/>
  </p:normalViewPr>
  <p:slideViewPr>
    <p:cSldViewPr snapToGrid="0">
      <p:cViewPr>
        <p:scale>
          <a:sx n="60" d="100"/>
          <a:sy n="60" d="100"/>
        </p:scale>
        <p:origin x="-2430" y="-13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88A1A-FDF1-4390-B1CB-D3F088E6D2DC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AD394-DFEB-46A5-9C93-D86A7628A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398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AD394-DFEB-46A5-9C93-D86A7628AFE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339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20197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29704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7420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57028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22270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79390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0507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8034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48745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5003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17327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99236C0-7B65-4F14-B3A3-403654B4E5E1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17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ompose?To=sadik_vishenka-krasnoe@crimeaedu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8.jpeg"/><Relationship Id="rId10" Type="http://schemas.microsoft.com/office/2007/relationships/hdphoto" Target="../media/hdphoto7.wdp"/><Relationship Id="rId4" Type="http://schemas.openxmlformats.org/officeDocument/2006/relationships/image" Target="../media/image17.jpeg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jpeg"/><Relationship Id="rId3" Type="http://schemas.openxmlformats.org/officeDocument/2006/relationships/image" Target="../media/image42.jpeg"/><Relationship Id="rId7" Type="http://schemas.microsoft.com/office/2007/relationships/hdphoto" Target="../media/hdphoto14.wdp"/><Relationship Id="rId12" Type="http://schemas.microsoft.com/office/2007/relationships/hdphoto" Target="../media/hdphoto16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7.png"/><Relationship Id="rId5" Type="http://schemas.microsoft.com/office/2007/relationships/hdphoto" Target="../media/hdphoto13.wdp"/><Relationship Id="rId15" Type="http://schemas.openxmlformats.org/officeDocument/2006/relationships/image" Target="../media/image49.jpeg"/><Relationship Id="rId10" Type="http://schemas.microsoft.com/office/2007/relationships/hdphoto" Target="../media/hdphoto15.wdp"/><Relationship Id="rId4" Type="http://schemas.openxmlformats.org/officeDocument/2006/relationships/image" Target="../media/image43.png"/><Relationship Id="rId9" Type="http://schemas.openxmlformats.org/officeDocument/2006/relationships/image" Target="../media/image46.png"/><Relationship Id="rId14" Type="http://schemas.microsoft.com/office/2007/relationships/hdphoto" Target="../media/hdphoto17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796118"/>
            <a:ext cx="7772400" cy="170383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«Применение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игровых технологий для отработки слоговой структуры слова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pPr algn="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Мустафаева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Ф.Э.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2135" y="429656"/>
            <a:ext cx="8967729" cy="215930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041317" y="18614"/>
            <a:ext cx="6109365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«Вишенка» с. Красное» 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Симферопольского района Республики Крым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_____________________________________________________________________________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 Комсомольская 11-«А», с. Красное, Симферопольский район, 297520, Республика Крым,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Российская Федерация,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sadik_vishenka-krasnoe@crimeaedu.ru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ОКПО 00839056 ОГРН 1159102036378 ИНН/КПП 9109010740/91090100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Рисунок 1" descr="Описание: pict1696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38" y="457200"/>
            <a:ext cx="669925" cy="85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817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4810" y="328628"/>
            <a:ext cx="63623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коррекции нарушений слоговой структуры включает в себя следующие 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</a:t>
            </a:r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и самомассаж.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развития мелкой моторики.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Артикуляционная гимнастика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ритмических способностей.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пространственных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квазипространственных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 доступного класса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О.И.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Крупенчук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fsd.multiurok.ru/html/2018/06/03/s_5b130a403e752/911507_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5"/>
          <a:stretch/>
        </p:blipFill>
        <p:spPr bwMode="auto">
          <a:xfrm>
            <a:off x="7362497" y="863633"/>
            <a:ext cx="4403834" cy="22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t44180d.dou.obrazovanie33.ru/upload/site_files/0d/%D0%9D%D0%BE%D0%B6%D0%BA%D0%B8%20%D0%B8%20%D0%BB%D0%B0%D0%B4%D0%BE%D1%88%D0%BA%D0%B8%20(2)-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" r="2709"/>
          <a:stretch/>
        </p:blipFill>
        <p:spPr bwMode="auto">
          <a:xfrm>
            <a:off x="7362498" y="3628994"/>
            <a:ext cx="4403833" cy="22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764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s-thb01.getcourse.ru/fileservice/file/thumbnail/h/d723e4062c65c1ae72bdf145743ba26e.jpg/s/s1200x/a/27502/sc/1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6" y="3638299"/>
            <a:ext cx="4613564" cy="309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7036" y="184942"/>
            <a:ext cx="4613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над переключением артикуляционных движений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3"/>
          <a:stretch/>
        </p:blipFill>
        <p:spPr bwMode="auto">
          <a:xfrm>
            <a:off x="187037" y="775010"/>
            <a:ext cx="4613564" cy="286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https://fs-thb02.getcourse.ru/fileservice/file/thumbnail/h/b824c3f374a3c110b539257a3f426fb3.jpg/s/s1200x/a/27502/sc/8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8" b="6734"/>
          <a:stretch/>
        </p:blipFill>
        <p:spPr bwMode="auto">
          <a:xfrm>
            <a:off x="5174385" y="1352822"/>
            <a:ext cx="3304598" cy="215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13763" y="257677"/>
            <a:ext cx="5387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Работа над четким произнесением слов 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 слоговой структурой 1-го типа</a:t>
            </a:r>
          </a:p>
        </p:txBody>
      </p:sp>
      <p:pic>
        <p:nvPicPr>
          <p:cNvPr id="6152" name="Picture 8" descr="https://fs-thb02.getcourse.ru/fileservice/file/thumbnail/h/9dcf9664cf8695f37e828663f2ae7da7.jpg/s/s1200x/a/27502/sc/23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88" b="7409"/>
          <a:stretch/>
        </p:blipFill>
        <p:spPr bwMode="auto">
          <a:xfrm>
            <a:off x="8572502" y="1371599"/>
            <a:ext cx="3304598" cy="211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fs-thb02.getcourse.ru/fileservice/file/thumbnail/h/eaf958cbbde1942e664a58bb0b9fc32e.jpg/s/s1200x/a/27502/sc/39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86" y="3638299"/>
            <a:ext cx="3304598" cy="247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fs-thb03.getcourse.ru/fileservice/file/thumbnail/h/0868f272df6c52f581660c9a574e2cbb.jpg/s/s1200x/a/27502/sc/15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3" y="3638297"/>
            <a:ext cx="3304598" cy="247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317274" y="183598"/>
            <a:ext cx="613954" cy="59006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443055" y="183598"/>
            <a:ext cx="613954" cy="59006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42263" y="332459"/>
            <a:ext cx="287382" cy="29503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196542" y="329109"/>
            <a:ext cx="287382" cy="29503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347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311" y="409083"/>
            <a:ext cx="1193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Это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Рисунок 3" descr="https://konspekta.net/studopediaru/baza24/9019112103172.files/image010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039" y="404949"/>
            <a:ext cx="4653647" cy="60219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616424" y="407016"/>
            <a:ext cx="10965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Тут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906" y="404949"/>
            <a:ext cx="1210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Вот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028" name="Picture 4" descr="https://i.pinimg.com/originals/ec/89/50/ec895051642e85832daa93759a4813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82" y="1614683"/>
            <a:ext cx="5864005" cy="439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99576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osuda-i-podarki.ru/wa-data/public/shop/products/53/83/388353/images/1292378/1292378.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67" y="1225485"/>
            <a:ext cx="4874640" cy="487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19657" y="565270"/>
            <a:ext cx="6352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«Волшебный мешочек»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83201" y="6238742"/>
            <a:ext cx="2425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ищу …»</a:t>
            </a:r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39530" y="130175"/>
            <a:ext cx="75900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коммуникативных игровых ситуаций</a:t>
            </a:r>
            <a:endParaRPr lang="ru-RU" sz="2000" cap="all" dirty="0">
              <a:solidFill>
                <a:srgbClr val="0070C0"/>
              </a:solidFill>
            </a:endParaRPr>
          </a:p>
        </p:txBody>
      </p:sp>
      <p:pic>
        <p:nvPicPr>
          <p:cNvPr id="2" name="Picture 2" descr="https://d.wpimg.pl/1132305599-734685469/kolekcje-jajk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0" b="4669"/>
          <a:stretch/>
        </p:blipFill>
        <p:spPr bwMode="auto">
          <a:xfrm>
            <a:off x="8633105" y="3278802"/>
            <a:ext cx="3329270" cy="3329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9-8.userapi.com/whYWGH5QzLtV1c3HAooJeCOxJG3WRoOeUgyb_A/iL2FnJGYB6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240" y="1006246"/>
            <a:ext cx="3329270" cy="3329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62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49219" y="401980"/>
            <a:ext cx="4893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«Ищем клад»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83201" y="6238742"/>
            <a:ext cx="2425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ищу …»</a:t>
            </a:r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dpo-kipr.ru/wp-content/uploads/2022/07/Pesochnaya_terapiya._Tsentr_Suharevo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69" y="1067584"/>
            <a:ext cx="7028863" cy="468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4216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33042" y="401980"/>
            <a:ext cx="552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«Кладоискатели»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44598" y="6238742"/>
            <a:ext cx="3702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ищу …», «Я Дую». </a:t>
            </a:r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://klubmama.ru/uploads/posts/2022-08/1661705667_36-klubmama-ru-p-podelki-sekretiki-foto-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795662"/>
            <a:ext cx="4172068" cy="521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elegra.ph/file/21201aa9667972d7225e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195" y="890119"/>
            <a:ext cx="6076986" cy="511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2185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06047" y="401980"/>
            <a:ext cx="537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«Лесная Сказка»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83201" y="6238742"/>
            <a:ext cx="2425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ищу …»</a:t>
            </a:r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https://i.pinimg.com/originals/17/12/19/171219d859d30dd82cef61655c3c42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338" y="940855"/>
            <a:ext cx="7593324" cy="50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104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31545" y="401980"/>
            <a:ext cx="4528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«Находка»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83201" y="6238742"/>
            <a:ext cx="2425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ищу …»</a:t>
            </a:r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https://i.pinimg.com/originals/c0/d3/8b/c0d38b6f5bfa35e5a571e589f875fb0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6" b="895"/>
          <a:stretch/>
        </p:blipFill>
        <p:spPr bwMode="auto">
          <a:xfrm>
            <a:off x="3987857" y="769938"/>
            <a:ext cx="4216286" cy="546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36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75051" y="401980"/>
            <a:ext cx="4641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«Найди-ка»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20715" y="6238742"/>
            <a:ext cx="2550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Вижу …»</a:t>
            </a:r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main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018" y="955617"/>
            <a:ext cx="48577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free-images.com/or/d431/magnifying_lens_magnifier_magnif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14" y="1917357"/>
            <a:ext cx="5386432" cy="308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491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82752" y="401980"/>
            <a:ext cx="4826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«Спасатели»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20715" y="6238742"/>
            <a:ext cx="2550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Вижу …»</a:t>
            </a:r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https://cdn5.imgbb.ru/user/103/1038311/201503/c2270a2ed2469a4e6468ddaadacfe2c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609"/>
          <a:stretch/>
        </p:blipFill>
        <p:spPr bwMode="auto">
          <a:xfrm>
            <a:off x="2428875" y="1153295"/>
            <a:ext cx="7334250" cy="437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4817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2.ppt-online.org/files2/slide/x/xZ1dFvAXQnMebCo6iuVLNDIzUcY5s0yhaORpEPjw7r/slide-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4" t="3822" r="5647" b="8997"/>
          <a:stretch/>
        </p:blipFill>
        <p:spPr bwMode="auto">
          <a:xfrm>
            <a:off x="4737508" y="706581"/>
            <a:ext cx="7288238" cy="532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427" y="1410229"/>
            <a:ext cx="44361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Слоговая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— порядок расположения и количество 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слогов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словах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0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Слоговая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относится 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 фонематическим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представлениям, это ритмическая конструкция слов родного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170450535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54641" y="401980"/>
            <a:ext cx="5082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«ПОМОЩНИКИ»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91233" y="6078486"/>
            <a:ext cx="52141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</a:t>
            </a: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«Я мою …»</a:t>
            </a:r>
          </a:p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(Ванна, пена, вода, мыло, сухо, </a:t>
            </a:r>
            <a:r>
              <a:rPr lang="ru-RU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ляля</a:t>
            </a: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https://s13emagst.akamaized.net/products/2325/2324725/images/res_7bda2346c6be2477685984bdeca02c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378" y="1056693"/>
            <a:ext cx="4703245" cy="470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21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60729" y="401980"/>
            <a:ext cx="6270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«мамины ПОМОЩНИКИ»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54170" y="6078486"/>
            <a:ext cx="24883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«Я пеку …»</a:t>
            </a:r>
          </a:p>
          <a:p>
            <a:pPr algn="ctr"/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s://eco-mama.ru/wp-content/uploads/0/8/8/088c29cfbb848bd4393acbaed54ddbd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1230980"/>
            <a:ext cx="6293716" cy="441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cdn1.ozone.ru/multimedia/10278762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735" y="1158244"/>
            <a:ext cx="4181038" cy="484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411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55056" y="401980"/>
            <a:ext cx="4881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«В магазине»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32646" y="6078486"/>
            <a:ext cx="73313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</a:t>
            </a:r>
            <a:r>
              <a:rPr lang="ru-RU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«Мама, купи …», «Папа, неси …», «Таня, дай …» </a:t>
            </a:r>
          </a:p>
          <a:p>
            <a:pPr algn="ctr"/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s://sun9-43.userapi.com/impf/Ia2qylAOdG3KBTnAa6g4utM0AGbhG6zZp7yN1A/1nhRYlJJ0A4.jpg?size=2000x1125&amp;quality=96&amp;sign=6d21114d2479085d13271fba0aa7663f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7" r="22967" b="34716"/>
          <a:stretch/>
        </p:blipFill>
        <p:spPr bwMode="auto">
          <a:xfrm>
            <a:off x="307975" y="1265236"/>
            <a:ext cx="4558176" cy="434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main-cdn.sbermegamarket.ru/big2/hlr-system/16319851121/100025514054b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990" y="1074433"/>
            <a:ext cx="3264704" cy="395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24" y="2919844"/>
            <a:ext cx="2668576" cy="2414457"/>
          </a:xfrm>
          <a:prstGeom prst="rect">
            <a:avLst/>
          </a:prstGeom>
        </p:spPr>
      </p:pic>
      <p:pic>
        <p:nvPicPr>
          <p:cNvPr id="12" name="Picture 2" descr="https://sevkavportal.ru/media/k2/items/cache/feda04f225dc97e030f5877b65aa2d37_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24" y="947919"/>
            <a:ext cx="2447107" cy="173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738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51525" y="401980"/>
            <a:ext cx="4688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«Фотограф»</a:t>
            </a:r>
            <a:endParaRPr lang="ru-RU" cap="all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70207" y="6078486"/>
            <a:ext cx="26562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фраза: «на фото…»</a:t>
            </a:r>
          </a:p>
          <a:p>
            <a:pPr algn="ctr"/>
            <a:endParaRPr lang="ru-RU" cap="all" dirty="0"/>
          </a:p>
        </p:txBody>
      </p:sp>
      <p:sp>
        <p:nvSpPr>
          <p:cNvPr id="3" name="AutoShape 8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optim.tildacdn.com/tild3733-6462-4237-a165-383633626262/-/format/webp/1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Логопедическое пособие - Деревянные фигурки на слова 1 класса слоговой структуры по А.К.Марковой.  #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ir.ozone.ru/s3/multimedia-1-3/wc1000/6906824139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14" y="1020026"/>
            <a:ext cx="3303813" cy="2279631"/>
          </a:xfrm>
          <a:prstGeom prst="rect">
            <a:avLst/>
          </a:prstGeom>
        </p:spPr>
      </p:pic>
      <p:pic>
        <p:nvPicPr>
          <p:cNvPr id="7172" name="Picture 4" descr="https://74foto.ru/800/600/https/gubugcoding.com/wp-content/uploads/2020/03/polaroid-templa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812" y="813066"/>
            <a:ext cx="4556760" cy="5265420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589" y="1240053"/>
            <a:ext cx="1445895" cy="1391920"/>
          </a:xfrm>
          <a:prstGeom prst="rect">
            <a:avLst/>
          </a:prstGeom>
        </p:spPr>
      </p:pic>
      <p:pic>
        <p:nvPicPr>
          <p:cNvPr id="17" name="Рисунок 16" descr="https://gas-kvas.com/uploads/posts/2023-02/1676725269_gas-kvas-com-p-kivi-detskii-risunok-10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2" b="10545"/>
          <a:stretch/>
        </p:blipFill>
        <p:spPr bwMode="auto">
          <a:xfrm>
            <a:off x="9536919" y="3948170"/>
            <a:ext cx="1306195" cy="1310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https://abrakadabra.fun/uploads/posts/2021-12/1640206522_8-abrakadabra-fun-p-sladkaya-vata-na-belom-fone-10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58" b="95146" l="24667" r="480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05" t="6018" r="51145" b="5081"/>
          <a:stretch/>
        </p:blipFill>
        <p:spPr bwMode="auto">
          <a:xfrm>
            <a:off x="7452071" y="3768148"/>
            <a:ext cx="1090930" cy="1670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https://polinka.top/uploads/posts/2023-06/1685954643_polinka-top-p-voda-kartinka-dlya-detei-pinterest-1.pn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34" b="93721" l="4000" r="50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5" t="2178" r="45087" b="5542"/>
          <a:stretch/>
        </p:blipFill>
        <p:spPr bwMode="auto">
          <a:xfrm>
            <a:off x="9825207" y="1157200"/>
            <a:ext cx="729615" cy="1744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https://sun9-63.userapi.com/impg/IxVEsGTJtzUfVbgxPzBZe_aKL8G3tTZdQMz12w/4Vrdd2cN3Wc.jpg?size=479x774&amp;quality=95&amp;sign=00d17437131e2cd96b8880750ff444ca&amp;type=album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" r="53432"/>
          <a:stretch/>
        </p:blipFill>
        <p:spPr bwMode="auto">
          <a:xfrm>
            <a:off x="460375" y="617538"/>
            <a:ext cx="1480689" cy="53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main-cdn.sbermegamarket.ru/hlr-system/-61/326/071/825/174/3/600013222232b0.jpe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804" y="3366556"/>
            <a:ext cx="2473232" cy="247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96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9294" y="2967335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53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682" y="431935"/>
            <a:ext cx="1148195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Отклонения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воспроизведении слогового состава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могут проявляться следующим образом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Нарушение количества слогов: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сокращение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(пропуск) слога – «моток» – «молоток»;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опускание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слогообразующей гласной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пинино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пианино»;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увеличение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числа слогов за счет вставки гласных в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стечения согласных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команата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– «комната».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Нарушение последовательности слогов в слове: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перестановка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слогов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деворе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– «дерево»;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перестановка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звуков в соседних слогах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гебемот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бегемот».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Искажение структуры отдельного слога: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сокращение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стечений согласных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– «стул»;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вставки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согласных в слог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лимонт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– «лимон».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Уподобление слогов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кококосы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» – «абрикосы».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Персеверации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(циклический повтор,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настойчивое воспроизведение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– «били...били...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билитекарь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– «библиотекарь» 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Антиципации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(замена предшествующих звуков последующими)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нананасы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»–«ананасы».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Контаминации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(смешение элементов слов) – «в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холодильнице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– «в хлебнице, в холодильнике».</a:t>
            </a:r>
          </a:p>
        </p:txBody>
      </p:sp>
      <p:pic>
        <p:nvPicPr>
          <p:cNvPr id="4" name="Picture 2" descr="https://logoped-praktik.ru/wp-content/uploads/2021/05/question-mark-2110767_1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876" y="1665265"/>
            <a:ext cx="4183266" cy="284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62078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5011" y="928419"/>
            <a:ext cx="6120247" cy="4838535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5012" y="1300972"/>
            <a:ext cx="607098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Преобладание ошибок, выражающихся 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перестановкой или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добавлением слогов,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свидетельствует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первичном недоразвитии слухового восприятия ребенка. 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Сокращение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количества слогов, уподобление слогов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друг другу, 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сокращение стечений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согласных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указывают на преимущественное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нарушение артикуляционной сферы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Большое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значение для правильного произнесения слогового состава слова имеет степень знакомства со словом. Малознакомые слова искажаются чаще, чем слова, хорошо известные ребенку.</a:t>
            </a:r>
          </a:p>
        </p:txBody>
      </p:sp>
      <p:pic>
        <p:nvPicPr>
          <p:cNvPr id="9" name="Picture 2" descr="https://logoped-praktik.ru/wp-content/uploads/2021/05/question-mark-2110767_1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860" y="1788227"/>
            <a:ext cx="4678372" cy="311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27560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2937" y="1435589"/>
            <a:ext cx="5069234" cy="3984171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2937" y="1384663"/>
            <a:ext cx="50692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Логопедическая работа по устранению нарушений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ССС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может ограничиваться коррекционной задачей исправления лишь данного недостатка.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развивать фонематическое восприятие, словарный запас, грамматические формы и интеллектуальные функции: мышление, память, внимание.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требуется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разнообразный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учебный материал, который следует преподносить в игровой форме. На его поиск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специалист обычно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затрачивает значительные усилия. </a:t>
            </a:r>
          </a:p>
        </p:txBody>
      </p:sp>
      <p:pic>
        <p:nvPicPr>
          <p:cNvPr id="3074" name="Picture 2" descr="https://img.razrisyika.ru/kart/70/1200/278937-dlya-detey-5-6-let-v-detskom-sadu-1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608" y="1251149"/>
            <a:ext cx="6248400" cy="435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14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45" y="1949457"/>
            <a:ext cx="8866707" cy="38900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62645" y="281122"/>
            <a:ext cx="8866707" cy="1407078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4624" y="241650"/>
            <a:ext cx="608852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СООБЩЕСТВО </a:t>
            </a:r>
            <a:endParaRPr lang="en-US" sz="44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социальной сети </a:t>
            </a:r>
            <a:r>
              <a:rPr lang="en-US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endParaRPr lang="ru-RU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96" t="6374" r="29924" b="6013"/>
          <a:stretch/>
        </p:blipFill>
        <p:spPr>
          <a:xfrm>
            <a:off x="1881052" y="2207622"/>
            <a:ext cx="2619231" cy="246888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80675" y="6092036"/>
            <a:ext cx="5196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https://vk.com/club211516414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37819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120" y="156754"/>
            <a:ext cx="9305760" cy="657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1013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023-11-30_17-47-5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9" b="6989"/>
          <a:stretch/>
        </p:blipFill>
        <p:spPr bwMode="auto">
          <a:xfrm>
            <a:off x="1619976" y="862148"/>
            <a:ext cx="8952048" cy="58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6938"/>
            <a:ext cx="12192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all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«Подарки для </a:t>
            </a:r>
            <a:r>
              <a:rPr kumimoji="0" lang="ru-RU" altLang="ru-RU" sz="1600" b="1" i="0" u="none" strike="noStrike" cap="all" normalizeH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Хомы</a:t>
            </a:r>
            <a:r>
              <a:rPr kumimoji="0" lang="ru-RU" altLang="ru-RU" sz="1600" b="1" i="0" u="none" strike="noStrike" cap="all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устранение нарушений слоговой структуры слова, обучение четкому произнесению двусложных слов. </a:t>
            </a:r>
          </a:p>
        </p:txBody>
      </p:sp>
    </p:spTree>
    <p:extLst>
      <p:ext uri="{BB962C8B-B14F-4D97-AF65-F5344CB8AC3E}">
        <p14:creationId xmlns:p14="http://schemas.microsoft.com/office/powerpoint/2010/main" val="426039500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02" y="30706"/>
            <a:ext cx="11991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</a:t>
            </a:r>
            <a:r>
              <a:rPr lang="ru-RU" sz="1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«Чудо-соты»</a:t>
            </a:r>
            <a:r>
              <a:rPr lang="ru-RU" sz="1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инструкции: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«Это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соты. Тут сова, пони, рыба .... Спрячь,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41.userapi.com/impg/AcGbbyDVB4oaYH1pMvTINCLhQ8p4YG5mt2eN7g/lZqTUNNdCUc.jpg?size=1014x700&amp;quality=95&amp;sign=65538de8809bdbbfdf076f51f3a2b08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775" y="861703"/>
            <a:ext cx="8468450" cy="576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956263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Другая 1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B4028482-F53A-4442-AB14-9B7A43F44F9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914</TotalTime>
  <Words>666</Words>
  <Application>Microsoft Office PowerPoint</Application>
  <PresentationFormat>Произвольный</PresentationFormat>
  <Paragraphs>100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Интеграл</vt:lpstr>
      <vt:lpstr>«Применение игровых технологий для отработки слоговой структуры слова»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С МЯЧОМ ДЛЯ РАЗВИТИЯ РЕЧИ</dc:title>
  <dc:creator>Азиз</dc:creator>
  <cp:lastModifiedBy>User</cp:lastModifiedBy>
  <cp:revision>124</cp:revision>
  <cp:lastPrinted>2022-02-04T15:02:21Z</cp:lastPrinted>
  <dcterms:created xsi:type="dcterms:W3CDTF">2021-10-12T13:21:59Z</dcterms:created>
  <dcterms:modified xsi:type="dcterms:W3CDTF">2024-03-26T11:01:25Z</dcterms:modified>
</cp:coreProperties>
</file>