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22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F9E362-B38F-4227-8B7C-51DCDC3D7DDD}" type="doc">
      <dgm:prSet loTypeId="urn:microsoft.com/office/officeart/2005/8/layout/process2" loCatId="process" qsTypeId="urn:microsoft.com/office/officeart/2005/8/quickstyle/3d2#1" qsCatId="3D" csTypeId="urn:microsoft.com/office/officeart/2005/8/colors/colorful4" csCatId="colorful" phldr="1"/>
      <dgm:spPr/>
    </dgm:pt>
    <dgm:pt modelId="{1675AA51-4EBE-477A-B411-78C949F50A2F}">
      <dgm:prSet phldrT="[Текст]" custT="1"/>
      <dgm:spPr/>
      <dgm:t>
        <a:bodyPr/>
        <a:lstStyle/>
        <a:p>
          <a:r>
            <a:rPr lang="ru-RU" sz="3200" b="1" i="0" dirty="0" err="1"/>
            <a:t>Общеучебные</a:t>
          </a:r>
          <a:r>
            <a:rPr lang="ru-RU" sz="3200" b="1" i="0" dirty="0"/>
            <a:t> умения</a:t>
          </a:r>
        </a:p>
      </dgm:t>
    </dgm:pt>
    <dgm:pt modelId="{3D5CF91E-D26A-4AA8-897E-D97DCCE48220}" type="parTrans" cxnId="{169F4CB3-C78A-4B14-B31B-7E8EE98567C2}">
      <dgm:prSet/>
      <dgm:spPr/>
      <dgm:t>
        <a:bodyPr/>
        <a:lstStyle/>
        <a:p>
          <a:endParaRPr lang="ru-RU" b="1" i="0"/>
        </a:p>
      </dgm:t>
    </dgm:pt>
    <dgm:pt modelId="{8133E1EE-83B8-4798-9CEB-C5CF85483758}" type="sibTrans" cxnId="{169F4CB3-C78A-4B14-B31B-7E8EE98567C2}">
      <dgm:prSet/>
      <dgm:spPr/>
      <dgm:t>
        <a:bodyPr/>
        <a:lstStyle/>
        <a:p>
          <a:endParaRPr lang="ru-RU" b="1" i="0"/>
        </a:p>
      </dgm:t>
    </dgm:pt>
    <dgm:pt modelId="{1FB95A57-5E33-4AFA-84EB-765E4EB27ABB}">
      <dgm:prSet phldrT="[Текст]" custT="1"/>
      <dgm:spPr/>
      <dgm:t>
        <a:bodyPr/>
        <a:lstStyle/>
        <a:p>
          <a:r>
            <a:rPr lang="ru-RU" sz="2400" b="1" i="0" dirty="0"/>
            <a:t>универсальные для многих школьных предметов способы получения и применения знаний</a:t>
          </a:r>
        </a:p>
      </dgm:t>
    </dgm:pt>
    <dgm:pt modelId="{01B3EDC6-BB2E-4DE1-AC39-E066626E8BC5}" type="parTrans" cxnId="{CA281F26-872B-4055-91BA-A737EBEE9341}">
      <dgm:prSet/>
      <dgm:spPr/>
      <dgm:t>
        <a:bodyPr/>
        <a:lstStyle/>
        <a:p>
          <a:endParaRPr lang="ru-RU" b="1" i="0"/>
        </a:p>
      </dgm:t>
    </dgm:pt>
    <dgm:pt modelId="{06842621-60C2-4847-A487-36C8E86E4461}" type="sibTrans" cxnId="{CA281F26-872B-4055-91BA-A737EBEE9341}">
      <dgm:prSet/>
      <dgm:spPr/>
      <dgm:t>
        <a:bodyPr/>
        <a:lstStyle/>
        <a:p>
          <a:endParaRPr lang="ru-RU" b="1" i="0"/>
        </a:p>
      </dgm:t>
    </dgm:pt>
    <dgm:pt modelId="{E8B8A3FB-BD2F-4843-8083-C57A6B2FEE6A}" type="pres">
      <dgm:prSet presAssocID="{88F9E362-B38F-4227-8B7C-51DCDC3D7DDD}" presName="linearFlow" presStyleCnt="0">
        <dgm:presLayoutVars>
          <dgm:resizeHandles val="exact"/>
        </dgm:presLayoutVars>
      </dgm:prSet>
      <dgm:spPr/>
    </dgm:pt>
    <dgm:pt modelId="{E0E69C69-F0D7-4CE1-805C-403CE99D16CF}" type="pres">
      <dgm:prSet presAssocID="{1675AA51-4EBE-477A-B411-78C949F50A2F}" presName="node" presStyleLbl="node1" presStyleIdx="0" presStyleCnt="2">
        <dgm:presLayoutVars>
          <dgm:bulletEnabled val="1"/>
        </dgm:presLayoutVars>
      </dgm:prSet>
      <dgm:spPr/>
    </dgm:pt>
    <dgm:pt modelId="{2EF69F97-100E-4DCD-87E8-0BFD9FBE6D38}" type="pres">
      <dgm:prSet presAssocID="{8133E1EE-83B8-4798-9CEB-C5CF85483758}" presName="sibTrans" presStyleLbl="sibTrans2D1" presStyleIdx="0" presStyleCnt="1"/>
      <dgm:spPr/>
    </dgm:pt>
    <dgm:pt modelId="{2402EA63-F338-4ED7-8A34-2CD70EEB3B03}" type="pres">
      <dgm:prSet presAssocID="{8133E1EE-83B8-4798-9CEB-C5CF85483758}" presName="connectorText" presStyleLbl="sibTrans2D1" presStyleIdx="0" presStyleCnt="1"/>
      <dgm:spPr/>
    </dgm:pt>
    <dgm:pt modelId="{05479135-FD8C-4E3D-A48D-22AE954EDE79}" type="pres">
      <dgm:prSet presAssocID="{1FB95A57-5E33-4AFA-84EB-765E4EB27ABB}" presName="node" presStyleLbl="node1" presStyleIdx="1" presStyleCnt="2" custScaleX="190305">
        <dgm:presLayoutVars>
          <dgm:bulletEnabled val="1"/>
        </dgm:presLayoutVars>
      </dgm:prSet>
      <dgm:spPr/>
    </dgm:pt>
  </dgm:ptLst>
  <dgm:cxnLst>
    <dgm:cxn modelId="{09A98316-EC6E-4E59-B3D9-C971D1668B98}" type="presOf" srcId="{8133E1EE-83B8-4798-9CEB-C5CF85483758}" destId="{2EF69F97-100E-4DCD-87E8-0BFD9FBE6D38}" srcOrd="0" destOrd="0" presId="urn:microsoft.com/office/officeart/2005/8/layout/process2"/>
    <dgm:cxn modelId="{CA281F26-872B-4055-91BA-A737EBEE9341}" srcId="{88F9E362-B38F-4227-8B7C-51DCDC3D7DDD}" destId="{1FB95A57-5E33-4AFA-84EB-765E4EB27ABB}" srcOrd="1" destOrd="0" parTransId="{01B3EDC6-BB2E-4DE1-AC39-E066626E8BC5}" sibTransId="{06842621-60C2-4847-A487-36C8E86E4461}"/>
    <dgm:cxn modelId="{B79C9F2E-F242-4500-B545-2F01E3F79245}" type="presOf" srcId="{88F9E362-B38F-4227-8B7C-51DCDC3D7DDD}" destId="{E8B8A3FB-BD2F-4843-8083-C57A6B2FEE6A}" srcOrd="0" destOrd="0" presId="urn:microsoft.com/office/officeart/2005/8/layout/process2"/>
    <dgm:cxn modelId="{81ADD05D-E27F-4093-8022-A2D27F9E3A75}" type="presOf" srcId="{8133E1EE-83B8-4798-9CEB-C5CF85483758}" destId="{2402EA63-F338-4ED7-8A34-2CD70EEB3B03}" srcOrd="1" destOrd="0" presId="urn:microsoft.com/office/officeart/2005/8/layout/process2"/>
    <dgm:cxn modelId="{C7B6256A-04F4-485F-9023-45239434B437}" type="presOf" srcId="{1675AA51-4EBE-477A-B411-78C949F50A2F}" destId="{E0E69C69-F0D7-4CE1-805C-403CE99D16CF}" srcOrd="0" destOrd="0" presId="urn:microsoft.com/office/officeart/2005/8/layout/process2"/>
    <dgm:cxn modelId="{9DF65D76-3C10-40EA-95DC-FCC396F3EB38}" type="presOf" srcId="{1FB95A57-5E33-4AFA-84EB-765E4EB27ABB}" destId="{05479135-FD8C-4E3D-A48D-22AE954EDE79}" srcOrd="0" destOrd="0" presId="urn:microsoft.com/office/officeart/2005/8/layout/process2"/>
    <dgm:cxn modelId="{169F4CB3-C78A-4B14-B31B-7E8EE98567C2}" srcId="{88F9E362-B38F-4227-8B7C-51DCDC3D7DDD}" destId="{1675AA51-4EBE-477A-B411-78C949F50A2F}" srcOrd="0" destOrd="0" parTransId="{3D5CF91E-D26A-4AA8-897E-D97DCCE48220}" sibTransId="{8133E1EE-83B8-4798-9CEB-C5CF85483758}"/>
    <dgm:cxn modelId="{A8D7436E-C563-42D1-9EAD-FD0D2116F2F1}" type="presParOf" srcId="{E8B8A3FB-BD2F-4843-8083-C57A6B2FEE6A}" destId="{E0E69C69-F0D7-4CE1-805C-403CE99D16CF}" srcOrd="0" destOrd="0" presId="urn:microsoft.com/office/officeart/2005/8/layout/process2"/>
    <dgm:cxn modelId="{29FC2E20-989F-4AAF-B303-D839DBE0AD53}" type="presParOf" srcId="{E8B8A3FB-BD2F-4843-8083-C57A6B2FEE6A}" destId="{2EF69F97-100E-4DCD-87E8-0BFD9FBE6D38}" srcOrd="1" destOrd="0" presId="urn:microsoft.com/office/officeart/2005/8/layout/process2"/>
    <dgm:cxn modelId="{187A0C95-B9F3-4FCB-880D-0B5AE7971B8C}" type="presParOf" srcId="{2EF69F97-100E-4DCD-87E8-0BFD9FBE6D38}" destId="{2402EA63-F338-4ED7-8A34-2CD70EEB3B03}" srcOrd="0" destOrd="0" presId="urn:microsoft.com/office/officeart/2005/8/layout/process2"/>
    <dgm:cxn modelId="{CF09F0E2-B6E3-43C5-9836-710E808A1851}" type="presParOf" srcId="{E8B8A3FB-BD2F-4843-8083-C57A6B2FEE6A}" destId="{05479135-FD8C-4E3D-A48D-22AE954EDE79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9A8D8F2-777F-48B0-8C81-DF0E4C238ECE}" type="doc">
      <dgm:prSet loTypeId="urn:microsoft.com/office/officeart/2005/8/layout/radial5" loCatId="relationship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8F5F6BBE-D91E-44EA-8C81-46825BE72401}">
      <dgm:prSet phldrT="[Текст]" custT="1"/>
      <dgm:spPr/>
      <dgm:t>
        <a:bodyPr/>
        <a:lstStyle/>
        <a:p>
          <a:r>
            <a:rPr lang="ru-RU" sz="2300" b="1" i="0" dirty="0"/>
            <a:t>ОБЩЕУЧЕБНЫЕ УМЕНИЯ И НАВЫКИ</a:t>
          </a:r>
          <a:endParaRPr lang="ru-RU" sz="2300" i="0" dirty="0"/>
        </a:p>
      </dgm:t>
    </dgm:pt>
    <dgm:pt modelId="{353A67F7-2B43-4153-A69C-697AE51B96BE}" type="parTrans" cxnId="{5828376D-F7FF-4D5A-A365-93A820EFA28A}">
      <dgm:prSet/>
      <dgm:spPr/>
      <dgm:t>
        <a:bodyPr/>
        <a:lstStyle/>
        <a:p>
          <a:endParaRPr lang="ru-RU" sz="1600" i="0"/>
        </a:p>
      </dgm:t>
    </dgm:pt>
    <dgm:pt modelId="{08BF0A12-34D7-49B1-9900-4DB9269913A5}" type="sibTrans" cxnId="{5828376D-F7FF-4D5A-A365-93A820EFA28A}">
      <dgm:prSet/>
      <dgm:spPr/>
      <dgm:t>
        <a:bodyPr/>
        <a:lstStyle/>
        <a:p>
          <a:endParaRPr lang="ru-RU" sz="1600" i="0"/>
        </a:p>
      </dgm:t>
    </dgm:pt>
    <dgm:pt modelId="{2E3F8B34-8803-4440-8E52-03B53373395E}">
      <dgm:prSet phldrT="[Текст]" custT="1"/>
      <dgm:spPr/>
      <dgm:t>
        <a:bodyPr/>
        <a:lstStyle/>
        <a:p>
          <a:r>
            <a:rPr lang="ru-RU" sz="1800" b="1" i="0" dirty="0"/>
            <a:t>учебно-организационные </a:t>
          </a:r>
        </a:p>
      </dgm:t>
    </dgm:pt>
    <dgm:pt modelId="{A679E73F-4771-4384-BC10-F22366B4E9A2}" type="parTrans" cxnId="{DE4DC333-A2BC-4E67-A437-2FB8E1483052}">
      <dgm:prSet custT="1"/>
      <dgm:spPr/>
      <dgm:t>
        <a:bodyPr/>
        <a:lstStyle/>
        <a:p>
          <a:endParaRPr lang="ru-RU" sz="1600" i="0"/>
        </a:p>
      </dgm:t>
    </dgm:pt>
    <dgm:pt modelId="{8C439482-8D98-4B53-8D8C-5CA234091D9E}" type="sibTrans" cxnId="{DE4DC333-A2BC-4E67-A437-2FB8E1483052}">
      <dgm:prSet/>
      <dgm:spPr/>
      <dgm:t>
        <a:bodyPr/>
        <a:lstStyle/>
        <a:p>
          <a:endParaRPr lang="ru-RU" sz="1600" i="0"/>
        </a:p>
      </dgm:t>
    </dgm:pt>
    <dgm:pt modelId="{029EF8C7-E9B6-4C1D-8BFE-BBF8F65E2668}">
      <dgm:prSet phldrT="[Текст]" custT="1"/>
      <dgm:spPr/>
      <dgm:t>
        <a:bodyPr/>
        <a:lstStyle/>
        <a:p>
          <a:r>
            <a:rPr lang="ru-RU" sz="1700" b="1" i="0" dirty="0"/>
            <a:t>учебно-информационные </a:t>
          </a:r>
          <a:endParaRPr lang="ru-RU" sz="1700" i="0" dirty="0"/>
        </a:p>
      </dgm:t>
    </dgm:pt>
    <dgm:pt modelId="{44AF1D81-9FDE-4E6F-8FF9-BDF840626BE4}" type="parTrans" cxnId="{50CCB124-3427-4596-A91E-09421EA15ED2}">
      <dgm:prSet custT="1"/>
      <dgm:spPr/>
      <dgm:t>
        <a:bodyPr/>
        <a:lstStyle/>
        <a:p>
          <a:endParaRPr lang="ru-RU" sz="1600" i="0"/>
        </a:p>
      </dgm:t>
    </dgm:pt>
    <dgm:pt modelId="{40272D2B-3DE4-4CFE-BEE8-9271A7230987}" type="sibTrans" cxnId="{50CCB124-3427-4596-A91E-09421EA15ED2}">
      <dgm:prSet/>
      <dgm:spPr/>
      <dgm:t>
        <a:bodyPr/>
        <a:lstStyle/>
        <a:p>
          <a:endParaRPr lang="ru-RU" sz="1600" i="0"/>
        </a:p>
      </dgm:t>
    </dgm:pt>
    <dgm:pt modelId="{250327DD-FFA4-4CAE-9980-43184DD8992B}">
      <dgm:prSet phldrT="[Текст]" custT="1"/>
      <dgm:spPr/>
      <dgm:t>
        <a:bodyPr/>
        <a:lstStyle/>
        <a:p>
          <a:r>
            <a:rPr lang="ru-RU" sz="1800" b="1" i="0" dirty="0"/>
            <a:t>учебно-интеллектуальные </a:t>
          </a:r>
          <a:endParaRPr lang="ru-RU" sz="1800" i="0" dirty="0"/>
        </a:p>
      </dgm:t>
    </dgm:pt>
    <dgm:pt modelId="{5FF2C012-BEBB-4D19-BDE5-58E7499DCDCB}" type="parTrans" cxnId="{50769B75-8B50-4EB7-9120-497981137D62}">
      <dgm:prSet custT="1"/>
      <dgm:spPr/>
      <dgm:t>
        <a:bodyPr/>
        <a:lstStyle/>
        <a:p>
          <a:endParaRPr lang="ru-RU" sz="1600" i="0"/>
        </a:p>
      </dgm:t>
    </dgm:pt>
    <dgm:pt modelId="{60E495FE-70D8-4D4C-A685-871C811AA890}" type="sibTrans" cxnId="{50769B75-8B50-4EB7-9120-497981137D62}">
      <dgm:prSet/>
      <dgm:spPr/>
      <dgm:t>
        <a:bodyPr/>
        <a:lstStyle/>
        <a:p>
          <a:endParaRPr lang="ru-RU" sz="1600" i="0"/>
        </a:p>
      </dgm:t>
    </dgm:pt>
    <dgm:pt modelId="{DA2170BB-894E-4008-B58E-E78A14D50DC7}">
      <dgm:prSet phldrT="[Текст]" custT="1"/>
      <dgm:spPr/>
      <dgm:t>
        <a:bodyPr/>
        <a:lstStyle/>
        <a:p>
          <a:r>
            <a:rPr lang="ru-RU" sz="1700" b="1" i="0" dirty="0"/>
            <a:t>учебно-коммуникативные </a:t>
          </a:r>
          <a:endParaRPr lang="ru-RU" sz="1700" i="0" dirty="0"/>
        </a:p>
      </dgm:t>
    </dgm:pt>
    <dgm:pt modelId="{FC047F9A-1B94-4F5D-A228-79BFD390D2E7}" type="parTrans" cxnId="{6100582F-1AA1-4220-BB32-D82AF88DDED3}">
      <dgm:prSet custT="1"/>
      <dgm:spPr/>
      <dgm:t>
        <a:bodyPr/>
        <a:lstStyle/>
        <a:p>
          <a:endParaRPr lang="ru-RU" sz="1600" i="0"/>
        </a:p>
      </dgm:t>
    </dgm:pt>
    <dgm:pt modelId="{D9EE1138-5260-4184-BDA1-024D8C43EBBF}" type="sibTrans" cxnId="{6100582F-1AA1-4220-BB32-D82AF88DDED3}">
      <dgm:prSet/>
      <dgm:spPr/>
      <dgm:t>
        <a:bodyPr/>
        <a:lstStyle/>
        <a:p>
          <a:endParaRPr lang="ru-RU" sz="1600" i="0"/>
        </a:p>
      </dgm:t>
    </dgm:pt>
    <dgm:pt modelId="{9C64F6E3-A7D4-4237-A41A-903CBE92298A}" type="pres">
      <dgm:prSet presAssocID="{19A8D8F2-777F-48B0-8C81-DF0E4C238ECE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0168C205-D18D-4484-BF22-5699B2BE3C1F}" type="pres">
      <dgm:prSet presAssocID="{8F5F6BBE-D91E-44EA-8C81-46825BE72401}" presName="centerShape" presStyleLbl="node0" presStyleIdx="0" presStyleCnt="1" custScaleX="172575"/>
      <dgm:spPr/>
    </dgm:pt>
    <dgm:pt modelId="{10BB28E4-B21F-400C-A1C6-13EB9106BD0C}" type="pres">
      <dgm:prSet presAssocID="{A679E73F-4771-4384-BC10-F22366B4E9A2}" presName="parTrans" presStyleLbl="sibTrans2D1" presStyleIdx="0" presStyleCnt="4"/>
      <dgm:spPr/>
    </dgm:pt>
    <dgm:pt modelId="{C2E60BAF-20D2-4ED1-9C96-E82FDF158437}" type="pres">
      <dgm:prSet presAssocID="{A679E73F-4771-4384-BC10-F22366B4E9A2}" presName="connectorText" presStyleLbl="sibTrans2D1" presStyleIdx="0" presStyleCnt="4"/>
      <dgm:spPr/>
    </dgm:pt>
    <dgm:pt modelId="{A9BDD7D6-7435-4217-9F1B-1FBDB07E075D}" type="pres">
      <dgm:prSet presAssocID="{2E3F8B34-8803-4440-8E52-03B53373395E}" presName="node" presStyleLbl="node1" presStyleIdx="0" presStyleCnt="4" custScaleX="163725">
        <dgm:presLayoutVars>
          <dgm:bulletEnabled val="1"/>
        </dgm:presLayoutVars>
      </dgm:prSet>
      <dgm:spPr/>
    </dgm:pt>
    <dgm:pt modelId="{F248432D-C51C-40CA-B328-81CDE1A368F2}" type="pres">
      <dgm:prSet presAssocID="{44AF1D81-9FDE-4E6F-8FF9-BDF840626BE4}" presName="parTrans" presStyleLbl="sibTrans2D1" presStyleIdx="1" presStyleCnt="4"/>
      <dgm:spPr/>
    </dgm:pt>
    <dgm:pt modelId="{F1982880-62AF-4697-8C6D-E4EA4D1505A8}" type="pres">
      <dgm:prSet presAssocID="{44AF1D81-9FDE-4E6F-8FF9-BDF840626BE4}" presName="connectorText" presStyleLbl="sibTrans2D1" presStyleIdx="1" presStyleCnt="4"/>
      <dgm:spPr/>
    </dgm:pt>
    <dgm:pt modelId="{5F9462CE-5F98-4DFD-BE0C-C2265D8025E1}" type="pres">
      <dgm:prSet presAssocID="{029EF8C7-E9B6-4C1D-8BFE-BBF8F65E2668}" presName="node" presStyleLbl="node1" presStyleIdx="1" presStyleCnt="4" custScaleX="148942" custRadScaleRad="138765" custRadScaleInc="868">
        <dgm:presLayoutVars>
          <dgm:bulletEnabled val="1"/>
        </dgm:presLayoutVars>
      </dgm:prSet>
      <dgm:spPr/>
    </dgm:pt>
    <dgm:pt modelId="{DB6E071F-7466-4F94-A1CA-6151610E947D}" type="pres">
      <dgm:prSet presAssocID="{5FF2C012-BEBB-4D19-BDE5-58E7499DCDCB}" presName="parTrans" presStyleLbl="sibTrans2D1" presStyleIdx="2" presStyleCnt="4"/>
      <dgm:spPr/>
    </dgm:pt>
    <dgm:pt modelId="{585E95B9-32AB-401D-8786-4BCE6791AC35}" type="pres">
      <dgm:prSet presAssocID="{5FF2C012-BEBB-4D19-BDE5-58E7499DCDCB}" presName="connectorText" presStyleLbl="sibTrans2D1" presStyleIdx="2" presStyleCnt="4"/>
      <dgm:spPr/>
    </dgm:pt>
    <dgm:pt modelId="{7D60D7AA-6EC9-4047-AD5A-31420CAAA274}" type="pres">
      <dgm:prSet presAssocID="{250327DD-FFA4-4CAE-9980-43184DD8992B}" presName="node" presStyleLbl="node1" presStyleIdx="2" presStyleCnt="4" custScaleX="172085" custScaleY="98154" custRadScaleRad="97865" custRadScaleInc="568">
        <dgm:presLayoutVars>
          <dgm:bulletEnabled val="1"/>
        </dgm:presLayoutVars>
      </dgm:prSet>
      <dgm:spPr/>
    </dgm:pt>
    <dgm:pt modelId="{98318D41-F0AA-4C6E-8242-6DE564054E4E}" type="pres">
      <dgm:prSet presAssocID="{FC047F9A-1B94-4F5D-A228-79BFD390D2E7}" presName="parTrans" presStyleLbl="sibTrans2D1" presStyleIdx="3" presStyleCnt="4"/>
      <dgm:spPr/>
    </dgm:pt>
    <dgm:pt modelId="{26924B97-F619-485E-B6F1-D5D3BC01D0EA}" type="pres">
      <dgm:prSet presAssocID="{FC047F9A-1B94-4F5D-A228-79BFD390D2E7}" presName="connectorText" presStyleLbl="sibTrans2D1" presStyleIdx="3" presStyleCnt="4"/>
      <dgm:spPr/>
    </dgm:pt>
    <dgm:pt modelId="{B74C7F49-195C-48F4-82CC-BB23496B07F3}" type="pres">
      <dgm:prSet presAssocID="{DA2170BB-894E-4008-B58E-E78A14D50DC7}" presName="node" presStyleLbl="node1" presStyleIdx="3" presStyleCnt="4" custScaleX="155993" custRadScaleRad="131920" custRadScaleInc="2137">
        <dgm:presLayoutVars>
          <dgm:bulletEnabled val="1"/>
        </dgm:presLayoutVars>
      </dgm:prSet>
      <dgm:spPr/>
    </dgm:pt>
  </dgm:ptLst>
  <dgm:cxnLst>
    <dgm:cxn modelId="{7C6D9001-8C42-494F-9788-1C804C7980CC}" type="presOf" srcId="{44AF1D81-9FDE-4E6F-8FF9-BDF840626BE4}" destId="{F248432D-C51C-40CA-B328-81CDE1A368F2}" srcOrd="0" destOrd="0" presId="urn:microsoft.com/office/officeart/2005/8/layout/radial5"/>
    <dgm:cxn modelId="{BE5E3D11-A144-41A1-AE52-3AC9C572E929}" type="presOf" srcId="{250327DD-FFA4-4CAE-9980-43184DD8992B}" destId="{7D60D7AA-6EC9-4047-AD5A-31420CAAA274}" srcOrd="0" destOrd="0" presId="urn:microsoft.com/office/officeart/2005/8/layout/radial5"/>
    <dgm:cxn modelId="{50CCB124-3427-4596-A91E-09421EA15ED2}" srcId="{8F5F6BBE-D91E-44EA-8C81-46825BE72401}" destId="{029EF8C7-E9B6-4C1D-8BFE-BBF8F65E2668}" srcOrd="1" destOrd="0" parTransId="{44AF1D81-9FDE-4E6F-8FF9-BDF840626BE4}" sibTransId="{40272D2B-3DE4-4CFE-BEE8-9271A7230987}"/>
    <dgm:cxn modelId="{7E69742F-0A77-41A3-9A5C-E42263FAFAC1}" type="presOf" srcId="{029EF8C7-E9B6-4C1D-8BFE-BBF8F65E2668}" destId="{5F9462CE-5F98-4DFD-BE0C-C2265D8025E1}" srcOrd="0" destOrd="0" presId="urn:microsoft.com/office/officeart/2005/8/layout/radial5"/>
    <dgm:cxn modelId="{6100582F-1AA1-4220-BB32-D82AF88DDED3}" srcId="{8F5F6BBE-D91E-44EA-8C81-46825BE72401}" destId="{DA2170BB-894E-4008-B58E-E78A14D50DC7}" srcOrd="3" destOrd="0" parTransId="{FC047F9A-1B94-4F5D-A228-79BFD390D2E7}" sibTransId="{D9EE1138-5260-4184-BDA1-024D8C43EBBF}"/>
    <dgm:cxn modelId="{DE4DC333-A2BC-4E67-A437-2FB8E1483052}" srcId="{8F5F6BBE-D91E-44EA-8C81-46825BE72401}" destId="{2E3F8B34-8803-4440-8E52-03B53373395E}" srcOrd="0" destOrd="0" parTransId="{A679E73F-4771-4384-BC10-F22366B4E9A2}" sibTransId="{8C439482-8D98-4B53-8D8C-5CA234091D9E}"/>
    <dgm:cxn modelId="{2DACB438-6247-4888-91F4-6A83A4318660}" type="presOf" srcId="{FC047F9A-1B94-4F5D-A228-79BFD390D2E7}" destId="{26924B97-F619-485E-B6F1-D5D3BC01D0EA}" srcOrd="1" destOrd="0" presId="urn:microsoft.com/office/officeart/2005/8/layout/radial5"/>
    <dgm:cxn modelId="{D2C5FE5D-E290-434D-8BBC-4389B34445A1}" type="presOf" srcId="{5FF2C012-BEBB-4D19-BDE5-58E7499DCDCB}" destId="{DB6E071F-7466-4F94-A1CA-6151610E947D}" srcOrd="0" destOrd="0" presId="urn:microsoft.com/office/officeart/2005/8/layout/radial5"/>
    <dgm:cxn modelId="{8001EC65-907E-4FE6-986B-DE2E973FA3EC}" type="presOf" srcId="{19A8D8F2-777F-48B0-8C81-DF0E4C238ECE}" destId="{9C64F6E3-A7D4-4237-A41A-903CBE92298A}" srcOrd="0" destOrd="0" presId="urn:microsoft.com/office/officeart/2005/8/layout/radial5"/>
    <dgm:cxn modelId="{5828376D-F7FF-4D5A-A365-93A820EFA28A}" srcId="{19A8D8F2-777F-48B0-8C81-DF0E4C238ECE}" destId="{8F5F6BBE-D91E-44EA-8C81-46825BE72401}" srcOrd="0" destOrd="0" parTransId="{353A67F7-2B43-4153-A69C-697AE51B96BE}" sibTransId="{08BF0A12-34D7-49B1-9900-4DB9269913A5}"/>
    <dgm:cxn modelId="{C081D950-06E5-4257-B07D-EB2E8E4F2ED9}" type="presOf" srcId="{8F5F6BBE-D91E-44EA-8C81-46825BE72401}" destId="{0168C205-D18D-4484-BF22-5699B2BE3C1F}" srcOrd="0" destOrd="0" presId="urn:microsoft.com/office/officeart/2005/8/layout/radial5"/>
    <dgm:cxn modelId="{EB72A871-562D-4BA6-A6F7-6CB98BFF42CD}" type="presOf" srcId="{5FF2C012-BEBB-4D19-BDE5-58E7499DCDCB}" destId="{585E95B9-32AB-401D-8786-4BCE6791AC35}" srcOrd="1" destOrd="0" presId="urn:microsoft.com/office/officeart/2005/8/layout/radial5"/>
    <dgm:cxn modelId="{50769B75-8B50-4EB7-9120-497981137D62}" srcId="{8F5F6BBE-D91E-44EA-8C81-46825BE72401}" destId="{250327DD-FFA4-4CAE-9980-43184DD8992B}" srcOrd="2" destOrd="0" parTransId="{5FF2C012-BEBB-4D19-BDE5-58E7499DCDCB}" sibTransId="{60E495FE-70D8-4D4C-A685-871C811AA890}"/>
    <dgm:cxn modelId="{7EFA5E58-F597-4B05-9ABE-2EBBA845A599}" type="presOf" srcId="{A679E73F-4771-4384-BC10-F22366B4E9A2}" destId="{C2E60BAF-20D2-4ED1-9C96-E82FDF158437}" srcOrd="1" destOrd="0" presId="urn:microsoft.com/office/officeart/2005/8/layout/radial5"/>
    <dgm:cxn modelId="{C785CF8E-CC27-4155-8E38-3338051DF054}" type="presOf" srcId="{2E3F8B34-8803-4440-8E52-03B53373395E}" destId="{A9BDD7D6-7435-4217-9F1B-1FBDB07E075D}" srcOrd="0" destOrd="0" presId="urn:microsoft.com/office/officeart/2005/8/layout/radial5"/>
    <dgm:cxn modelId="{397DAAA7-660E-4710-A19F-36492B9E899D}" type="presOf" srcId="{DA2170BB-894E-4008-B58E-E78A14D50DC7}" destId="{B74C7F49-195C-48F4-82CC-BB23496B07F3}" srcOrd="0" destOrd="0" presId="urn:microsoft.com/office/officeart/2005/8/layout/radial5"/>
    <dgm:cxn modelId="{935056D3-1A5C-4B9B-BC8B-6EC397CACAAC}" type="presOf" srcId="{44AF1D81-9FDE-4E6F-8FF9-BDF840626BE4}" destId="{F1982880-62AF-4697-8C6D-E4EA4D1505A8}" srcOrd="1" destOrd="0" presId="urn:microsoft.com/office/officeart/2005/8/layout/radial5"/>
    <dgm:cxn modelId="{06D582E0-85CC-4203-8A94-AED7135709A3}" type="presOf" srcId="{A679E73F-4771-4384-BC10-F22366B4E9A2}" destId="{10BB28E4-B21F-400C-A1C6-13EB9106BD0C}" srcOrd="0" destOrd="0" presId="urn:microsoft.com/office/officeart/2005/8/layout/radial5"/>
    <dgm:cxn modelId="{B92E2EE2-43A7-4DF4-9414-66D6C1DBB8A2}" type="presOf" srcId="{FC047F9A-1B94-4F5D-A228-79BFD390D2E7}" destId="{98318D41-F0AA-4C6E-8242-6DE564054E4E}" srcOrd="0" destOrd="0" presId="urn:microsoft.com/office/officeart/2005/8/layout/radial5"/>
    <dgm:cxn modelId="{41D127FC-28DE-4CEB-AA1A-4D6D46419F67}" type="presParOf" srcId="{9C64F6E3-A7D4-4237-A41A-903CBE92298A}" destId="{0168C205-D18D-4484-BF22-5699B2BE3C1F}" srcOrd="0" destOrd="0" presId="urn:microsoft.com/office/officeart/2005/8/layout/radial5"/>
    <dgm:cxn modelId="{916189A7-138A-41E4-B495-12AF7823E156}" type="presParOf" srcId="{9C64F6E3-A7D4-4237-A41A-903CBE92298A}" destId="{10BB28E4-B21F-400C-A1C6-13EB9106BD0C}" srcOrd="1" destOrd="0" presId="urn:microsoft.com/office/officeart/2005/8/layout/radial5"/>
    <dgm:cxn modelId="{D904F44A-C882-4106-A7EB-95BB18E446B4}" type="presParOf" srcId="{10BB28E4-B21F-400C-A1C6-13EB9106BD0C}" destId="{C2E60BAF-20D2-4ED1-9C96-E82FDF158437}" srcOrd="0" destOrd="0" presId="urn:microsoft.com/office/officeart/2005/8/layout/radial5"/>
    <dgm:cxn modelId="{64898902-9AA5-45F1-BA89-9540B080FAC1}" type="presParOf" srcId="{9C64F6E3-A7D4-4237-A41A-903CBE92298A}" destId="{A9BDD7D6-7435-4217-9F1B-1FBDB07E075D}" srcOrd="2" destOrd="0" presId="urn:microsoft.com/office/officeart/2005/8/layout/radial5"/>
    <dgm:cxn modelId="{F6F6A3A5-BA75-4CC4-B3A9-914EA294B425}" type="presParOf" srcId="{9C64F6E3-A7D4-4237-A41A-903CBE92298A}" destId="{F248432D-C51C-40CA-B328-81CDE1A368F2}" srcOrd="3" destOrd="0" presId="urn:microsoft.com/office/officeart/2005/8/layout/radial5"/>
    <dgm:cxn modelId="{8AB76C3E-2CB6-4C90-8E0A-E59AC48C2699}" type="presParOf" srcId="{F248432D-C51C-40CA-B328-81CDE1A368F2}" destId="{F1982880-62AF-4697-8C6D-E4EA4D1505A8}" srcOrd="0" destOrd="0" presId="urn:microsoft.com/office/officeart/2005/8/layout/radial5"/>
    <dgm:cxn modelId="{6E254494-C2BC-45AF-9E5F-E0C9AAFCBA56}" type="presParOf" srcId="{9C64F6E3-A7D4-4237-A41A-903CBE92298A}" destId="{5F9462CE-5F98-4DFD-BE0C-C2265D8025E1}" srcOrd="4" destOrd="0" presId="urn:microsoft.com/office/officeart/2005/8/layout/radial5"/>
    <dgm:cxn modelId="{8D9A4BE8-029D-499C-8DCE-56D695224E1F}" type="presParOf" srcId="{9C64F6E3-A7D4-4237-A41A-903CBE92298A}" destId="{DB6E071F-7466-4F94-A1CA-6151610E947D}" srcOrd="5" destOrd="0" presId="urn:microsoft.com/office/officeart/2005/8/layout/radial5"/>
    <dgm:cxn modelId="{CB812293-EABC-4E20-9DD8-7E2B1A42980E}" type="presParOf" srcId="{DB6E071F-7466-4F94-A1CA-6151610E947D}" destId="{585E95B9-32AB-401D-8786-4BCE6791AC35}" srcOrd="0" destOrd="0" presId="urn:microsoft.com/office/officeart/2005/8/layout/radial5"/>
    <dgm:cxn modelId="{8D93481A-8DF9-4A3E-B358-171E16BB714A}" type="presParOf" srcId="{9C64F6E3-A7D4-4237-A41A-903CBE92298A}" destId="{7D60D7AA-6EC9-4047-AD5A-31420CAAA274}" srcOrd="6" destOrd="0" presId="urn:microsoft.com/office/officeart/2005/8/layout/radial5"/>
    <dgm:cxn modelId="{45DAC964-06E7-4716-B446-3C8EE526F2B3}" type="presParOf" srcId="{9C64F6E3-A7D4-4237-A41A-903CBE92298A}" destId="{98318D41-F0AA-4C6E-8242-6DE564054E4E}" srcOrd="7" destOrd="0" presId="urn:microsoft.com/office/officeart/2005/8/layout/radial5"/>
    <dgm:cxn modelId="{E33FCE16-C652-4084-9994-828C9FAE33F9}" type="presParOf" srcId="{98318D41-F0AA-4C6E-8242-6DE564054E4E}" destId="{26924B97-F619-485E-B6F1-D5D3BC01D0EA}" srcOrd="0" destOrd="0" presId="urn:microsoft.com/office/officeart/2005/8/layout/radial5"/>
    <dgm:cxn modelId="{30F6E637-7BA2-41C4-99EB-16136185BF90}" type="presParOf" srcId="{9C64F6E3-A7D4-4237-A41A-903CBE92298A}" destId="{B74C7F49-195C-48F4-82CC-BB23496B07F3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1FB19AC-153C-41F0-8A0E-8A5B0E15291A}" type="doc">
      <dgm:prSet loTypeId="urn:microsoft.com/office/officeart/2005/8/layout/matrix1" loCatId="matrix" qsTypeId="urn:microsoft.com/office/officeart/2005/8/quickstyle/3d3" qsCatId="3D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BD48A047-882E-4420-B439-08883814B01D}">
      <dgm:prSet phldrT="[Текст]" custT="1"/>
      <dgm:spPr/>
      <dgm:t>
        <a:bodyPr/>
        <a:lstStyle/>
        <a:p>
          <a:r>
            <a:rPr lang="ru-RU" sz="2000" b="1" i="0" dirty="0">
              <a:solidFill>
                <a:schemeClr val="tx2">
                  <a:lumMod val="75000"/>
                </a:schemeClr>
              </a:solidFill>
            </a:rPr>
            <a:t>УЧЕБНО-ОРГАНИЗАЦИОННЫЕ УМЕНИЯ</a:t>
          </a:r>
          <a:endParaRPr lang="ru-RU" sz="2000" i="0" dirty="0">
            <a:solidFill>
              <a:schemeClr val="tx2">
                <a:lumMod val="75000"/>
              </a:schemeClr>
            </a:solidFill>
          </a:endParaRPr>
        </a:p>
      </dgm:t>
    </dgm:pt>
    <dgm:pt modelId="{6E5A3BA9-1DC1-4114-8D40-A4A05E4BB5A1}" type="parTrans" cxnId="{A33652D9-7863-4CAE-B10C-0D8A9CD70548}">
      <dgm:prSet/>
      <dgm:spPr/>
      <dgm:t>
        <a:bodyPr/>
        <a:lstStyle/>
        <a:p>
          <a:endParaRPr lang="ru-RU"/>
        </a:p>
      </dgm:t>
    </dgm:pt>
    <dgm:pt modelId="{04460D0B-2FF8-49B0-8556-8316D5E7503E}" type="sibTrans" cxnId="{A33652D9-7863-4CAE-B10C-0D8A9CD70548}">
      <dgm:prSet/>
      <dgm:spPr/>
      <dgm:t>
        <a:bodyPr/>
        <a:lstStyle/>
        <a:p>
          <a:endParaRPr lang="ru-RU"/>
        </a:p>
      </dgm:t>
    </dgm:pt>
    <dgm:pt modelId="{D645526D-17B8-48AB-8E97-84846F64033A}">
      <dgm:prSet phldrT="[Текст]" custT="1"/>
      <dgm:spPr/>
      <dgm:t>
        <a:bodyPr/>
        <a:lstStyle/>
        <a:p>
          <a:pPr algn="l"/>
          <a:r>
            <a:rPr lang="ru-RU" sz="2000" b="1" dirty="0"/>
            <a:t>- организация рабочего места.,</a:t>
          </a:r>
        </a:p>
        <a:p>
          <a:pPr algn="l"/>
          <a:r>
            <a:rPr lang="ru-RU" sz="2000" b="1" dirty="0"/>
            <a:t>- определение рациональных приёмов учебного труда, </a:t>
          </a:r>
        </a:p>
      </dgm:t>
    </dgm:pt>
    <dgm:pt modelId="{19E85263-FAA6-486B-82A3-F0E17FDA558F}" type="parTrans" cxnId="{3F857241-18F0-46CE-9C31-C669C2D6DD3D}">
      <dgm:prSet/>
      <dgm:spPr/>
      <dgm:t>
        <a:bodyPr/>
        <a:lstStyle/>
        <a:p>
          <a:endParaRPr lang="ru-RU"/>
        </a:p>
      </dgm:t>
    </dgm:pt>
    <dgm:pt modelId="{0D957FEA-1DF1-4882-8A52-2F83303FE3B6}" type="sibTrans" cxnId="{3F857241-18F0-46CE-9C31-C669C2D6DD3D}">
      <dgm:prSet/>
      <dgm:spPr/>
      <dgm:t>
        <a:bodyPr/>
        <a:lstStyle/>
        <a:p>
          <a:endParaRPr lang="ru-RU"/>
        </a:p>
      </dgm:t>
    </dgm:pt>
    <dgm:pt modelId="{3656632F-635A-40A7-8F46-CB6B41C3A480}">
      <dgm:prSet phldrT="[Текст]" custT="1"/>
      <dgm:spPr/>
      <dgm:t>
        <a:bodyPr/>
        <a:lstStyle/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dirty="0"/>
            <a:t>- понимание и чёткое выполнение инструкций,</a:t>
          </a:r>
        </a:p>
        <a:p>
          <a:pPr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dirty="0"/>
            <a:t>- оформление результатов и сравнение их с целью,</a:t>
          </a:r>
        </a:p>
      </dgm:t>
    </dgm:pt>
    <dgm:pt modelId="{DC21F3CB-AF51-4D49-822E-3FB13055AD18}" type="parTrans" cxnId="{0163DCD0-E852-42E1-911A-7FA41FB933F3}">
      <dgm:prSet/>
      <dgm:spPr/>
      <dgm:t>
        <a:bodyPr/>
        <a:lstStyle/>
        <a:p>
          <a:endParaRPr lang="ru-RU"/>
        </a:p>
      </dgm:t>
    </dgm:pt>
    <dgm:pt modelId="{C9BFDC05-604A-4CBA-A7C9-E81D8D1D2FD3}" type="sibTrans" cxnId="{0163DCD0-E852-42E1-911A-7FA41FB933F3}">
      <dgm:prSet/>
      <dgm:spPr/>
      <dgm:t>
        <a:bodyPr/>
        <a:lstStyle/>
        <a:p>
          <a:endParaRPr lang="ru-RU"/>
        </a:p>
      </dgm:t>
    </dgm:pt>
    <dgm:pt modelId="{D942BAED-94F0-40B5-9B39-4705DC42CB97}">
      <dgm:prSet phldrT="[Текст]" custT="1"/>
      <dgm:spPr/>
      <dgm:t>
        <a:bodyPr/>
        <a:lstStyle/>
        <a:p>
          <a:pPr algn="l"/>
          <a:r>
            <a:rPr lang="ru-RU" sz="2000" b="1" dirty="0"/>
            <a:t>- контроль, регулирование, адекватная самооценка, анализ, </a:t>
          </a:r>
        </a:p>
        <a:p>
          <a:pPr algn="l"/>
          <a:r>
            <a:rPr lang="ru-RU" sz="2000" b="1" dirty="0"/>
            <a:t>- установление причин и устранение недостатков собственной и коллективной деятельности</a:t>
          </a:r>
        </a:p>
      </dgm:t>
    </dgm:pt>
    <dgm:pt modelId="{3F545AD2-3DAE-4578-8A33-6614D23BCA7B}" type="parTrans" cxnId="{8689497C-0A4D-4C5E-9D0D-9D79C7EA7D90}">
      <dgm:prSet/>
      <dgm:spPr/>
      <dgm:t>
        <a:bodyPr/>
        <a:lstStyle/>
        <a:p>
          <a:endParaRPr lang="ru-RU"/>
        </a:p>
      </dgm:t>
    </dgm:pt>
    <dgm:pt modelId="{CBBE6D3E-930B-40B8-95A1-AC4F992C3F3C}" type="sibTrans" cxnId="{8689497C-0A4D-4C5E-9D0D-9D79C7EA7D90}">
      <dgm:prSet/>
      <dgm:spPr/>
      <dgm:t>
        <a:bodyPr/>
        <a:lstStyle/>
        <a:p>
          <a:endParaRPr lang="ru-RU"/>
        </a:p>
      </dgm:t>
    </dgm:pt>
    <dgm:pt modelId="{E267930F-702A-49C9-88ED-4B00CC87E116}">
      <dgm:prSet phldrT="[Текст]" phldr="1"/>
      <dgm:spPr/>
      <dgm:t>
        <a:bodyPr/>
        <a:lstStyle/>
        <a:p>
          <a:endParaRPr lang="ru-RU"/>
        </a:p>
      </dgm:t>
    </dgm:pt>
    <dgm:pt modelId="{76A11ACB-E845-4F78-AEE2-98CAA9134620}" type="parTrans" cxnId="{27923678-2DF1-4197-9919-E1E6B35BFB48}">
      <dgm:prSet/>
      <dgm:spPr/>
      <dgm:t>
        <a:bodyPr/>
        <a:lstStyle/>
        <a:p>
          <a:endParaRPr lang="ru-RU"/>
        </a:p>
      </dgm:t>
    </dgm:pt>
    <dgm:pt modelId="{0CB5FBD2-D647-4827-A180-4A3136BE8654}" type="sibTrans" cxnId="{27923678-2DF1-4197-9919-E1E6B35BFB48}">
      <dgm:prSet/>
      <dgm:spPr/>
      <dgm:t>
        <a:bodyPr/>
        <a:lstStyle/>
        <a:p>
          <a:endParaRPr lang="ru-RU"/>
        </a:p>
      </dgm:t>
    </dgm:pt>
    <dgm:pt modelId="{822BC2F1-29EC-4B5A-AD04-6AE2E1FFE315}">
      <dgm:prSet/>
      <dgm:spPr/>
      <dgm:t>
        <a:bodyPr/>
        <a:lstStyle/>
        <a:p>
          <a:endParaRPr lang="ru-RU"/>
        </a:p>
      </dgm:t>
    </dgm:pt>
    <dgm:pt modelId="{B11EFFAB-35E0-4915-AE18-272EB8EAFE60}" type="parTrans" cxnId="{90AD071E-899D-4567-A3E8-14B417644691}">
      <dgm:prSet/>
      <dgm:spPr/>
      <dgm:t>
        <a:bodyPr/>
        <a:lstStyle/>
        <a:p>
          <a:endParaRPr lang="ru-RU"/>
        </a:p>
      </dgm:t>
    </dgm:pt>
    <dgm:pt modelId="{DB6BB742-6A7F-4C80-94B8-C99947DCA70B}" type="sibTrans" cxnId="{90AD071E-899D-4567-A3E8-14B417644691}">
      <dgm:prSet/>
      <dgm:spPr/>
      <dgm:t>
        <a:bodyPr/>
        <a:lstStyle/>
        <a:p>
          <a:endParaRPr lang="ru-RU"/>
        </a:p>
      </dgm:t>
    </dgm:pt>
    <dgm:pt modelId="{19707744-1561-4C71-80CB-289342433872}">
      <dgm:prSet/>
      <dgm:spPr/>
      <dgm:t>
        <a:bodyPr/>
        <a:lstStyle/>
        <a:p>
          <a:endParaRPr lang="ru-RU"/>
        </a:p>
      </dgm:t>
    </dgm:pt>
    <dgm:pt modelId="{AC40D34B-2EB4-47AC-9F73-A6099CA5A550}" type="parTrans" cxnId="{2F2EBFD4-805D-4D86-8671-C720B469EED0}">
      <dgm:prSet/>
      <dgm:spPr/>
      <dgm:t>
        <a:bodyPr/>
        <a:lstStyle/>
        <a:p>
          <a:endParaRPr lang="ru-RU"/>
        </a:p>
      </dgm:t>
    </dgm:pt>
    <dgm:pt modelId="{245F27FC-8CE2-41DC-AE8A-F481EC4AC577}" type="sibTrans" cxnId="{2F2EBFD4-805D-4D86-8671-C720B469EED0}">
      <dgm:prSet/>
      <dgm:spPr/>
      <dgm:t>
        <a:bodyPr/>
        <a:lstStyle/>
        <a:p>
          <a:endParaRPr lang="ru-RU"/>
        </a:p>
      </dgm:t>
    </dgm:pt>
    <dgm:pt modelId="{860AC8B0-A7A5-4E0B-989F-7AAFB1B693A4}">
      <dgm:prSet custT="1"/>
      <dgm:spPr/>
      <dgm:t>
        <a:bodyPr/>
        <a:lstStyle/>
        <a:p>
          <a:pPr algn="l"/>
          <a:r>
            <a:rPr lang="ru-RU" sz="2000" b="1" dirty="0"/>
            <a:t>- постановка целей и задач (индивидуальных и коллективных), </a:t>
          </a:r>
        </a:p>
        <a:p>
          <a:pPr algn="l"/>
          <a:r>
            <a:rPr lang="ru-RU" sz="2000" b="1" dirty="0"/>
            <a:t>- планирование учебной деятельности,</a:t>
          </a:r>
        </a:p>
      </dgm:t>
    </dgm:pt>
    <dgm:pt modelId="{1CBAACF4-3B8D-4A03-B29F-329449D87AFD}" type="parTrans" cxnId="{62F3C2D7-0FA3-4786-A0FB-E4DADAB0C10A}">
      <dgm:prSet/>
      <dgm:spPr/>
      <dgm:t>
        <a:bodyPr/>
        <a:lstStyle/>
        <a:p>
          <a:endParaRPr lang="ru-RU"/>
        </a:p>
      </dgm:t>
    </dgm:pt>
    <dgm:pt modelId="{8A546007-18F4-415F-9C06-EFAE3E618DCE}" type="sibTrans" cxnId="{62F3C2D7-0FA3-4786-A0FB-E4DADAB0C10A}">
      <dgm:prSet/>
      <dgm:spPr/>
      <dgm:t>
        <a:bodyPr/>
        <a:lstStyle/>
        <a:p>
          <a:endParaRPr lang="ru-RU"/>
        </a:p>
      </dgm:t>
    </dgm:pt>
    <dgm:pt modelId="{B443B7B3-9E86-4834-A647-A871AA1B0A9D}" type="pres">
      <dgm:prSet presAssocID="{A1FB19AC-153C-41F0-8A0E-8A5B0E15291A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3F256AED-0941-40FB-870C-E09BA96221F3}" type="pres">
      <dgm:prSet presAssocID="{A1FB19AC-153C-41F0-8A0E-8A5B0E15291A}" presName="matrix" presStyleCnt="0"/>
      <dgm:spPr/>
    </dgm:pt>
    <dgm:pt modelId="{7AD3C814-7276-4B82-AC67-3523F27F5BF3}" type="pres">
      <dgm:prSet presAssocID="{A1FB19AC-153C-41F0-8A0E-8A5B0E15291A}" presName="tile1" presStyleLbl="node1" presStyleIdx="0" presStyleCnt="4"/>
      <dgm:spPr/>
    </dgm:pt>
    <dgm:pt modelId="{953898AF-7E0D-44FE-81BF-83000BA77B0F}" type="pres">
      <dgm:prSet presAssocID="{A1FB19AC-153C-41F0-8A0E-8A5B0E15291A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2EA635A7-8EDF-44D7-8E7F-E10319E9F91D}" type="pres">
      <dgm:prSet presAssocID="{A1FB19AC-153C-41F0-8A0E-8A5B0E15291A}" presName="tile2" presStyleLbl="node1" presStyleIdx="1" presStyleCnt="4"/>
      <dgm:spPr/>
    </dgm:pt>
    <dgm:pt modelId="{F93716D5-DB5C-4F42-AA05-3E836FB18D5F}" type="pres">
      <dgm:prSet presAssocID="{A1FB19AC-153C-41F0-8A0E-8A5B0E15291A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1EE6F232-013F-4266-A9E7-052C4DED3016}" type="pres">
      <dgm:prSet presAssocID="{A1FB19AC-153C-41F0-8A0E-8A5B0E15291A}" presName="tile3" presStyleLbl="node1" presStyleIdx="2" presStyleCnt="4"/>
      <dgm:spPr/>
    </dgm:pt>
    <dgm:pt modelId="{BA1889D0-B799-4961-8D87-C1D214C65BAC}" type="pres">
      <dgm:prSet presAssocID="{A1FB19AC-153C-41F0-8A0E-8A5B0E15291A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F643F88F-42E8-4C2D-8819-D58C95619D98}" type="pres">
      <dgm:prSet presAssocID="{A1FB19AC-153C-41F0-8A0E-8A5B0E15291A}" presName="tile4" presStyleLbl="node1" presStyleIdx="3" presStyleCnt="4"/>
      <dgm:spPr/>
    </dgm:pt>
    <dgm:pt modelId="{70B87ACE-74A8-4F20-87F5-6F057172F342}" type="pres">
      <dgm:prSet presAssocID="{A1FB19AC-153C-41F0-8A0E-8A5B0E15291A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7A06F06E-84EF-43D6-9898-0C6A75888559}" type="pres">
      <dgm:prSet presAssocID="{A1FB19AC-153C-41F0-8A0E-8A5B0E15291A}" presName="centerTile" presStyleLbl="fgShp" presStyleIdx="0" presStyleCnt="1" custScaleX="159664" custScaleY="102325">
        <dgm:presLayoutVars>
          <dgm:chMax val="0"/>
          <dgm:chPref val="0"/>
        </dgm:presLayoutVars>
      </dgm:prSet>
      <dgm:spPr/>
    </dgm:pt>
  </dgm:ptLst>
  <dgm:cxnLst>
    <dgm:cxn modelId="{90AD071E-899D-4567-A3E8-14B417644691}" srcId="{BD48A047-882E-4420-B439-08883814B01D}" destId="{822BC2F1-29EC-4B5A-AD04-6AE2E1FFE315}" srcOrd="4" destOrd="0" parTransId="{B11EFFAB-35E0-4915-AE18-272EB8EAFE60}" sibTransId="{DB6BB742-6A7F-4C80-94B8-C99947DCA70B}"/>
    <dgm:cxn modelId="{A60C331E-0816-4AD5-A2BC-929F8F5866C8}" type="presOf" srcId="{3656632F-635A-40A7-8F46-CB6B41C3A480}" destId="{F93716D5-DB5C-4F42-AA05-3E836FB18D5F}" srcOrd="1" destOrd="0" presId="urn:microsoft.com/office/officeart/2005/8/layout/matrix1"/>
    <dgm:cxn modelId="{3F857241-18F0-46CE-9C31-C669C2D6DD3D}" srcId="{BD48A047-882E-4420-B439-08883814B01D}" destId="{D645526D-17B8-48AB-8E97-84846F64033A}" srcOrd="0" destOrd="0" parTransId="{19E85263-FAA6-486B-82A3-F0E17FDA558F}" sibTransId="{0D957FEA-1DF1-4882-8A52-2F83303FE3B6}"/>
    <dgm:cxn modelId="{B34D376B-D113-4164-94CA-FA8F3D56B986}" type="presOf" srcId="{D645526D-17B8-48AB-8E97-84846F64033A}" destId="{7AD3C814-7276-4B82-AC67-3523F27F5BF3}" srcOrd="0" destOrd="0" presId="urn:microsoft.com/office/officeart/2005/8/layout/matrix1"/>
    <dgm:cxn modelId="{D1F4A06B-3D35-45C8-840F-A2867DDB84CF}" type="presOf" srcId="{3656632F-635A-40A7-8F46-CB6B41C3A480}" destId="{2EA635A7-8EDF-44D7-8E7F-E10319E9F91D}" srcOrd="0" destOrd="0" presId="urn:microsoft.com/office/officeart/2005/8/layout/matrix1"/>
    <dgm:cxn modelId="{FAC2104E-EC8F-47DD-B998-30CC35D85BB2}" type="presOf" srcId="{860AC8B0-A7A5-4E0B-989F-7AAFB1B693A4}" destId="{1EE6F232-013F-4266-A9E7-052C4DED3016}" srcOrd="0" destOrd="0" presId="urn:microsoft.com/office/officeart/2005/8/layout/matrix1"/>
    <dgm:cxn modelId="{27923678-2DF1-4197-9919-E1E6B35BFB48}" srcId="{BD48A047-882E-4420-B439-08883814B01D}" destId="{E267930F-702A-49C9-88ED-4B00CC87E116}" srcOrd="6" destOrd="0" parTransId="{76A11ACB-E845-4F78-AEE2-98CAA9134620}" sibTransId="{0CB5FBD2-D647-4827-A180-4A3136BE8654}"/>
    <dgm:cxn modelId="{7EDFA578-8747-4343-8BA4-275C5150A905}" type="presOf" srcId="{D645526D-17B8-48AB-8E97-84846F64033A}" destId="{953898AF-7E0D-44FE-81BF-83000BA77B0F}" srcOrd="1" destOrd="0" presId="urn:microsoft.com/office/officeart/2005/8/layout/matrix1"/>
    <dgm:cxn modelId="{8689497C-0A4D-4C5E-9D0D-9D79C7EA7D90}" srcId="{BD48A047-882E-4420-B439-08883814B01D}" destId="{D942BAED-94F0-40B5-9B39-4705DC42CB97}" srcOrd="3" destOrd="0" parTransId="{3F545AD2-3DAE-4578-8A33-6614D23BCA7B}" sibTransId="{CBBE6D3E-930B-40B8-95A1-AC4F992C3F3C}"/>
    <dgm:cxn modelId="{DB99C985-166B-4BEA-93B3-BD5AAB16459E}" type="presOf" srcId="{D942BAED-94F0-40B5-9B39-4705DC42CB97}" destId="{70B87ACE-74A8-4F20-87F5-6F057172F342}" srcOrd="1" destOrd="0" presId="urn:microsoft.com/office/officeart/2005/8/layout/matrix1"/>
    <dgm:cxn modelId="{4A3E8398-8D5D-4A11-AC38-87EB910CDB92}" type="presOf" srcId="{860AC8B0-A7A5-4E0B-989F-7AAFB1B693A4}" destId="{BA1889D0-B799-4961-8D87-C1D214C65BAC}" srcOrd="1" destOrd="0" presId="urn:microsoft.com/office/officeart/2005/8/layout/matrix1"/>
    <dgm:cxn modelId="{D1BD29A1-23CB-4449-AAFA-944C449A103B}" type="presOf" srcId="{D942BAED-94F0-40B5-9B39-4705DC42CB97}" destId="{F643F88F-42E8-4C2D-8819-D58C95619D98}" srcOrd="0" destOrd="0" presId="urn:microsoft.com/office/officeart/2005/8/layout/matrix1"/>
    <dgm:cxn modelId="{013FA4BA-24C1-4F46-86F6-C076ABECBBFE}" type="presOf" srcId="{A1FB19AC-153C-41F0-8A0E-8A5B0E15291A}" destId="{B443B7B3-9E86-4834-A647-A871AA1B0A9D}" srcOrd="0" destOrd="0" presId="urn:microsoft.com/office/officeart/2005/8/layout/matrix1"/>
    <dgm:cxn modelId="{0163DCD0-E852-42E1-911A-7FA41FB933F3}" srcId="{BD48A047-882E-4420-B439-08883814B01D}" destId="{3656632F-635A-40A7-8F46-CB6B41C3A480}" srcOrd="1" destOrd="0" parTransId="{DC21F3CB-AF51-4D49-822E-3FB13055AD18}" sibTransId="{C9BFDC05-604A-4CBA-A7C9-E81D8D1D2FD3}"/>
    <dgm:cxn modelId="{2F2EBFD4-805D-4D86-8671-C720B469EED0}" srcId="{BD48A047-882E-4420-B439-08883814B01D}" destId="{19707744-1561-4C71-80CB-289342433872}" srcOrd="5" destOrd="0" parTransId="{AC40D34B-2EB4-47AC-9F73-A6099CA5A550}" sibTransId="{245F27FC-8CE2-41DC-AE8A-F481EC4AC577}"/>
    <dgm:cxn modelId="{62F3C2D7-0FA3-4786-A0FB-E4DADAB0C10A}" srcId="{BD48A047-882E-4420-B439-08883814B01D}" destId="{860AC8B0-A7A5-4E0B-989F-7AAFB1B693A4}" srcOrd="2" destOrd="0" parTransId="{1CBAACF4-3B8D-4A03-B29F-329449D87AFD}" sibTransId="{8A546007-18F4-415F-9C06-EFAE3E618DCE}"/>
    <dgm:cxn modelId="{A33652D9-7863-4CAE-B10C-0D8A9CD70548}" srcId="{A1FB19AC-153C-41F0-8A0E-8A5B0E15291A}" destId="{BD48A047-882E-4420-B439-08883814B01D}" srcOrd="0" destOrd="0" parTransId="{6E5A3BA9-1DC1-4114-8D40-A4A05E4BB5A1}" sibTransId="{04460D0B-2FF8-49B0-8556-8316D5E7503E}"/>
    <dgm:cxn modelId="{218346F4-69D5-4AEA-9172-C33A07BF384D}" type="presOf" srcId="{BD48A047-882E-4420-B439-08883814B01D}" destId="{7A06F06E-84EF-43D6-9898-0C6A75888559}" srcOrd="0" destOrd="0" presId="urn:microsoft.com/office/officeart/2005/8/layout/matrix1"/>
    <dgm:cxn modelId="{D09E0E11-5C51-4F8E-AFB1-818FFDCA23DC}" type="presParOf" srcId="{B443B7B3-9E86-4834-A647-A871AA1B0A9D}" destId="{3F256AED-0941-40FB-870C-E09BA96221F3}" srcOrd="0" destOrd="0" presId="urn:microsoft.com/office/officeart/2005/8/layout/matrix1"/>
    <dgm:cxn modelId="{1ED677C8-D2D7-4CBC-9D78-BF50A145AFD5}" type="presParOf" srcId="{3F256AED-0941-40FB-870C-E09BA96221F3}" destId="{7AD3C814-7276-4B82-AC67-3523F27F5BF3}" srcOrd="0" destOrd="0" presId="urn:microsoft.com/office/officeart/2005/8/layout/matrix1"/>
    <dgm:cxn modelId="{2E429DA2-D086-41AE-AC8A-5474ED5FC2E2}" type="presParOf" srcId="{3F256AED-0941-40FB-870C-E09BA96221F3}" destId="{953898AF-7E0D-44FE-81BF-83000BA77B0F}" srcOrd="1" destOrd="0" presId="urn:microsoft.com/office/officeart/2005/8/layout/matrix1"/>
    <dgm:cxn modelId="{F32B55A1-FD3D-44AB-86B9-50A63EF0E995}" type="presParOf" srcId="{3F256AED-0941-40FB-870C-E09BA96221F3}" destId="{2EA635A7-8EDF-44D7-8E7F-E10319E9F91D}" srcOrd="2" destOrd="0" presId="urn:microsoft.com/office/officeart/2005/8/layout/matrix1"/>
    <dgm:cxn modelId="{0FBCE419-9A8E-4F3A-B538-9EBB3D1BC25C}" type="presParOf" srcId="{3F256AED-0941-40FB-870C-E09BA96221F3}" destId="{F93716D5-DB5C-4F42-AA05-3E836FB18D5F}" srcOrd="3" destOrd="0" presId="urn:microsoft.com/office/officeart/2005/8/layout/matrix1"/>
    <dgm:cxn modelId="{AEAEF490-9F4E-4547-9B22-555B222751EE}" type="presParOf" srcId="{3F256AED-0941-40FB-870C-E09BA96221F3}" destId="{1EE6F232-013F-4266-A9E7-052C4DED3016}" srcOrd="4" destOrd="0" presId="urn:microsoft.com/office/officeart/2005/8/layout/matrix1"/>
    <dgm:cxn modelId="{D68EBB6D-8C62-4CFC-9D4B-5819FB7951B9}" type="presParOf" srcId="{3F256AED-0941-40FB-870C-E09BA96221F3}" destId="{BA1889D0-B799-4961-8D87-C1D214C65BAC}" srcOrd="5" destOrd="0" presId="urn:microsoft.com/office/officeart/2005/8/layout/matrix1"/>
    <dgm:cxn modelId="{8D18F739-8552-43F9-A482-3E2341EA8095}" type="presParOf" srcId="{3F256AED-0941-40FB-870C-E09BA96221F3}" destId="{F643F88F-42E8-4C2D-8819-D58C95619D98}" srcOrd="6" destOrd="0" presId="urn:microsoft.com/office/officeart/2005/8/layout/matrix1"/>
    <dgm:cxn modelId="{45186227-366D-4F9F-A4D1-6518FBAAE470}" type="presParOf" srcId="{3F256AED-0941-40FB-870C-E09BA96221F3}" destId="{70B87ACE-74A8-4F20-87F5-6F057172F342}" srcOrd="7" destOrd="0" presId="urn:microsoft.com/office/officeart/2005/8/layout/matrix1"/>
    <dgm:cxn modelId="{1E49475F-FCF4-47C7-B166-790506E05DE1}" type="presParOf" srcId="{B443B7B3-9E86-4834-A647-A871AA1B0A9D}" destId="{7A06F06E-84EF-43D6-9898-0C6A75888559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1FB19AC-153C-41F0-8A0E-8A5B0E15291A}" type="doc">
      <dgm:prSet loTypeId="urn:microsoft.com/office/officeart/2005/8/layout/matrix1" loCatId="matrix" qsTypeId="urn:microsoft.com/office/officeart/2005/8/quickstyle/3d3" qsCatId="3D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BD48A047-882E-4420-B439-08883814B01D}">
      <dgm:prSet phldrT="[Текст]" custT="1"/>
      <dgm:spPr/>
      <dgm:t>
        <a:bodyPr/>
        <a:lstStyle/>
        <a:p>
          <a:r>
            <a:rPr lang="ru-RU" sz="1800" b="1" i="0" dirty="0">
              <a:solidFill>
                <a:schemeClr val="tx2">
                  <a:lumMod val="75000"/>
                </a:schemeClr>
              </a:solidFill>
            </a:rPr>
            <a:t>УЧЕБНО-ИНФОРМАЦИОННЫЕ УМЕНИЯ</a:t>
          </a:r>
          <a:endParaRPr lang="ru-RU" sz="1800" i="0" dirty="0">
            <a:solidFill>
              <a:schemeClr val="tx2">
                <a:lumMod val="75000"/>
              </a:schemeClr>
            </a:solidFill>
          </a:endParaRPr>
        </a:p>
      </dgm:t>
    </dgm:pt>
    <dgm:pt modelId="{6E5A3BA9-1DC1-4114-8D40-A4A05E4BB5A1}" type="parTrans" cxnId="{A33652D9-7863-4CAE-B10C-0D8A9CD70548}">
      <dgm:prSet/>
      <dgm:spPr/>
      <dgm:t>
        <a:bodyPr/>
        <a:lstStyle/>
        <a:p>
          <a:endParaRPr lang="ru-RU" sz="1800"/>
        </a:p>
      </dgm:t>
    </dgm:pt>
    <dgm:pt modelId="{04460D0B-2FF8-49B0-8556-8316D5E7503E}" type="sibTrans" cxnId="{A33652D9-7863-4CAE-B10C-0D8A9CD70548}">
      <dgm:prSet/>
      <dgm:spPr/>
      <dgm:t>
        <a:bodyPr/>
        <a:lstStyle/>
        <a:p>
          <a:endParaRPr lang="ru-RU" sz="1800"/>
        </a:p>
      </dgm:t>
    </dgm:pt>
    <dgm:pt modelId="{D645526D-17B8-48AB-8E97-84846F64033A}">
      <dgm:prSet phldrT="[Текст]" custT="1"/>
      <dgm:spPr/>
      <dgm:t>
        <a:bodyPr/>
        <a:lstStyle/>
        <a:p>
          <a:pPr algn="l"/>
          <a:endParaRPr lang="ru-RU" sz="2000" b="1" dirty="0"/>
        </a:p>
        <a:p>
          <a:pPr algn="l"/>
          <a:endParaRPr lang="ru-RU" sz="2000" b="1" dirty="0"/>
        </a:p>
        <a:p>
          <a:pPr algn="l"/>
          <a:r>
            <a:rPr lang="ru-RU" sz="2000" b="1" dirty="0"/>
            <a:t>- поиск информации,</a:t>
          </a:r>
        </a:p>
        <a:p>
          <a:pPr algn="l"/>
          <a:r>
            <a:rPr lang="ru-RU" sz="2000" b="1" dirty="0"/>
            <a:t>- работа с терминами,</a:t>
          </a:r>
        </a:p>
        <a:p>
          <a:pPr algn="l"/>
          <a:r>
            <a:rPr lang="ru-RU" sz="2000" b="1" dirty="0"/>
            <a:t>- характеристика объекта,</a:t>
          </a:r>
        </a:p>
        <a:p>
          <a:pPr algn="l"/>
          <a:r>
            <a:rPr lang="ru-RU" sz="2000" b="1" dirty="0"/>
            <a:t>- составление вопросов,</a:t>
          </a:r>
        </a:p>
        <a:p>
          <a:pPr algn="l"/>
          <a:r>
            <a:rPr lang="ru-RU" sz="2000" b="1" dirty="0"/>
            <a:t>- деление текста на смысловые части, </a:t>
          </a:r>
        </a:p>
        <a:p>
          <a:pPr algn="l"/>
          <a:r>
            <a:rPr lang="ru-RU" sz="2000" b="1" dirty="0"/>
            <a:t>- выбор главного,</a:t>
          </a:r>
        </a:p>
      </dgm:t>
    </dgm:pt>
    <dgm:pt modelId="{19E85263-FAA6-486B-82A3-F0E17FDA558F}" type="parTrans" cxnId="{3F857241-18F0-46CE-9C31-C669C2D6DD3D}">
      <dgm:prSet/>
      <dgm:spPr/>
      <dgm:t>
        <a:bodyPr/>
        <a:lstStyle/>
        <a:p>
          <a:endParaRPr lang="ru-RU" sz="1800"/>
        </a:p>
      </dgm:t>
    </dgm:pt>
    <dgm:pt modelId="{0D957FEA-1DF1-4882-8A52-2F83303FE3B6}" type="sibTrans" cxnId="{3F857241-18F0-46CE-9C31-C669C2D6DD3D}">
      <dgm:prSet/>
      <dgm:spPr/>
      <dgm:t>
        <a:bodyPr/>
        <a:lstStyle/>
        <a:p>
          <a:endParaRPr lang="ru-RU" sz="1800"/>
        </a:p>
      </dgm:t>
    </dgm:pt>
    <dgm:pt modelId="{3656632F-635A-40A7-8F46-CB6B41C3A480}">
      <dgm:prSet phldrT="[Текст]" custT="1"/>
      <dgm:spPr/>
      <dgm:t>
        <a:bodyPr/>
        <a:lstStyle/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000" b="1" dirty="0"/>
        </a:p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000" b="1" dirty="0"/>
        </a:p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000" b="1" dirty="0"/>
        </a:p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dirty="0"/>
            <a:t>- выдвижение гипотезы,</a:t>
          </a:r>
        </a:p>
        <a:p>
          <a:pPr marL="0" indent="0" algn="l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ru-RU" sz="2000" b="1" dirty="0"/>
            <a:t>- составление таблицы, схемы, кластера, конспекта, </a:t>
          </a:r>
        </a:p>
        <a:p>
          <a:pPr algn="l"/>
          <a:r>
            <a:rPr lang="ru-RU" sz="2000" b="1" dirty="0"/>
            <a:t>- определение закономерностей,</a:t>
          </a:r>
        </a:p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dirty="0"/>
            <a:t>- составление плана, </a:t>
          </a:r>
        </a:p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dirty="0"/>
            <a:t>- построение и чтение графика, рисунка,</a:t>
          </a:r>
        </a:p>
        <a:p>
          <a:pPr algn="l"/>
          <a:endParaRPr lang="ru-RU" sz="2000" b="1" dirty="0"/>
        </a:p>
        <a:p>
          <a:pPr marL="0" indent="0" algn="l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endParaRPr lang="ru-RU" sz="2000" b="1" dirty="0"/>
        </a:p>
      </dgm:t>
    </dgm:pt>
    <dgm:pt modelId="{DC21F3CB-AF51-4D49-822E-3FB13055AD18}" type="parTrans" cxnId="{0163DCD0-E852-42E1-911A-7FA41FB933F3}">
      <dgm:prSet/>
      <dgm:spPr/>
      <dgm:t>
        <a:bodyPr/>
        <a:lstStyle/>
        <a:p>
          <a:endParaRPr lang="ru-RU" sz="1800"/>
        </a:p>
      </dgm:t>
    </dgm:pt>
    <dgm:pt modelId="{C9BFDC05-604A-4CBA-A7C9-E81D8D1D2FD3}" type="sibTrans" cxnId="{0163DCD0-E852-42E1-911A-7FA41FB933F3}">
      <dgm:prSet/>
      <dgm:spPr/>
      <dgm:t>
        <a:bodyPr/>
        <a:lstStyle/>
        <a:p>
          <a:endParaRPr lang="ru-RU" sz="1800"/>
        </a:p>
      </dgm:t>
    </dgm:pt>
    <dgm:pt modelId="{D942BAED-94F0-40B5-9B39-4705DC42CB97}">
      <dgm:prSet phldrT="[Текст]" custT="1"/>
      <dgm:spPr/>
      <dgm:t>
        <a:bodyPr/>
        <a:lstStyle/>
        <a:p>
          <a:pPr algn="l"/>
          <a:r>
            <a:rPr lang="ru-RU" sz="2000" b="1" dirty="0"/>
            <a:t>- составление сообщения, доклада, реферата, научно-исследовательской работы, </a:t>
          </a:r>
        </a:p>
        <a:p>
          <a:pPr algn="l"/>
          <a:r>
            <a:rPr lang="ru-RU" sz="2000" b="1" dirty="0"/>
            <a:t>- выполнение проекта,</a:t>
          </a:r>
        </a:p>
        <a:p>
          <a:pPr algn="l"/>
          <a:r>
            <a:rPr lang="ru-RU" sz="2000" b="1" dirty="0"/>
            <a:t>- восприятие, переработка информации при слушании,</a:t>
          </a:r>
        </a:p>
        <a:p>
          <a:pPr algn="l"/>
          <a:r>
            <a:rPr lang="ru-RU" sz="2000" b="1" dirty="0"/>
            <a:t>- умение публичного выступления.</a:t>
          </a:r>
        </a:p>
        <a:p>
          <a:pPr algn="l"/>
          <a:endParaRPr lang="ru-RU" sz="2000" b="1" dirty="0"/>
        </a:p>
      </dgm:t>
    </dgm:pt>
    <dgm:pt modelId="{3F545AD2-3DAE-4578-8A33-6614D23BCA7B}" type="parTrans" cxnId="{8689497C-0A4D-4C5E-9D0D-9D79C7EA7D90}">
      <dgm:prSet/>
      <dgm:spPr/>
      <dgm:t>
        <a:bodyPr/>
        <a:lstStyle/>
        <a:p>
          <a:endParaRPr lang="ru-RU" sz="1800"/>
        </a:p>
      </dgm:t>
    </dgm:pt>
    <dgm:pt modelId="{CBBE6D3E-930B-40B8-95A1-AC4F992C3F3C}" type="sibTrans" cxnId="{8689497C-0A4D-4C5E-9D0D-9D79C7EA7D90}">
      <dgm:prSet/>
      <dgm:spPr/>
      <dgm:t>
        <a:bodyPr/>
        <a:lstStyle/>
        <a:p>
          <a:endParaRPr lang="ru-RU" sz="1800"/>
        </a:p>
      </dgm:t>
    </dgm:pt>
    <dgm:pt modelId="{E267930F-702A-49C9-88ED-4B00CC87E116}">
      <dgm:prSet phldrT="[Текст]" phldr="1"/>
      <dgm:spPr/>
      <dgm:t>
        <a:bodyPr/>
        <a:lstStyle/>
        <a:p>
          <a:endParaRPr lang="ru-RU" sz="1800" dirty="0"/>
        </a:p>
      </dgm:t>
    </dgm:pt>
    <dgm:pt modelId="{76A11ACB-E845-4F78-AEE2-98CAA9134620}" type="parTrans" cxnId="{27923678-2DF1-4197-9919-E1E6B35BFB48}">
      <dgm:prSet/>
      <dgm:spPr/>
      <dgm:t>
        <a:bodyPr/>
        <a:lstStyle/>
        <a:p>
          <a:endParaRPr lang="ru-RU" sz="1800"/>
        </a:p>
      </dgm:t>
    </dgm:pt>
    <dgm:pt modelId="{0CB5FBD2-D647-4827-A180-4A3136BE8654}" type="sibTrans" cxnId="{27923678-2DF1-4197-9919-E1E6B35BFB48}">
      <dgm:prSet/>
      <dgm:spPr/>
      <dgm:t>
        <a:bodyPr/>
        <a:lstStyle/>
        <a:p>
          <a:endParaRPr lang="ru-RU" sz="1800"/>
        </a:p>
      </dgm:t>
    </dgm:pt>
    <dgm:pt modelId="{822BC2F1-29EC-4B5A-AD04-6AE2E1FFE315}">
      <dgm:prSet/>
      <dgm:spPr/>
      <dgm:t>
        <a:bodyPr/>
        <a:lstStyle/>
        <a:p>
          <a:endParaRPr lang="ru-RU"/>
        </a:p>
      </dgm:t>
    </dgm:pt>
    <dgm:pt modelId="{B11EFFAB-35E0-4915-AE18-272EB8EAFE60}" type="parTrans" cxnId="{90AD071E-899D-4567-A3E8-14B417644691}">
      <dgm:prSet/>
      <dgm:spPr/>
      <dgm:t>
        <a:bodyPr/>
        <a:lstStyle/>
        <a:p>
          <a:endParaRPr lang="ru-RU" sz="1800"/>
        </a:p>
      </dgm:t>
    </dgm:pt>
    <dgm:pt modelId="{DB6BB742-6A7F-4C80-94B8-C99947DCA70B}" type="sibTrans" cxnId="{90AD071E-899D-4567-A3E8-14B417644691}">
      <dgm:prSet/>
      <dgm:spPr/>
      <dgm:t>
        <a:bodyPr/>
        <a:lstStyle/>
        <a:p>
          <a:endParaRPr lang="ru-RU" sz="1800"/>
        </a:p>
      </dgm:t>
    </dgm:pt>
    <dgm:pt modelId="{19707744-1561-4C71-80CB-289342433872}">
      <dgm:prSet/>
      <dgm:spPr/>
      <dgm:t>
        <a:bodyPr/>
        <a:lstStyle/>
        <a:p>
          <a:endParaRPr lang="ru-RU"/>
        </a:p>
      </dgm:t>
    </dgm:pt>
    <dgm:pt modelId="{AC40D34B-2EB4-47AC-9F73-A6099CA5A550}" type="parTrans" cxnId="{2F2EBFD4-805D-4D86-8671-C720B469EED0}">
      <dgm:prSet/>
      <dgm:spPr/>
      <dgm:t>
        <a:bodyPr/>
        <a:lstStyle/>
        <a:p>
          <a:endParaRPr lang="ru-RU" sz="1800"/>
        </a:p>
      </dgm:t>
    </dgm:pt>
    <dgm:pt modelId="{245F27FC-8CE2-41DC-AE8A-F481EC4AC577}" type="sibTrans" cxnId="{2F2EBFD4-805D-4D86-8671-C720B469EED0}">
      <dgm:prSet/>
      <dgm:spPr/>
      <dgm:t>
        <a:bodyPr/>
        <a:lstStyle/>
        <a:p>
          <a:endParaRPr lang="ru-RU" sz="1800"/>
        </a:p>
      </dgm:t>
    </dgm:pt>
    <dgm:pt modelId="{860AC8B0-A7A5-4E0B-989F-7AAFB1B693A4}">
      <dgm:prSet custT="1"/>
      <dgm:spPr/>
      <dgm:t>
        <a:bodyPr/>
        <a:lstStyle/>
        <a:p>
          <a:pPr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dirty="0"/>
        </a:p>
        <a:p>
          <a:pPr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dirty="0"/>
            <a:t>- составление компьютерной презентации, аннотации, отзыва,</a:t>
          </a:r>
        </a:p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dirty="0"/>
            <a:t>- умения творческой переработки текста,</a:t>
          </a:r>
        </a:p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dirty="0"/>
            <a:t>- написание, эссе, сочинения, </a:t>
          </a:r>
          <a:r>
            <a:rPr lang="ru-RU" sz="2000" b="1" dirty="0" err="1"/>
            <a:t>синквейна</a:t>
          </a:r>
          <a:r>
            <a:rPr lang="ru-RU" sz="2000" b="1" dirty="0"/>
            <a:t>, стихов,</a:t>
          </a:r>
        </a:p>
        <a:p>
          <a:pPr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dirty="0"/>
        </a:p>
        <a:p>
          <a:pPr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dirty="0"/>
        </a:p>
      </dgm:t>
    </dgm:pt>
    <dgm:pt modelId="{1CBAACF4-3B8D-4A03-B29F-329449D87AFD}" type="parTrans" cxnId="{62F3C2D7-0FA3-4786-A0FB-E4DADAB0C10A}">
      <dgm:prSet/>
      <dgm:spPr/>
      <dgm:t>
        <a:bodyPr/>
        <a:lstStyle/>
        <a:p>
          <a:endParaRPr lang="ru-RU" sz="1800"/>
        </a:p>
      </dgm:t>
    </dgm:pt>
    <dgm:pt modelId="{8A546007-18F4-415F-9C06-EFAE3E618DCE}" type="sibTrans" cxnId="{62F3C2D7-0FA3-4786-A0FB-E4DADAB0C10A}">
      <dgm:prSet/>
      <dgm:spPr/>
      <dgm:t>
        <a:bodyPr/>
        <a:lstStyle/>
        <a:p>
          <a:endParaRPr lang="ru-RU" sz="1800"/>
        </a:p>
      </dgm:t>
    </dgm:pt>
    <dgm:pt modelId="{B443B7B3-9E86-4834-A647-A871AA1B0A9D}" type="pres">
      <dgm:prSet presAssocID="{A1FB19AC-153C-41F0-8A0E-8A5B0E15291A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3F256AED-0941-40FB-870C-E09BA96221F3}" type="pres">
      <dgm:prSet presAssocID="{A1FB19AC-153C-41F0-8A0E-8A5B0E15291A}" presName="matrix" presStyleCnt="0"/>
      <dgm:spPr/>
    </dgm:pt>
    <dgm:pt modelId="{7AD3C814-7276-4B82-AC67-3523F27F5BF3}" type="pres">
      <dgm:prSet presAssocID="{A1FB19AC-153C-41F0-8A0E-8A5B0E15291A}" presName="tile1" presStyleLbl="node1" presStyleIdx="0" presStyleCnt="4"/>
      <dgm:spPr/>
    </dgm:pt>
    <dgm:pt modelId="{953898AF-7E0D-44FE-81BF-83000BA77B0F}" type="pres">
      <dgm:prSet presAssocID="{A1FB19AC-153C-41F0-8A0E-8A5B0E15291A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2EA635A7-8EDF-44D7-8E7F-E10319E9F91D}" type="pres">
      <dgm:prSet presAssocID="{A1FB19AC-153C-41F0-8A0E-8A5B0E15291A}" presName="tile2" presStyleLbl="node1" presStyleIdx="1" presStyleCnt="4"/>
      <dgm:spPr/>
    </dgm:pt>
    <dgm:pt modelId="{F93716D5-DB5C-4F42-AA05-3E836FB18D5F}" type="pres">
      <dgm:prSet presAssocID="{A1FB19AC-153C-41F0-8A0E-8A5B0E15291A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1EE6F232-013F-4266-A9E7-052C4DED3016}" type="pres">
      <dgm:prSet presAssocID="{A1FB19AC-153C-41F0-8A0E-8A5B0E15291A}" presName="tile3" presStyleLbl="node1" presStyleIdx="2" presStyleCnt="4"/>
      <dgm:spPr/>
    </dgm:pt>
    <dgm:pt modelId="{BA1889D0-B799-4961-8D87-C1D214C65BAC}" type="pres">
      <dgm:prSet presAssocID="{A1FB19AC-153C-41F0-8A0E-8A5B0E15291A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F643F88F-42E8-4C2D-8819-D58C95619D98}" type="pres">
      <dgm:prSet presAssocID="{A1FB19AC-153C-41F0-8A0E-8A5B0E15291A}" presName="tile4" presStyleLbl="node1" presStyleIdx="3" presStyleCnt="4"/>
      <dgm:spPr/>
    </dgm:pt>
    <dgm:pt modelId="{70B87ACE-74A8-4F20-87F5-6F057172F342}" type="pres">
      <dgm:prSet presAssocID="{A1FB19AC-153C-41F0-8A0E-8A5B0E15291A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7A06F06E-84EF-43D6-9898-0C6A75888559}" type="pres">
      <dgm:prSet presAssocID="{A1FB19AC-153C-41F0-8A0E-8A5B0E15291A}" presName="centerTile" presStyleLbl="fgShp" presStyleIdx="0" presStyleCnt="1" custScaleX="148459" custScaleY="65116">
        <dgm:presLayoutVars>
          <dgm:chMax val="0"/>
          <dgm:chPref val="0"/>
        </dgm:presLayoutVars>
      </dgm:prSet>
      <dgm:spPr/>
    </dgm:pt>
  </dgm:ptLst>
  <dgm:cxnLst>
    <dgm:cxn modelId="{717FD304-5041-436A-BF1E-561A28322937}" type="presOf" srcId="{D645526D-17B8-48AB-8E97-84846F64033A}" destId="{7AD3C814-7276-4B82-AC67-3523F27F5BF3}" srcOrd="0" destOrd="0" presId="urn:microsoft.com/office/officeart/2005/8/layout/matrix1"/>
    <dgm:cxn modelId="{90AD071E-899D-4567-A3E8-14B417644691}" srcId="{BD48A047-882E-4420-B439-08883814B01D}" destId="{822BC2F1-29EC-4B5A-AD04-6AE2E1FFE315}" srcOrd="4" destOrd="0" parTransId="{B11EFFAB-35E0-4915-AE18-272EB8EAFE60}" sibTransId="{DB6BB742-6A7F-4C80-94B8-C99947DCA70B}"/>
    <dgm:cxn modelId="{9EEFD737-2635-4CD5-B1AC-BBCBC1BBFF85}" type="presOf" srcId="{3656632F-635A-40A7-8F46-CB6B41C3A480}" destId="{F93716D5-DB5C-4F42-AA05-3E836FB18D5F}" srcOrd="1" destOrd="0" presId="urn:microsoft.com/office/officeart/2005/8/layout/matrix1"/>
    <dgm:cxn modelId="{3094B238-BD53-46F1-B5FB-857980B95D56}" type="presOf" srcId="{D942BAED-94F0-40B5-9B39-4705DC42CB97}" destId="{F643F88F-42E8-4C2D-8819-D58C95619D98}" srcOrd="0" destOrd="0" presId="urn:microsoft.com/office/officeart/2005/8/layout/matrix1"/>
    <dgm:cxn modelId="{3F857241-18F0-46CE-9C31-C669C2D6DD3D}" srcId="{BD48A047-882E-4420-B439-08883814B01D}" destId="{D645526D-17B8-48AB-8E97-84846F64033A}" srcOrd="0" destOrd="0" parTransId="{19E85263-FAA6-486B-82A3-F0E17FDA558F}" sibTransId="{0D957FEA-1DF1-4882-8A52-2F83303FE3B6}"/>
    <dgm:cxn modelId="{8FA38D68-90FA-4E51-BE21-953421B8DC69}" type="presOf" srcId="{860AC8B0-A7A5-4E0B-989F-7AAFB1B693A4}" destId="{1EE6F232-013F-4266-A9E7-052C4DED3016}" srcOrd="0" destOrd="0" presId="urn:microsoft.com/office/officeart/2005/8/layout/matrix1"/>
    <dgm:cxn modelId="{03A4A755-EB58-470B-AF41-CAA4C4E0B61A}" type="presOf" srcId="{860AC8B0-A7A5-4E0B-989F-7AAFB1B693A4}" destId="{BA1889D0-B799-4961-8D87-C1D214C65BAC}" srcOrd="1" destOrd="0" presId="urn:microsoft.com/office/officeart/2005/8/layout/matrix1"/>
    <dgm:cxn modelId="{27923678-2DF1-4197-9919-E1E6B35BFB48}" srcId="{BD48A047-882E-4420-B439-08883814B01D}" destId="{E267930F-702A-49C9-88ED-4B00CC87E116}" srcOrd="6" destOrd="0" parTransId="{76A11ACB-E845-4F78-AEE2-98CAA9134620}" sibTransId="{0CB5FBD2-D647-4827-A180-4A3136BE8654}"/>
    <dgm:cxn modelId="{C504BE79-DC8D-4C20-B6A2-C0725E7DFC5A}" type="presOf" srcId="{BD48A047-882E-4420-B439-08883814B01D}" destId="{7A06F06E-84EF-43D6-9898-0C6A75888559}" srcOrd="0" destOrd="0" presId="urn:microsoft.com/office/officeart/2005/8/layout/matrix1"/>
    <dgm:cxn modelId="{8689497C-0A4D-4C5E-9D0D-9D79C7EA7D90}" srcId="{BD48A047-882E-4420-B439-08883814B01D}" destId="{D942BAED-94F0-40B5-9B39-4705DC42CB97}" srcOrd="3" destOrd="0" parTransId="{3F545AD2-3DAE-4578-8A33-6614D23BCA7B}" sibTransId="{CBBE6D3E-930B-40B8-95A1-AC4F992C3F3C}"/>
    <dgm:cxn modelId="{9D68209D-7E9D-4F54-9CF9-7E07A9E0F6A8}" type="presOf" srcId="{D942BAED-94F0-40B5-9B39-4705DC42CB97}" destId="{70B87ACE-74A8-4F20-87F5-6F057172F342}" srcOrd="1" destOrd="0" presId="urn:microsoft.com/office/officeart/2005/8/layout/matrix1"/>
    <dgm:cxn modelId="{0163DCD0-E852-42E1-911A-7FA41FB933F3}" srcId="{BD48A047-882E-4420-B439-08883814B01D}" destId="{3656632F-635A-40A7-8F46-CB6B41C3A480}" srcOrd="1" destOrd="0" parTransId="{DC21F3CB-AF51-4D49-822E-3FB13055AD18}" sibTransId="{C9BFDC05-604A-4CBA-A7C9-E81D8D1D2FD3}"/>
    <dgm:cxn modelId="{2F2EBFD4-805D-4D86-8671-C720B469EED0}" srcId="{BD48A047-882E-4420-B439-08883814B01D}" destId="{19707744-1561-4C71-80CB-289342433872}" srcOrd="5" destOrd="0" parTransId="{AC40D34B-2EB4-47AC-9F73-A6099CA5A550}" sibTransId="{245F27FC-8CE2-41DC-AE8A-F481EC4AC577}"/>
    <dgm:cxn modelId="{2FFC7FD6-D664-4551-B650-202473DC81FB}" type="presOf" srcId="{D645526D-17B8-48AB-8E97-84846F64033A}" destId="{953898AF-7E0D-44FE-81BF-83000BA77B0F}" srcOrd="1" destOrd="0" presId="urn:microsoft.com/office/officeart/2005/8/layout/matrix1"/>
    <dgm:cxn modelId="{62F3C2D7-0FA3-4786-A0FB-E4DADAB0C10A}" srcId="{BD48A047-882E-4420-B439-08883814B01D}" destId="{860AC8B0-A7A5-4E0B-989F-7AAFB1B693A4}" srcOrd="2" destOrd="0" parTransId="{1CBAACF4-3B8D-4A03-B29F-329449D87AFD}" sibTransId="{8A546007-18F4-415F-9C06-EFAE3E618DCE}"/>
    <dgm:cxn modelId="{2F0051D8-0021-4E89-8450-D3B039F8EC18}" type="presOf" srcId="{3656632F-635A-40A7-8F46-CB6B41C3A480}" destId="{2EA635A7-8EDF-44D7-8E7F-E10319E9F91D}" srcOrd="0" destOrd="0" presId="urn:microsoft.com/office/officeart/2005/8/layout/matrix1"/>
    <dgm:cxn modelId="{A33652D9-7863-4CAE-B10C-0D8A9CD70548}" srcId="{A1FB19AC-153C-41F0-8A0E-8A5B0E15291A}" destId="{BD48A047-882E-4420-B439-08883814B01D}" srcOrd="0" destOrd="0" parTransId="{6E5A3BA9-1DC1-4114-8D40-A4A05E4BB5A1}" sibTransId="{04460D0B-2FF8-49B0-8556-8316D5E7503E}"/>
    <dgm:cxn modelId="{D50C52DF-A4E7-48ED-A617-4CD84D83B80E}" type="presOf" srcId="{A1FB19AC-153C-41F0-8A0E-8A5B0E15291A}" destId="{B443B7B3-9E86-4834-A647-A871AA1B0A9D}" srcOrd="0" destOrd="0" presId="urn:microsoft.com/office/officeart/2005/8/layout/matrix1"/>
    <dgm:cxn modelId="{D5972E50-0F55-4C4E-A665-81B1384BCCCC}" type="presParOf" srcId="{B443B7B3-9E86-4834-A647-A871AA1B0A9D}" destId="{3F256AED-0941-40FB-870C-E09BA96221F3}" srcOrd="0" destOrd="0" presId="urn:microsoft.com/office/officeart/2005/8/layout/matrix1"/>
    <dgm:cxn modelId="{019F23DC-5DC4-4ADA-B6E5-0A2946178A69}" type="presParOf" srcId="{3F256AED-0941-40FB-870C-E09BA96221F3}" destId="{7AD3C814-7276-4B82-AC67-3523F27F5BF3}" srcOrd="0" destOrd="0" presId="urn:microsoft.com/office/officeart/2005/8/layout/matrix1"/>
    <dgm:cxn modelId="{900E7473-00C4-4EF2-8217-BFD67AD26C34}" type="presParOf" srcId="{3F256AED-0941-40FB-870C-E09BA96221F3}" destId="{953898AF-7E0D-44FE-81BF-83000BA77B0F}" srcOrd="1" destOrd="0" presId="urn:microsoft.com/office/officeart/2005/8/layout/matrix1"/>
    <dgm:cxn modelId="{65A75F47-AEF4-4959-8DA2-D43F0267457B}" type="presParOf" srcId="{3F256AED-0941-40FB-870C-E09BA96221F3}" destId="{2EA635A7-8EDF-44D7-8E7F-E10319E9F91D}" srcOrd="2" destOrd="0" presId="urn:microsoft.com/office/officeart/2005/8/layout/matrix1"/>
    <dgm:cxn modelId="{0BA61E97-EA37-4318-8943-C0F120506D3D}" type="presParOf" srcId="{3F256AED-0941-40FB-870C-E09BA96221F3}" destId="{F93716D5-DB5C-4F42-AA05-3E836FB18D5F}" srcOrd="3" destOrd="0" presId="urn:microsoft.com/office/officeart/2005/8/layout/matrix1"/>
    <dgm:cxn modelId="{1F8C71A1-4185-4E84-A9AB-D73E0D07AEBD}" type="presParOf" srcId="{3F256AED-0941-40FB-870C-E09BA96221F3}" destId="{1EE6F232-013F-4266-A9E7-052C4DED3016}" srcOrd="4" destOrd="0" presId="urn:microsoft.com/office/officeart/2005/8/layout/matrix1"/>
    <dgm:cxn modelId="{DA26D701-84FE-4B97-B5DC-FC9819B1727A}" type="presParOf" srcId="{3F256AED-0941-40FB-870C-E09BA96221F3}" destId="{BA1889D0-B799-4961-8D87-C1D214C65BAC}" srcOrd="5" destOrd="0" presId="urn:microsoft.com/office/officeart/2005/8/layout/matrix1"/>
    <dgm:cxn modelId="{7FE80559-06C5-45FA-BFC5-A2E2733E91CC}" type="presParOf" srcId="{3F256AED-0941-40FB-870C-E09BA96221F3}" destId="{F643F88F-42E8-4C2D-8819-D58C95619D98}" srcOrd="6" destOrd="0" presId="urn:microsoft.com/office/officeart/2005/8/layout/matrix1"/>
    <dgm:cxn modelId="{487D4132-E9E2-44AA-ACC9-E6045EB7D43A}" type="presParOf" srcId="{3F256AED-0941-40FB-870C-E09BA96221F3}" destId="{70B87ACE-74A8-4F20-87F5-6F057172F342}" srcOrd="7" destOrd="0" presId="urn:microsoft.com/office/officeart/2005/8/layout/matrix1"/>
    <dgm:cxn modelId="{BF12F8F6-BADF-4005-9C07-21AA9C698A71}" type="presParOf" srcId="{B443B7B3-9E86-4834-A647-A871AA1B0A9D}" destId="{7A06F06E-84EF-43D6-9898-0C6A75888559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1FB19AC-153C-41F0-8A0E-8A5B0E15291A}" type="doc">
      <dgm:prSet loTypeId="urn:microsoft.com/office/officeart/2005/8/layout/matrix1" loCatId="matrix" qsTypeId="urn:microsoft.com/office/officeart/2005/8/quickstyle/3d3" qsCatId="3D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BD48A047-882E-4420-B439-08883814B01D}">
      <dgm:prSet phldrT="[Текст]" custT="1"/>
      <dgm:spPr/>
      <dgm:t>
        <a:bodyPr/>
        <a:lstStyle/>
        <a:p>
          <a:r>
            <a:rPr lang="ru-RU" sz="1800" b="1" i="0" dirty="0">
              <a:solidFill>
                <a:schemeClr val="tx2">
                  <a:lumMod val="75000"/>
                </a:schemeClr>
              </a:solidFill>
            </a:rPr>
            <a:t>УЧЕБНО-ИНТЕЛЛЕКТУАЛЬНЫЕ УМЕНИЯ</a:t>
          </a:r>
          <a:endParaRPr lang="ru-RU" sz="1800" i="0" dirty="0">
            <a:solidFill>
              <a:schemeClr val="tx2">
                <a:lumMod val="75000"/>
              </a:schemeClr>
            </a:solidFill>
          </a:endParaRPr>
        </a:p>
      </dgm:t>
    </dgm:pt>
    <dgm:pt modelId="{6E5A3BA9-1DC1-4114-8D40-A4A05E4BB5A1}" type="parTrans" cxnId="{A33652D9-7863-4CAE-B10C-0D8A9CD70548}">
      <dgm:prSet/>
      <dgm:spPr/>
      <dgm:t>
        <a:bodyPr/>
        <a:lstStyle/>
        <a:p>
          <a:endParaRPr lang="ru-RU" sz="1800"/>
        </a:p>
      </dgm:t>
    </dgm:pt>
    <dgm:pt modelId="{04460D0B-2FF8-49B0-8556-8316D5E7503E}" type="sibTrans" cxnId="{A33652D9-7863-4CAE-B10C-0D8A9CD70548}">
      <dgm:prSet/>
      <dgm:spPr/>
      <dgm:t>
        <a:bodyPr/>
        <a:lstStyle/>
        <a:p>
          <a:endParaRPr lang="ru-RU" sz="1800"/>
        </a:p>
      </dgm:t>
    </dgm:pt>
    <dgm:pt modelId="{D645526D-17B8-48AB-8E97-84846F64033A}">
      <dgm:prSet phldrT="[Текст]" custT="1"/>
      <dgm:spPr/>
      <dgm:t>
        <a:bodyPr/>
        <a:lstStyle/>
        <a:p>
          <a:pPr algn="l"/>
          <a:endParaRPr lang="ru-RU" sz="2000" b="1" dirty="0"/>
        </a:p>
        <a:p>
          <a:pPr algn="l"/>
          <a:r>
            <a:rPr lang="ru-RU" sz="2000" b="1" dirty="0"/>
            <a:t>- формулирование доказательств и опровержений,</a:t>
          </a:r>
        </a:p>
        <a:p>
          <a:pPr algn="l"/>
          <a:r>
            <a:rPr lang="ru-RU" sz="2000" b="1" dirty="0"/>
            <a:t>- формулирование проблемы и нахождение способов ее решения, </a:t>
          </a:r>
        </a:p>
        <a:p>
          <a:pPr algn="l"/>
          <a:r>
            <a:rPr lang="ru-RU" sz="2000" b="1" dirty="0"/>
            <a:t>- осуществление сравнения, </a:t>
          </a:r>
        </a:p>
      </dgm:t>
    </dgm:pt>
    <dgm:pt modelId="{19E85263-FAA6-486B-82A3-F0E17FDA558F}" type="parTrans" cxnId="{3F857241-18F0-46CE-9C31-C669C2D6DD3D}">
      <dgm:prSet/>
      <dgm:spPr/>
      <dgm:t>
        <a:bodyPr/>
        <a:lstStyle/>
        <a:p>
          <a:endParaRPr lang="ru-RU" sz="1800"/>
        </a:p>
      </dgm:t>
    </dgm:pt>
    <dgm:pt modelId="{0D957FEA-1DF1-4882-8A52-2F83303FE3B6}" type="sibTrans" cxnId="{3F857241-18F0-46CE-9C31-C669C2D6DD3D}">
      <dgm:prSet/>
      <dgm:spPr/>
      <dgm:t>
        <a:bodyPr/>
        <a:lstStyle/>
        <a:p>
          <a:endParaRPr lang="ru-RU" sz="1800"/>
        </a:p>
      </dgm:t>
    </dgm:pt>
    <dgm:pt modelId="{3656632F-635A-40A7-8F46-CB6B41C3A480}">
      <dgm:prSet phldrT="[Текст]" custT="1"/>
      <dgm:spPr/>
      <dgm:t>
        <a:bodyPr/>
        <a:lstStyle/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000" b="1" dirty="0"/>
        </a:p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000" b="1" dirty="0"/>
        </a:p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000" b="1" dirty="0"/>
        </a:p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dirty="0"/>
            <a:t>- проведение анализа и синтеза, </a:t>
          </a:r>
        </a:p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dirty="0"/>
            <a:t>- проведение аналогии, </a:t>
          </a:r>
        </a:p>
        <a:p>
          <a:pPr marL="0" indent="0" algn="l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ru-RU" sz="2000" b="1" dirty="0"/>
            <a:t>- обобщение,</a:t>
          </a:r>
        </a:p>
        <a:p>
          <a:pPr marL="0" indent="0" algn="l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ru-RU" sz="2000" b="1" dirty="0"/>
            <a:t>- абстрагирование, </a:t>
          </a:r>
        </a:p>
        <a:p>
          <a:pPr marL="0" indent="0" algn="l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ru-RU" sz="2000" b="1" dirty="0"/>
            <a:t>- конкретизация, </a:t>
          </a:r>
        </a:p>
        <a:p>
          <a:pPr marL="0" indent="0" algn="l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endParaRPr lang="ru-RU" sz="2000" b="1" dirty="0"/>
        </a:p>
        <a:p>
          <a:pPr marL="0" indent="0" algn="l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endParaRPr lang="ru-RU" sz="2000" b="1" dirty="0"/>
        </a:p>
      </dgm:t>
    </dgm:pt>
    <dgm:pt modelId="{DC21F3CB-AF51-4D49-822E-3FB13055AD18}" type="parTrans" cxnId="{0163DCD0-E852-42E1-911A-7FA41FB933F3}">
      <dgm:prSet/>
      <dgm:spPr/>
      <dgm:t>
        <a:bodyPr/>
        <a:lstStyle/>
        <a:p>
          <a:endParaRPr lang="ru-RU" sz="1800"/>
        </a:p>
      </dgm:t>
    </dgm:pt>
    <dgm:pt modelId="{C9BFDC05-604A-4CBA-A7C9-E81D8D1D2FD3}" type="sibTrans" cxnId="{0163DCD0-E852-42E1-911A-7FA41FB933F3}">
      <dgm:prSet/>
      <dgm:spPr/>
      <dgm:t>
        <a:bodyPr/>
        <a:lstStyle/>
        <a:p>
          <a:endParaRPr lang="ru-RU" sz="1800"/>
        </a:p>
      </dgm:t>
    </dgm:pt>
    <dgm:pt modelId="{D942BAED-94F0-40B5-9B39-4705DC42CB97}">
      <dgm:prSet phldrT="[Текст]" custT="1"/>
      <dgm:spPr/>
      <dgm:t>
        <a:bodyPr/>
        <a:lstStyle/>
        <a:p>
          <a:pPr algn="l"/>
          <a:r>
            <a:rPr lang="ru-RU" sz="2000" b="1" dirty="0"/>
            <a:t>- установление причинно-следственных связей, </a:t>
          </a:r>
        </a:p>
        <a:p>
          <a:pPr algn="l"/>
          <a:r>
            <a:rPr lang="ru-RU" sz="2000" b="1" dirty="0"/>
            <a:t>- формулирование выводов.</a:t>
          </a:r>
        </a:p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dirty="0"/>
            <a:t>- оперирование понятиями, суждениями,  </a:t>
          </a:r>
        </a:p>
        <a:p>
          <a:pPr algn="l"/>
          <a:endParaRPr lang="ru-RU" sz="2000" b="1" dirty="0"/>
        </a:p>
      </dgm:t>
    </dgm:pt>
    <dgm:pt modelId="{3F545AD2-3DAE-4578-8A33-6614D23BCA7B}" type="parTrans" cxnId="{8689497C-0A4D-4C5E-9D0D-9D79C7EA7D90}">
      <dgm:prSet/>
      <dgm:spPr/>
      <dgm:t>
        <a:bodyPr/>
        <a:lstStyle/>
        <a:p>
          <a:endParaRPr lang="ru-RU" sz="1800"/>
        </a:p>
      </dgm:t>
    </dgm:pt>
    <dgm:pt modelId="{CBBE6D3E-930B-40B8-95A1-AC4F992C3F3C}" type="sibTrans" cxnId="{8689497C-0A4D-4C5E-9D0D-9D79C7EA7D90}">
      <dgm:prSet/>
      <dgm:spPr/>
      <dgm:t>
        <a:bodyPr/>
        <a:lstStyle/>
        <a:p>
          <a:endParaRPr lang="ru-RU" sz="1800"/>
        </a:p>
      </dgm:t>
    </dgm:pt>
    <dgm:pt modelId="{E267930F-702A-49C9-88ED-4B00CC87E116}">
      <dgm:prSet phldrT="[Текст]" phldr="1"/>
      <dgm:spPr/>
      <dgm:t>
        <a:bodyPr/>
        <a:lstStyle/>
        <a:p>
          <a:endParaRPr lang="ru-RU" sz="1800" dirty="0"/>
        </a:p>
      </dgm:t>
    </dgm:pt>
    <dgm:pt modelId="{76A11ACB-E845-4F78-AEE2-98CAA9134620}" type="parTrans" cxnId="{27923678-2DF1-4197-9919-E1E6B35BFB48}">
      <dgm:prSet/>
      <dgm:spPr/>
      <dgm:t>
        <a:bodyPr/>
        <a:lstStyle/>
        <a:p>
          <a:endParaRPr lang="ru-RU" sz="1800"/>
        </a:p>
      </dgm:t>
    </dgm:pt>
    <dgm:pt modelId="{0CB5FBD2-D647-4827-A180-4A3136BE8654}" type="sibTrans" cxnId="{27923678-2DF1-4197-9919-E1E6B35BFB48}">
      <dgm:prSet/>
      <dgm:spPr/>
      <dgm:t>
        <a:bodyPr/>
        <a:lstStyle/>
        <a:p>
          <a:endParaRPr lang="ru-RU" sz="1800"/>
        </a:p>
      </dgm:t>
    </dgm:pt>
    <dgm:pt modelId="{822BC2F1-29EC-4B5A-AD04-6AE2E1FFE315}">
      <dgm:prSet/>
      <dgm:spPr/>
      <dgm:t>
        <a:bodyPr/>
        <a:lstStyle/>
        <a:p>
          <a:endParaRPr lang="ru-RU"/>
        </a:p>
      </dgm:t>
    </dgm:pt>
    <dgm:pt modelId="{B11EFFAB-35E0-4915-AE18-272EB8EAFE60}" type="parTrans" cxnId="{90AD071E-899D-4567-A3E8-14B417644691}">
      <dgm:prSet/>
      <dgm:spPr/>
      <dgm:t>
        <a:bodyPr/>
        <a:lstStyle/>
        <a:p>
          <a:endParaRPr lang="ru-RU" sz="1800"/>
        </a:p>
      </dgm:t>
    </dgm:pt>
    <dgm:pt modelId="{DB6BB742-6A7F-4C80-94B8-C99947DCA70B}" type="sibTrans" cxnId="{90AD071E-899D-4567-A3E8-14B417644691}">
      <dgm:prSet/>
      <dgm:spPr/>
      <dgm:t>
        <a:bodyPr/>
        <a:lstStyle/>
        <a:p>
          <a:endParaRPr lang="ru-RU" sz="1800"/>
        </a:p>
      </dgm:t>
    </dgm:pt>
    <dgm:pt modelId="{19707744-1561-4C71-80CB-289342433872}">
      <dgm:prSet/>
      <dgm:spPr/>
      <dgm:t>
        <a:bodyPr/>
        <a:lstStyle/>
        <a:p>
          <a:endParaRPr lang="ru-RU"/>
        </a:p>
      </dgm:t>
    </dgm:pt>
    <dgm:pt modelId="{AC40D34B-2EB4-47AC-9F73-A6099CA5A550}" type="parTrans" cxnId="{2F2EBFD4-805D-4D86-8671-C720B469EED0}">
      <dgm:prSet/>
      <dgm:spPr/>
      <dgm:t>
        <a:bodyPr/>
        <a:lstStyle/>
        <a:p>
          <a:endParaRPr lang="ru-RU" sz="1800"/>
        </a:p>
      </dgm:t>
    </dgm:pt>
    <dgm:pt modelId="{245F27FC-8CE2-41DC-AE8A-F481EC4AC577}" type="sibTrans" cxnId="{2F2EBFD4-805D-4D86-8671-C720B469EED0}">
      <dgm:prSet/>
      <dgm:spPr/>
      <dgm:t>
        <a:bodyPr/>
        <a:lstStyle/>
        <a:p>
          <a:endParaRPr lang="ru-RU" sz="1800"/>
        </a:p>
      </dgm:t>
    </dgm:pt>
    <dgm:pt modelId="{860AC8B0-A7A5-4E0B-989F-7AAFB1B693A4}">
      <dgm:prSet custT="1"/>
      <dgm:spPr/>
      <dgm:t>
        <a:bodyPr/>
        <a:lstStyle/>
        <a:p>
          <a:pPr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dirty="0"/>
        </a:p>
        <a:p>
          <a:pPr marL="0" marR="0" indent="0" algn="l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2000" b="1" dirty="0"/>
            <a:t>- индивидуализация, </a:t>
          </a:r>
        </a:p>
        <a:p>
          <a:pPr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dirty="0"/>
            <a:t>- классификация (группировка), </a:t>
          </a:r>
        </a:p>
        <a:p>
          <a:pPr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dirty="0"/>
            <a:t>- систематизация, </a:t>
          </a:r>
        </a:p>
        <a:p>
          <a:pPr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dirty="0"/>
            <a:t>- определение понятий, </a:t>
          </a:r>
        </a:p>
        <a:p>
          <a:pPr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dirty="0"/>
        </a:p>
        <a:p>
          <a:pPr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dirty="0"/>
        </a:p>
      </dgm:t>
    </dgm:pt>
    <dgm:pt modelId="{1CBAACF4-3B8D-4A03-B29F-329449D87AFD}" type="parTrans" cxnId="{62F3C2D7-0FA3-4786-A0FB-E4DADAB0C10A}">
      <dgm:prSet/>
      <dgm:spPr/>
      <dgm:t>
        <a:bodyPr/>
        <a:lstStyle/>
        <a:p>
          <a:endParaRPr lang="ru-RU" sz="1800"/>
        </a:p>
      </dgm:t>
    </dgm:pt>
    <dgm:pt modelId="{8A546007-18F4-415F-9C06-EFAE3E618DCE}" type="sibTrans" cxnId="{62F3C2D7-0FA3-4786-A0FB-E4DADAB0C10A}">
      <dgm:prSet/>
      <dgm:spPr/>
      <dgm:t>
        <a:bodyPr/>
        <a:lstStyle/>
        <a:p>
          <a:endParaRPr lang="ru-RU" sz="1800"/>
        </a:p>
      </dgm:t>
    </dgm:pt>
    <dgm:pt modelId="{B443B7B3-9E86-4834-A647-A871AA1B0A9D}" type="pres">
      <dgm:prSet presAssocID="{A1FB19AC-153C-41F0-8A0E-8A5B0E15291A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3F256AED-0941-40FB-870C-E09BA96221F3}" type="pres">
      <dgm:prSet presAssocID="{A1FB19AC-153C-41F0-8A0E-8A5B0E15291A}" presName="matrix" presStyleCnt="0"/>
      <dgm:spPr/>
    </dgm:pt>
    <dgm:pt modelId="{7AD3C814-7276-4B82-AC67-3523F27F5BF3}" type="pres">
      <dgm:prSet presAssocID="{A1FB19AC-153C-41F0-8A0E-8A5B0E15291A}" presName="tile1" presStyleLbl="node1" presStyleIdx="0" presStyleCnt="4"/>
      <dgm:spPr/>
    </dgm:pt>
    <dgm:pt modelId="{953898AF-7E0D-44FE-81BF-83000BA77B0F}" type="pres">
      <dgm:prSet presAssocID="{A1FB19AC-153C-41F0-8A0E-8A5B0E15291A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2EA635A7-8EDF-44D7-8E7F-E10319E9F91D}" type="pres">
      <dgm:prSet presAssocID="{A1FB19AC-153C-41F0-8A0E-8A5B0E15291A}" presName="tile2" presStyleLbl="node1" presStyleIdx="1" presStyleCnt="4"/>
      <dgm:spPr/>
    </dgm:pt>
    <dgm:pt modelId="{F93716D5-DB5C-4F42-AA05-3E836FB18D5F}" type="pres">
      <dgm:prSet presAssocID="{A1FB19AC-153C-41F0-8A0E-8A5B0E15291A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1EE6F232-013F-4266-A9E7-052C4DED3016}" type="pres">
      <dgm:prSet presAssocID="{A1FB19AC-153C-41F0-8A0E-8A5B0E15291A}" presName="tile3" presStyleLbl="node1" presStyleIdx="2" presStyleCnt="4"/>
      <dgm:spPr/>
    </dgm:pt>
    <dgm:pt modelId="{BA1889D0-B799-4961-8D87-C1D214C65BAC}" type="pres">
      <dgm:prSet presAssocID="{A1FB19AC-153C-41F0-8A0E-8A5B0E15291A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F643F88F-42E8-4C2D-8819-D58C95619D98}" type="pres">
      <dgm:prSet presAssocID="{A1FB19AC-153C-41F0-8A0E-8A5B0E15291A}" presName="tile4" presStyleLbl="node1" presStyleIdx="3" presStyleCnt="4"/>
      <dgm:spPr/>
    </dgm:pt>
    <dgm:pt modelId="{70B87ACE-74A8-4F20-87F5-6F057172F342}" type="pres">
      <dgm:prSet presAssocID="{A1FB19AC-153C-41F0-8A0E-8A5B0E15291A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7A06F06E-84EF-43D6-9898-0C6A75888559}" type="pres">
      <dgm:prSet presAssocID="{A1FB19AC-153C-41F0-8A0E-8A5B0E15291A}" presName="centerTile" presStyleLbl="fgShp" presStyleIdx="0" presStyleCnt="1" custScaleX="148459" custScaleY="65116">
        <dgm:presLayoutVars>
          <dgm:chMax val="0"/>
          <dgm:chPref val="0"/>
        </dgm:presLayoutVars>
      </dgm:prSet>
      <dgm:spPr/>
    </dgm:pt>
  </dgm:ptLst>
  <dgm:cxnLst>
    <dgm:cxn modelId="{94B09911-AB7B-44B0-A254-74AF1ECAC297}" type="presOf" srcId="{3656632F-635A-40A7-8F46-CB6B41C3A480}" destId="{F93716D5-DB5C-4F42-AA05-3E836FB18D5F}" srcOrd="1" destOrd="0" presId="urn:microsoft.com/office/officeart/2005/8/layout/matrix1"/>
    <dgm:cxn modelId="{90AD071E-899D-4567-A3E8-14B417644691}" srcId="{BD48A047-882E-4420-B439-08883814B01D}" destId="{822BC2F1-29EC-4B5A-AD04-6AE2E1FFE315}" srcOrd="4" destOrd="0" parTransId="{B11EFFAB-35E0-4915-AE18-272EB8EAFE60}" sibTransId="{DB6BB742-6A7F-4C80-94B8-C99947DCA70B}"/>
    <dgm:cxn modelId="{3F857241-18F0-46CE-9C31-C669C2D6DD3D}" srcId="{BD48A047-882E-4420-B439-08883814B01D}" destId="{D645526D-17B8-48AB-8E97-84846F64033A}" srcOrd="0" destOrd="0" parTransId="{19E85263-FAA6-486B-82A3-F0E17FDA558F}" sibTransId="{0D957FEA-1DF1-4882-8A52-2F83303FE3B6}"/>
    <dgm:cxn modelId="{653A4472-7B79-44FB-A560-BEC073008AF6}" type="presOf" srcId="{D645526D-17B8-48AB-8E97-84846F64033A}" destId="{7AD3C814-7276-4B82-AC67-3523F27F5BF3}" srcOrd="0" destOrd="0" presId="urn:microsoft.com/office/officeart/2005/8/layout/matrix1"/>
    <dgm:cxn modelId="{D664A673-9793-4218-B4A9-928A9824176F}" type="presOf" srcId="{3656632F-635A-40A7-8F46-CB6B41C3A480}" destId="{2EA635A7-8EDF-44D7-8E7F-E10319E9F91D}" srcOrd="0" destOrd="0" presId="urn:microsoft.com/office/officeart/2005/8/layout/matrix1"/>
    <dgm:cxn modelId="{27923678-2DF1-4197-9919-E1E6B35BFB48}" srcId="{BD48A047-882E-4420-B439-08883814B01D}" destId="{E267930F-702A-49C9-88ED-4B00CC87E116}" srcOrd="6" destOrd="0" parTransId="{76A11ACB-E845-4F78-AEE2-98CAA9134620}" sibTransId="{0CB5FBD2-D647-4827-A180-4A3136BE8654}"/>
    <dgm:cxn modelId="{8689497C-0A4D-4C5E-9D0D-9D79C7EA7D90}" srcId="{BD48A047-882E-4420-B439-08883814B01D}" destId="{D942BAED-94F0-40B5-9B39-4705DC42CB97}" srcOrd="3" destOrd="0" parTransId="{3F545AD2-3DAE-4578-8A33-6614D23BCA7B}" sibTransId="{CBBE6D3E-930B-40B8-95A1-AC4F992C3F3C}"/>
    <dgm:cxn modelId="{2034148E-28F7-4AD9-B973-6397C83AC940}" type="presOf" srcId="{860AC8B0-A7A5-4E0B-989F-7AAFB1B693A4}" destId="{1EE6F232-013F-4266-A9E7-052C4DED3016}" srcOrd="0" destOrd="0" presId="urn:microsoft.com/office/officeart/2005/8/layout/matrix1"/>
    <dgm:cxn modelId="{F7D07893-D25C-4507-A1D0-F936698EA475}" type="presOf" srcId="{D942BAED-94F0-40B5-9B39-4705DC42CB97}" destId="{70B87ACE-74A8-4F20-87F5-6F057172F342}" srcOrd="1" destOrd="0" presId="urn:microsoft.com/office/officeart/2005/8/layout/matrix1"/>
    <dgm:cxn modelId="{35997BA8-0968-45B7-A595-1B6ADA27440B}" type="presOf" srcId="{A1FB19AC-153C-41F0-8A0E-8A5B0E15291A}" destId="{B443B7B3-9E86-4834-A647-A871AA1B0A9D}" srcOrd="0" destOrd="0" presId="urn:microsoft.com/office/officeart/2005/8/layout/matrix1"/>
    <dgm:cxn modelId="{04A78CAC-81F4-4685-9EFF-3D6202152D18}" type="presOf" srcId="{860AC8B0-A7A5-4E0B-989F-7AAFB1B693A4}" destId="{BA1889D0-B799-4961-8D87-C1D214C65BAC}" srcOrd="1" destOrd="0" presId="urn:microsoft.com/office/officeart/2005/8/layout/matrix1"/>
    <dgm:cxn modelId="{1D68DAAF-BEA8-4240-BE75-A166762B14F1}" type="presOf" srcId="{D942BAED-94F0-40B5-9B39-4705DC42CB97}" destId="{F643F88F-42E8-4C2D-8819-D58C95619D98}" srcOrd="0" destOrd="0" presId="urn:microsoft.com/office/officeart/2005/8/layout/matrix1"/>
    <dgm:cxn modelId="{34525DC0-C72A-43C5-B11F-D7F46E1B9851}" type="presOf" srcId="{BD48A047-882E-4420-B439-08883814B01D}" destId="{7A06F06E-84EF-43D6-9898-0C6A75888559}" srcOrd="0" destOrd="0" presId="urn:microsoft.com/office/officeart/2005/8/layout/matrix1"/>
    <dgm:cxn modelId="{C2703DC6-F1A4-4295-836D-F368A9E4C0B6}" type="presOf" srcId="{D645526D-17B8-48AB-8E97-84846F64033A}" destId="{953898AF-7E0D-44FE-81BF-83000BA77B0F}" srcOrd="1" destOrd="0" presId="urn:microsoft.com/office/officeart/2005/8/layout/matrix1"/>
    <dgm:cxn modelId="{0163DCD0-E852-42E1-911A-7FA41FB933F3}" srcId="{BD48A047-882E-4420-B439-08883814B01D}" destId="{3656632F-635A-40A7-8F46-CB6B41C3A480}" srcOrd="1" destOrd="0" parTransId="{DC21F3CB-AF51-4D49-822E-3FB13055AD18}" sibTransId="{C9BFDC05-604A-4CBA-A7C9-E81D8D1D2FD3}"/>
    <dgm:cxn modelId="{2F2EBFD4-805D-4D86-8671-C720B469EED0}" srcId="{BD48A047-882E-4420-B439-08883814B01D}" destId="{19707744-1561-4C71-80CB-289342433872}" srcOrd="5" destOrd="0" parTransId="{AC40D34B-2EB4-47AC-9F73-A6099CA5A550}" sibTransId="{245F27FC-8CE2-41DC-AE8A-F481EC4AC577}"/>
    <dgm:cxn modelId="{62F3C2D7-0FA3-4786-A0FB-E4DADAB0C10A}" srcId="{BD48A047-882E-4420-B439-08883814B01D}" destId="{860AC8B0-A7A5-4E0B-989F-7AAFB1B693A4}" srcOrd="2" destOrd="0" parTransId="{1CBAACF4-3B8D-4A03-B29F-329449D87AFD}" sibTransId="{8A546007-18F4-415F-9C06-EFAE3E618DCE}"/>
    <dgm:cxn modelId="{A33652D9-7863-4CAE-B10C-0D8A9CD70548}" srcId="{A1FB19AC-153C-41F0-8A0E-8A5B0E15291A}" destId="{BD48A047-882E-4420-B439-08883814B01D}" srcOrd="0" destOrd="0" parTransId="{6E5A3BA9-1DC1-4114-8D40-A4A05E4BB5A1}" sibTransId="{04460D0B-2FF8-49B0-8556-8316D5E7503E}"/>
    <dgm:cxn modelId="{B0B43C07-9693-479E-8CAE-1F479556193E}" type="presParOf" srcId="{B443B7B3-9E86-4834-A647-A871AA1B0A9D}" destId="{3F256AED-0941-40FB-870C-E09BA96221F3}" srcOrd="0" destOrd="0" presId="urn:microsoft.com/office/officeart/2005/8/layout/matrix1"/>
    <dgm:cxn modelId="{831A00AE-D6F4-4032-A6FB-4B660F190CC8}" type="presParOf" srcId="{3F256AED-0941-40FB-870C-E09BA96221F3}" destId="{7AD3C814-7276-4B82-AC67-3523F27F5BF3}" srcOrd="0" destOrd="0" presId="urn:microsoft.com/office/officeart/2005/8/layout/matrix1"/>
    <dgm:cxn modelId="{714F2FEA-505E-4947-AA00-8A18CF938A53}" type="presParOf" srcId="{3F256AED-0941-40FB-870C-E09BA96221F3}" destId="{953898AF-7E0D-44FE-81BF-83000BA77B0F}" srcOrd="1" destOrd="0" presId="urn:microsoft.com/office/officeart/2005/8/layout/matrix1"/>
    <dgm:cxn modelId="{F3598643-044B-476C-ADB0-A53C3D52E97D}" type="presParOf" srcId="{3F256AED-0941-40FB-870C-E09BA96221F3}" destId="{2EA635A7-8EDF-44D7-8E7F-E10319E9F91D}" srcOrd="2" destOrd="0" presId="urn:microsoft.com/office/officeart/2005/8/layout/matrix1"/>
    <dgm:cxn modelId="{80B8B6E3-12C0-4DA4-8D2C-7BA745FF4B21}" type="presParOf" srcId="{3F256AED-0941-40FB-870C-E09BA96221F3}" destId="{F93716D5-DB5C-4F42-AA05-3E836FB18D5F}" srcOrd="3" destOrd="0" presId="urn:microsoft.com/office/officeart/2005/8/layout/matrix1"/>
    <dgm:cxn modelId="{33E0C814-B929-4618-9F32-EF300C6CD31D}" type="presParOf" srcId="{3F256AED-0941-40FB-870C-E09BA96221F3}" destId="{1EE6F232-013F-4266-A9E7-052C4DED3016}" srcOrd="4" destOrd="0" presId="urn:microsoft.com/office/officeart/2005/8/layout/matrix1"/>
    <dgm:cxn modelId="{95230B6C-4531-471C-ABCD-10EF9945A982}" type="presParOf" srcId="{3F256AED-0941-40FB-870C-E09BA96221F3}" destId="{BA1889D0-B799-4961-8D87-C1D214C65BAC}" srcOrd="5" destOrd="0" presId="urn:microsoft.com/office/officeart/2005/8/layout/matrix1"/>
    <dgm:cxn modelId="{C3EE5CEA-E290-4134-8E96-AD11C2EF8DEB}" type="presParOf" srcId="{3F256AED-0941-40FB-870C-E09BA96221F3}" destId="{F643F88F-42E8-4C2D-8819-D58C95619D98}" srcOrd="6" destOrd="0" presId="urn:microsoft.com/office/officeart/2005/8/layout/matrix1"/>
    <dgm:cxn modelId="{526642A1-28E5-454F-B782-D85FA24DBC64}" type="presParOf" srcId="{3F256AED-0941-40FB-870C-E09BA96221F3}" destId="{70B87ACE-74A8-4F20-87F5-6F057172F342}" srcOrd="7" destOrd="0" presId="urn:microsoft.com/office/officeart/2005/8/layout/matrix1"/>
    <dgm:cxn modelId="{12E0B856-B800-44CD-8352-5993A83AEF2D}" type="presParOf" srcId="{B443B7B3-9E86-4834-A647-A871AA1B0A9D}" destId="{7A06F06E-84EF-43D6-9898-0C6A75888559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1FB19AC-153C-41F0-8A0E-8A5B0E15291A}" type="doc">
      <dgm:prSet loTypeId="urn:microsoft.com/office/officeart/2005/8/layout/matrix1" loCatId="matrix" qsTypeId="urn:microsoft.com/office/officeart/2005/8/quickstyle/3d3" qsCatId="3D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BD48A047-882E-4420-B439-08883814B01D}">
      <dgm:prSet phldrT="[Текст]" custT="1"/>
      <dgm:spPr/>
      <dgm:t>
        <a:bodyPr/>
        <a:lstStyle/>
        <a:p>
          <a:r>
            <a:rPr lang="ru-RU" sz="1800" b="1" i="0" dirty="0">
              <a:solidFill>
                <a:schemeClr val="tx2">
                  <a:lumMod val="75000"/>
                </a:schemeClr>
              </a:solidFill>
            </a:rPr>
            <a:t>УЧЕБНО-КОММУНИКАТИВНЫЕ УМЕНИЯ</a:t>
          </a:r>
          <a:endParaRPr lang="ru-RU" sz="1800" i="0" dirty="0">
            <a:solidFill>
              <a:schemeClr val="tx2">
                <a:lumMod val="75000"/>
              </a:schemeClr>
            </a:solidFill>
          </a:endParaRPr>
        </a:p>
      </dgm:t>
    </dgm:pt>
    <dgm:pt modelId="{6E5A3BA9-1DC1-4114-8D40-A4A05E4BB5A1}" type="parTrans" cxnId="{A33652D9-7863-4CAE-B10C-0D8A9CD70548}">
      <dgm:prSet/>
      <dgm:spPr/>
      <dgm:t>
        <a:bodyPr/>
        <a:lstStyle/>
        <a:p>
          <a:endParaRPr lang="ru-RU" sz="1800"/>
        </a:p>
      </dgm:t>
    </dgm:pt>
    <dgm:pt modelId="{04460D0B-2FF8-49B0-8556-8316D5E7503E}" type="sibTrans" cxnId="{A33652D9-7863-4CAE-B10C-0D8A9CD70548}">
      <dgm:prSet/>
      <dgm:spPr/>
      <dgm:t>
        <a:bodyPr/>
        <a:lstStyle/>
        <a:p>
          <a:endParaRPr lang="ru-RU" sz="1800"/>
        </a:p>
      </dgm:t>
    </dgm:pt>
    <dgm:pt modelId="{D645526D-17B8-48AB-8E97-84846F64033A}">
      <dgm:prSet phldrT="[Текст]" custT="1"/>
      <dgm:spPr/>
      <dgm:t>
        <a:bodyPr/>
        <a:lstStyle/>
        <a:p>
          <a:pPr algn="l"/>
          <a:endParaRPr lang="ru-RU" sz="2000" b="1" dirty="0"/>
        </a:p>
        <a:p>
          <a:pPr algn="l"/>
          <a:endParaRPr lang="ru-RU" sz="2000" b="1" dirty="0"/>
        </a:p>
        <a:p>
          <a:pPr algn="l"/>
          <a:r>
            <a:rPr lang="ru-RU" sz="2000" b="1" dirty="0"/>
            <a:t>- оформлять свои мысли в устной и письменной речи,</a:t>
          </a:r>
        </a:p>
        <a:p>
          <a:pPr algn="l"/>
          <a:r>
            <a:rPr lang="ru-RU" sz="2000" b="1" dirty="0"/>
            <a:t>- высказывать свою точку зрения и пытаться ее обосновать, приводя аргументы,</a:t>
          </a:r>
        </a:p>
        <a:p>
          <a:pPr algn="l"/>
          <a:endParaRPr lang="ru-RU" sz="2000" b="1" dirty="0"/>
        </a:p>
      </dgm:t>
    </dgm:pt>
    <dgm:pt modelId="{19E85263-FAA6-486B-82A3-F0E17FDA558F}" type="parTrans" cxnId="{3F857241-18F0-46CE-9C31-C669C2D6DD3D}">
      <dgm:prSet/>
      <dgm:spPr/>
      <dgm:t>
        <a:bodyPr/>
        <a:lstStyle/>
        <a:p>
          <a:endParaRPr lang="ru-RU" sz="1800"/>
        </a:p>
      </dgm:t>
    </dgm:pt>
    <dgm:pt modelId="{0D957FEA-1DF1-4882-8A52-2F83303FE3B6}" type="sibTrans" cxnId="{3F857241-18F0-46CE-9C31-C669C2D6DD3D}">
      <dgm:prSet/>
      <dgm:spPr/>
      <dgm:t>
        <a:bodyPr/>
        <a:lstStyle/>
        <a:p>
          <a:endParaRPr lang="ru-RU" sz="1800"/>
        </a:p>
      </dgm:t>
    </dgm:pt>
    <dgm:pt modelId="{3656632F-635A-40A7-8F46-CB6B41C3A480}">
      <dgm:prSet phldrT="[Текст]" custT="1"/>
      <dgm:spPr/>
      <dgm:t>
        <a:bodyPr/>
        <a:lstStyle/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000" b="1" dirty="0"/>
        </a:p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000" b="1" dirty="0"/>
        </a:p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000" b="1" dirty="0"/>
        </a:p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dirty="0"/>
            <a:t>- сотрудничество, организация совместной деятельности, </a:t>
          </a:r>
        </a:p>
        <a:p>
          <a:pPr marL="0" indent="0" algn="l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ru-RU" sz="2000" b="1" dirty="0"/>
            <a:t>- выслушивание мнения других, </a:t>
          </a:r>
        </a:p>
        <a:p>
          <a:pPr marL="0" indent="0" algn="l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ru-RU" sz="2000" b="1" dirty="0"/>
            <a:t>- ведение дискуссии,</a:t>
          </a:r>
        </a:p>
        <a:p>
          <a:pPr marL="0" indent="0" algn="l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endParaRPr lang="ru-RU" sz="2000" b="1" dirty="0"/>
        </a:p>
        <a:p>
          <a:pPr marL="0" indent="0" algn="l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endParaRPr lang="ru-RU" sz="2000" b="1" dirty="0"/>
        </a:p>
      </dgm:t>
    </dgm:pt>
    <dgm:pt modelId="{DC21F3CB-AF51-4D49-822E-3FB13055AD18}" type="parTrans" cxnId="{0163DCD0-E852-42E1-911A-7FA41FB933F3}">
      <dgm:prSet/>
      <dgm:spPr/>
      <dgm:t>
        <a:bodyPr/>
        <a:lstStyle/>
        <a:p>
          <a:endParaRPr lang="ru-RU" sz="1800"/>
        </a:p>
      </dgm:t>
    </dgm:pt>
    <dgm:pt modelId="{C9BFDC05-604A-4CBA-A7C9-E81D8D1D2FD3}" type="sibTrans" cxnId="{0163DCD0-E852-42E1-911A-7FA41FB933F3}">
      <dgm:prSet/>
      <dgm:spPr/>
      <dgm:t>
        <a:bodyPr/>
        <a:lstStyle/>
        <a:p>
          <a:endParaRPr lang="ru-RU" sz="1800"/>
        </a:p>
      </dgm:t>
    </dgm:pt>
    <dgm:pt modelId="{D942BAED-94F0-40B5-9B39-4705DC42CB97}">
      <dgm:prSet phldrT="[Текст]" custT="1"/>
      <dgm:spPr/>
      <dgm:t>
        <a:bodyPr/>
        <a:lstStyle/>
        <a:p>
          <a:pPr algn="l"/>
          <a:r>
            <a:rPr lang="ru-RU" sz="2000" b="1" dirty="0"/>
            <a:t>- умение подчиняться решению группы ради успеха общего дела, </a:t>
          </a:r>
        </a:p>
        <a:p>
          <a:pPr algn="l"/>
          <a:r>
            <a:rPr lang="ru-RU" sz="2000" b="1" dirty="0"/>
            <a:t>- владение различными формами устных публичных выступлений, культурой речи, приёмами риторики.</a:t>
          </a:r>
        </a:p>
        <a:p>
          <a:pPr algn="l"/>
          <a:endParaRPr lang="ru-RU" sz="2000" b="1" dirty="0"/>
        </a:p>
        <a:p>
          <a:pPr algn="l"/>
          <a:endParaRPr lang="ru-RU" sz="2000" b="1" dirty="0"/>
        </a:p>
      </dgm:t>
    </dgm:pt>
    <dgm:pt modelId="{3F545AD2-3DAE-4578-8A33-6614D23BCA7B}" type="parTrans" cxnId="{8689497C-0A4D-4C5E-9D0D-9D79C7EA7D90}">
      <dgm:prSet/>
      <dgm:spPr/>
      <dgm:t>
        <a:bodyPr/>
        <a:lstStyle/>
        <a:p>
          <a:endParaRPr lang="ru-RU" sz="1800"/>
        </a:p>
      </dgm:t>
    </dgm:pt>
    <dgm:pt modelId="{CBBE6D3E-930B-40B8-95A1-AC4F992C3F3C}" type="sibTrans" cxnId="{8689497C-0A4D-4C5E-9D0D-9D79C7EA7D90}">
      <dgm:prSet/>
      <dgm:spPr/>
      <dgm:t>
        <a:bodyPr/>
        <a:lstStyle/>
        <a:p>
          <a:endParaRPr lang="ru-RU" sz="1800"/>
        </a:p>
      </dgm:t>
    </dgm:pt>
    <dgm:pt modelId="{E267930F-702A-49C9-88ED-4B00CC87E116}">
      <dgm:prSet phldrT="[Текст]" phldr="1"/>
      <dgm:spPr/>
      <dgm:t>
        <a:bodyPr/>
        <a:lstStyle/>
        <a:p>
          <a:endParaRPr lang="ru-RU" sz="1800" dirty="0"/>
        </a:p>
      </dgm:t>
    </dgm:pt>
    <dgm:pt modelId="{76A11ACB-E845-4F78-AEE2-98CAA9134620}" type="parTrans" cxnId="{27923678-2DF1-4197-9919-E1E6B35BFB48}">
      <dgm:prSet/>
      <dgm:spPr/>
      <dgm:t>
        <a:bodyPr/>
        <a:lstStyle/>
        <a:p>
          <a:endParaRPr lang="ru-RU" sz="1800"/>
        </a:p>
      </dgm:t>
    </dgm:pt>
    <dgm:pt modelId="{0CB5FBD2-D647-4827-A180-4A3136BE8654}" type="sibTrans" cxnId="{27923678-2DF1-4197-9919-E1E6B35BFB48}">
      <dgm:prSet/>
      <dgm:spPr/>
      <dgm:t>
        <a:bodyPr/>
        <a:lstStyle/>
        <a:p>
          <a:endParaRPr lang="ru-RU" sz="1800"/>
        </a:p>
      </dgm:t>
    </dgm:pt>
    <dgm:pt modelId="{822BC2F1-29EC-4B5A-AD04-6AE2E1FFE315}">
      <dgm:prSet/>
      <dgm:spPr/>
      <dgm:t>
        <a:bodyPr/>
        <a:lstStyle/>
        <a:p>
          <a:endParaRPr lang="ru-RU"/>
        </a:p>
      </dgm:t>
    </dgm:pt>
    <dgm:pt modelId="{B11EFFAB-35E0-4915-AE18-272EB8EAFE60}" type="parTrans" cxnId="{90AD071E-899D-4567-A3E8-14B417644691}">
      <dgm:prSet/>
      <dgm:spPr/>
      <dgm:t>
        <a:bodyPr/>
        <a:lstStyle/>
        <a:p>
          <a:endParaRPr lang="ru-RU" sz="1800"/>
        </a:p>
      </dgm:t>
    </dgm:pt>
    <dgm:pt modelId="{DB6BB742-6A7F-4C80-94B8-C99947DCA70B}" type="sibTrans" cxnId="{90AD071E-899D-4567-A3E8-14B417644691}">
      <dgm:prSet/>
      <dgm:spPr/>
      <dgm:t>
        <a:bodyPr/>
        <a:lstStyle/>
        <a:p>
          <a:endParaRPr lang="ru-RU" sz="1800"/>
        </a:p>
      </dgm:t>
    </dgm:pt>
    <dgm:pt modelId="{19707744-1561-4C71-80CB-289342433872}">
      <dgm:prSet/>
      <dgm:spPr/>
      <dgm:t>
        <a:bodyPr/>
        <a:lstStyle/>
        <a:p>
          <a:endParaRPr lang="ru-RU"/>
        </a:p>
      </dgm:t>
    </dgm:pt>
    <dgm:pt modelId="{AC40D34B-2EB4-47AC-9F73-A6099CA5A550}" type="parTrans" cxnId="{2F2EBFD4-805D-4D86-8671-C720B469EED0}">
      <dgm:prSet/>
      <dgm:spPr/>
      <dgm:t>
        <a:bodyPr/>
        <a:lstStyle/>
        <a:p>
          <a:endParaRPr lang="ru-RU" sz="1800"/>
        </a:p>
      </dgm:t>
    </dgm:pt>
    <dgm:pt modelId="{245F27FC-8CE2-41DC-AE8A-F481EC4AC577}" type="sibTrans" cxnId="{2F2EBFD4-805D-4D86-8671-C720B469EED0}">
      <dgm:prSet/>
      <dgm:spPr/>
      <dgm:t>
        <a:bodyPr/>
        <a:lstStyle/>
        <a:p>
          <a:endParaRPr lang="ru-RU" sz="1800"/>
        </a:p>
      </dgm:t>
    </dgm:pt>
    <dgm:pt modelId="{860AC8B0-A7A5-4E0B-989F-7AAFB1B693A4}">
      <dgm:prSet custT="1"/>
      <dgm:spPr/>
      <dgm:t>
        <a:bodyPr/>
        <a:lstStyle/>
        <a:p>
          <a:pPr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dirty="0"/>
        </a:p>
        <a:p>
          <a:pPr marL="0" marR="0" indent="0" algn="l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2000" b="1" dirty="0"/>
            <a:t>- оценка разных точек зрения. </a:t>
          </a:r>
        </a:p>
        <a:p>
          <a:pPr mar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dirty="0"/>
            <a:t>- умение достигать взаимопонимания с другими людьми, </a:t>
          </a:r>
        </a:p>
        <a:p>
          <a:pPr mar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dirty="0"/>
            <a:t>- выполнять различные роли в группе, сотрудничать в совместном решении проблемы,</a:t>
          </a:r>
        </a:p>
        <a:p>
          <a:pPr mar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dirty="0"/>
            <a:t> </a:t>
          </a:r>
          <a:endParaRPr lang="ru-RU" sz="2000" b="1" dirty="0"/>
        </a:p>
        <a:p>
          <a:pPr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dirty="0"/>
        </a:p>
      </dgm:t>
    </dgm:pt>
    <dgm:pt modelId="{1CBAACF4-3B8D-4A03-B29F-329449D87AFD}" type="parTrans" cxnId="{62F3C2D7-0FA3-4786-A0FB-E4DADAB0C10A}">
      <dgm:prSet/>
      <dgm:spPr/>
      <dgm:t>
        <a:bodyPr/>
        <a:lstStyle/>
        <a:p>
          <a:endParaRPr lang="ru-RU" sz="1800"/>
        </a:p>
      </dgm:t>
    </dgm:pt>
    <dgm:pt modelId="{8A546007-18F4-415F-9C06-EFAE3E618DCE}" type="sibTrans" cxnId="{62F3C2D7-0FA3-4786-A0FB-E4DADAB0C10A}">
      <dgm:prSet/>
      <dgm:spPr/>
      <dgm:t>
        <a:bodyPr/>
        <a:lstStyle/>
        <a:p>
          <a:endParaRPr lang="ru-RU" sz="1800"/>
        </a:p>
      </dgm:t>
    </dgm:pt>
    <dgm:pt modelId="{B443B7B3-9E86-4834-A647-A871AA1B0A9D}" type="pres">
      <dgm:prSet presAssocID="{A1FB19AC-153C-41F0-8A0E-8A5B0E15291A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3F256AED-0941-40FB-870C-E09BA96221F3}" type="pres">
      <dgm:prSet presAssocID="{A1FB19AC-153C-41F0-8A0E-8A5B0E15291A}" presName="matrix" presStyleCnt="0"/>
      <dgm:spPr/>
    </dgm:pt>
    <dgm:pt modelId="{7AD3C814-7276-4B82-AC67-3523F27F5BF3}" type="pres">
      <dgm:prSet presAssocID="{A1FB19AC-153C-41F0-8A0E-8A5B0E15291A}" presName="tile1" presStyleLbl="node1" presStyleIdx="0" presStyleCnt="4"/>
      <dgm:spPr/>
    </dgm:pt>
    <dgm:pt modelId="{953898AF-7E0D-44FE-81BF-83000BA77B0F}" type="pres">
      <dgm:prSet presAssocID="{A1FB19AC-153C-41F0-8A0E-8A5B0E15291A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2EA635A7-8EDF-44D7-8E7F-E10319E9F91D}" type="pres">
      <dgm:prSet presAssocID="{A1FB19AC-153C-41F0-8A0E-8A5B0E15291A}" presName="tile2" presStyleLbl="node1" presStyleIdx="1" presStyleCnt="4"/>
      <dgm:spPr/>
    </dgm:pt>
    <dgm:pt modelId="{F93716D5-DB5C-4F42-AA05-3E836FB18D5F}" type="pres">
      <dgm:prSet presAssocID="{A1FB19AC-153C-41F0-8A0E-8A5B0E15291A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1EE6F232-013F-4266-A9E7-052C4DED3016}" type="pres">
      <dgm:prSet presAssocID="{A1FB19AC-153C-41F0-8A0E-8A5B0E15291A}" presName="tile3" presStyleLbl="node1" presStyleIdx="2" presStyleCnt="4"/>
      <dgm:spPr/>
    </dgm:pt>
    <dgm:pt modelId="{BA1889D0-B799-4961-8D87-C1D214C65BAC}" type="pres">
      <dgm:prSet presAssocID="{A1FB19AC-153C-41F0-8A0E-8A5B0E15291A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F643F88F-42E8-4C2D-8819-D58C95619D98}" type="pres">
      <dgm:prSet presAssocID="{A1FB19AC-153C-41F0-8A0E-8A5B0E15291A}" presName="tile4" presStyleLbl="node1" presStyleIdx="3" presStyleCnt="4"/>
      <dgm:spPr/>
    </dgm:pt>
    <dgm:pt modelId="{70B87ACE-74A8-4F20-87F5-6F057172F342}" type="pres">
      <dgm:prSet presAssocID="{A1FB19AC-153C-41F0-8A0E-8A5B0E15291A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7A06F06E-84EF-43D6-9898-0C6A75888559}" type="pres">
      <dgm:prSet presAssocID="{A1FB19AC-153C-41F0-8A0E-8A5B0E15291A}" presName="centerTile" presStyleLbl="fgShp" presStyleIdx="0" presStyleCnt="1" custScaleX="148459" custScaleY="65116">
        <dgm:presLayoutVars>
          <dgm:chMax val="0"/>
          <dgm:chPref val="0"/>
        </dgm:presLayoutVars>
      </dgm:prSet>
      <dgm:spPr/>
    </dgm:pt>
  </dgm:ptLst>
  <dgm:cxnLst>
    <dgm:cxn modelId="{56CCB213-6B32-4DF0-8EF0-7474B901D4F6}" type="presOf" srcId="{D942BAED-94F0-40B5-9B39-4705DC42CB97}" destId="{70B87ACE-74A8-4F20-87F5-6F057172F342}" srcOrd="1" destOrd="0" presId="urn:microsoft.com/office/officeart/2005/8/layout/matrix1"/>
    <dgm:cxn modelId="{90AD071E-899D-4567-A3E8-14B417644691}" srcId="{BD48A047-882E-4420-B439-08883814B01D}" destId="{822BC2F1-29EC-4B5A-AD04-6AE2E1FFE315}" srcOrd="4" destOrd="0" parTransId="{B11EFFAB-35E0-4915-AE18-272EB8EAFE60}" sibTransId="{DB6BB742-6A7F-4C80-94B8-C99947DCA70B}"/>
    <dgm:cxn modelId="{4683DF34-0685-4803-816F-5B138B741063}" type="presOf" srcId="{D645526D-17B8-48AB-8E97-84846F64033A}" destId="{7AD3C814-7276-4B82-AC67-3523F27F5BF3}" srcOrd="0" destOrd="0" presId="urn:microsoft.com/office/officeart/2005/8/layout/matrix1"/>
    <dgm:cxn modelId="{7107D538-FDE6-4ED7-810A-4C4D7C2C9F1A}" type="presOf" srcId="{BD48A047-882E-4420-B439-08883814B01D}" destId="{7A06F06E-84EF-43D6-9898-0C6A75888559}" srcOrd="0" destOrd="0" presId="urn:microsoft.com/office/officeart/2005/8/layout/matrix1"/>
    <dgm:cxn modelId="{6F86613D-E5FC-4F0F-ACDF-E183BD760DA6}" type="presOf" srcId="{860AC8B0-A7A5-4E0B-989F-7AAFB1B693A4}" destId="{BA1889D0-B799-4961-8D87-C1D214C65BAC}" srcOrd="1" destOrd="0" presId="urn:microsoft.com/office/officeart/2005/8/layout/matrix1"/>
    <dgm:cxn modelId="{3F857241-18F0-46CE-9C31-C669C2D6DD3D}" srcId="{BD48A047-882E-4420-B439-08883814B01D}" destId="{D645526D-17B8-48AB-8E97-84846F64033A}" srcOrd="0" destOrd="0" parTransId="{19E85263-FAA6-486B-82A3-F0E17FDA558F}" sibTransId="{0D957FEA-1DF1-4882-8A52-2F83303FE3B6}"/>
    <dgm:cxn modelId="{245ABE46-173C-44B7-8A56-40057729F558}" type="presOf" srcId="{3656632F-635A-40A7-8F46-CB6B41C3A480}" destId="{F93716D5-DB5C-4F42-AA05-3E836FB18D5F}" srcOrd="1" destOrd="0" presId="urn:microsoft.com/office/officeart/2005/8/layout/matrix1"/>
    <dgm:cxn modelId="{27923678-2DF1-4197-9919-E1E6B35BFB48}" srcId="{BD48A047-882E-4420-B439-08883814B01D}" destId="{E267930F-702A-49C9-88ED-4B00CC87E116}" srcOrd="6" destOrd="0" parTransId="{76A11ACB-E845-4F78-AEE2-98CAA9134620}" sibTransId="{0CB5FBD2-D647-4827-A180-4A3136BE8654}"/>
    <dgm:cxn modelId="{8689497C-0A4D-4C5E-9D0D-9D79C7EA7D90}" srcId="{BD48A047-882E-4420-B439-08883814B01D}" destId="{D942BAED-94F0-40B5-9B39-4705DC42CB97}" srcOrd="3" destOrd="0" parTransId="{3F545AD2-3DAE-4578-8A33-6614D23BCA7B}" sibTransId="{CBBE6D3E-930B-40B8-95A1-AC4F992C3F3C}"/>
    <dgm:cxn modelId="{53F6CBA8-E67C-46CF-804D-4347B1EC23E6}" type="presOf" srcId="{3656632F-635A-40A7-8F46-CB6B41C3A480}" destId="{2EA635A7-8EDF-44D7-8E7F-E10319E9F91D}" srcOrd="0" destOrd="0" presId="urn:microsoft.com/office/officeart/2005/8/layout/matrix1"/>
    <dgm:cxn modelId="{965917B0-7E03-4FB6-A0B7-DB54A272753B}" type="presOf" srcId="{860AC8B0-A7A5-4E0B-989F-7AAFB1B693A4}" destId="{1EE6F232-013F-4266-A9E7-052C4DED3016}" srcOrd="0" destOrd="0" presId="urn:microsoft.com/office/officeart/2005/8/layout/matrix1"/>
    <dgm:cxn modelId="{647CA6B7-AD92-42F0-9E22-6ACE44AC469B}" type="presOf" srcId="{A1FB19AC-153C-41F0-8A0E-8A5B0E15291A}" destId="{B443B7B3-9E86-4834-A647-A871AA1B0A9D}" srcOrd="0" destOrd="0" presId="urn:microsoft.com/office/officeart/2005/8/layout/matrix1"/>
    <dgm:cxn modelId="{FA059DCA-8655-419A-AD0E-2E1220C98D6F}" type="presOf" srcId="{D942BAED-94F0-40B5-9B39-4705DC42CB97}" destId="{F643F88F-42E8-4C2D-8819-D58C95619D98}" srcOrd="0" destOrd="0" presId="urn:microsoft.com/office/officeart/2005/8/layout/matrix1"/>
    <dgm:cxn modelId="{0163DCD0-E852-42E1-911A-7FA41FB933F3}" srcId="{BD48A047-882E-4420-B439-08883814B01D}" destId="{3656632F-635A-40A7-8F46-CB6B41C3A480}" srcOrd="1" destOrd="0" parTransId="{DC21F3CB-AF51-4D49-822E-3FB13055AD18}" sibTransId="{C9BFDC05-604A-4CBA-A7C9-E81D8D1D2FD3}"/>
    <dgm:cxn modelId="{2F2EBFD4-805D-4D86-8671-C720B469EED0}" srcId="{BD48A047-882E-4420-B439-08883814B01D}" destId="{19707744-1561-4C71-80CB-289342433872}" srcOrd="5" destOrd="0" parTransId="{AC40D34B-2EB4-47AC-9F73-A6099CA5A550}" sibTransId="{245F27FC-8CE2-41DC-AE8A-F481EC4AC577}"/>
    <dgm:cxn modelId="{62F3C2D7-0FA3-4786-A0FB-E4DADAB0C10A}" srcId="{BD48A047-882E-4420-B439-08883814B01D}" destId="{860AC8B0-A7A5-4E0B-989F-7AAFB1B693A4}" srcOrd="2" destOrd="0" parTransId="{1CBAACF4-3B8D-4A03-B29F-329449D87AFD}" sibTransId="{8A546007-18F4-415F-9C06-EFAE3E618DCE}"/>
    <dgm:cxn modelId="{A33652D9-7863-4CAE-B10C-0D8A9CD70548}" srcId="{A1FB19AC-153C-41F0-8A0E-8A5B0E15291A}" destId="{BD48A047-882E-4420-B439-08883814B01D}" srcOrd="0" destOrd="0" parTransId="{6E5A3BA9-1DC1-4114-8D40-A4A05E4BB5A1}" sibTransId="{04460D0B-2FF8-49B0-8556-8316D5E7503E}"/>
    <dgm:cxn modelId="{05B8C5F5-6DC0-437C-8F46-1FCD4FBDC83A}" type="presOf" srcId="{D645526D-17B8-48AB-8E97-84846F64033A}" destId="{953898AF-7E0D-44FE-81BF-83000BA77B0F}" srcOrd="1" destOrd="0" presId="urn:microsoft.com/office/officeart/2005/8/layout/matrix1"/>
    <dgm:cxn modelId="{180C4D83-335F-4EC1-A8D5-53703FE9DF1F}" type="presParOf" srcId="{B443B7B3-9E86-4834-A647-A871AA1B0A9D}" destId="{3F256AED-0941-40FB-870C-E09BA96221F3}" srcOrd="0" destOrd="0" presId="urn:microsoft.com/office/officeart/2005/8/layout/matrix1"/>
    <dgm:cxn modelId="{C7D7DBA0-FE90-44EB-9300-62C3DD0FB9C8}" type="presParOf" srcId="{3F256AED-0941-40FB-870C-E09BA96221F3}" destId="{7AD3C814-7276-4B82-AC67-3523F27F5BF3}" srcOrd="0" destOrd="0" presId="urn:microsoft.com/office/officeart/2005/8/layout/matrix1"/>
    <dgm:cxn modelId="{9A5D1E6B-ADE5-4E7A-A828-281544358EDF}" type="presParOf" srcId="{3F256AED-0941-40FB-870C-E09BA96221F3}" destId="{953898AF-7E0D-44FE-81BF-83000BA77B0F}" srcOrd="1" destOrd="0" presId="urn:microsoft.com/office/officeart/2005/8/layout/matrix1"/>
    <dgm:cxn modelId="{3B476225-A7A7-42A6-8900-25F21DE549EE}" type="presParOf" srcId="{3F256AED-0941-40FB-870C-E09BA96221F3}" destId="{2EA635A7-8EDF-44D7-8E7F-E10319E9F91D}" srcOrd="2" destOrd="0" presId="urn:microsoft.com/office/officeart/2005/8/layout/matrix1"/>
    <dgm:cxn modelId="{997F91CB-4D75-4473-A69D-70C4C2847FA4}" type="presParOf" srcId="{3F256AED-0941-40FB-870C-E09BA96221F3}" destId="{F93716D5-DB5C-4F42-AA05-3E836FB18D5F}" srcOrd="3" destOrd="0" presId="urn:microsoft.com/office/officeart/2005/8/layout/matrix1"/>
    <dgm:cxn modelId="{2755CFEA-4951-4CE1-86D6-ED856FB75249}" type="presParOf" srcId="{3F256AED-0941-40FB-870C-E09BA96221F3}" destId="{1EE6F232-013F-4266-A9E7-052C4DED3016}" srcOrd="4" destOrd="0" presId="urn:microsoft.com/office/officeart/2005/8/layout/matrix1"/>
    <dgm:cxn modelId="{DC935FE6-7E4B-455F-9233-5EE06F4E03ED}" type="presParOf" srcId="{3F256AED-0941-40FB-870C-E09BA96221F3}" destId="{BA1889D0-B799-4961-8D87-C1D214C65BAC}" srcOrd="5" destOrd="0" presId="urn:microsoft.com/office/officeart/2005/8/layout/matrix1"/>
    <dgm:cxn modelId="{66764E66-C28D-4143-BECA-D1043A64B84A}" type="presParOf" srcId="{3F256AED-0941-40FB-870C-E09BA96221F3}" destId="{F643F88F-42E8-4C2D-8819-D58C95619D98}" srcOrd="6" destOrd="0" presId="urn:microsoft.com/office/officeart/2005/8/layout/matrix1"/>
    <dgm:cxn modelId="{20A9750D-3C63-4593-AF99-52291363471A}" type="presParOf" srcId="{3F256AED-0941-40FB-870C-E09BA96221F3}" destId="{70B87ACE-74A8-4F20-87F5-6F057172F342}" srcOrd="7" destOrd="0" presId="urn:microsoft.com/office/officeart/2005/8/layout/matrix1"/>
    <dgm:cxn modelId="{8FCFBCF1-6C63-4C01-8E26-9FA10EEA01E4}" type="presParOf" srcId="{B443B7B3-9E86-4834-A647-A871AA1B0A9D}" destId="{7A06F06E-84EF-43D6-9898-0C6A75888559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D463903-18AD-45BA-A2AC-112F43ADDBE3}" type="doc">
      <dgm:prSet loTypeId="urn:microsoft.com/office/officeart/2005/8/layout/vList6" loCatId="list" qsTypeId="urn:microsoft.com/office/officeart/2005/8/quickstyle/3d2#2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2ABAF115-ECB3-4CEB-8D28-A094AF857114}">
      <dgm:prSet phldrT="[Текст]" custT="1"/>
      <dgm:spPr/>
      <dgm:t>
        <a:bodyPr/>
        <a:lstStyle/>
        <a:p>
          <a:r>
            <a:rPr lang="ru-RU" sz="2800" b="1" dirty="0"/>
            <a:t>Показатели </a:t>
          </a:r>
          <a:r>
            <a:rPr lang="ru-RU" sz="2700" b="1" dirty="0" err="1"/>
            <a:t>сформированности</a:t>
          </a:r>
          <a:r>
            <a:rPr lang="ru-RU" sz="2800" b="1" dirty="0"/>
            <a:t> </a:t>
          </a:r>
          <a:r>
            <a:rPr lang="ru-RU" sz="2800" b="1" dirty="0" err="1"/>
            <a:t>общеучебных</a:t>
          </a:r>
          <a:r>
            <a:rPr lang="ru-RU" sz="2800" b="1" dirty="0"/>
            <a:t> умений и навыков </a:t>
          </a:r>
        </a:p>
      </dgm:t>
    </dgm:pt>
    <dgm:pt modelId="{DB2799DB-E4F3-41C7-8ED2-6EDEEA6A725F}" type="parTrans" cxnId="{2C332E41-89DB-41AD-9CAD-CF6E11DF0193}">
      <dgm:prSet/>
      <dgm:spPr/>
      <dgm:t>
        <a:bodyPr/>
        <a:lstStyle/>
        <a:p>
          <a:endParaRPr lang="ru-RU"/>
        </a:p>
      </dgm:t>
    </dgm:pt>
    <dgm:pt modelId="{0132A7A1-C54F-4012-BC77-3858056710C8}" type="sibTrans" cxnId="{2C332E41-89DB-41AD-9CAD-CF6E11DF0193}">
      <dgm:prSet/>
      <dgm:spPr/>
      <dgm:t>
        <a:bodyPr/>
        <a:lstStyle/>
        <a:p>
          <a:endParaRPr lang="ru-RU"/>
        </a:p>
      </dgm:t>
    </dgm:pt>
    <dgm:pt modelId="{66468699-6890-48F8-B410-BE7334ED9961}">
      <dgm:prSet phldrT="[Текст]" custT="1"/>
      <dgm:spPr/>
      <dgm:t>
        <a:bodyPr/>
        <a:lstStyle/>
        <a:p>
          <a:r>
            <a:rPr lang="ru-RU" sz="2800" b="1" dirty="0"/>
            <a:t>действенность </a:t>
          </a:r>
        </a:p>
      </dgm:t>
    </dgm:pt>
    <dgm:pt modelId="{CAD7FE17-6D2A-4C70-93A9-D2519098B25E}" type="parTrans" cxnId="{F5427BE5-7393-42D3-973C-468148412ED8}">
      <dgm:prSet/>
      <dgm:spPr/>
      <dgm:t>
        <a:bodyPr/>
        <a:lstStyle/>
        <a:p>
          <a:endParaRPr lang="ru-RU"/>
        </a:p>
      </dgm:t>
    </dgm:pt>
    <dgm:pt modelId="{000CD5ED-F12C-4481-A919-2B8FAF2A05CD}" type="sibTrans" cxnId="{F5427BE5-7393-42D3-973C-468148412ED8}">
      <dgm:prSet/>
      <dgm:spPr/>
      <dgm:t>
        <a:bodyPr/>
        <a:lstStyle/>
        <a:p>
          <a:endParaRPr lang="ru-RU"/>
        </a:p>
      </dgm:t>
    </dgm:pt>
    <dgm:pt modelId="{1943169E-1A74-4AF3-B5FC-8A0C742769A9}">
      <dgm:prSet phldrT="[Текст]" custT="1"/>
      <dgm:spPr/>
      <dgm:t>
        <a:bodyPr/>
        <a:lstStyle/>
        <a:p>
          <a:r>
            <a:rPr lang="ru-RU" sz="2800" b="1" dirty="0"/>
            <a:t>осознанность </a:t>
          </a:r>
        </a:p>
      </dgm:t>
    </dgm:pt>
    <dgm:pt modelId="{ED2FE29B-6C4E-4418-9028-BAE1DB989EE9}" type="parTrans" cxnId="{39658129-2921-4FD7-B36A-6CD51DD5683D}">
      <dgm:prSet/>
      <dgm:spPr/>
      <dgm:t>
        <a:bodyPr/>
        <a:lstStyle/>
        <a:p>
          <a:endParaRPr lang="ru-RU"/>
        </a:p>
      </dgm:t>
    </dgm:pt>
    <dgm:pt modelId="{25891B9B-0229-4BD9-91C5-06ACED079714}" type="sibTrans" cxnId="{39658129-2921-4FD7-B36A-6CD51DD5683D}">
      <dgm:prSet/>
      <dgm:spPr/>
      <dgm:t>
        <a:bodyPr/>
        <a:lstStyle/>
        <a:p>
          <a:endParaRPr lang="ru-RU"/>
        </a:p>
      </dgm:t>
    </dgm:pt>
    <dgm:pt modelId="{652FB985-BC25-482D-9282-427DEB40C823}">
      <dgm:prSet phldrT="[Текст]" custT="1"/>
      <dgm:spPr/>
      <dgm:t>
        <a:bodyPr/>
        <a:lstStyle/>
        <a:p>
          <a:r>
            <a:rPr lang="ru-RU" sz="2800" b="1" dirty="0"/>
            <a:t>полнота </a:t>
          </a:r>
        </a:p>
      </dgm:t>
    </dgm:pt>
    <dgm:pt modelId="{265076A8-A8D3-4D76-803C-EB05E67819A0}" type="parTrans" cxnId="{6A8E542C-1916-422F-8BED-9608E1215CBE}">
      <dgm:prSet/>
      <dgm:spPr/>
      <dgm:t>
        <a:bodyPr/>
        <a:lstStyle/>
        <a:p>
          <a:endParaRPr lang="ru-RU"/>
        </a:p>
      </dgm:t>
    </dgm:pt>
    <dgm:pt modelId="{36504AC7-8164-41D1-89FB-CD2F1E68E0A8}" type="sibTrans" cxnId="{6A8E542C-1916-422F-8BED-9608E1215CBE}">
      <dgm:prSet/>
      <dgm:spPr/>
      <dgm:t>
        <a:bodyPr/>
        <a:lstStyle/>
        <a:p>
          <a:endParaRPr lang="ru-RU"/>
        </a:p>
      </dgm:t>
    </dgm:pt>
    <dgm:pt modelId="{9C252160-CC33-41F0-9EBB-D6837B2EF067}">
      <dgm:prSet phldrT="[Текст]" custT="1"/>
      <dgm:spPr/>
      <dgm:t>
        <a:bodyPr/>
        <a:lstStyle/>
        <a:p>
          <a:r>
            <a:rPr lang="ru-RU" sz="2800" b="1" dirty="0"/>
            <a:t>рациональность </a:t>
          </a:r>
        </a:p>
      </dgm:t>
    </dgm:pt>
    <dgm:pt modelId="{A7FE8C06-B6C9-4B3E-BC47-99B836C1D497}" type="parTrans" cxnId="{DB8EE097-C59E-42F5-9524-C322923775C4}">
      <dgm:prSet/>
      <dgm:spPr/>
      <dgm:t>
        <a:bodyPr/>
        <a:lstStyle/>
        <a:p>
          <a:endParaRPr lang="ru-RU"/>
        </a:p>
      </dgm:t>
    </dgm:pt>
    <dgm:pt modelId="{BB6060CC-B8A1-4B6A-A45D-316BE0EE5A59}" type="sibTrans" cxnId="{DB8EE097-C59E-42F5-9524-C322923775C4}">
      <dgm:prSet/>
      <dgm:spPr/>
      <dgm:t>
        <a:bodyPr/>
        <a:lstStyle/>
        <a:p>
          <a:endParaRPr lang="ru-RU"/>
        </a:p>
      </dgm:t>
    </dgm:pt>
    <dgm:pt modelId="{53D54B97-9766-4601-9489-08A3EEBF2EF9}" type="pres">
      <dgm:prSet presAssocID="{2D463903-18AD-45BA-A2AC-112F43ADDBE3}" presName="Name0" presStyleCnt="0">
        <dgm:presLayoutVars>
          <dgm:dir/>
          <dgm:animLvl val="lvl"/>
          <dgm:resizeHandles/>
        </dgm:presLayoutVars>
      </dgm:prSet>
      <dgm:spPr/>
    </dgm:pt>
    <dgm:pt modelId="{76BF8D80-526D-4FE8-9FC8-1DD2D4B55A40}" type="pres">
      <dgm:prSet presAssocID="{2ABAF115-ECB3-4CEB-8D28-A094AF857114}" presName="linNode" presStyleCnt="0"/>
      <dgm:spPr/>
    </dgm:pt>
    <dgm:pt modelId="{553C89C3-D348-409F-89D8-61AC0E277506}" type="pres">
      <dgm:prSet presAssocID="{2ABAF115-ECB3-4CEB-8D28-A094AF857114}" presName="parentShp" presStyleLbl="node1" presStyleIdx="0" presStyleCnt="1">
        <dgm:presLayoutVars>
          <dgm:bulletEnabled val="1"/>
        </dgm:presLayoutVars>
      </dgm:prSet>
      <dgm:spPr/>
    </dgm:pt>
    <dgm:pt modelId="{20370F1A-7AD3-4FEB-BA44-8B981F29EC13}" type="pres">
      <dgm:prSet presAssocID="{2ABAF115-ECB3-4CEB-8D28-A094AF857114}" presName="childShp" presStyleLbl="bgAccFollowNode1" presStyleIdx="0" presStyleCnt="1">
        <dgm:presLayoutVars>
          <dgm:bulletEnabled val="1"/>
        </dgm:presLayoutVars>
      </dgm:prSet>
      <dgm:spPr/>
    </dgm:pt>
  </dgm:ptLst>
  <dgm:cxnLst>
    <dgm:cxn modelId="{E275781F-0E14-46E8-BEE1-3123BD962143}" type="presOf" srcId="{9C252160-CC33-41F0-9EBB-D6837B2EF067}" destId="{20370F1A-7AD3-4FEB-BA44-8B981F29EC13}" srcOrd="0" destOrd="3" presId="urn:microsoft.com/office/officeart/2005/8/layout/vList6"/>
    <dgm:cxn modelId="{2233A720-BC6D-45AF-B9E7-4D1097A8694D}" type="presOf" srcId="{652FB985-BC25-482D-9282-427DEB40C823}" destId="{20370F1A-7AD3-4FEB-BA44-8B981F29EC13}" srcOrd="0" destOrd="2" presId="urn:microsoft.com/office/officeart/2005/8/layout/vList6"/>
    <dgm:cxn modelId="{39658129-2921-4FD7-B36A-6CD51DD5683D}" srcId="{2ABAF115-ECB3-4CEB-8D28-A094AF857114}" destId="{1943169E-1A74-4AF3-B5FC-8A0C742769A9}" srcOrd="1" destOrd="0" parTransId="{ED2FE29B-6C4E-4418-9028-BAE1DB989EE9}" sibTransId="{25891B9B-0229-4BD9-91C5-06ACED079714}"/>
    <dgm:cxn modelId="{6A8E542C-1916-422F-8BED-9608E1215CBE}" srcId="{2ABAF115-ECB3-4CEB-8D28-A094AF857114}" destId="{652FB985-BC25-482D-9282-427DEB40C823}" srcOrd="2" destOrd="0" parTransId="{265076A8-A8D3-4D76-803C-EB05E67819A0}" sibTransId="{36504AC7-8164-41D1-89FB-CD2F1E68E0A8}"/>
    <dgm:cxn modelId="{2C332E41-89DB-41AD-9CAD-CF6E11DF0193}" srcId="{2D463903-18AD-45BA-A2AC-112F43ADDBE3}" destId="{2ABAF115-ECB3-4CEB-8D28-A094AF857114}" srcOrd="0" destOrd="0" parTransId="{DB2799DB-E4F3-41C7-8ED2-6EDEEA6A725F}" sibTransId="{0132A7A1-C54F-4012-BC77-3858056710C8}"/>
    <dgm:cxn modelId="{DB8EE097-C59E-42F5-9524-C322923775C4}" srcId="{2ABAF115-ECB3-4CEB-8D28-A094AF857114}" destId="{9C252160-CC33-41F0-9EBB-D6837B2EF067}" srcOrd="3" destOrd="0" parTransId="{A7FE8C06-B6C9-4B3E-BC47-99B836C1D497}" sibTransId="{BB6060CC-B8A1-4B6A-A45D-316BE0EE5A59}"/>
    <dgm:cxn modelId="{6BB4DC9F-80E9-431F-8B71-CA5AA6EBC73D}" type="presOf" srcId="{1943169E-1A74-4AF3-B5FC-8A0C742769A9}" destId="{20370F1A-7AD3-4FEB-BA44-8B981F29EC13}" srcOrd="0" destOrd="1" presId="urn:microsoft.com/office/officeart/2005/8/layout/vList6"/>
    <dgm:cxn modelId="{20E10AAB-4A17-496A-94D2-AD335D3421AB}" type="presOf" srcId="{2D463903-18AD-45BA-A2AC-112F43ADDBE3}" destId="{53D54B97-9766-4601-9489-08A3EEBF2EF9}" srcOrd="0" destOrd="0" presId="urn:microsoft.com/office/officeart/2005/8/layout/vList6"/>
    <dgm:cxn modelId="{A0E8BFD0-4102-4517-A952-7B24E88E20C0}" type="presOf" srcId="{66468699-6890-48F8-B410-BE7334ED9961}" destId="{20370F1A-7AD3-4FEB-BA44-8B981F29EC13}" srcOrd="0" destOrd="0" presId="urn:microsoft.com/office/officeart/2005/8/layout/vList6"/>
    <dgm:cxn modelId="{AF5BBED2-1948-499A-A869-B3405C62663A}" type="presOf" srcId="{2ABAF115-ECB3-4CEB-8D28-A094AF857114}" destId="{553C89C3-D348-409F-89D8-61AC0E277506}" srcOrd="0" destOrd="0" presId="urn:microsoft.com/office/officeart/2005/8/layout/vList6"/>
    <dgm:cxn modelId="{F5427BE5-7393-42D3-973C-468148412ED8}" srcId="{2ABAF115-ECB3-4CEB-8D28-A094AF857114}" destId="{66468699-6890-48F8-B410-BE7334ED9961}" srcOrd="0" destOrd="0" parTransId="{CAD7FE17-6D2A-4C70-93A9-D2519098B25E}" sibTransId="{000CD5ED-F12C-4481-A919-2B8FAF2A05CD}"/>
    <dgm:cxn modelId="{D2A5076B-2472-4AD5-B21D-9D2A6FC8CFE2}" type="presParOf" srcId="{53D54B97-9766-4601-9489-08A3EEBF2EF9}" destId="{76BF8D80-526D-4FE8-9FC8-1DD2D4B55A40}" srcOrd="0" destOrd="0" presId="urn:microsoft.com/office/officeart/2005/8/layout/vList6"/>
    <dgm:cxn modelId="{E28D662E-673E-45EC-9478-DBE3D333C2E1}" type="presParOf" srcId="{76BF8D80-526D-4FE8-9FC8-1DD2D4B55A40}" destId="{553C89C3-D348-409F-89D8-61AC0E277506}" srcOrd="0" destOrd="0" presId="urn:microsoft.com/office/officeart/2005/8/layout/vList6"/>
    <dgm:cxn modelId="{2FF7DCCE-42D0-4610-89F2-43D2FA637DBB}" type="presParOf" srcId="{76BF8D80-526D-4FE8-9FC8-1DD2D4B55A40}" destId="{20370F1A-7AD3-4FEB-BA44-8B981F29EC13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81E150A-ACCF-48BD-A31E-76CBD51C03F5}" type="doc">
      <dgm:prSet loTypeId="urn:microsoft.com/office/officeart/2005/8/layout/vList4" loCatId="list" qsTypeId="urn:microsoft.com/office/officeart/2005/8/quickstyle/3d2#3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DD8E3FA1-B450-4347-8028-FF441B73C312}">
      <dgm:prSet phldrT="[Текст]"/>
      <dgm:spPr/>
      <dgm:t>
        <a:bodyPr/>
        <a:lstStyle/>
        <a:p>
          <a:r>
            <a:rPr lang="ru-RU" b="1" i="0" dirty="0"/>
            <a:t>Критический уровень </a:t>
          </a:r>
          <a:r>
            <a:rPr lang="ru-RU" b="1" dirty="0"/>
            <a:t>– учащийся демонстрирует воспроизведение изученных способов действий в типовых учебных задачах.</a:t>
          </a:r>
        </a:p>
      </dgm:t>
    </dgm:pt>
    <dgm:pt modelId="{4287A972-8859-4DD5-B9D2-3E1F2EC989E7}" type="parTrans" cxnId="{0C3D1452-F03A-4511-ACCB-D8DC21554C92}">
      <dgm:prSet/>
      <dgm:spPr/>
      <dgm:t>
        <a:bodyPr/>
        <a:lstStyle/>
        <a:p>
          <a:endParaRPr lang="ru-RU"/>
        </a:p>
      </dgm:t>
    </dgm:pt>
    <dgm:pt modelId="{267C9E79-9484-4F74-8D96-FA14B5107F21}" type="sibTrans" cxnId="{0C3D1452-F03A-4511-ACCB-D8DC21554C92}">
      <dgm:prSet/>
      <dgm:spPr/>
      <dgm:t>
        <a:bodyPr/>
        <a:lstStyle/>
        <a:p>
          <a:endParaRPr lang="ru-RU"/>
        </a:p>
      </dgm:t>
    </dgm:pt>
    <dgm:pt modelId="{57E26A9F-996E-4DCF-BC9B-C8D799FC8455}">
      <dgm:prSet phldrT="[Текст]"/>
      <dgm:spPr/>
      <dgm:t>
        <a:bodyPr/>
        <a:lstStyle/>
        <a:p>
          <a:r>
            <a:rPr lang="ru-RU" b="1" i="0" dirty="0"/>
            <a:t>Достаточный уровень </a:t>
          </a:r>
          <a:r>
            <a:rPr lang="ru-RU" b="1" dirty="0"/>
            <a:t>– учащийся справляется с применением проверяемых способов деятельности в несложных ситуациях, осмысленно использует изученные алгоритмы действий на уровне их комбинирования.</a:t>
          </a:r>
        </a:p>
      </dgm:t>
    </dgm:pt>
    <dgm:pt modelId="{9253910B-1F4A-447C-8BC0-3B32DF880401}" type="parTrans" cxnId="{664C3097-60B0-4B70-8842-D10E70CC4B21}">
      <dgm:prSet/>
      <dgm:spPr/>
      <dgm:t>
        <a:bodyPr/>
        <a:lstStyle/>
        <a:p>
          <a:endParaRPr lang="ru-RU"/>
        </a:p>
      </dgm:t>
    </dgm:pt>
    <dgm:pt modelId="{058B846B-A080-4D39-9513-01DAF83585A7}" type="sibTrans" cxnId="{664C3097-60B0-4B70-8842-D10E70CC4B21}">
      <dgm:prSet/>
      <dgm:spPr/>
      <dgm:t>
        <a:bodyPr/>
        <a:lstStyle/>
        <a:p>
          <a:endParaRPr lang="ru-RU"/>
        </a:p>
      </dgm:t>
    </dgm:pt>
    <dgm:pt modelId="{7EDDB8A9-884E-4DF2-BD62-8FEE0BDED36A}">
      <dgm:prSet phldrT="[Текст]"/>
      <dgm:spPr/>
      <dgm:t>
        <a:bodyPr/>
        <a:lstStyle/>
        <a:p>
          <a:r>
            <a:rPr lang="ru-RU" b="1" i="0" dirty="0"/>
            <a:t>Оптимальный уровень </a:t>
          </a:r>
          <a:r>
            <a:rPr lang="ru-RU" b="1" dirty="0"/>
            <a:t>– учащийся свободно владеет проверяемыми способами деятельности, может комбинировать изученные алгоритмы в соответствии с требованиями новой ситуации, составлять собственные планы решения.</a:t>
          </a:r>
        </a:p>
      </dgm:t>
    </dgm:pt>
    <dgm:pt modelId="{E7BB1EB8-FD52-477E-8E81-49830D932DAC}" type="parTrans" cxnId="{0516D3A9-A5D0-4B15-B949-1AF3EE8663BB}">
      <dgm:prSet/>
      <dgm:spPr/>
      <dgm:t>
        <a:bodyPr/>
        <a:lstStyle/>
        <a:p>
          <a:endParaRPr lang="ru-RU"/>
        </a:p>
      </dgm:t>
    </dgm:pt>
    <dgm:pt modelId="{43264A5A-489E-448E-837C-C79FC1E495AB}" type="sibTrans" cxnId="{0516D3A9-A5D0-4B15-B949-1AF3EE8663BB}">
      <dgm:prSet/>
      <dgm:spPr/>
      <dgm:t>
        <a:bodyPr/>
        <a:lstStyle/>
        <a:p>
          <a:endParaRPr lang="ru-RU"/>
        </a:p>
      </dgm:t>
    </dgm:pt>
    <dgm:pt modelId="{D460E033-5540-4FBC-A075-E7A09F345E2F}" type="pres">
      <dgm:prSet presAssocID="{B81E150A-ACCF-48BD-A31E-76CBD51C03F5}" presName="linear" presStyleCnt="0">
        <dgm:presLayoutVars>
          <dgm:dir/>
          <dgm:resizeHandles val="exact"/>
        </dgm:presLayoutVars>
      </dgm:prSet>
      <dgm:spPr/>
    </dgm:pt>
    <dgm:pt modelId="{44A23DD8-EC96-4C85-BDFC-228A5613712F}" type="pres">
      <dgm:prSet presAssocID="{DD8E3FA1-B450-4347-8028-FF441B73C312}" presName="comp" presStyleCnt="0"/>
      <dgm:spPr/>
    </dgm:pt>
    <dgm:pt modelId="{A86AD649-8C53-494A-8818-1B873315B458}" type="pres">
      <dgm:prSet presAssocID="{DD8E3FA1-B450-4347-8028-FF441B73C312}" presName="box" presStyleLbl="node1" presStyleIdx="0" presStyleCnt="3"/>
      <dgm:spPr/>
    </dgm:pt>
    <dgm:pt modelId="{49E0B1F8-06F1-44C0-A336-206148589C44}" type="pres">
      <dgm:prSet presAssocID="{DD8E3FA1-B450-4347-8028-FF441B73C312}" presName="img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E0534FA8-3A3C-4204-800A-AE6A846B559D}" type="pres">
      <dgm:prSet presAssocID="{DD8E3FA1-B450-4347-8028-FF441B73C312}" presName="text" presStyleLbl="node1" presStyleIdx="0" presStyleCnt="3">
        <dgm:presLayoutVars>
          <dgm:bulletEnabled val="1"/>
        </dgm:presLayoutVars>
      </dgm:prSet>
      <dgm:spPr/>
    </dgm:pt>
    <dgm:pt modelId="{6AE426E6-2BAF-4563-8F57-370C355761A3}" type="pres">
      <dgm:prSet presAssocID="{267C9E79-9484-4F74-8D96-FA14B5107F21}" presName="spacer" presStyleCnt="0"/>
      <dgm:spPr/>
    </dgm:pt>
    <dgm:pt modelId="{F8CA3A81-D436-4662-81A9-79E91C78C662}" type="pres">
      <dgm:prSet presAssocID="{57E26A9F-996E-4DCF-BC9B-C8D799FC8455}" presName="comp" presStyleCnt="0"/>
      <dgm:spPr/>
    </dgm:pt>
    <dgm:pt modelId="{62C8D73E-7435-4727-8665-F2D0F90D4A41}" type="pres">
      <dgm:prSet presAssocID="{57E26A9F-996E-4DCF-BC9B-C8D799FC8455}" presName="box" presStyleLbl="node1" presStyleIdx="1" presStyleCnt="3"/>
      <dgm:spPr/>
    </dgm:pt>
    <dgm:pt modelId="{73A916EA-CD1C-4501-A184-85DEB0AEC9DF}" type="pres">
      <dgm:prSet presAssocID="{57E26A9F-996E-4DCF-BC9B-C8D799FC8455}" presName="img" presStyleLbl="fgImgPlace1" presStyleIdx="1" presStyleCnt="3" custScaleX="80888" custScaleY="93023" custLinFactNeighborX="-4132" custLinFactNeighborY="0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2F7B0CB0-5C6D-4AF5-AEAF-F60CE29912F3}" type="pres">
      <dgm:prSet presAssocID="{57E26A9F-996E-4DCF-BC9B-C8D799FC8455}" presName="text" presStyleLbl="node1" presStyleIdx="1" presStyleCnt="3">
        <dgm:presLayoutVars>
          <dgm:bulletEnabled val="1"/>
        </dgm:presLayoutVars>
      </dgm:prSet>
      <dgm:spPr/>
    </dgm:pt>
    <dgm:pt modelId="{3A6FCAFD-C8D6-471F-AAA6-6BDC0ADA7F07}" type="pres">
      <dgm:prSet presAssocID="{058B846B-A080-4D39-9513-01DAF83585A7}" presName="spacer" presStyleCnt="0"/>
      <dgm:spPr/>
    </dgm:pt>
    <dgm:pt modelId="{2BB9F85A-29EF-416E-8DCF-BCBB993F5629}" type="pres">
      <dgm:prSet presAssocID="{7EDDB8A9-884E-4DF2-BD62-8FEE0BDED36A}" presName="comp" presStyleCnt="0"/>
      <dgm:spPr/>
    </dgm:pt>
    <dgm:pt modelId="{3CD255FA-C42F-4FB5-AB3E-BCC350430F6D}" type="pres">
      <dgm:prSet presAssocID="{7EDDB8A9-884E-4DF2-BD62-8FEE0BDED36A}" presName="box" presStyleLbl="node1" presStyleIdx="2" presStyleCnt="3"/>
      <dgm:spPr/>
    </dgm:pt>
    <dgm:pt modelId="{AA81FC7E-13CB-47FA-97D7-0089FDCEB2B5}" type="pres">
      <dgm:prSet presAssocID="{7EDDB8A9-884E-4DF2-BD62-8FEE0BDED36A}" presName="img" presStyleLbl="fgImgPlac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B3D53230-E545-4B88-B788-EB75492C1738}" type="pres">
      <dgm:prSet presAssocID="{7EDDB8A9-884E-4DF2-BD62-8FEE0BDED36A}" presName="text" presStyleLbl="node1" presStyleIdx="2" presStyleCnt="3">
        <dgm:presLayoutVars>
          <dgm:bulletEnabled val="1"/>
        </dgm:presLayoutVars>
      </dgm:prSet>
      <dgm:spPr/>
    </dgm:pt>
  </dgm:ptLst>
  <dgm:cxnLst>
    <dgm:cxn modelId="{30370201-E752-4B51-A163-F526F9522B7A}" type="presOf" srcId="{57E26A9F-996E-4DCF-BC9B-C8D799FC8455}" destId="{62C8D73E-7435-4727-8665-F2D0F90D4A41}" srcOrd="0" destOrd="0" presId="urn:microsoft.com/office/officeart/2005/8/layout/vList4"/>
    <dgm:cxn modelId="{0C3D1452-F03A-4511-ACCB-D8DC21554C92}" srcId="{B81E150A-ACCF-48BD-A31E-76CBD51C03F5}" destId="{DD8E3FA1-B450-4347-8028-FF441B73C312}" srcOrd="0" destOrd="0" parTransId="{4287A972-8859-4DD5-B9D2-3E1F2EC989E7}" sibTransId="{267C9E79-9484-4F74-8D96-FA14B5107F21}"/>
    <dgm:cxn modelId="{FB4F0D59-E6A1-4369-8E22-56826308504E}" type="presOf" srcId="{DD8E3FA1-B450-4347-8028-FF441B73C312}" destId="{A86AD649-8C53-494A-8818-1B873315B458}" srcOrd="0" destOrd="0" presId="urn:microsoft.com/office/officeart/2005/8/layout/vList4"/>
    <dgm:cxn modelId="{91FFEC5A-ED63-4ACA-A8B8-2C2C582C7712}" type="presOf" srcId="{57E26A9F-996E-4DCF-BC9B-C8D799FC8455}" destId="{2F7B0CB0-5C6D-4AF5-AEAF-F60CE29912F3}" srcOrd="1" destOrd="0" presId="urn:microsoft.com/office/officeart/2005/8/layout/vList4"/>
    <dgm:cxn modelId="{664C3097-60B0-4B70-8842-D10E70CC4B21}" srcId="{B81E150A-ACCF-48BD-A31E-76CBD51C03F5}" destId="{57E26A9F-996E-4DCF-BC9B-C8D799FC8455}" srcOrd="1" destOrd="0" parTransId="{9253910B-1F4A-447C-8BC0-3B32DF880401}" sibTransId="{058B846B-A080-4D39-9513-01DAF83585A7}"/>
    <dgm:cxn modelId="{FBB01D9C-599C-4491-8696-8F44EB56F98A}" type="presOf" srcId="{7EDDB8A9-884E-4DF2-BD62-8FEE0BDED36A}" destId="{3CD255FA-C42F-4FB5-AB3E-BCC350430F6D}" srcOrd="0" destOrd="0" presId="urn:microsoft.com/office/officeart/2005/8/layout/vList4"/>
    <dgm:cxn modelId="{0516D3A9-A5D0-4B15-B949-1AF3EE8663BB}" srcId="{B81E150A-ACCF-48BD-A31E-76CBD51C03F5}" destId="{7EDDB8A9-884E-4DF2-BD62-8FEE0BDED36A}" srcOrd="2" destOrd="0" parTransId="{E7BB1EB8-FD52-477E-8E81-49830D932DAC}" sibTransId="{43264A5A-489E-448E-837C-C79FC1E495AB}"/>
    <dgm:cxn modelId="{233897AA-00E9-402E-BE1D-F3BD29C8BB73}" type="presOf" srcId="{7EDDB8A9-884E-4DF2-BD62-8FEE0BDED36A}" destId="{B3D53230-E545-4B88-B788-EB75492C1738}" srcOrd="1" destOrd="0" presId="urn:microsoft.com/office/officeart/2005/8/layout/vList4"/>
    <dgm:cxn modelId="{C0CF30DA-45D6-43FF-9D62-B9F3078EF5BF}" type="presOf" srcId="{DD8E3FA1-B450-4347-8028-FF441B73C312}" destId="{E0534FA8-3A3C-4204-800A-AE6A846B559D}" srcOrd="1" destOrd="0" presId="urn:microsoft.com/office/officeart/2005/8/layout/vList4"/>
    <dgm:cxn modelId="{1218D1FD-9182-4AF1-BC45-E8CF4CE6818B}" type="presOf" srcId="{B81E150A-ACCF-48BD-A31E-76CBD51C03F5}" destId="{D460E033-5540-4FBC-A075-E7A09F345E2F}" srcOrd="0" destOrd="0" presId="urn:microsoft.com/office/officeart/2005/8/layout/vList4"/>
    <dgm:cxn modelId="{34DFB6B9-15D0-4804-BE10-B99CBC0ED30D}" type="presParOf" srcId="{D460E033-5540-4FBC-A075-E7A09F345E2F}" destId="{44A23DD8-EC96-4C85-BDFC-228A5613712F}" srcOrd="0" destOrd="0" presId="urn:microsoft.com/office/officeart/2005/8/layout/vList4"/>
    <dgm:cxn modelId="{AB7160D4-E277-4ECC-9B25-B3DB829D24EC}" type="presParOf" srcId="{44A23DD8-EC96-4C85-BDFC-228A5613712F}" destId="{A86AD649-8C53-494A-8818-1B873315B458}" srcOrd="0" destOrd="0" presId="urn:microsoft.com/office/officeart/2005/8/layout/vList4"/>
    <dgm:cxn modelId="{194427D9-F44E-4193-89A6-7B6647431D62}" type="presParOf" srcId="{44A23DD8-EC96-4C85-BDFC-228A5613712F}" destId="{49E0B1F8-06F1-44C0-A336-206148589C44}" srcOrd="1" destOrd="0" presId="urn:microsoft.com/office/officeart/2005/8/layout/vList4"/>
    <dgm:cxn modelId="{8611B0E5-0892-4CCA-87AC-D21F36806371}" type="presParOf" srcId="{44A23DD8-EC96-4C85-BDFC-228A5613712F}" destId="{E0534FA8-3A3C-4204-800A-AE6A846B559D}" srcOrd="2" destOrd="0" presId="urn:microsoft.com/office/officeart/2005/8/layout/vList4"/>
    <dgm:cxn modelId="{CA81F711-8034-4F25-A4F8-D5090DE82EE2}" type="presParOf" srcId="{D460E033-5540-4FBC-A075-E7A09F345E2F}" destId="{6AE426E6-2BAF-4563-8F57-370C355761A3}" srcOrd="1" destOrd="0" presId="urn:microsoft.com/office/officeart/2005/8/layout/vList4"/>
    <dgm:cxn modelId="{3EF648DD-7DE9-4579-B50F-E1185D12C06B}" type="presParOf" srcId="{D460E033-5540-4FBC-A075-E7A09F345E2F}" destId="{F8CA3A81-D436-4662-81A9-79E91C78C662}" srcOrd="2" destOrd="0" presId="urn:microsoft.com/office/officeart/2005/8/layout/vList4"/>
    <dgm:cxn modelId="{15F47684-061D-4D05-B1C2-4CDC10CA4E19}" type="presParOf" srcId="{F8CA3A81-D436-4662-81A9-79E91C78C662}" destId="{62C8D73E-7435-4727-8665-F2D0F90D4A41}" srcOrd="0" destOrd="0" presId="urn:microsoft.com/office/officeart/2005/8/layout/vList4"/>
    <dgm:cxn modelId="{BED19D32-90EF-429C-B8A5-FCEA90AA36E2}" type="presParOf" srcId="{F8CA3A81-D436-4662-81A9-79E91C78C662}" destId="{73A916EA-CD1C-4501-A184-85DEB0AEC9DF}" srcOrd="1" destOrd="0" presId="urn:microsoft.com/office/officeart/2005/8/layout/vList4"/>
    <dgm:cxn modelId="{5D951D86-F527-4F9D-B1B0-7EFB4FDC4827}" type="presParOf" srcId="{F8CA3A81-D436-4662-81A9-79E91C78C662}" destId="{2F7B0CB0-5C6D-4AF5-AEAF-F60CE29912F3}" srcOrd="2" destOrd="0" presId="urn:microsoft.com/office/officeart/2005/8/layout/vList4"/>
    <dgm:cxn modelId="{144FDD20-ACFD-4614-AC37-3D075D1FA47C}" type="presParOf" srcId="{D460E033-5540-4FBC-A075-E7A09F345E2F}" destId="{3A6FCAFD-C8D6-471F-AAA6-6BDC0ADA7F07}" srcOrd="3" destOrd="0" presId="urn:microsoft.com/office/officeart/2005/8/layout/vList4"/>
    <dgm:cxn modelId="{FD3614A6-2540-4931-A7E2-1B317BEC4B28}" type="presParOf" srcId="{D460E033-5540-4FBC-A075-E7A09F345E2F}" destId="{2BB9F85A-29EF-416E-8DCF-BCBB993F5629}" srcOrd="4" destOrd="0" presId="urn:microsoft.com/office/officeart/2005/8/layout/vList4"/>
    <dgm:cxn modelId="{605B6BEA-02A9-40D9-B1CC-51D6BB56ECC3}" type="presParOf" srcId="{2BB9F85A-29EF-416E-8DCF-BCBB993F5629}" destId="{3CD255FA-C42F-4FB5-AB3E-BCC350430F6D}" srcOrd="0" destOrd="0" presId="urn:microsoft.com/office/officeart/2005/8/layout/vList4"/>
    <dgm:cxn modelId="{23347D20-18A0-474C-BB67-B20103DADDAB}" type="presParOf" srcId="{2BB9F85A-29EF-416E-8DCF-BCBB993F5629}" destId="{AA81FC7E-13CB-47FA-97D7-0089FDCEB2B5}" srcOrd="1" destOrd="0" presId="urn:microsoft.com/office/officeart/2005/8/layout/vList4"/>
    <dgm:cxn modelId="{70AF5AF9-5C4E-457B-8027-314219B31ECA}" type="presParOf" srcId="{2BB9F85A-29EF-416E-8DCF-BCBB993F5629}" destId="{B3D53230-E545-4B88-B788-EB75492C1738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4766FAD-8EC5-4AA4-9906-A205923715FB}" type="doc">
      <dgm:prSet loTypeId="urn:microsoft.com/office/officeart/2005/8/layout/hList3" loCatId="list" qsTypeId="urn:microsoft.com/office/officeart/2005/8/quickstyle/3d2#4" qsCatId="3D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BB865294-0B40-4AF4-8B6D-0BF2851E8F38}">
      <dgm:prSet phldrT="[Текст]" custT="1"/>
      <dgm:spPr/>
      <dgm:t>
        <a:bodyPr/>
        <a:lstStyle/>
        <a:p>
          <a:r>
            <a:rPr lang="ru-RU" sz="3200" b="1" dirty="0" err="1"/>
            <a:t>Общеучебные</a:t>
          </a:r>
          <a:r>
            <a:rPr lang="ru-RU" sz="3200" b="1" dirty="0"/>
            <a:t> умения и навыки</a:t>
          </a:r>
        </a:p>
      </dgm:t>
    </dgm:pt>
    <dgm:pt modelId="{2F4F2EC1-D31C-4115-86D7-B9F7377FCE8B}" type="parTrans" cxnId="{1D369D67-7901-41AA-8678-7948712B09AD}">
      <dgm:prSet/>
      <dgm:spPr/>
      <dgm:t>
        <a:bodyPr/>
        <a:lstStyle/>
        <a:p>
          <a:endParaRPr lang="ru-RU"/>
        </a:p>
      </dgm:t>
    </dgm:pt>
    <dgm:pt modelId="{7E265E5B-17E0-478A-A92A-84B3787CE179}" type="sibTrans" cxnId="{1D369D67-7901-41AA-8678-7948712B09AD}">
      <dgm:prSet/>
      <dgm:spPr/>
      <dgm:t>
        <a:bodyPr/>
        <a:lstStyle/>
        <a:p>
          <a:endParaRPr lang="ru-RU"/>
        </a:p>
      </dgm:t>
    </dgm:pt>
    <dgm:pt modelId="{3974AD81-3F15-4916-9C90-9F7B064F2E48}">
      <dgm:prSet phldrT="[Текст]" custT="1"/>
      <dgm:spPr/>
      <dgm:t>
        <a:bodyPr/>
        <a:lstStyle/>
        <a:p>
          <a:pPr algn="ctr"/>
          <a:r>
            <a:rPr lang="ru-RU" sz="1800" b="1" dirty="0"/>
            <a:t>обеспечивают учащемуся возможность самостоятельно осуществлять деятельность, ставить учебные цели, искать и использовать необходимые средства и способы их достижения, уметь контролировать и оценивать учебную деятельность и её результаты</a:t>
          </a:r>
        </a:p>
      </dgm:t>
    </dgm:pt>
    <dgm:pt modelId="{A373D0D2-6C43-40E9-BC77-2BC751F9D50D}" type="parTrans" cxnId="{6AC1282F-69DD-4546-8E75-13C58C61BF05}">
      <dgm:prSet/>
      <dgm:spPr/>
      <dgm:t>
        <a:bodyPr/>
        <a:lstStyle/>
        <a:p>
          <a:endParaRPr lang="ru-RU"/>
        </a:p>
      </dgm:t>
    </dgm:pt>
    <dgm:pt modelId="{D6A77864-5FDE-4827-91D4-7E425591A56C}" type="sibTrans" cxnId="{6AC1282F-69DD-4546-8E75-13C58C61BF05}">
      <dgm:prSet/>
      <dgm:spPr/>
      <dgm:t>
        <a:bodyPr/>
        <a:lstStyle/>
        <a:p>
          <a:endParaRPr lang="ru-RU"/>
        </a:p>
      </dgm:t>
    </dgm:pt>
    <dgm:pt modelId="{06CD6C45-2E7B-48EB-BB4C-CC15131F5667}">
      <dgm:prSet phldrT="[Текст]"/>
      <dgm:spPr/>
      <dgm:t>
        <a:bodyPr/>
        <a:lstStyle/>
        <a:p>
          <a:pPr algn="ctr"/>
          <a:r>
            <a:rPr lang="ru-RU" b="1" dirty="0"/>
            <a:t>создают условия развития личности и её самореализации на основе «умения учиться» и сотрудничать со взрослыми и сверстниками;</a:t>
          </a:r>
        </a:p>
        <a:p>
          <a:pPr algn="ctr"/>
          <a:r>
            <a:rPr lang="ru-RU" b="1" dirty="0"/>
            <a:t>умение учиться во взрослой жизни обеспечивает личности готовность к непрерывному образованию, высокую социальную и профессиональную мобильность</a:t>
          </a:r>
        </a:p>
      </dgm:t>
    </dgm:pt>
    <dgm:pt modelId="{1B964EC3-CD14-4770-8F22-31E93200ECDD}" type="parTrans" cxnId="{A8D8A539-F1CE-456B-801B-6D1B92B899FD}">
      <dgm:prSet/>
      <dgm:spPr/>
      <dgm:t>
        <a:bodyPr/>
        <a:lstStyle/>
        <a:p>
          <a:endParaRPr lang="ru-RU"/>
        </a:p>
      </dgm:t>
    </dgm:pt>
    <dgm:pt modelId="{65ECA4BF-5516-4CC5-8E7E-8558AA975225}" type="sibTrans" cxnId="{A8D8A539-F1CE-456B-801B-6D1B92B899FD}">
      <dgm:prSet/>
      <dgm:spPr/>
      <dgm:t>
        <a:bodyPr/>
        <a:lstStyle/>
        <a:p>
          <a:endParaRPr lang="ru-RU"/>
        </a:p>
      </dgm:t>
    </dgm:pt>
    <dgm:pt modelId="{63063521-E34D-469F-B96A-E5B859B61FE7}">
      <dgm:prSet phldrT="[Текст]" custT="1"/>
      <dgm:spPr/>
      <dgm:t>
        <a:bodyPr/>
        <a:lstStyle/>
        <a:p>
          <a:pPr algn="ctr"/>
          <a:r>
            <a:rPr lang="ru-RU" sz="1800" b="1" dirty="0"/>
            <a:t>обеспечивают успешное усвоение знаний, умений и навыков, формирование картины мира, компетентностей в любой предметной области познания</a:t>
          </a:r>
        </a:p>
      </dgm:t>
    </dgm:pt>
    <dgm:pt modelId="{77C036FC-890D-4982-8513-E6C224564C2C}" type="parTrans" cxnId="{CE40DCB1-74C3-4783-A831-1A95EE1EBD63}">
      <dgm:prSet/>
      <dgm:spPr/>
      <dgm:t>
        <a:bodyPr/>
        <a:lstStyle/>
        <a:p>
          <a:endParaRPr lang="ru-RU"/>
        </a:p>
      </dgm:t>
    </dgm:pt>
    <dgm:pt modelId="{7EAB958E-A10E-4171-A128-1AF8EB016C47}" type="sibTrans" cxnId="{CE40DCB1-74C3-4783-A831-1A95EE1EBD63}">
      <dgm:prSet/>
      <dgm:spPr/>
      <dgm:t>
        <a:bodyPr/>
        <a:lstStyle/>
        <a:p>
          <a:endParaRPr lang="ru-RU"/>
        </a:p>
      </dgm:t>
    </dgm:pt>
    <dgm:pt modelId="{7DF24E3E-7D21-4810-AF46-0934528C89E5}" type="pres">
      <dgm:prSet presAssocID="{D4766FAD-8EC5-4AA4-9906-A205923715FB}" presName="composite" presStyleCnt="0">
        <dgm:presLayoutVars>
          <dgm:chMax val="1"/>
          <dgm:dir/>
          <dgm:resizeHandles val="exact"/>
        </dgm:presLayoutVars>
      </dgm:prSet>
      <dgm:spPr/>
    </dgm:pt>
    <dgm:pt modelId="{E977CE22-9127-4538-9417-6BAD7E127304}" type="pres">
      <dgm:prSet presAssocID="{BB865294-0B40-4AF4-8B6D-0BF2851E8F38}" presName="roof" presStyleLbl="dkBgShp" presStyleIdx="0" presStyleCnt="2"/>
      <dgm:spPr/>
    </dgm:pt>
    <dgm:pt modelId="{68B2AA73-EA9A-461B-83F0-3056FCA5E965}" type="pres">
      <dgm:prSet presAssocID="{BB865294-0B40-4AF4-8B6D-0BF2851E8F38}" presName="pillars" presStyleCnt="0"/>
      <dgm:spPr/>
    </dgm:pt>
    <dgm:pt modelId="{9D83E051-2C92-4364-9F27-DE26190662A5}" type="pres">
      <dgm:prSet presAssocID="{BB865294-0B40-4AF4-8B6D-0BF2851E8F38}" presName="pillar1" presStyleLbl="node1" presStyleIdx="0" presStyleCnt="3">
        <dgm:presLayoutVars>
          <dgm:bulletEnabled val="1"/>
        </dgm:presLayoutVars>
      </dgm:prSet>
      <dgm:spPr/>
    </dgm:pt>
    <dgm:pt modelId="{4F42BA41-D248-44B1-A281-6C9C07333F9C}" type="pres">
      <dgm:prSet presAssocID="{06CD6C45-2E7B-48EB-BB4C-CC15131F5667}" presName="pillarX" presStyleLbl="node1" presStyleIdx="1" presStyleCnt="3">
        <dgm:presLayoutVars>
          <dgm:bulletEnabled val="1"/>
        </dgm:presLayoutVars>
      </dgm:prSet>
      <dgm:spPr/>
    </dgm:pt>
    <dgm:pt modelId="{1B537360-8172-4234-984A-FEBAEF90BD17}" type="pres">
      <dgm:prSet presAssocID="{63063521-E34D-469F-B96A-E5B859B61FE7}" presName="pillarX" presStyleLbl="node1" presStyleIdx="2" presStyleCnt="3">
        <dgm:presLayoutVars>
          <dgm:bulletEnabled val="1"/>
        </dgm:presLayoutVars>
      </dgm:prSet>
      <dgm:spPr/>
    </dgm:pt>
    <dgm:pt modelId="{C4F1D149-2880-4790-AFB5-53C725E99BD9}" type="pres">
      <dgm:prSet presAssocID="{BB865294-0B40-4AF4-8B6D-0BF2851E8F38}" presName="base" presStyleLbl="dkBgShp" presStyleIdx="1" presStyleCnt="2"/>
      <dgm:spPr/>
    </dgm:pt>
  </dgm:ptLst>
  <dgm:cxnLst>
    <dgm:cxn modelId="{845FF508-8722-441E-A25E-667C0D8A6AC1}" type="presOf" srcId="{63063521-E34D-469F-B96A-E5B859B61FE7}" destId="{1B537360-8172-4234-984A-FEBAEF90BD17}" srcOrd="0" destOrd="0" presId="urn:microsoft.com/office/officeart/2005/8/layout/hList3"/>
    <dgm:cxn modelId="{6F898E11-3E9E-4481-9DEE-A5C98B24E512}" type="presOf" srcId="{3974AD81-3F15-4916-9C90-9F7B064F2E48}" destId="{9D83E051-2C92-4364-9F27-DE26190662A5}" srcOrd="0" destOrd="0" presId="urn:microsoft.com/office/officeart/2005/8/layout/hList3"/>
    <dgm:cxn modelId="{6AC1282F-69DD-4546-8E75-13C58C61BF05}" srcId="{BB865294-0B40-4AF4-8B6D-0BF2851E8F38}" destId="{3974AD81-3F15-4916-9C90-9F7B064F2E48}" srcOrd="0" destOrd="0" parTransId="{A373D0D2-6C43-40E9-BC77-2BC751F9D50D}" sibTransId="{D6A77864-5FDE-4827-91D4-7E425591A56C}"/>
    <dgm:cxn modelId="{A8D8A539-F1CE-456B-801B-6D1B92B899FD}" srcId="{BB865294-0B40-4AF4-8B6D-0BF2851E8F38}" destId="{06CD6C45-2E7B-48EB-BB4C-CC15131F5667}" srcOrd="1" destOrd="0" parTransId="{1B964EC3-CD14-4770-8F22-31E93200ECDD}" sibTransId="{65ECA4BF-5516-4CC5-8E7E-8558AA975225}"/>
    <dgm:cxn modelId="{1D369D67-7901-41AA-8678-7948712B09AD}" srcId="{D4766FAD-8EC5-4AA4-9906-A205923715FB}" destId="{BB865294-0B40-4AF4-8B6D-0BF2851E8F38}" srcOrd="0" destOrd="0" parTransId="{2F4F2EC1-D31C-4115-86D7-B9F7377FCE8B}" sibTransId="{7E265E5B-17E0-478A-A92A-84B3787CE179}"/>
    <dgm:cxn modelId="{FA7E7A72-4A4D-4689-9D36-F7D3ED5D07E0}" type="presOf" srcId="{D4766FAD-8EC5-4AA4-9906-A205923715FB}" destId="{7DF24E3E-7D21-4810-AF46-0934528C89E5}" srcOrd="0" destOrd="0" presId="urn:microsoft.com/office/officeart/2005/8/layout/hList3"/>
    <dgm:cxn modelId="{99CA7276-C165-4C2B-A29A-EF969D5D2F76}" type="presOf" srcId="{BB865294-0B40-4AF4-8B6D-0BF2851E8F38}" destId="{E977CE22-9127-4538-9417-6BAD7E127304}" srcOrd="0" destOrd="0" presId="urn:microsoft.com/office/officeart/2005/8/layout/hList3"/>
    <dgm:cxn modelId="{F552C48C-9404-4B23-A7F6-4199062ACDCD}" type="presOf" srcId="{06CD6C45-2E7B-48EB-BB4C-CC15131F5667}" destId="{4F42BA41-D248-44B1-A281-6C9C07333F9C}" srcOrd="0" destOrd="0" presId="urn:microsoft.com/office/officeart/2005/8/layout/hList3"/>
    <dgm:cxn modelId="{CE40DCB1-74C3-4783-A831-1A95EE1EBD63}" srcId="{BB865294-0B40-4AF4-8B6D-0BF2851E8F38}" destId="{63063521-E34D-469F-B96A-E5B859B61FE7}" srcOrd="2" destOrd="0" parTransId="{77C036FC-890D-4982-8513-E6C224564C2C}" sibTransId="{7EAB958E-A10E-4171-A128-1AF8EB016C47}"/>
    <dgm:cxn modelId="{FF950734-B77D-4CB9-868D-4EC6B2D09E05}" type="presParOf" srcId="{7DF24E3E-7D21-4810-AF46-0934528C89E5}" destId="{E977CE22-9127-4538-9417-6BAD7E127304}" srcOrd="0" destOrd="0" presId="urn:microsoft.com/office/officeart/2005/8/layout/hList3"/>
    <dgm:cxn modelId="{18C83130-3114-4E8B-A370-627F649635F7}" type="presParOf" srcId="{7DF24E3E-7D21-4810-AF46-0934528C89E5}" destId="{68B2AA73-EA9A-461B-83F0-3056FCA5E965}" srcOrd="1" destOrd="0" presId="urn:microsoft.com/office/officeart/2005/8/layout/hList3"/>
    <dgm:cxn modelId="{593FE3F5-8471-44EB-B80F-AA55C458DB14}" type="presParOf" srcId="{68B2AA73-EA9A-461B-83F0-3056FCA5E965}" destId="{9D83E051-2C92-4364-9F27-DE26190662A5}" srcOrd="0" destOrd="0" presId="urn:microsoft.com/office/officeart/2005/8/layout/hList3"/>
    <dgm:cxn modelId="{63353DFB-4B36-41AD-932A-382872910CDB}" type="presParOf" srcId="{68B2AA73-EA9A-461B-83F0-3056FCA5E965}" destId="{4F42BA41-D248-44B1-A281-6C9C07333F9C}" srcOrd="1" destOrd="0" presId="urn:microsoft.com/office/officeart/2005/8/layout/hList3"/>
    <dgm:cxn modelId="{73CD1623-5A81-4567-87C9-461B609659EF}" type="presParOf" srcId="{68B2AA73-EA9A-461B-83F0-3056FCA5E965}" destId="{1B537360-8172-4234-984A-FEBAEF90BD17}" srcOrd="2" destOrd="0" presId="urn:microsoft.com/office/officeart/2005/8/layout/hList3"/>
    <dgm:cxn modelId="{82A37E62-7628-4E09-A6A6-5D30E6C46ED3}" type="presParOf" srcId="{7DF24E3E-7D21-4810-AF46-0934528C89E5}" destId="{C4F1D149-2880-4790-AFB5-53C725E99BD9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E69C69-F0D7-4CE1-805C-403CE99D16CF}">
      <dsp:nvSpPr>
        <dsp:cNvPr id="0" name=""/>
        <dsp:cNvSpPr/>
      </dsp:nvSpPr>
      <dsp:spPr>
        <a:xfrm>
          <a:off x="2188721" y="566"/>
          <a:ext cx="3980803" cy="18569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b="1" i="0" kern="1200" dirty="0" err="1"/>
            <a:t>Общеучебные</a:t>
          </a:r>
          <a:r>
            <a:rPr lang="ru-RU" sz="3200" b="1" i="0" kern="1200" dirty="0"/>
            <a:t> умения</a:t>
          </a:r>
        </a:p>
      </dsp:txBody>
      <dsp:txXfrm>
        <a:off x="2243109" y="54954"/>
        <a:ext cx="3872027" cy="1748158"/>
      </dsp:txXfrm>
    </dsp:sp>
    <dsp:sp modelId="{2EF69F97-100E-4DCD-87E8-0BFD9FBE6D38}">
      <dsp:nvSpPr>
        <dsp:cNvPr id="0" name=""/>
        <dsp:cNvSpPr/>
      </dsp:nvSpPr>
      <dsp:spPr>
        <a:xfrm rot="5400000">
          <a:off x="3830947" y="1903924"/>
          <a:ext cx="696350" cy="8356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400" b="1" i="0" kern="1200"/>
        </a:p>
      </dsp:txBody>
      <dsp:txXfrm rot="-5400000">
        <a:off x="3928437" y="1973559"/>
        <a:ext cx="501372" cy="487445"/>
      </dsp:txXfrm>
    </dsp:sp>
    <dsp:sp modelId="{05479135-FD8C-4E3D-A48D-22AE954EDE79}">
      <dsp:nvSpPr>
        <dsp:cNvPr id="0" name=""/>
        <dsp:cNvSpPr/>
      </dsp:nvSpPr>
      <dsp:spPr>
        <a:xfrm>
          <a:off x="391289" y="2785968"/>
          <a:ext cx="7575667" cy="18569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i="0" kern="1200" dirty="0"/>
            <a:t>универсальные для многих школьных предметов способы получения и применения знаний</a:t>
          </a:r>
        </a:p>
      </dsp:txBody>
      <dsp:txXfrm>
        <a:off x="445677" y="2840356"/>
        <a:ext cx="7466891" cy="17481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68C205-D18D-4484-BF22-5699B2BE3C1F}">
      <dsp:nvSpPr>
        <dsp:cNvPr id="0" name=""/>
        <dsp:cNvSpPr/>
      </dsp:nvSpPr>
      <dsp:spPr>
        <a:xfrm>
          <a:off x="3111501" y="2430162"/>
          <a:ext cx="2981913" cy="1727894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i="0" kern="1200" dirty="0"/>
            <a:t>ОБЩЕУЧЕБНЫЕ УМЕНИЯ И НАВЫКИ</a:t>
          </a:r>
          <a:endParaRPr lang="ru-RU" sz="2300" i="0" kern="1200" dirty="0"/>
        </a:p>
      </dsp:txBody>
      <dsp:txXfrm>
        <a:off x="3548192" y="2683206"/>
        <a:ext cx="2108531" cy="1221806"/>
      </dsp:txXfrm>
    </dsp:sp>
    <dsp:sp modelId="{10BB28E4-B21F-400C-A1C6-13EB9106BD0C}">
      <dsp:nvSpPr>
        <dsp:cNvPr id="0" name=""/>
        <dsp:cNvSpPr/>
      </dsp:nvSpPr>
      <dsp:spPr>
        <a:xfrm rot="16200000">
          <a:off x="4419347" y="1801293"/>
          <a:ext cx="366221" cy="58748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600" i="0" kern="1200"/>
        </a:p>
      </dsp:txBody>
      <dsp:txXfrm>
        <a:off x="4474280" y="1973723"/>
        <a:ext cx="256355" cy="352490"/>
      </dsp:txXfrm>
    </dsp:sp>
    <dsp:sp modelId="{A9BDD7D6-7435-4217-9F1B-1FBDB07E075D}">
      <dsp:nvSpPr>
        <dsp:cNvPr id="0" name=""/>
        <dsp:cNvSpPr/>
      </dsp:nvSpPr>
      <dsp:spPr>
        <a:xfrm>
          <a:off x="3187960" y="11285"/>
          <a:ext cx="2828995" cy="1727894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i="0" kern="1200" dirty="0"/>
            <a:t>учебно-организационные </a:t>
          </a:r>
        </a:p>
      </dsp:txBody>
      <dsp:txXfrm>
        <a:off x="3602257" y="264329"/>
        <a:ext cx="2000401" cy="1221806"/>
      </dsp:txXfrm>
    </dsp:sp>
    <dsp:sp modelId="{F248432D-C51C-40CA-B328-81CDE1A368F2}">
      <dsp:nvSpPr>
        <dsp:cNvPr id="0" name=""/>
        <dsp:cNvSpPr/>
      </dsp:nvSpPr>
      <dsp:spPr>
        <a:xfrm rot="24168">
          <a:off x="6198287" y="3012476"/>
          <a:ext cx="252924" cy="58748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shade val="51000"/>
                <a:satMod val="130000"/>
              </a:schemeClr>
            </a:gs>
            <a:gs pos="80000">
              <a:schemeClr val="accent3">
                <a:hueOff val="3750088"/>
                <a:satOff val="-5627"/>
                <a:lumOff val="-915"/>
                <a:alphaOff val="0"/>
                <a:shade val="93000"/>
                <a:satMod val="13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600" i="0" kern="1200"/>
        </a:p>
      </dsp:txBody>
      <dsp:txXfrm>
        <a:off x="6198288" y="3129706"/>
        <a:ext cx="177047" cy="352490"/>
      </dsp:txXfrm>
    </dsp:sp>
    <dsp:sp modelId="{5F9462CE-5F98-4DFD-BE0C-C2265D8025E1}">
      <dsp:nvSpPr>
        <dsp:cNvPr id="0" name=""/>
        <dsp:cNvSpPr/>
      </dsp:nvSpPr>
      <dsp:spPr>
        <a:xfrm>
          <a:off x="6570439" y="2453045"/>
          <a:ext cx="2573560" cy="1727894"/>
        </a:xfrm>
        <a:prstGeom prst="ellipse">
          <a:avLst/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shade val="51000"/>
                <a:satMod val="130000"/>
              </a:schemeClr>
            </a:gs>
            <a:gs pos="80000">
              <a:schemeClr val="accent3">
                <a:hueOff val="3750088"/>
                <a:satOff val="-5627"/>
                <a:lumOff val="-915"/>
                <a:alphaOff val="0"/>
                <a:shade val="93000"/>
                <a:satMod val="13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i="0" kern="1200" dirty="0"/>
            <a:t>учебно-информационные </a:t>
          </a:r>
          <a:endParaRPr lang="ru-RU" sz="1700" i="0" kern="1200" dirty="0"/>
        </a:p>
      </dsp:txBody>
      <dsp:txXfrm>
        <a:off x="6947328" y="2706089"/>
        <a:ext cx="1819782" cy="1221806"/>
      </dsp:txXfrm>
    </dsp:sp>
    <dsp:sp modelId="{DB6E071F-7466-4F94-A1CA-6151610E947D}">
      <dsp:nvSpPr>
        <dsp:cNvPr id="0" name=""/>
        <dsp:cNvSpPr/>
      </dsp:nvSpPr>
      <dsp:spPr>
        <a:xfrm rot="5415336">
          <a:off x="4423538" y="4182118"/>
          <a:ext cx="347297" cy="58748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shade val="51000"/>
                <a:satMod val="130000"/>
              </a:schemeClr>
            </a:gs>
            <a:gs pos="80000">
              <a:schemeClr val="accent3">
                <a:hueOff val="7500176"/>
                <a:satOff val="-11253"/>
                <a:lumOff val="-1830"/>
                <a:alphaOff val="0"/>
                <a:shade val="93000"/>
                <a:satMod val="13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600" i="0" kern="1200"/>
        </a:p>
      </dsp:txBody>
      <dsp:txXfrm rot="10800000">
        <a:off x="4475865" y="4247521"/>
        <a:ext cx="243108" cy="352490"/>
      </dsp:txXfrm>
    </dsp:sp>
    <dsp:sp modelId="{7D60D7AA-6EC9-4047-AD5A-31420CAAA274}">
      <dsp:nvSpPr>
        <dsp:cNvPr id="0" name=""/>
        <dsp:cNvSpPr/>
      </dsp:nvSpPr>
      <dsp:spPr>
        <a:xfrm>
          <a:off x="3105174" y="4813322"/>
          <a:ext cx="2973447" cy="1695997"/>
        </a:xfrm>
        <a:prstGeom prst="ellipse">
          <a:avLst/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shade val="51000"/>
                <a:satMod val="130000"/>
              </a:schemeClr>
            </a:gs>
            <a:gs pos="80000">
              <a:schemeClr val="accent3">
                <a:hueOff val="7500176"/>
                <a:satOff val="-11253"/>
                <a:lumOff val="-1830"/>
                <a:alphaOff val="0"/>
                <a:shade val="93000"/>
                <a:satMod val="13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i="0" kern="1200" dirty="0"/>
            <a:t>учебно-интеллектуальные </a:t>
          </a:r>
          <a:endParaRPr lang="ru-RU" sz="1800" i="0" kern="1200" dirty="0"/>
        </a:p>
      </dsp:txBody>
      <dsp:txXfrm>
        <a:off x="3540625" y="5061695"/>
        <a:ext cx="2102545" cy="1199251"/>
      </dsp:txXfrm>
    </dsp:sp>
    <dsp:sp modelId="{98318D41-F0AA-4C6E-8242-6DE564054E4E}">
      <dsp:nvSpPr>
        <dsp:cNvPr id="0" name=""/>
        <dsp:cNvSpPr/>
      </dsp:nvSpPr>
      <dsp:spPr>
        <a:xfrm rot="10857699">
          <a:off x="2847388" y="2972478"/>
          <a:ext cx="187098" cy="58748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600" i="0" kern="1200"/>
        </a:p>
      </dsp:txBody>
      <dsp:txXfrm rot="10800000">
        <a:off x="2903513" y="3090446"/>
        <a:ext cx="130969" cy="352490"/>
      </dsp:txXfrm>
    </dsp:sp>
    <dsp:sp modelId="{B74C7F49-195C-48F4-82CC-BB23496B07F3}">
      <dsp:nvSpPr>
        <dsp:cNvPr id="0" name=""/>
        <dsp:cNvSpPr/>
      </dsp:nvSpPr>
      <dsp:spPr>
        <a:xfrm>
          <a:off x="64226" y="2376608"/>
          <a:ext cx="2695394" cy="1727894"/>
        </a:xfrm>
        <a:prstGeom prst="ellipse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i="0" kern="1200" dirty="0"/>
            <a:t>учебно-коммуникативные </a:t>
          </a:r>
          <a:endParaRPr lang="ru-RU" sz="1700" i="0" kern="1200" dirty="0"/>
        </a:p>
      </dsp:txBody>
      <dsp:txXfrm>
        <a:off x="458957" y="2629652"/>
        <a:ext cx="1905932" cy="12218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D3C814-7276-4B82-AC67-3523F27F5BF3}">
      <dsp:nvSpPr>
        <dsp:cNvPr id="0" name=""/>
        <dsp:cNvSpPr/>
      </dsp:nvSpPr>
      <dsp:spPr>
        <a:xfrm rot="16200000">
          <a:off x="589363" y="-589363"/>
          <a:ext cx="3071834" cy="4250561"/>
        </a:xfrm>
        <a:prstGeom prst="round1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- организация рабочего места.,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- определение рациональных приёмов учебного труда, </a:t>
          </a:r>
        </a:p>
      </dsp:txBody>
      <dsp:txXfrm rot="5400000">
        <a:off x="-1" y="1"/>
        <a:ext cx="4250561" cy="2303875"/>
      </dsp:txXfrm>
    </dsp:sp>
    <dsp:sp modelId="{2EA635A7-8EDF-44D7-8E7F-E10319E9F91D}">
      <dsp:nvSpPr>
        <dsp:cNvPr id="0" name=""/>
        <dsp:cNvSpPr/>
      </dsp:nvSpPr>
      <dsp:spPr>
        <a:xfrm>
          <a:off x="4250561" y="0"/>
          <a:ext cx="4250561" cy="3071834"/>
        </a:xfrm>
        <a:prstGeom prst="round1Rect">
          <a:avLst/>
        </a:prstGeom>
        <a:solidFill>
          <a:schemeClr val="accent1">
            <a:alpha val="90000"/>
            <a:hueOff val="0"/>
            <a:satOff val="0"/>
            <a:lumOff val="0"/>
            <a:alphaOff val="-13333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kern="1200" dirty="0"/>
            <a:t>- понимание и чёткое выполнение инструкций,</a:t>
          </a:r>
        </a:p>
        <a:p>
          <a:pPr lvl="0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- оформление результатов и сравнение их с целью,</a:t>
          </a:r>
        </a:p>
      </dsp:txBody>
      <dsp:txXfrm>
        <a:off x="4250561" y="0"/>
        <a:ext cx="4250561" cy="2303875"/>
      </dsp:txXfrm>
    </dsp:sp>
    <dsp:sp modelId="{1EE6F232-013F-4266-A9E7-052C4DED3016}">
      <dsp:nvSpPr>
        <dsp:cNvPr id="0" name=""/>
        <dsp:cNvSpPr/>
      </dsp:nvSpPr>
      <dsp:spPr>
        <a:xfrm rot="10800000">
          <a:off x="0" y="3071834"/>
          <a:ext cx="4250561" cy="3071834"/>
        </a:xfrm>
        <a:prstGeom prst="round1Rect">
          <a:avLst/>
        </a:prstGeom>
        <a:solidFill>
          <a:schemeClr val="accent1">
            <a:alpha val="90000"/>
            <a:hueOff val="0"/>
            <a:satOff val="0"/>
            <a:lumOff val="0"/>
            <a:alphaOff val="-26667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- постановка целей и задач (индивидуальных и коллективных),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- планирование учебной деятельности,</a:t>
          </a:r>
        </a:p>
      </dsp:txBody>
      <dsp:txXfrm rot="10800000">
        <a:off x="0" y="3839792"/>
        <a:ext cx="4250561" cy="2303875"/>
      </dsp:txXfrm>
    </dsp:sp>
    <dsp:sp modelId="{F643F88F-42E8-4C2D-8819-D58C95619D98}">
      <dsp:nvSpPr>
        <dsp:cNvPr id="0" name=""/>
        <dsp:cNvSpPr/>
      </dsp:nvSpPr>
      <dsp:spPr>
        <a:xfrm rot="5400000">
          <a:off x="4839924" y="2482470"/>
          <a:ext cx="3071834" cy="4250561"/>
        </a:xfrm>
        <a:prstGeom prst="round1Rect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- контроль, регулирование, адекватная самооценка, анализ,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- установление причин и устранение недостатков собственной и коллективной деятельности</a:t>
          </a:r>
        </a:p>
      </dsp:txBody>
      <dsp:txXfrm rot="-5400000">
        <a:off x="4250560" y="3839792"/>
        <a:ext cx="4250561" cy="2303875"/>
      </dsp:txXfrm>
    </dsp:sp>
    <dsp:sp modelId="{7A06F06E-84EF-43D6-9898-0C6A75888559}">
      <dsp:nvSpPr>
        <dsp:cNvPr id="0" name=""/>
        <dsp:cNvSpPr/>
      </dsp:nvSpPr>
      <dsp:spPr>
        <a:xfrm>
          <a:off x="2214576" y="2286020"/>
          <a:ext cx="4071969" cy="1571627"/>
        </a:xfrm>
        <a:prstGeom prst="roundRect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i="0" kern="1200" dirty="0">
              <a:solidFill>
                <a:schemeClr val="tx2">
                  <a:lumMod val="75000"/>
                </a:schemeClr>
              </a:solidFill>
            </a:rPr>
            <a:t>УЧЕБНО-ОРГАНИЗАЦИОННЫЕ УМЕНИЯ</a:t>
          </a:r>
          <a:endParaRPr lang="ru-RU" sz="2000" i="0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2291297" y="2362741"/>
        <a:ext cx="3918527" cy="141818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D3C814-7276-4B82-AC67-3523F27F5BF3}">
      <dsp:nvSpPr>
        <dsp:cNvPr id="0" name=""/>
        <dsp:cNvSpPr/>
      </dsp:nvSpPr>
      <dsp:spPr>
        <a:xfrm rot="16200000">
          <a:off x="589363" y="-589363"/>
          <a:ext cx="3071834" cy="4250561"/>
        </a:xfrm>
        <a:prstGeom prst="round1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b="1" kern="1200" dirty="0"/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b="1" kern="1200" dirty="0"/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- поиск информации,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- работа с терминами,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- характеристика объекта,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- составление вопросов,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- деление текста на смысловые части,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- выбор главного,</a:t>
          </a:r>
        </a:p>
      </dsp:txBody>
      <dsp:txXfrm rot="5400000">
        <a:off x="-1" y="1"/>
        <a:ext cx="4250561" cy="2303875"/>
      </dsp:txXfrm>
    </dsp:sp>
    <dsp:sp modelId="{2EA635A7-8EDF-44D7-8E7F-E10319E9F91D}">
      <dsp:nvSpPr>
        <dsp:cNvPr id="0" name=""/>
        <dsp:cNvSpPr/>
      </dsp:nvSpPr>
      <dsp:spPr>
        <a:xfrm>
          <a:off x="4250561" y="0"/>
          <a:ext cx="4250561" cy="3071834"/>
        </a:xfrm>
        <a:prstGeom prst="round1Rect">
          <a:avLst/>
        </a:prstGeom>
        <a:solidFill>
          <a:schemeClr val="accent1">
            <a:alpha val="90000"/>
            <a:hueOff val="0"/>
            <a:satOff val="0"/>
            <a:lumOff val="0"/>
            <a:alphaOff val="-13333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000" b="1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000" b="1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000" b="1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kern="1200" dirty="0"/>
            <a:t>- выдвижение гипотезы,</a:t>
          </a:r>
        </a:p>
        <a:p>
          <a:pPr marL="0" lvl="0" indent="0" algn="l" defTabSz="914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000" b="1" kern="1200" dirty="0"/>
            <a:t>- составление таблицы, схемы, кластера, конспекта, </a:t>
          </a:r>
        </a:p>
        <a:p>
          <a:pPr lvl="0" algn="l">
            <a:spcBef>
              <a:spcPct val="0"/>
            </a:spcBef>
            <a:buNone/>
          </a:pPr>
          <a:r>
            <a:rPr lang="ru-RU" sz="2000" b="1" kern="1200" dirty="0"/>
            <a:t>- определение закономерностей,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kern="1200" dirty="0"/>
            <a:t>- составление плана, 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kern="1200" dirty="0"/>
            <a:t>- построение и чтение графика, рисунка,</a:t>
          </a:r>
        </a:p>
        <a:p>
          <a:pPr lvl="0" algn="l">
            <a:spcBef>
              <a:spcPct val="0"/>
            </a:spcBef>
            <a:buNone/>
          </a:pPr>
          <a:endParaRPr lang="ru-RU" sz="2000" b="1" kern="1200" dirty="0"/>
        </a:p>
        <a:p>
          <a:pPr marL="0" lvl="0" indent="0" algn="l" defTabSz="914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ru-RU" sz="2000" b="1" kern="1200" dirty="0"/>
        </a:p>
      </dsp:txBody>
      <dsp:txXfrm>
        <a:off x="4250561" y="0"/>
        <a:ext cx="4250561" cy="2303875"/>
      </dsp:txXfrm>
    </dsp:sp>
    <dsp:sp modelId="{1EE6F232-013F-4266-A9E7-052C4DED3016}">
      <dsp:nvSpPr>
        <dsp:cNvPr id="0" name=""/>
        <dsp:cNvSpPr/>
      </dsp:nvSpPr>
      <dsp:spPr>
        <a:xfrm rot="10800000">
          <a:off x="0" y="3071834"/>
          <a:ext cx="4250561" cy="3071834"/>
        </a:xfrm>
        <a:prstGeom prst="round1Rect">
          <a:avLst/>
        </a:prstGeom>
        <a:solidFill>
          <a:schemeClr val="accent1">
            <a:alpha val="90000"/>
            <a:hueOff val="0"/>
            <a:satOff val="0"/>
            <a:lumOff val="0"/>
            <a:alphaOff val="-26667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b="1" kern="1200" dirty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- составление компьютерной презентации, аннотации, отзыва,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kern="1200" dirty="0"/>
            <a:t>- умения творческой переработки текста,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kern="1200" dirty="0"/>
            <a:t>- написание, эссе, сочинения, </a:t>
          </a:r>
          <a:r>
            <a:rPr lang="ru-RU" sz="2000" b="1" kern="1200" dirty="0" err="1"/>
            <a:t>синквейна</a:t>
          </a:r>
          <a:r>
            <a:rPr lang="ru-RU" sz="2000" b="1" kern="1200" dirty="0"/>
            <a:t>, стихов,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b="1" kern="1200" dirty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b="1" kern="1200" dirty="0"/>
        </a:p>
      </dsp:txBody>
      <dsp:txXfrm rot="10800000">
        <a:off x="0" y="3839792"/>
        <a:ext cx="4250561" cy="2303875"/>
      </dsp:txXfrm>
    </dsp:sp>
    <dsp:sp modelId="{F643F88F-42E8-4C2D-8819-D58C95619D98}">
      <dsp:nvSpPr>
        <dsp:cNvPr id="0" name=""/>
        <dsp:cNvSpPr/>
      </dsp:nvSpPr>
      <dsp:spPr>
        <a:xfrm rot="5400000">
          <a:off x="4839924" y="2482470"/>
          <a:ext cx="3071834" cy="4250561"/>
        </a:xfrm>
        <a:prstGeom prst="round1Rect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- составление сообщения, доклада, реферата, научно-исследовательской работы,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- выполнение проекта,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- восприятие, переработка информации при слушании,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- умение публичного выступления.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b="1" kern="1200" dirty="0"/>
        </a:p>
      </dsp:txBody>
      <dsp:txXfrm rot="-5400000">
        <a:off x="4250560" y="3839792"/>
        <a:ext cx="4250561" cy="2303875"/>
      </dsp:txXfrm>
    </dsp:sp>
    <dsp:sp modelId="{7A06F06E-84EF-43D6-9898-0C6A75888559}">
      <dsp:nvSpPr>
        <dsp:cNvPr id="0" name=""/>
        <dsp:cNvSpPr/>
      </dsp:nvSpPr>
      <dsp:spPr>
        <a:xfrm>
          <a:off x="2357458" y="2571770"/>
          <a:ext cx="3786204" cy="1000127"/>
        </a:xfrm>
        <a:prstGeom prst="roundRect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i="0" kern="1200" dirty="0">
              <a:solidFill>
                <a:schemeClr val="tx2">
                  <a:lumMod val="75000"/>
                </a:schemeClr>
              </a:solidFill>
            </a:rPr>
            <a:t>УЧЕБНО-ИНФОРМАЦИОННЫЕ УМЕНИЯ</a:t>
          </a:r>
          <a:endParaRPr lang="ru-RU" sz="1800" i="0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2406280" y="2620592"/>
        <a:ext cx="3688560" cy="90248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D3C814-7276-4B82-AC67-3523F27F5BF3}">
      <dsp:nvSpPr>
        <dsp:cNvPr id="0" name=""/>
        <dsp:cNvSpPr/>
      </dsp:nvSpPr>
      <dsp:spPr>
        <a:xfrm rot="16200000">
          <a:off x="589363" y="-589363"/>
          <a:ext cx="3071834" cy="4250561"/>
        </a:xfrm>
        <a:prstGeom prst="round1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b="1" kern="1200" dirty="0"/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- формулирование доказательств и опровержений,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- формулирование проблемы и нахождение способов ее решения,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- осуществление сравнения, </a:t>
          </a:r>
        </a:p>
      </dsp:txBody>
      <dsp:txXfrm rot="5400000">
        <a:off x="-1" y="1"/>
        <a:ext cx="4250561" cy="2303875"/>
      </dsp:txXfrm>
    </dsp:sp>
    <dsp:sp modelId="{2EA635A7-8EDF-44D7-8E7F-E10319E9F91D}">
      <dsp:nvSpPr>
        <dsp:cNvPr id="0" name=""/>
        <dsp:cNvSpPr/>
      </dsp:nvSpPr>
      <dsp:spPr>
        <a:xfrm>
          <a:off x="4250561" y="0"/>
          <a:ext cx="4250561" cy="3071834"/>
        </a:xfrm>
        <a:prstGeom prst="round1Rect">
          <a:avLst/>
        </a:prstGeom>
        <a:solidFill>
          <a:schemeClr val="accent1">
            <a:alpha val="90000"/>
            <a:hueOff val="0"/>
            <a:satOff val="0"/>
            <a:lumOff val="0"/>
            <a:alphaOff val="-13333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000" b="1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000" b="1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000" b="1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kern="1200" dirty="0"/>
            <a:t>- проведение анализа и синтеза, 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kern="1200" dirty="0"/>
            <a:t>- проведение аналогии, </a:t>
          </a:r>
        </a:p>
        <a:p>
          <a:pPr marL="0" lvl="0" indent="0" algn="l" defTabSz="914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000" b="1" kern="1200" dirty="0"/>
            <a:t>- обобщение,</a:t>
          </a:r>
        </a:p>
        <a:p>
          <a:pPr marL="0" lvl="0" indent="0" algn="l" defTabSz="914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000" b="1" kern="1200" dirty="0"/>
            <a:t>- абстрагирование, </a:t>
          </a:r>
        </a:p>
        <a:p>
          <a:pPr marL="0" lvl="0" indent="0" algn="l" defTabSz="914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000" b="1" kern="1200" dirty="0"/>
            <a:t>- конкретизация, </a:t>
          </a:r>
        </a:p>
        <a:p>
          <a:pPr marL="0" lvl="0" indent="0" algn="l" defTabSz="914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ru-RU" sz="2000" b="1" kern="1200" dirty="0"/>
        </a:p>
        <a:p>
          <a:pPr marL="0" lvl="0" indent="0" algn="l" defTabSz="914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ru-RU" sz="2000" b="1" kern="1200" dirty="0"/>
        </a:p>
      </dsp:txBody>
      <dsp:txXfrm>
        <a:off x="4250561" y="0"/>
        <a:ext cx="4250561" cy="2303875"/>
      </dsp:txXfrm>
    </dsp:sp>
    <dsp:sp modelId="{1EE6F232-013F-4266-A9E7-052C4DED3016}">
      <dsp:nvSpPr>
        <dsp:cNvPr id="0" name=""/>
        <dsp:cNvSpPr/>
      </dsp:nvSpPr>
      <dsp:spPr>
        <a:xfrm rot="10800000">
          <a:off x="0" y="3071834"/>
          <a:ext cx="4250561" cy="3071834"/>
        </a:xfrm>
        <a:prstGeom prst="round1Rect">
          <a:avLst/>
        </a:prstGeom>
        <a:solidFill>
          <a:schemeClr val="accent1">
            <a:alpha val="90000"/>
            <a:hueOff val="0"/>
            <a:satOff val="0"/>
            <a:lumOff val="0"/>
            <a:alphaOff val="-26667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b="1" kern="1200" dirty="0"/>
        </a:p>
        <a:p>
          <a:pPr marL="0" marR="0" lvl="0" indent="0" algn="l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2000" b="1" kern="1200" dirty="0"/>
            <a:t>- индивидуализация, 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- классификация (группировка), 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- систематизация, 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- определение понятий, 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b="1" kern="1200" dirty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b="1" kern="1200" dirty="0"/>
        </a:p>
      </dsp:txBody>
      <dsp:txXfrm rot="10800000">
        <a:off x="0" y="3839792"/>
        <a:ext cx="4250561" cy="2303875"/>
      </dsp:txXfrm>
    </dsp:sp>
    <dsp:sp modelId="{F643F88F-42E8-4C2D-8819-D58C95619D98}">
      <dsp:nvSpPr>
        <dsp:cNvPr id="0" name=""/>
        <dsp:cNvSpPr/>
      </dsp:nvSpPr>
      <dsp:spPr>
        <a:xfrm rot="5400000">
          <a:off x="4839924" y="2482470"/>
          <a:ext cx="3071834" cy="4250561"/>
        </a:xfrm>
        <a:prstGeom prst="round1Rect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>
            <a:spcBef>
              <a:spcPct val="0"/>
            </a:spcBef>
            <a:buNone/>
          </a:pPr>
          <a:r>
            <a:rPr lang="ru-RU" sz="2000" b="1" kern="1200" dirty="0"/>
            <a:t>- установление причинно-следственных связей, </a:t>
          </a:r>
        </a:p>
        <a:p>
          <a:pPr lvl="0" algn="l">
            <a:spcBef>
              <a:spcPct val="0"/>
            </a:spcBef>
            <a:buNone/>
          </a:pPr>
          <a:r>
            <a:rPr lang="ru-RU" sz="2000" b="1" kern="1200" dirty="0"/>
            <a:t>- формулирование выводов.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kern="1200" dirty="0"/>
            <a:t>- оперирование понятиями, суждениями,  </a:t>
          </a:r>
        </a:p>
        <a:p>
          <a:pPr lvl="0" algn="l">
            <a:spcBef>
              <a:spcPct val="0"/>
            </a:spcBef>
            <a:buNone/>
          </a:pPr>
          <a:endParaRPr lang="ru-RU" sz="2000" b="1" kern="1200" dirty="0"/>
        </a:p>
      </dsp:txBody>
      <dsp:txXfrm rot="-5400000">
        <a:off x="4250560" y="3839792"/>
        <a:ext cx="4250561" cy="2303875"/>
      </dsp:txXfrm>
    </dsp:sp>
    <dsp:sp modelId="{7A06F06E-84EF-43D6-9898-0C6A75888559}">
      <dsp:nvSpPr>
        <dsp:cNvPr id="0" name=""/>
        <dsp:cNvSpPr/>
      </dsp:nvSpPr>
      <dsp:spPr>
        <a:xfrm>
          <a:off x="2357458" y="2571770"/>
          <a:ext cx="3786204" cy="1000127"/>
        </a:xfrm>
        <a:prstGeom prst="roundRect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i="0" kern="1200" dirty="0">
              <a:solidFill>
                <a:schemeClr val="tx2">
                  <a:lumMod val="75000"/>
                </a:schemeClr>
              </a:solidFill>
            </a:rPr>
            <a:t>УЧЕБНО-ИНТЕЛЛЕКТУАЛЬНЫЕ УМЕНИЯ</a:t>
          </a:r>
          <a:endParaRPr lang="ru-RU" sz="1800" i="0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2406280" y="2620592"/>
        <a:ext cx="3688560" cy="90248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D3C814-7276-4B82-AC67-3523F27F5BF3}">
      <dsp:nvSpPr>
        <dsp:cNvPr id="0" name=""/>
        <dsp:cNvSpPr/>
      </dsp:nvSpPr>
      <dsp:spPr>
        <a:xfrm rot="16200000">
          <a:off x="589363" y="-589363"/>
          <a:ext cx="3071834" cy="4250561"/>
        </a:xfrm>
        <a:prstGeom prst="round1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b="1" kern="1200" dirty="0"/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b="1" kern="1200" dirty="0"/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- оформлять свои мысли в устной и письменной речи,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- высказывать свою точку зрения и пытаться ее обосновать, приводя аргументы,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b="1" kern="1200" dirty="0"/>
        </a:p>
      </dsp:txBody>
      <dsp:txXfrm rot="5400000">
        <a:off x="-1" y="1"/>
        <a:ext cx="4250561" cy="2303875"/>
      </dsp:txXfrm>
    </dsp:sp>
    <dsp:sp modelId="{2EA635A7-8EDF-44D7-8E7F-E10319E9F91D}">
      <dsp:nvSpPr>
        <dsp:cNvPr id="0" name=""/>
        <dsp:cNvSpPr/>
      </dsp:nvSpPr>
      <dsp:spPr>
        <a:xfrm>
          <a:off x="4250561" y="0"/>
          <a:ext cx="4250561" cy="3071834"/>
        </a:xfrm>
        <a:prstGeom prst="round1Rect">
          <a:avLst/>
        </a:prstGeom>
        <a:solidFill>
          <a:schemeClr val="accent1">
            <a:alpha val="90000"/>
            <a:hueOff val="0"/>
            <a:satOff val="0"/>
            <a:lumOff val="0"/>
            <a:alphaOff val="-13333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000" b="1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000" b="1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000" b="1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kern="1200" dirty="0"/>
            <a:t>- сотрудничество, организация совместной деятельности, </a:t>
          </a:r>
        </a:p>
        <a:p>
          <a:pPr marL="0" lvl="0" indent="0" algn="l" defTabSz="914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000" b="1" kern="1200" dirty="0"/>
            <a:t>- выслушивание мнения других, </a:t>
          </a:r>
        </a:p>
        <a:p>
          <a:pPr marL="0" lvl="0" indent="0" algn="l" defTabSz="914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000" b="1" kern="1200" dirty="0"/>
            <a:t>- ведение дискуссии,</a:t>
          </a:r>
        </a:p>
        <a:p>
          <a:pPr marL="0" lvl="0" indent="0" algn="l" defTabSz="914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ru-RU" sz="2000" b="1" kern="1200" dirty="0"/>
        </a:p>
        <a:p>
          <a:pPr marL="0" lvl="0" indent="0" algn="l" defTabSz="914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ru-RU" sz="2000" b="1" kern="1200" dirty="0"/>
        </a:p>
      </dsp:txBody>
      <dsp:txXfrm>
        <a:off x="4250561" y="0"/>
        <a:ext cx="4250561" cy="2303875"/>
      </dsp:txXfrm>
    </dsp:sp>
    <dsp:sp modelId="{1EE6F232-013F-4266-A9E7-052C4DED3016}">
      <dsp:nvSpPr>
        <dsp:cNvPr id="0" name=""/>
        <dsp:cNvSpPr/>
      </dsp:nvSpPr>
      <dsp:spPr>
        <a:xfrm rot="10800000">
          <a:off x="0" y="3071834"/>
          <a:ext cx="4250561" cy="3071834"/>
        </a:xfrm>
        <a:prstGeom prst="round1Rect">
          <a:avLst/>
        </a:prstGeom>
        <a:solidFill>
          <a:schemeClr val="accent1">
            <a:alpha val="90000"/>
            <a:hueOff val="0"/>
            <a:satOff val="0"/>
            <a:lumOff val="0"/>
            <a:alphaOff val="-26667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b="1" kern="1200" dirty="0"/>
        </a:p>
        <a:p>
          <a:pPr marL="0" marR="0" lvl="0" indent="0" algn="l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2000" b="1" kern="1200" dirty="0"/>
            <a:t>- оценка разных точек зрения.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- умение достигать взаимопонимания с другими людьми,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- выполнять различные роли в группе, сотрудничать в совместном решении проблемы,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 </a:t>
          </a:r>
          <a:endParaRPr lang="ru-RU" sz="2000" b="1" kern="1200" dirty="0"/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b="1" kern="1200" dirty="0"/>
        </a:p>
      </dsp:txBody>
      <dsp:txXfrm rot="10800000">
        <a:off x="0" y="3839792"/>
        <a:ext cx="4250561" cy="2303875"/>
      </dsp:txXfrm>
    </dsp:sp>
    <dsp:sp modelId="{F643F88F-42E8-4C2D-8819-D58C95619D98}">
      <dsp:nvSpPr>
        <dsp:cNvPr id="0" name=""/>
        <dsp:cNvSpPr/>
      </dsp:nvSpPr>
      <dsp:spPr>
        <a:xfrm rot="5400000">
          <a:off x="4839924" y="2482470"/>
          <a:ext cx="3071834" cy="4250561"/>
        </a:xfrm>
        <a:prstGeom prst="round1Rect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- умение подчиняться решению группы ради успеха общего дела,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- владение различными формами устных публичных выступлений, культурой речи, приёмами риторики.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b="1" kern="1200" dirty="0"/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b="1" kern="1200" dirty="0"/>
        </a:p>
      </dsp:txBody>
      <dsp:txXfrm rot="-5400000">
        <a:off x="4250560" y="3839792"/>
        <a:ext cx="4250561" cy="2303875"/>
      </dsp:txXfrm>
    </dsp:sp>
    <dsp:sp modelId="{7A06F06E-84EF-43D6-9898-0C6A75888559}">
      <dsp:nvSpPr>
        <dsp:cNvPr id="0" name=""/>
        <dsp:cNvSpPr/>
      </dsp:nvSpPr>
      <dsp:spPr>
        <a:xfrm>
          <a:off x="2357458" y="2571770"/>
          <a:ext cx="3786204" cy="1000127"/>
        </a:xfrm>
        <a:prstGeom prst="roundRect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i="0" kern="1200" dirty="0">
              <a:solidFill>
                <a:schemeClr val="tx2">
                  <a:lumMod val="75000"/>
                </a:schemeClr>
              </a:solidFill>
            </a:rPr>
            <a:t>УЧЕБНО-КОММУНИКАТИВНЫЕ УМЕНИЯ</a:t>
          </a:r>
          <a:endParaRPr lang="ru-RU" sz="1800" i="0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2406280" y="2620592"/>
        <a:ext cx="3688560" cy="90248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370F1A-7AD3-4FEB-BA44-8B981F29EC13}">
      <dsp:nvSpPr>
        <dsp:cNvPr id="0" name=""/>
        <dsp:cNvSpPr/>
      </dsp:nvSpPr>
      <dsp:spPr>
        <a:xfrm>
          <a:off x="3514762" y="0"/>
          <a:ext cx="5272143" cy="3829064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800" b="1" kern="1200" dirty="0"/>
            <a:t>действенность 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800" b="1" kern="1200" dirty="0"/>
            <a:t>осознанность 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800" b="1" kern="1200" dirty="0"/>
            <a:t>полнота 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800" b="1" kern="1200" dirty="0"/>
            <a:t>рациональность </a:t>
          </a:r>
        </a:p>
      </dsp:txBody>
      <dsp:txXfrm>
        <a:off x="3514762" y="478633"/>
        <a:ext cx="3836244" cy="2871798"/>
      </dsp:txXfrm>
    </dsp:sp>
    <dsp:sp modelId="{553C89C3-D348-409F-89D8-61AC0E277506}">
      <dsp:nvSpPr>
        <dsp:cNvPr id="0" name=""/>
        <dsp:cNvSpPr/>
      </dsp:nvSpPr>
      <dsp:spPr>
        <a:xfrm>
          <a:off x="0" y="0"/>
          <a:ext cx="3514762" cy="3829064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/>
            <a:t>Показатели </a:t>
          </a:r>
          <a:r>
            <a:rPr lang="ru-RU" sz="2700" b="1" kern="1200" dirty="0" err="1"/>
            <a:t>сформированности</a:t>
          </a:r>
          <a:r>
            <a:rPr lang="ru-RU" sz="2800" b="1" kern="1200" dirty="0"/>
            <a:t> </a:t>
          </a:r>
          <a:r>
            <a:rPr lang="ru-RU" sz="2800" b="1" kern="1200" dirty="0" err="1"/>
            <a:t>общеучебных</a:t>
          </a:r>
          <a:r>
            <a:rPr lang="ru-RU" sz="2800" b="1" kern="1200" dirty="0"/>
            <a:t> умений и навыков </a:t>
          </a:r>
        </a:p>
      </dsp:txBody>
      <dsp:txXfrm>
        <a:off x="171577" y="171577"/>
        <a:ext cx="3171608" cy="348591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6AD649-8C53-494A-8818-1B873315B458}">
      <dsp:nvSpPr>
        <dsp:cNvPr id="0" name=""/>
        <dsp:cNvSpPr/>
      </dsp:nvSpPr>
      <dsp:spPr>
        <a:xfrm>
          <a:off x="0" y="0"/>
          <a:ext cx="8643998" cy="19198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i="0" kern="1200" dirty="0"/>
            <a:t>Критический уровень </a:t>
          </a:r>
          <a:r>
            <a:rPr lang="ru-RU" sz="2300" b="1" kern="1200" dirty="0"/>
            <a:t>– учащийся демонстрирует воспроизведение изученных способов действий в типовых учебных задачах.</a:t>
          </a:r>
        </a:p>
      </dsp:txBody>
      <dsp:txXfrm>
        <a:off x="1920789" y="0"/>
        <a:ext cx="6723208" cy="1919896"/>
      </dsp:txXfrm>
    </dsp:sp>
    <dsp:sp modelId="{49E0B1F8-06F1-44C0-A336-206148589C44}">
      <dsp:nvSpPr>
        <dsp:cNvPr id="0" name=""/>
        <dsp:cNvSpPr/>
      </dsp:nvSpPr>
      <dsp:spPr>
        <a:xfrm>
          <a:off x="191989" y="191989"/>
          <a:ext cx="1728799" cy="1535917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C8D73E-7435-4727-8665-F2D0F90D4A41}">
      <dsp:nvSpPr>
        <dsp:cNvPr id="0" name=""/>
        <dsp:cNvSpPr/>
      </dsp:nvSpPr>
      <dsp:spPr>
        <a:xfrm>
          <a:off x="0" y="2111885"/>
          <a:ext cx="8643998" cy="19198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i="0" kern="1200" dirty="0"/>
            <a:t>Достаточный уровень </a:t>
          </a:r>
          <a:r>
            <a:rPr lang="ru-RU" sz="2300" b="1" kern="1200" dirty="0"/>
            <a:t>– учащийся справляется с применением проверяемых способов деятельности в несложных ситуациях, осмысленно использует изученные алгоритмы действий на уровне их комбинирования.</a:t>
          </a:r>
        </a:p>
      </dsp:txBody>
      <dsp:txXfrm>
        <a:off x="1920789" y="2111885"/>
        <a:ext cx="6723208" cy="1919896"/>
      </dsp:txXfrm>
    </dsp:sp>
    <dsp:sp modelId="{73A916EA-CD1C-4501-A184-85DEB0AEC9DF}">
      <dsp:nvSpPr>
        <dsp:cNvPr id="0" name=""/>
        <dsp:cNvSpPr/>
      </dsp:nvSpPr>
      <dsp:spPr>
        <a:xfrm>
          <a:off x="285759" y="2357455"/>
          <a:ext cx="1398391" cy="1428756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D255FA-C42F-4FB5-AB3E-BCC350430F6D}">
      <dsp:nvSpPr>
        <dsp:cNvPr id="0" name=""/>
        <dsp:cNvSpPr/>
      </dsp:nvSpPr>
      <dsp:spPr>
        <a:xfrm>
          <a:off x="0" y="4223771"/>
          <a:ext cx="8643998" cy="19198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i="0" kern="1200" dirty="0"/>
            <a:t>Оптимальный уровень </a:t>
          </a:r>
          <a:r>
            <a:rPr lang="ru-RU" sz="2300" b="1" kern="1200" dirty="0"/>
            <a:t>– учащийся свободно владеет проверяемыми способами деятельности, может комбинировать изученные алгоритмы в соответствии с требованиями новой ситуации, составлять собственные планы решения.</a:t>
          </a:r>
        </a:p>
      </dsp:txBody>
      <dsp:txXfrm>
        <a:off x="1920789" y="4223771"/>
        <a:ext cx="6723208" cy="1919896"/>
      </dsp:txXfrm>
    </dsp:sp>
    <dsp:sp modelId="{AA81FC7E-13CB-47FA-97D7-0089FDCEB2B5}">
      <dsp:nvSpPr>
        <dsp:cNvPr id="0" name=""/>
        <dsp:cNvSpPr/>
      </dsp:nvSpPr>
      <dsp:spPr>
        <a:xfrm>
          <a:off x="191989" y="4415761"/>
          <a:ext cx="1728799" cy="1535917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77CE22-9127-4538-9417-6BAD7E127304}">
      <dsp:nvSpPr>
        <dsp:cNvPr id="0" name=""/>
        <dsp:cNvSpPr/>
      </dsp:nvSpPr>
      <dsp:spPr>
        <a:xfrm>
          <a:off x="0" y="0"/>
          <a:ext cx="8658228" cy="1837856"/>
        </a:xfrm>
        <a:prstGeom prst="rect">
          <a:avLst/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  <a:bevelB w="88900" h="121750" prst="angle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b="1" kern="1200" dirty="0" err="1"/>
            <a:t>Общеучебные</a:t>
          </a:r>
          <a:r>
            <a:rPr lang="ru-RU" sz="3200" b="1" kern="1200" dirty="0"/>
            <a:t> умения и навыки</a:t>
          </a:r>
        </a:p>
      </dsp:txBody>
      <dsp:txXfrm>
        <a:off x="0" y="0"/>
        <a:ext cx="8658228" cy="1837856"/>
      </dsp:txXfrm>
    </dsp:sp>
    <dsp:sp modelId="{9D83E051-2C92-4364-9F27-DE26190662A5}">
      <dsp:nvSpPr>
        <dsp:cNvPr id="0" name=""/>
        <dsp:cNvSpPr/>
      </dsp:nvSpPr>
      <dsp:spPr>
        <a:xfrm>
          <a:off x="4227" y="1837856"/>
          <a:ext cx="2883257" cy="3859497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/>
            <a:t>обеспечивают учащемуся возможность самостоятельно осуществлять деятельность, ставить учебные цели, искать и использовать необходимые средства и способы их достижения, уметь контролировать и оценивать учебную деятельность и её результаты</a:t>
          </a:r>
        </a:p>
      </dsp:txBody>
      <dsp:txXfrm>
        <a:off x="4227" y="1837856"/>
        <a:ext cx="2883257" cy="3859497"/>
      </dsp:txXfrm>
    </dsp:sp>
    <dsp:sp modelId="{4F42BA41-D248-44B1-A281-6C9C07333F9C}">
      <dsp:nvSpPr>
        <dsp:cNvPr id="0" name=""/>
        <dsp:cNvSpPr/>
      </dsp:nvSpPr>
      <dsp:spPr>
        <a:xfrm>
          <a:off x="2887485" y="1837856"/>
          <a:ext cx="2883257" cy="3859497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153123"/>
                <a:satOff val="-2196"/>
                <a:lumOff val="12807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153123"/>
                <a:satOff val="-2196"/>
                <a:lumOff val="12807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153123"/>
                <a:satOff val="-2196"/>
                <a:lumOff val="1280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 dirty="0"/>
            <a:t>создают условия развития личности и её самореализации на основе «умения учиться» и сотрудничать со взрослыми и сверстниками;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 dirty="0"/>
            <a:t>умение учиться во взрослой жизни обеспечивает личности готовность к непрерывному образованию, высокую социальную и профессиональную мобильность</a:t>
          </a:r>
        </a:p>
      </dsp:txBody>
      <dsp:txXfrm>
        <a:off x="2887485" y="1837856"/>
        <a:ext cx="2883257" cy="3859497"/>
      </dsp:txXfrm>
    </dsp:sp>
    <dsp:sp modelId="{1B537360-8172-4234-984A-FEBAEF90BD17}">
      <dsp:nvSpPr>
        <dsp:cNvPr id="0" name=""/>
        <dsp:cNvSpPr/>
      </dsp:nvSpPr>
      <dsp:spPr>
        <a:xfrm>
          <a:off x="5770742" y="1837856"/>
          <a:ext cx="2883257" cy="3859497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306246"/>
                <a:satOff val="-4392"/>
                <a:lumOff val="25615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306246"/>
                <a:satOff val="-4392"/>
                <a:lumOff val="25615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306246"/>
                <a:satOff val="-4392"/>
                <a:lumOff val="256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/>
            <a:t>обеспечивают успешное усвоение знаний, умений и навыков, формирование картины мира, компетентностей в любой предметной области познания</a:t>
          </a:r>
        </a:p>
      </dsp:txBody>
      <dsp:txXfrm>
        <a:off x="5770742" y="1837856"/>
        <a:ext cx="2883257" cy="3859497"/>
      </dsp:txXfrm>
    </dsp:sp>
    <dsp:sp modelId="{C4F1D149-2880-4790-AFB5-53C725E99BD9}">
      <dsp:nvSpPr>
        <dsp:cNvPr id="0" name=""/>
        <dsp:cNvSpPr/>
      </dsp:nvSpPr>
      <dsp:spPr>
        <a:xfrm>
          <a:off x="0" y="5697353"/>
          <a:ext cx="8658228" cy="428833"/>
        </a:xfrm>
        <a:prstGeom prst="rect">
          <a:avLst/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  <a:bevelB w="88900" h="121750" prst="angle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#1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#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#3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2#4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43DD72-1FA1-467E-9F1D-979BF10A4806}" type="datetimeFigureOut">
              <a:rPr lang="ru-RU" smtClean="0"/>
              <a:pPr/>
              <a:t>25.01.2023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24DAC8-A6C8-4AE3-B7AC-C34B466ED47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24DAC8-A6C8-4AE3-B7AC-C34B466ED473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24DAC8-A6C8-4AE3-B7AC-C34B466ED473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5.jpe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32040" y="4786322"/>
            <a:ext cx="4040496" cy="1752600"/>
          </a:xfrm>
        </p:spPr>
        <p:txBody>
          <a:bodyPr>
            <a:normAutofit/>
          </a:bodyPr>
          <a:lstStyle/>
          <a:p>
            <a:pPr algn="r"/>
            <a:endParaRPr lang="ru-RU" sz="2000" b="1" dirty="0">
              <a:solidFill>
                <a:schemeClr val="tx2">
                  <a:lumMod val="75000"/>
                </a:schemeClr>
              </a:solidFill>
            </a:endParaRPr>
          </a:p>
          <a:p>
            <a:pPr algn="r"/>
            <a:r>
              <a:rPr lang="ru-RU" sz="2000" b="1" dirty="0">
                <a:solidFill>
                  <a:schemeClr val="tx2">
                    <a:lumMod val="75000"/>
                  </a:schemeClr>
                </a:solidFill>
              </a:rPr>
              <a:t>Сулейманова Кериме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</a:rPr>
              <a:t>Рустемовна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r"/>
            <a:r>
              <a:rPr lang="ru-RU" sz="2000" b="1" dirty="0">
                <a:solidFill>
                  <a:schemeClr val="tx2">
                    <a:lumMod val="75000"/>
                  </a:schemeClr>
                </a:solidFill>
              </a:rPr>
              <a:t>учитель биологии МБОУ «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</a:rPr>
              <a:t>Мирновская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</a:rPr>
              <a:t> школа №2»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32552" y="785794"/>
            <a:ext cx="887268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Формирование </a:t>
            </a:r>
            <a:r>
              <a:rPr lang="ru-RU" sz="40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общеучебных</a:t>
            </a:r>
            <a:r>
              <a:rPr lang="ru-RU" sz="40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</a:p>
          <a:p>
            <a:pPr algn="ctr"/>
            <a:r>
              <a:rPr lang="ru-RU" sz="40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умений и навыков на уроках биологии</a:t>
            </a:r>
          </a:p>
        </p:txBody>
      </p:sp>
      <p:pic>
        <p:nvPicPr>
          <p:cNvPr id="16386" name="Picture 2" descr="http://img-fotki.yandex.ru/get/9307/230070907.a/0_b7324_9f7ed906_ori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7290" y="3286124"/>
            <a:ext cx="3929090" cy="323572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42844" y="642918"/>
          <a:ext cx="8786906" cy="3829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098" name="Picture 2" descr="http://t2.ftcdn.net/jpg/00/69/14/11/220_F_69141145_JcJAOrmwYdaF0s5OZtBtLZ8Q9FrS2guC.jp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71934" y="4190499"/>
            <a:ext cx="2071702" cy="24243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285728"/>
          <a:ext cx="8643998" cy="6143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214290"/>
          <a:ext cx="8658228" cy="61261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85852" y="1357298"/>
            <a:ext cx="6907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Спасибо за внимание!</a:t>
            </a:r>
          </a:p>
        </p:txBody>
      </p:sp>
      <p:pic>
        <p:nvPicPr>
          <p:cNvPr id="1028" name="Picture 4" descr="http://dim-kalo-chorio-lar.schools.ac.cy/data/uploads/photos/school-backgrounds-5-copy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2428868"/>
            <a:ext cx="4271930" cy="42719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Блок-схема: альтернативный процесс 4"/>
          <p:cNvSpPr/>
          <p:nvPr/>
        </p:nvSpPr>
        <p:spPr>
          <a:xfrm>
            <a:off x="3214678" y="2214554"/>
            <a:ext cx="2786082" cy="2571768"/>
          </a:xfrm>
          <a:prstGeom prst="flowChartAlternateProcess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/>
              <a:t>Изменения парадигмы образования</a:t>
            </a:r>
          </a:p>
        </p:txBody>
      </p:sp>
      <p:sp>
        <p:nvSpPr>
          <p:cNvPr id="6" name="Стрелка вправо 5"/>
          <p:cNvSpPr/>
          <p:nvPr/>
        </p:nvSpPr>
        <p:spPr>
          <a:xfrm>
            <a:off x="5000628" y="214290"/>
            <a:ext cx="2428892" cy="1785950"/>
          </a:xfrm>
          <a:prstGeom prst="right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формирование умения учиться</a:t>
            </a:r>
          </a:p>
        </p:txBody>
      </p:sp>
      <p:sp>
        <p:nvSpPr>
          <p:cNvPr id="8" name="Стрелка влево 7"/>
          <p:cNvSpPr/>
          <p:nvPr/>
        </p:nvSpPr>
        <p:spPr>
          <a:xfrm>
            <a:off x="1785918" y="214290"/>
            <a:ext cx="2428860" cy="1785950"/>
          </a:xfrm>
          <a:prstGeom prst="left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усвоение ЗУН </a:t>
            </a:r>
          </a:p>
          <a:p>
            <a:pPr algn="ctr"/>
            <a:endParaRPr lang="ru-RU" sz="2000" b="1" dirty="0"/>
          </a:p>
        </p:txBody>
      </p:sp>
      <p:sp>
        <p:nvSpPr>
          <p:cNvPr id="11" name="Стрелка влево 10"/>
          <p:cNvSpPr/>
          <p:nvPr/>
        </p:nvSpPr>
        <p:spPr>
          <a:xfrm>
            <a:off x="0" y="1714488"/>
            <a:ext cx="2857520" cy="1785950"/>
          </a:xfrm>
          <a:prstGeom prst="left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учебно-предметное содержание</a:t>
            </a:r>
          </a:p>
        </p:txBody>
      </p:sp>
      <p:sp>
        <p:nvSpPr>
          <p:cNvPr id="12" name="Стрелка влево 11"/>
          <p:cNvSpPr/>
          <p:nvPr/>
        </p:nvSpPr>
        <p:spPr>
          <a:xfrm>
            <a:off x="357158" y="3286124"/>
            <a:ext cx="2643206" cy="2071702"/>
          </a:xfrm>
          <a:prstGeom prst="left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стихийность учебной деятельности</a:t>
            </a:r>
          </a:p>
        </p:txBody>
      </p:sp>
      <p:sp>
        <p:nvSpPr>
          <p:cNvPr id="13" name="Стрелка вправо 12"/>
          <p:cNvSpPr/>
          <p:nvPr/>
        </p:nvSpPr>
        <p:spPr>
          <a:xfrm>
            <a:off x="6286480" y="1714488"/>
            <a:ext cx="2857520" cy="1785950"/>
          </a:xfrm>
          <a:prstGeom prst="right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учение как процесс образования </a:t>
            </a:r>
          </a:p>
        </p:txBody>
      </p:sp>
      <p:sp>
        <p:nvSpPr>
          <p:cNvPr id="14" name="Стрелка вправо 13"/>
          <p:cNvSpPr/>
          <p:nvPr/>
        </p:nvSpPr>
        <p:spPr>
          <a:xfrm>
            <a:off x="6143636" y="3214686"/>
            <a:ext cx="2786082" cy="2214578"/>
          </a:xfrm>
          <a:prstGeom prst="right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900" b="1" dirty="0"/>
              <a:t>целенаправленная организация деятельности</a:t>
            </a:r>
          </a:p>
        </p:txBody>
      </p:sp>
      <p:sp>
        <p:nvSpPr>
          <p:cNvPr id="15" name="Стрелка влево 14"/>
          <p:cNvSpPr/>
          <p:nvPr/>
        </p:nvSpPr>
        <p:spPr>
          <a:xfrm>
            <a:off x="1357290" y="5072050"/>
            <a:ext cx="2857520" cy="1785950"/>
          </a:xfrm>
          <a:prstGeom prst="left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индивидуальные формы</a:t>
            </a:r>
          </a:p>
        </p:txBody>
      </p:sp>
      <p:sp>
        <p:nvSpPr>
          <p:cNvPr id="16" name="Стрелка вправо 15"/>
          <p:cNvSpPr/>
          <p:nvPr/>
        </p:nvSpPr>
        <p:spPr>
          <a:xfrm>
            <a:off x="5000628" y="5072050"/>
            <a:ext cx="2857520" cy="1785950"/>
          </a:xfrm>
          <a:prstGeom prst="right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сотрудничество </a:t>
            </a:r>
          </a:p>
        </p:txBody>
      </p:sp>
      <p:pic>
        <p:nvPicPr>
          <p:cNvPr id="15362" name="Picture 2" descr="http://s4.pic4you.ru/y2014/08-13/12216/454389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1024" y="5000636"/>
            <a:ext cx="940255" cy="18573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85852" y="357166"/>
            <a:ext cx="6715172" cy="1285884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Приоритетная цель: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2214554"/>
            <a:ext cx="8358246" cy="2286016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 prst="divot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/>
              <a:t>развитие у учащихся способности самостоятельно ставить учебные цели, проектировать пути их реализации, </a:t>
            </a:r>
          </a:p>
          <a:p>
            <a:pPr algn="ctr"/>
            <a:r>
              <a:rPr lang="ru-RU" sz="2400" dirty="0"/>
              <a:t>контролировать и оценивать свои достижения</a:t>
            </a:r>
          </a:p>
        </p:txBody>
      </p:sp>
      <p:pic>
        <p:nvPicPr>
          <p:cNvPr id="14342" name="Picture 6" descr="http://www.pogorele-school.edusite.ru/images/2603432-85efca710289caaf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6116" y="3809999"/>
            <a:ext cx="2590800" cy="304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428596" y="357166"/>
          <a:ext cx="8358246" cy="4643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 descr="http://www.gymnasium13.edu.kh.ua/files2/images/1_veresnya/461_hg.jpg?size=1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8992" y="5143512"/>
            <a:ext cx="2583474" cy="17144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285728"/>
          <a:ext cx="9144000" cy="6572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214290"/>
          <a:ext cx="8501122" cy="6143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214290"/>
          <a:ext cx="8501122" cy="6143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214290"/>
          <a:ext cx="8501122" cy="6143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214290"/>
          <a:ext cx="8501122" cy="6143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597</Words>
  <Application>Microsoft Office PowerPoint</Application>
  <PresentationFormat>Экран (4:3)</PresentationFormat>
  <Paragraphs>113</Paragraphs>
  <Slides>13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37</cp:revision>
  <cp:lastPrinted>2023-01-25T04:19:05Z</cp:lastPrinted>
  <dcterms:created xsi:type="dcterms:W3CDTF">2016-03-22T17:56:33Z</dcterms:created>
  <dcterms:modified xsi:type="dcterms:W3CDTF">2023-01-25T04:19:11Z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599408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