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14546" y="2714620"/>
            <a:ext cx="6172200" cy="18002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Не? </a:t>
            </a:r>
            <a:r>
              <a:rPr lang="ru-RU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Насыл</a:t>
            </a: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Не </a:t>
            </a:r>
            <a:r>
              <a:rPr lang="ru-RU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япа</a:t>
            </a: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Не </a:t>
            </a:r>
            <a:r>
              <a:rPr lang="ru-RU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япалар</a:t>
            </a: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уаллерге</a:t>
            </a: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джевап</a:t>
            </a: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сёзлер</a:t>
            </a: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Текларлав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11760" y="4941168"/>
            <a:ext cx="6172200" cy="1371600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Денисовка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мектеби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МБУМси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Зиядинова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З.И.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zen_doc/3990034/pub_5f623cbb6f388e770c0b7e58_5f623d416f388e770c0c7fce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0" y="95250"/>
            <a:ext cx="100965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sz="8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Акъбардакъ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208912" cy="4752528"/>
          </a:xfrm>
        </p:spPr>
        <p:txBody>
          <a:bodyPr>
            <a:normAutofit fontScale="47500" lnSpcReduction="20000"/>
          </a:bodyPr>
          <a:lstStyle/>
          <a:p>
            <a:r>
              <a:rPr lang="ru-RU" sz="1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1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атеш</a:t>
            </a:r>
            <a:r>
              <a:rPr lang="ru-RU" sz="1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Асан</a:t>
            </a:r>
            <a:r>
              <a:rPr lang="ru-RU" sz="1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сычан</a:t>
            </a:r>
            <a:r>
              <a:rPr lang="ru-RU" sz="1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одун</a:t>
            </a:r>
            <a:r>
              <a:rPr lang="ru-RU" sz="1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къалемлик,шавле</a:t>
            </a:r>
            <a:endParaRPr lang="ru-RU" sz="1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sunhome.ru/poetry/247/nezhnie-tyulpani.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25" y="95250"/>
            <a:ext cx="100012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Ляле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208912" cy="4752528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Боялай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секире, </a:t>
            </a:r>
            <a:r>
              <a:rPr lang="ru-RU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чапа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алевлене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парлай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тюшюне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сача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uda-mo.ru/uploads/ee85c07834cd8c3e0f228ac0b7c7b99b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0890" y="-138112"/>
            <a:ext cx="10285781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9"/>
          </a:xfrm>
        </p:spPr>
        <p:txBody>
          <a:bodyPr>
            <a:normAutofit/>
          </a:bodyPr>
          <a:lstStyle/>
          <a:p>
            <a:r>
              <a:rPr lang="ru-RU" sz="8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Хашхаш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76864" cy="489654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зун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атик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ёлакълы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сувукъ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йымшакъ,порта-къал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мераметли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zen_doc/1779726/pub_5efe1601ff0a5d43f6702f5b_5efe16277702641b762800bc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8640" y="-232257"/>
            <a:ext cx="10241280" cy="732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get-zen_doc/3855260/pub_605881ac4d9179368237db62_60588217f538db689d7362e2/scale_1200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</TotalTime>
  <Words>66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Ким? Не? Насыл? Не япа? Не япалар? суаллерге джевап берген сёзлер. Текларлав.</vt:lpstr>
      <vt:lpstr>Слайд 2</vt:lpstr>
      <vt:lpstr>Акъбардакъ</vt:lpstr>
      <vt:lpstr>Слайд 4</vt:lpstr>
      <vt:lpstr>Ляле</vt:lpstr>
      <vt:lpstr>Слайд 6</vt:lpstr>
      <vt:lpstr>Хашхаш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Зера</dc:creator>
  <cp:lastModifiedBy>Эльзара</cp:lastModifiedBy>
  <cp:revision>7</cp:revision>
  <dcterms:created xsi:type="dcterms:W3CDTF">2021-05-07T08:36:22Z</dcterms:created>
  <dcterms:modified xsi:type="dcterms:W3CDTF">2021-05-07T15:55:35Z</dcterms:modified>
</cp:coreProperties>
</file>