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83" r:id="rId2"/>
    <p:sldId id="270" r:id="rId3"/>
    <p:sldId id="271" r:id="rId4"/>
    <p:sldId id="257" r:id="rId5"/>
    <p:sldId id="276" r:id="rId6"/>
    <p:sldId id="267" r:id="rId7"/>
    <p:sldId id="274" r:id="rId8"/>
    <p:sldId id="278" r:id="rId9"/>
    <p:sldId id="275" r:id="rId10"/>
    <p:sldId id="263" r:id="rId11"/>
    <p:sldId id="264" r:id="rId12"/>
    <p:sldId id="277" r:id="rId13"/>
    <p:sldId id="280" r:id="rId14"/>
    <p:sldId id="279" r:id="rId15"/>
    <p:sldId id="281" r:id="rId16"/>
    <p:sldId id="282" r:id="rId17"/>
    <p:sldId id="28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6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6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8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4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8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50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1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24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033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1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5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0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3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9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0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9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0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1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11DCA6B-8839-4382-80A5-4E8D8543834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F67FE3B-A957-4A9A-8233-15588D25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0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Применение законов и формул в типовых учебных ситуациях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916" y="5404919"/>
            <a:ext cx="7568697" cy="39835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Методист МБОУ ДО «ЦДЮТ»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Ярошинская Елена Андреевна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gray">
          <a:xfrm>
            <a:off x="999537" y="807604"/>
            <a:ext cx="9415324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подготовке обучающихся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итоговой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аттестации по физике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2021-2022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учебном году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gray">
          <a:xfrm>
            <a:off x="0" y="6502065"/>
            <a:ext cx="12192000" cy="35593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Симферопольский район,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06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Капиллярные явления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76276" y="2603500"/>
            <a:ext cx="10357596" cy="34163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поставить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цветочным горшком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банку с водой, опустите в нее до дна хлопчатобумажный шнур, другой конец которого положите в горшок. Работает капиллярный эффект. Вода заполняет пустоты тканевых волокон и перемещается по ткани.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сама – по мере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просыхания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движение воды по ткани увеличивается и, наоборот, при достаточной увлажненности – прекращается. </a:t>
            </a:r>
          </a:p>
        </p:txBody>
      </p:sp>
    </p:spTree>
    <p:extLst>
      <p:ext uri="{BB962C8B-B14F-4D97-AF65-F5344CB8AC3E}">
        <p14:creationId xmlns:p14="http://schemas.microsoft.com/office/powerpoint/2010/main" val="31023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Испарение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81076" y="2603500"/>
            <a:ext cx="10052796" cy="34163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охладить бутылку с водой 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оберните ее влажным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бумажной салфеткой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поставьте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«солнце» или на ветер.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испарении из жидкости вылетают молекулы имеющие большую скорость и большую кинетическую энергию а это значит средняя кинетическая энергия остальных молекул уменьшается. Значит уменьшается и температура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Магнит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35904" y="2322195"/>
            <a:ext cx="9878917" cy="413766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 прекрасно притягивает иголки и булавки. Их очень удобно подбирать с полу, если случайно рассыпались.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Железо, никель, некоторые сплавы — это металлы, которые из-за своего специфического строения очень сильно притягиваются магнитом.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Подавляющее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других металлов, а также прочих веществ тоже взаимодействуют с магнитными полями — притягиваются или отталкиваются магнитами, но только в тысячи и миллионы раз слабее. Поэтому для того, чтобы заметить притяжение таких веществ к магниту, надо использовать чрезвычайно сильное магнитное поле, которое в домашних условиях и не получишь.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Отражение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8250" y="2603500"/>
            <a:ext cx="9795621" cy="34163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 комнате холодно, то повысить температуру на 2 градуса можно с помощью фольги.</a:t>
            </a:r>
          </a:p>
          <a:p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Фольга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инфракрасное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излучение от батареи обратно на батарею и в промежутки между секциями часть излучения будет идти в 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комнату (увеличивается плотность теплового потока) .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батарея сплошная, то в комнату ничего попадать не будет. </a:t>
            </a:r>
            <a:endParaRPr lang="ru-RU" sz="28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Электрическая цепь.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550" y="3337560"/>
            <a:ext cx="10062321" cy="2682240"/>
          </a:xfrm>
        </p:spPr>
        <p:txBody>
          <a:bodyPr>
            <a:norm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соединить автомобильный аккумулятор со светодиодной лентой, то получается источник света, который может заменить свечи.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5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Электромагнитная индукция.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2000" y="2438400"/>
            <a:ext cx="10881360" cy="4023360"/>
          </a:xfrm>
        </p:spPr>
        <p:txBody>
          <a:bodyPr>
            <a:normAutofit/>
          </a:bodyPr>
          <a:lstStyle/>
          <a:p>
            <a:r>
              <a:rPr lang="ru-RU" i="1" dirty="0" smtClean="0"/>
              <a:t>В замкнутом проводнике возникает электрический ток, при изменении магнитного потока пронизывающего его.</a:t>
            </a:r>
          </a:p>
          <a:p>
            <a:r>
              <a:rPr lang="ru-RU" i="1" dirty="0" smtClean="0"/>
              <a:t>Мы придумали свой способ зажечь светодиод. </a:t>
            </a:r>
          </a:p>
          <a:p>
            <a:pPr marL="0" indent="0">
              <a:buNone/>
            </a:pPr>
            <a:r>
              <a:rPr lang="ru-RU" b="1" i="1" dirty="0" smtClean="0"/>
              <a:t>Нам понадобится</a:t>
            </a:r>
            <a:r>
              <a:rPr lang="ru-RU" i="1" dirty="0" smtClean="0"/>
              <a:t>: пластмассовое колесико от детской пирамидки, магнит, медный провод, светодиод.</a:t>
            </a:r>
          </a:p>
          <a:p>
            <a:pPr marL="0" indent="0">
              <a:buNone/>
            </a:pPr>
            <a:r>
              <a:rPr lang="ru-RU" b="1" i="1" dirty="0" smtClean="0"/>
              <a:t>Инструкция:</a:t>
            </a:r>
            <a:r>
              <a:rPr lang="ru-RU" i="1" dirty="0" smtClean="0"/>
              <a:t> поместить магнит внутрь колесика пирамидки; намотать на колесико медный провод; подсоединить к концам медного провода светодиод.</a:t>
            </a:r>
          </a:p>
          <a:p>
            <a:pPr marL="0" indent="0">
              <a:buNone/>
            </a:pPr>
            <a:r>
              <a:rPr lang="ru-RU" b="1" i="1" dirty="0" smtClean="0"/>
              <a:t>Способ применения: </a:t>
            </a:r>
            <a:r>
              <a:rPr lang="ru-RU" i="1" dirty="0" smtClean="0"/>
              <a:t>вращательным движением заставляем вращаться магнит который внутри колесика и светодиод загорается.</a:t>
            </a:r>
          </a:p>
          <a:p>
            <a:pPr marL="0" indent="0">
              <a:buNone/>
            </a:pPr>
            <a:r>
              <a:rPr lang="ru-RU" i="1" dirty="0" smtClean="0"/>
              <a:t>Чем быстрее вращается магнит, тем ярче горит светодиод (согласно закону электромагнитной индукции) </a:t>
            </a:r>
            <a:endParaRPr lang="ru-RU" b="1" i="1" dirty="0" smtClean="0"/>
          </a:p>
          <a:p>
            <a:pPr marL="0" indent="0">
              <a:buNone/>
            </a:pPr>
            <a:endParaRPr lang="ru-RU" i="1" dirty="0" smtClean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 другие примеры </a:t>
            </a:r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28863"/>
            <a:ext cx="3798888" cy="28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6081713"/>
            <a:ext cx="11776364" cy="541337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Защита дома от шума, очистка воды от загрязнения, создание благоприятного микроклимата и т.д.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28429"/>
            <a:ext cx="54864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3" y="2840551"/>
            <a:ext cx="3478068" cy="281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4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/>
              <a:t>До новых встреч! 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916" y="5404919"/>
            <a:ext cx="7568697" cy="39835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Методист МБОУ ДО «ЦДЮТ»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Ярошинская Елена Андреевна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gray">
          <a:xfrm>
            <a:off x="999537" y="807604"/>
            <a:ext cx="9415324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подготовке обучающихся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итоговой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аттестации по физике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2021-2022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учебном году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gray">
          <a:xfrm>
            <a:off x="0" y="6502065"/>
            <a:ext cx="12192000" cy="35593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Симферопольский район,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45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6250" y="1457325"/>
            <a:ext cx="5744441" cy="3504144"/>
          </a:xfrm>
        </p:spPr>
        <p:txBody>
          <a:bodyPr/>
          <a:lstStyle/>
          <a:p>
            <a:pPr algn="r"/>
            <a:r>
              <a:rPr lang="ru-RU" sz="3200" dirty="0"/>
              <a:t>Практика – это сосуд,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 </a:t>
            </a:r>
            <a:r>
              <a:rPr lang="ru-RU" sz="3200" dirty="0"/>
              <a:t>теория – это вода в нем.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Теория </a:t>
            </a:r>
            <a:r>
              <a:rPr lang="ru-RU" sz="3200" dirty="0"/>
              <a:t>«утечет», если ее не «налить» в </a:t>
            </a:r>
            <a:r>
              <a:rPr lang="ru-RU" sz="3200" dirty="0" smtClean="0"/>
              <a:t>сосуд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1800" dirty="0" smtClean="0"/>
              <a:t>т.е. </a:t>
            </a:r>
            <a:r>
              <a:rPr lang="ru-RU" sz="1800" dirty="0"/>
              <a:t>не закрепить на </a:t>
            </a:r>
            <a:r>
              <a:rPr lang="ru-RU" sz="1800" dirty="0" smtClean="0"/>
              <a:t>практике</a:t>
            </a:r>
            <a:r>
              <a:rPr lang="ru-RU" sz="3200" dirty="0" smtClean="0"/>
              <a:t>), </a:t>
            </a:r>
            <a:br>
              <a:rPr lang="ru-RU" sz="3200" dirty="0" smtClean="0"/>
            </a:br>
            <a:r>
              <a:rPr lang="ru-RU" sz="3200" dirty="0" smtClean="0"/>
              <a:t>а </a:t>
            </a:r>
            <a:r>
              <a:rPr lang="ru-RU" sz="3200" dirty="0"/>
              <a:t>сосуд высохнет без </a:t>
            </a:r>
            <a:r>
              <a:rPr lang="ru-RU" sz="3200" dirty="0" smtClean="0"/>
              <a:t>воды </a:t>
            </a:r>
            <a:r>
              <a:rPr lang="ru-RU" sz="2000" dirty="0" smtClean="0"/>
              <a:t>(т.е</a:t>
            </a:r>
            <a:r>
              <a:rPr lang="ru-RU" sz="2000" dirty="0"/>
              <a:t>. без </a:t>
            </a:r>
            <a:r>
              <a:rPr lang="ru-RU" sz="2000" dirty="0" smtClean="0"/>
              <a:t>знаний).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00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Работа. Энергия.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33426" y="2603500"/>
            <a:ext cx="10300446" cy="3416300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работы мышц из-за интенсивного преобразования энергии температура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повышается.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Расширяются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сосуды,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интенсивнее обогащает клетки тела кислородом.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 становятся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эластичными.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нервные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импульсы.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подготовить организм к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нагрузкам или согреться, когда холодно.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96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Оптические иллюзии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61975" y="2286000"/>
            <a:ext cx="11361801" cy="373380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Иллюзия – это игра. Идеальный инструмент для манипуляции чужим воображением.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цвета и линий можно создавать шедевры оптического обмана.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Визуальная коррекция фигуры с помощью одежды прежде всего преследует цель сделать формы стройнее.</a:t>
            </a:r>
          </a:p>
        </p:txBody>
      </p:sp>
    </p:spTree>
    <p:extLst>
      <p:ext uri="{BB962C8B-B14F-4D97-AF65-F5344CB8AC3E}">
        <p14:creationId xmlns:p14="http://schemas.microsoft.com/office/powerpoint/2010/main" val="15440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Электризация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650" y="1969770"/>
            <a:ext cx="11132820" cy="4411980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необходимо разделить соль и перец, то сделать это можно с помощью резиновой перчатки.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Потереть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резиновую перчатку 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шерсть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поднести к смеси соли и перца.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трении о шерсть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резиновая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приобретает отрицательный заряд. Если поднести перчатку к смеси перца с солью, перец начнёт притягиваться к ней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Соль не притягивается к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резине,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в этом веществе электроны перемещаются плохо.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Испарение </a:t>
            </a:r>
            <a:r>
              <a:rPr lang="ru-RU" smtClean="0"/>
              <a:t>и конденсация.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42926" y="2603500"/>
            <a:ext cx="10490946" cy="3416300"/>
          </a:xfrm>
        </p:spPr>
        <p:txBody>
          <a:bodyPr>
            <a:normAutofit/>
          </a:bodyPr>
          <a:lstStyle/>
          <a:p>
            <a:pPr fontAlgn="base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вода в ванной нагревает воздух, а поверхность зеркала остается холодной.</a:t>
            </a:r>
            <a:r>
              <a:rPr lang="ru-RU" sz="3200" i="1" dirty="0">
                <a:solidFill>
                  <a:srgbClr val="4F556B"/>
                </a:solidFill>
                <a:latin typeface="PT Sans"/>
              </a:rPr>
              <a:t> </a:t>
            </a:r>
            <a:r>
              <a:rPr lang="ru-RU" sz="3200" i="1" dirty="0">
                <a:solidFill>
                  <a:srgbClr val="4F55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ней оседает конденсат – капли воды, полученные из </a:t>
            </a:r>
            <a:r>
              <a:rPr lang="ru-RU" sz="3200" i="1" dirty="0" smtClean="0">
                <a:solidFill>
                  <a:srgbClr val="4F55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пара.</a:t>
            </a:r>
            <a:endParaRPr lang="ru-RU" sz="3200" i="1" dirty="0">
              <a:solidFill>
                <a:srgbClr val="4F55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проблемы достаточно сгладить разницу температур –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прогреть зеркало феном. </a:t>
            </a:r>
          </a:p>
        </p:txBody>
      </p:sp>
    </p:spTree>
    <p:extLst>
      <p:ext uri="{BB962C8B-B14F-4D97-AF65-F5344CB8AC3E}">
        <p14:creationId xmlns:p14="http://schemas.microsoft.com/office/powerpoint/2010/main" val="38935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Рычаг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7675" y="2295525"/>
            <a:ext cx="11245215" cy="4322445"/>
          </a:xfrm>
        </p:spPr>
        <p:txBody>
          <a:bodyPr>
            <a:no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Приподнять диван можно с помощью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рычага. Чем длиннее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плечо рычага,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которое мы напираем рукой, по сравнению с другим плечом, тем легче поднять груз.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Расчет:</a:t>
            </a:r>
          </a:p>
          <a:p>
            <a:pPr marL="0" indent="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Диван -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 кг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короткое плечо рычага равно 15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см;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длинное – 90 см.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которой вы должны напирать на конец рычага, обозначим буквой х. Тогда должна существовать пропорция: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180= 15: 90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напирать на длинное плечо с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«силою»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кг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101" y="3070225"/>
            <a:ext cx="15811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Законы Ньютона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0489" y="2494787"/>
            <a:ext cx="4824412" cy="1954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56185" y="2706625"/>
                <a:ext cx="4825158" cy="358495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Зимой гололед становится причиной падения и травм.</a:t>
                </a:r>
              </a:p>
              <a:p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льду сила трения мала, а при больших шагах человек наклоняется сильно. В итоге момент силы тяжести может быть не скомпенсирован моментом силы трения и человек упадет. </a:t>
                </a:r>
              </a:p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рисунке показаны силы, действующие на человека и на его центр масс при ходьбе.</a:t>
                </a:r>
              </a:p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Чтобы человек не скользил, должно выполнятся соотношение:</a:t>
                </a:r>
                <a:r>
                  <a:rPr lang="en-US" i="1" dirty="0"/>
                  <a:t>l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2Lµ</a:t>
                </a:r>
                <a:r>
                  <a:rPr lang="ru-RU" dirty="0" smtClean="0"/>
                  <a:t>. 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</a:t>
                </a:r>
                <a:r>
                  <a:rPr lang="en-US" dirty="0" smtClean="0"/>
                  <a:t>L- </a:t>
                </a:r>
                <a:r>
                  <a:rPr lang="ru-RU" dirty="0" smtClean="0"/>
                  <a:t>длина ноги, </a:t>
                </a:r>
                <a:r>
                  <a:rPr lang="en-US" i="1" dirty="0" smtClean="0"/>
                  <a:t>l</a:t>
                </a:r>
                <a:r>
                  <a:rPr lang="ru-RU" i="1" dirty="0" smtClean="0"/>
                  <a:t>- длина шага.</a:t>
                </a:r>
                <a:endParaRPr lang="ru-RU" dirty="0"/>
              </a:p>
              <a:p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Согласно расчетам ширина моего шага должна быть не больше 12 см.</a:t>
                </a:r>
              </a:p>
              <a:p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56185" y="2706625"/>
                <a:ext cx="4825158" cy="3584956"/>
              </a:xfrm>
              <a:blipFill>
                <a:blip r:embed="rId4"/>
                <a:stretch>
                  <a:fillRect t="-1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5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Сила трения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934" t="8839" r="10231" b="9116"/>
          <a:stretch/>
        </p:blipFill>
        <p:spPr>
          <a:xfrm>
            <a:off x="6954950" y="5434796"/>
            <a:ext cx="2609849" cy="121793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4876" y="2603500"/>
            <a:ext cx="10128996" cy="300482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начинают двигать тогда, когда точки соприкосновения между поверхностью пола и днищем мебели будут минимальными.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Приготовленный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мыльный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нанесенный на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пола уменьшает силу трения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 позволит легче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запланированную перестановку.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Мыльный раствор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пола удаляется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теплой воды.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783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3601</TotalTime>
  <Words>867</Words>
  <Application>Microsoft Office PowerPoint</Application>
  <PresentationFormat>Широкоэкранный</PresentationFormat>
  <Paragraphs>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Cambria Math</vt:lpstr>
      <vt:lpstr>Century Gothic</vt:lpstr>
      <vt:lpstr>PT Sans</vt:lpstr>
      <vt:lpstr>Times New Roman</vt:lpstr>
      <vt:lpstr>Wingdings 3</vt:lpstr>
      <vt:lpstr>Совет директоров</vt:lpstr>
      <vt:lpstr>Применение законов и формул в типовых учебных ситуациях</vt:lpstr>
      <vt:lpstr>Практика – это сосуд,  а теория – это вода в нем.   Теория «утечет», если ее не «налить» в сосуд  (т.е. не закрепить на практике),  а сосуд высохнет без воды (т.е. без знаний).    </vt:lpstr>
      <vt:lpstr>Работа. Энергия.</vt:lpstr>
      <vt:lpstr>Оптические иллюзии</vt:lpstr>
      <vt:lpstr>Электризация </vt:lpstr>
      <vt:lpstr>Испарение и конденсация.</vt:lpstr>
      <vt:lpstr>Рычаг </vt:lpstr>
      <vt:lpstr>Законы Ньютона</vt:lpstr>
      <vt:lpstr>Сила трения</vt:lpstr>
      <vt:lpstr>Капиллярные явления </vt:lpstr>
      <vt:lpstr>Испарение  </vt:lpstr>
      <vt:lpstr>Магнит  </vt:lpstr>
      <vt:lpstr>Отражение </vt:lpstr>
      <vt:lpstr>Электрическая цепь.</vt:lpstr>
      <vt:lpstr>Электромагнитная индукция.</vt:lpstr>
      <vt:lpstr>и другие примеры </vt:lpstr>
      <vt:lpstr>До новых встреч!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нужна физика</dc:title>
  <dc:creator>Елена</dc:creator>
  <cp:lastModifiedBy>Admin</cp:lastModifiedBy>
  <cp:revision>113</cp:revision>
  <dcterms:created xsi:type="dcterms:W3CDTF">2019-01-20T13:24:50Z</dcterms:created>
  <dcterms:modified xsi:type="dcterms:W3CDTF">2021-10-27T13:39:54Z</dcterms:modified>
</cp:coreProperties>
</file>