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3612659-1601-4F19-B11D-AA9A15BD4069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4C3B1A5-85F0-4C44-BF74-D94BC398FE89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zanka_school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204864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FF0000"/>
                </a:solidFill>
                <a:effectLst/>
              </a:rPr>
              <a:t>Организация краеведческой работы </a:t>
            </a:r>
            <a:r>
              <a:rPr lang="ru-RU" sz="3100" dirty="0">
                <a:solidFill>
                  <a:srgbClr val="FF0000"/>
                </a:solidFill>
                <a:effectLst/>
              </a:rPr>
              <a:t/>
            </a:r>
            <a:br>
              <a:rPr lang="ru-RU" sz="3100" dirty="0">
                <a:solidFill>
                  <a:srgbClr val="FF0000"/>
                </a:solidFill>
                <a:effectLst/>
              </a:rPr>
            </a:br>
            <a:r>
              <a:rPr lang="ru-RU" sz="3100" b="1" dirty="0">
                <a:solidFill>
                  <a:srgbClr val="FF0000"/>
                </a:solidFill>
                <a:effectLst/>
              </a:rPr>
              <a:t>на уроках истории и во внеурочное время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8640"/>
            <a:ext cx="792088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ctr"/>
            <a:r>
              <a:rPr lang="ru-RU" sz="2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«Мазанская школа» Симферопольского района Республики Крым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ул. Школьная, 5А, с. Мазанка, Симферопольский район, Республика Крым, 97530,</a:t>
            </a:r>
          </a:p>
          <a:p>
            <a:pPr indent="-90170"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(0652) 34-72-36, e-mail </a:t>
            </a:r>
            <a:r>
              <a:rPr lang="en-US" sz="1600" u="none" strike="noStrike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mazanka_school@mail.ru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ОГРН</a:t>
            </a: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1159102007130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4005064"/>
            <a:ext cx="53285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r"/>
            <a:r>
              <a:rPr lang="ru-RU" b="1" dirty="0" smtClean="0">
                <a:effectLst/>
                <a:latin typeface="Times New Roman"/>
                <a:cs typeface="Calibri"/>
              </a:rPr>
              <a:t>Подготовила: учитель истории и обществознания </a:t>
            </a:r>
            <a:endParaRPr lang="ru-RU" dirty="0" smtClean="0">
              <a:effectLst/>
            </a:endParaRPr>
          </a:p>
          <a:p>
            <a:pPr indent="-90170" algn="r"/>
            <a:r>
              <a:rPr lang="ru-RU" b="1" dirty="0" smtClean="0">
                <a:effectLst/>
                <a:latin typeface="Times New Roman"/>
                <a:cs typeface="Calibri"/>
              </a:rPr>
              <a:t>Карабицына Марина Игоревна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7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6632"/>
            <a:ext cx="7498080" cy="1944216"/>
          </a:xfrm>
        </p:spPr>
        <p:txBody>
          <a:bodyPr>
            <a:normAutofit fontScale="92500" lnSpcReduction="10000"/>
          </a:bodyPr>
          <a:lstStyle/>
          <a:p>
            <a:pPr marL="82296" indent="0"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</a:rPr>
              <a:t>«Воспитание любви к родному краю, к родной культуре, к родному селу или городу, к родной речи – задача первостепенной важности, и нет необходимости это доказывать. Но как воспитать эту любовь?» Д</a:t>
            </a:r>
            <a:r>
              <a:rPr lang="ru-RU" sz="2800" dirty="0" smtClean="0">
                <a:latin typeface="Times New Roman"/>
                <a:ea typeface="Times New Roman"/>
              </a:rPr>
              <a:t>. С. Лихачев</a:t>
            </a:r>
            <a:r>
              <a:rPr lang="ru-RU" sz="2800" dirty="0">
                <a:latin typeface="Times New Roman"/>
                <a:ea typeface="Times New Roman"/>
              </a:rPr>
              <a:t>.</a:t>
            </a:r>
          </a:p>
          <a:p>
            <a:endParaRPr lang="ru-RU" dirty="0"/>
          </a:p>
        </p:txBody>
      </p:sp>
      <p:pic>
        <p:nvPicPr>
          <p:cNvPr id="9218" name="Picture 2" descr="K:\Archives\WORK\ШКОЛА\РОССИЯ\РАЗНОСТИ\работа\КЛАСС\фотоотчеты\Рисунки\DSC_01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6872"/>
            <a:ext cx="6482246" cy="432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332656"/>
            <a:ext cx="7498080" cy="1728192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Times New Roman"/>
                <a:ea typeface="Calibri"/>
              </a:rPr>
              <a:t>Краеведение лучше других отраслей знания способствует воспитанию патриотизма, любви к родному краю, формированию общественного сознания. </a:t>
            </a:r>
            <a:endParaRPr lang="ru-RU" dirty="0"/>
          </a:p>
        </p:txBody>
      </p:sp>
      <p:pic>
        <p:nvPicPr>
          <p:cNvPr id="2050" name="Picture 2" descr="K:\Archives\WORK\ШКОЛА\РОССИЯ\РАЗНОСТИ\работа\КЛАСС\фотоотчеты\8Б КЛАСС\РГО ТНУ\FotorCreat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56900"/>
            <a:ext cx="8064896" cy="453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78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920880" cy="237626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материала на уроках как средства конкретизации не только не вызывает перегрузки учащихся, а, наоборот, значительно облегчает усвоение систематического курса истории, делает знания учащихся более прочными и более глубокими. </a:t>
            </a:r>
          </a:p>
        </p:txBody>
      </p:sp>
      <p:pic>
        <p:nvPicPr>
          <p:cNvPr id="8194" name="Picture 2" descr="K:\Archives\WORK\ШКОЛА\РОССИЯ\РАЗНОСТИ\работа\КЛАСС\фотоотчеты\2017 2018\Этнограф музей\IMG_20171213_102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32856"/>
            <a:ext cx="6120680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0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498080" cy="1584176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Краеведческий материал может излагаться на уроке, как учителем, так и учащимися, которые делают сообщения, создают презентации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K:\Archives\WORK\ШКОЛА\РОССИЯ\РАЗНОСТИ\работа\КЛАСС\фотоотчеты\10 КЛАСС\УЧАСТИЕ В МАН\IMG_20181109_1014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719" y="2290730"/>
            <a:ext cx="3065593" cy="229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05908" y="1608366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Участие в конкурсах, МАН</a:t>
            </a:r>
            <a:endParaRPr lang="ru-RU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7171" name="Picture 3" descr="K:\Archives\WORK\ШКОЛА\РОССИЯ\РАЗНОСТИ\работа\КЛАСС\фотоотчеты\10 КЛАСС\Хочу написать закон\A8zlQwiP7v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84376"/>
            <a:ext cx="4104456" cy="230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50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498080" cy="1693168"/>
          </a:xfrm>
        </p:spPr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на уроках истории  и ОДНКНР дети составляют свою родословную и выступают с  защитой своей работы.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6146" name="Picture 2" descr="K:\Archives\WORK\ШКОЛА\РОССИЯ\РАЗНОСТИ\работа\КЛАСС\фотоотчеты\проекты\IMG_20171205_1536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5678954" cy="4259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98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3744416" cy="5112568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классе, дети на уроках обществознания, после изучения темы «Символика России», получают задание, нарисовать герб своей семьи и составить к нему описание, используя правила составления герба.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5122" name="Picture 2" descr="E:\МЕТОДИЧЕСКАЯ РАБОТА\2019-2020 уч.год\НЕДЕЛЯ ИСТОРИИ\НЕДЕЛЯ ИСТОРИИ 02-06.12.19\IMG_20191129_16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649354" cy="61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87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16632"/>
            <a:ext cx="7498080" cy="1549152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учащиеся пишут сообщение на тему «Служба моих родственников в армии».</a:t>
            </a:r>
          </a:p>
          <a:p>
            <a:pPr marL="82296" indent="0">
              <a:buNone/>
            </a:pPr>
            <a:endParaRPr lang="ru-RU" dirty="0"/>
          </a:p>
        </p:txBody>
      </p:sp>
      <p:pic>
        <p:nvPicPr>
          <p:cNvPr id="4" name="Picture 2" descr="K:\Archives\WORK\ШКОЛА\РОССИЯ\РАЗНОСТИ\работа\КЛАСС\фотоотчеты\9 мая\20150506_0922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72816"/>
            <a:ext cx="2697052" cy="2022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K:\Archives\WORK\ШКОЛА\РОССИЯ\РАЗНОСТИ\работа\КЛАСС\фотоотчеты\9 мая\20150506_092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2619540" cy="196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K:\Archives\WORK\ШКОЛА\РОССИЯ\РАЗНОСТИ\работа\КЛАСС\фотоотчеты\9 мая\20150506_0925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21199" y="4332912"/>
            <a:ext cx="2535991" cy="190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87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498080" cy="936104"/>
          </a:xfrm>
        </p:spPr>
        <p:txBody>
          <a:bodyPr/>
          <a:lstStyle/>
          <a:p>
            <a:pPr marL="82296" indent="0">
              <a:buNone/>
            </a:pPr>
            <a:r>
              <a:rPr lang="ru-RU" b="1" dirty="0" smtClean="0">
                <a:latin typeface="Times New Roman"/>
                <a:ea typeface="Calibri"/>
              </a:rPr>
              <a:t>Экскурсии</a:t>
            </a:r>
            <a:endParaRPr lang="ru-RU" dirty="0"/>
          </a:p>
        </p:txBody>
      </p:sp>
      <p:pic>
        <p:nvPicPr>
          <p:cNvPr id="1026" name="Picture 2" descr="K:\Archives\WORK\ШКОЛА\РОССИЯ\РАЗНОСТИ\работа\КЛАСС\фотоотчеты\7б класс\СЕВАСТОПОЛЬ\МУЗЕЙ ПОДВОДНЫХ ЛОДОК\DSC_01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35841"/>
            <a:ext cx="2989075" cy="199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40152" y="189510"/>
            <a:ext cx="3131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Балаклавский</a:t>
            </a:r>
            <a:br>
              <a:rPr lang="ru-RU" sz="1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подземный музейный комплекс</a:t>
            </a:r>
            <a:endParaRPr lang="ru-RU" sz="14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K:\Archives\WORK\ШКОЛА\РОССИЯ\РАЗНОСТИ\работа\КЛАСС\фотоотчеты\7б класс\СЕВАСТОПОЛЬ\НАБЕРЕЖНАЯ\DSC_01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695" y="3861048"/>
            <a:ext cx="1944216" cy="291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50965" y="3376939"/>
            <a:ext cx="2488758" cy="3243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Экскурсии в г. Севастополь </a:t>
            </a:r>
            <a:endParaRPr lang="ru-RU" sz="120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382" y="4746866"/>
            <a:ext cx="2389187" cy="1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93" y="4725144"/>
            <a:ext cx="2438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4118" y="982854"/>
            <a:ext cx="34021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Реконструкция </a:t>
            </a:r>
            <a:r>
              <a:rPr lang="ru-RU" sz="1400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Альминского</a:t>
            </a:r>
            <a:r>
              <a:rPr lang="ru-RU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сражения</a:t>
            </a:r>
            <a:endParaRPr lang="ru-RU" sz="1400" b="1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30" name="Picture 6" descr="C:\Users\Админ\Downloads\2021-10-11_19-19-22_07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04" y="1707407"/>
            <a:ext cx="2679500" cy="20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дмин\Downloads\2021-10-11_19-19-25_85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689" y="1296311"/>
            <a:ext cx="2774171" cy="208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49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81</TotalTime>
  <Words>253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Организация краеведческой работы  на уроках истории и во внеурочное время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краеведческой работы  на уроках истории и во внеурочное время</dc:title>
  <dc:creator>Пользователь Windows</dc:creator>
  <cp:lastModifiedBy>Усния</cp:lastModifiedBy>
  <cp:revision>7</cp:revision>
  <dcterms:created xsi:type="dcterms:W3CDTF">2021-10-11T15:22:47Z</dcterms:created>
  <dcterms:modified xsi:type="dcterms:W3CDTF">2021-10-15T06:27:39Z</dcterms:modified>
</cp:coreProperties>
</file>