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612659-1601-4F19-B11D-AA9A15BD4069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C3B1A5-85F0-4C44-BF74-D94BC398FE8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zanka_school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effectLst/>
              </a:rPr>
              <a:t>Организация краеведческой работы </a:t>
            </a:r>
            <a:r>
              <a:rPr lang="ru-RU" sz="3100" dirty="0">
                <a:solidFill>
                  <a:srgbClr val="FF0000"/>
                </a:solidFill>
                <a:effectLst/>
              </a:rPr>
              <a:t/>
            </a:r>
            <a:br>
              <a:rPr lang="ru-RU" sz="3100" dirty="0">
                <a:solidFill>
                  <a:srgbClr val="FF0000"/>
                </a:solidFill>
                <a:effectLst/>
              </a:rPr>
            </a:br>
            <a:r>
              <a:rPr lang="ru-RU" sz="3100" b="1" dirty="0">
                <a:solidFill>
                  <a:srgbClr val="FF0000"/>
                </a:solidFill>
                <a:effectLst/>
              </a:rPr>
              <a:t>на уроках истории и во внеурочное время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79208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ctr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«Мазанская школа» Симферопольского района Республики Крым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ctr"/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ул. Школьная, 5А, с. Мазанка, Симферопольский район, Республика Крым, 97530,</a:t>
            </a:r>
          </a:p>
          <a:p>
            <a:pPr indent="-90170" algn="ctr"/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(0652) 34-72-36, e-mail </a:t>
            </a:r>
            <a:r>
              <a:rPr lang="en-US" sz="1600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mazanka_school@mail.ru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ОГРН</a:t>
            </a:r>
            <a:r>
              <a:rPr lang="en-US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1159102007130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00506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r"/>
            <a:r>
              <a:rPr lang="ru-RU" b="1" dirty="0" smtClean="0">
                <a:effectLst/>
                <a:latin typeface="Times New Roman"/>
                <a:cs typeface="Calibri"/>
              </a:rPr>
              <a:t>Подготовила: учитель истории и обществознания </a:t>
            </a:r>
            <a:endParaRPr lang="ru-RU" dirty="0" smtClean="0">
              <a:effectLst/>
            </a:endParaRPr>
          </a:p>
          <a:p>
            <a:pPr indent="-90170" algn="r"/>
            <a:r>
              <a:rPr lang="ru-RU" b="1" dirty="0" smtClean="0">
                <a:effectLst/>
                <a:latin typeface="Times New Roman"/>
                <a:cs typeface="Calibri"/>
              </a:rPr>
              <a:t>Карабицына Марина Игоревна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7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498080" cy="1944216"/>
          </a:xfrm>
        </p:spPr>
        <p:txBody>
          <a:bodyPr>
            <a:normAutofit fontScale="92500" lnSpcReduction="10000"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«Воспитание любви к родному краю, к родной культуре, к родному селу или городу, к родной речи – задача первостепенной важности, и нет необходимости это доказывать. Но как воспитать эту любовь?» Д</a:t>
            </a:r>
            <a:r>
              <a:rPr lang="ru-RU" sz="2800" dirty="0" smtClean="0">
                <a:latin typeface="Times New Roman"/>
                <a:ea typeface="Times New Roman"/>
              </a:rPr>
              <a:t>. С. Лихачев</a:t>
            </a:r>
            <a:r>
              <a:rPr lang="ru-RU" sz="2800" dirty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K:\Archives\WORK\ШКОЛА\РОССИЯ\РАЗНОСТИ\работа\КЛАСС\фотоотчеты\Рисунки\DSC_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482246" cy="43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498080" cy="1728192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/>
                <a:ea typeface="Calibri"/>
              </a:rPr>
              <a:t>Краеведение лучше других отраслей знания способствует воспитанию патриотизма, любви к родному краю, формированию общественного сознания. </a:t>
            </a:r>
            <a:endParaRPr lang="ru-RU" dirty="0"/>
          </a:p>
        </p:txBody>
      </p:sp>
      <p:pic>
        <p:nvPicPr>
          <p:cNvPr id="2050" name="Picture 2" descr="K:\Archives\WORK\ШКОЛА\РОССИЯ\РАЗНОСТИ\работа\КЛАСС\фотоотчеты\8Б КЛАСС\РГО ТНУ\FotorCrea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6900"/>
            <a:ext cx="8064896" cy="45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920880" cy="23762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материала на уроках как средства конкретизации не только не вызывает перегрузки учащихся, а, наоборот, значительно облегчает усвоение систематического курса истории, делает знания учащихся более прочными и более глубокими. </a:t>
            </a:r>
          </a:p>
        </p:txBody>
      </p:sp>
      <p:pic>
        <p:nvPicPr>
          <p:cNvPr id="8194" name="Picture 2" descr="K:\Archives\WORK\ШКОЛА\РОССИЯ\РАЗНОСТИ\работа\КЛАСС\фотоотчеты\2017 2018\Этнограф музей\IMG_20171213_102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498080" cy="1584176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материал может излагаться на уроке, как учителем, так и учащимися, которые делают сообщения, создают презентации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K:\Archives\WORK\ШКОЛА\РОССИЯ\РАЗНОСТИ\работа\КЛАСС\фотоотчеты\10 КЛАСС\УЧАСТИЕ В МАН\IMG_20181109_101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19" y="2290730"/>
            <a:ext cx="3065593" cy="22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05908" y="160836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Участие в конкурсах, МАН</a:t>
            </a:r>
            <a:endParaRPr lang="ru-RU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171" name="Picture 3" descr="K:\Archives\WORK\ШКОЛА\РОССИЯ\РАЗНОСТИ\работа\КЛАСС\фотоотчеты\10 КЛАСС\Хочу написать закон\A8zlQwiP7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4376"/>
            <a:ext cx="4104456" cy="23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498080" cy="1693168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на уроках истории  и ОДНКНР дети составляют свою родословную и выступают с  защитой своей работы.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6146" name="Picture 2" descr="K:\Archives\WORK\ШКОЛА\РОССИЯ\РАЗНОСТИ\работа\КЛАСС\фотоотчеты\проекты\IMG_20171205_153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678954" cy="42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3744416" cy="511256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классе, дети на уроках обществознания, после изучения темы «Символика России», получают задание, нарисовать герб своей семьи и составить к нему описание, используя правила составления герба.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2" name="Picture 2" descr="E:\МЕТОДИЧЕСКАЯ РАБОТА\2019-2020 уч.год\НЕДЕЛЯ ИСТОРИИ\НЕДЕЛЯ ИСТОРИИ 02-06.12.19\IMG_20191129_16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649354" cy="61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498080" cy="154915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учащиеся пишут сообщение на тему «Служба моих родственников в армии».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2" descr="K:\Archives\WORK\ШКОЛА\РОССИЯ\РАЗНОСТИ\работа\КЛАСС\фотоотчеты\9 мая\20150506_092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697052" cy="20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:\Archives\WORK\ШКОЛА\РОССИЯ\РАЗНОСТИ\работа\КЛАСС\фотоотчеты\9 мая\20150506_092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2619540" cy="19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Archives\WORK\ШКОЛА\РОССИЯ\РАЗНОСТИ\работа\КЛАСС\фотоотчеты\9 мая\20150506_092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1199" y="4332912"/>
            <a:ext cx="2535991" cy="19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498080" cy="936104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Times New Roman"/>
                <a:ea typeface="Calibri"/>
              </a:rPr>
              <a:t>Экскурсии</a:t>
            </a:r>
            <a:endParaRPr lang="ru-RU" dirty="0"/>
          </a:p>
        </p:txBody>
      </p:sp>
      <p:pic>
        <p:nvPicPr>
          <p:cNvPr id="1026" name="Picture 2" descr="K:\Archives\WORK\ШКОЛА\РОССИЯ\РАЗНОСТИ\работа\КЛАСС\фотоотчеты\7б класс\СЕВАСТОПОЛЬ\МУЗЕЙ ПОДВОДНЫХ ЛОДОК\DSC_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5841"/>
            <a:ext cx="2989075" cy="19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189510"/>
            <a:ext cx="313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Балаклавский</a:t>
            </a:r>
            <a:br>
              <a:rPr lang="ru-RU" sz="1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подземный музейный комплекс</a:t>
            </a:r>
            <a:endParaRPr lang="ru-RU" sz="1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K:\Archives\WORK\ШКОЛА\РОССИЯ\РАЗНОСТИ\работа\КЛАСС\фотоотчеты\7б класс\СЕВАСТОПОЛЬ\НАБЕРЕЖНАЯ\DSC_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95" y="3861048"/>
            <a:ext cx="1944216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0965" y="3376939"/>
            <a:ext cx="2488758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Экскурсии в г. Севастополь </a:t>
            </a:r>
            <a:endParaRPr lang="ru-RU" sz="12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82" y="4746866"/>
            <a:ext cx="23891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93" y="4725144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4118" y="982854"/>
            <a:ext cx="3402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Реконструкция </a:t>
            </a:r>
            <a:r>
              <a:rPr lang="ru-RU" sz="14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Альминского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сражения</a:t>
            </a:r>
            <a:endParaRPr lang="ru-RU" sz="1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30" name="Picture 6" descr="C:\Users\Админ\Downloads\2021-10-11_19-19-22_0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4" y="1707407"/>
            <a:ext cx="2679500" cy="20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\Downloads\2021-10-11_19-19-25_8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89" y="1296311"/>
            <a:ext cx="2774171" cy="20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253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Организация краеведческой работы  на уроках истории и во внеурочное время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краеведческой работы  на уроках истории и во внеурочное время</dc:title>
  <dc:creator>Пользователь Windows</dc:creator>
  <cp:lastModifiedBy>Усния</cp:lastModifiedBy>
  <cp:revision>7</cp:revision>
  <dcterms:created xsi:type="dcterms:W3CDTF">2021-10-11T15:22:47Z</dcterms:created>
  <dcterms:modified xsi:type="dcterms:W3CDTF">2021-10-15T06:27:39Z</dcterms:modified>
</cp:coreProperties>
</file>